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46"/>
  </p:notesMasterIdLst>
  <p:sldIdLst>
    <p:sldId id="359" r:id="rId3"/>
    <p:sldId id="322" r:id="rId4"/>
    <p:sldId id="324" r:id="rId5"/>
    <p:sldId id="342" r:id="rId6"/>
    <p:sldId id="344" r:id="rId7"/>
    <p:sldId id="345" r:id="rId8"/>
    <p:sldId id="346" r:id="rId9"/>
    <p:sldId id="347" r:id="rId10"/>
    <p:sldId id="349" r:id="rId11"/>
    <p:sldId id="331" r:id="rId12"/>
    <p:sldId id="350" r:id="rId13"/>
    <p:sldId id="332" r:id="rId14"/>
    <p:sldId id="334" r:id="rId15"/>
    <p:sldId id="361" r:id="rId16"/>
    <p:sldId id="340" r:id="rId17"/>
    <p:sldId id="360" r:id="rId18"/>
    <p:sldId id="299" r:id="rId19"/>
    <p:sldId id="356" r:id="rId20"/>
    <p:sldId id="335" r:id="rId21"/>
    <p:sldId id="311" r:id="rId22"/>
    <p:sldId id="309" r:id="rId23"/>
    <p:sldId id="307" r:id="rId24"/>
    <p:sldId id="300" r:id="rId25"/>
    <p:sldId id="310" r:id="rId26"/>
    <p:sldId id="354" r:id="rId27"/>
    <p:sldId id="286" r:id="rId28"/>
    <p:sldId id="341" r:id="rId29"/>
    <p:sldId id="352" r:id="rId30"/>
    <p:sldId id="353" r:id="rId31"/>
    <p:sldId id="351" r:id="rId32"/>
    <p:sldId id="348" r:id="rId33"/>
    <p:sldId id="338" r:id="rId34"/>
    <p:sldId id="358" r:id="rId35"/>
    <p:sldId id="363" r:id="rId36"/>
    <p:sldId id="364" r:id="rId37"/>
    <p:sldId id="362" r:id="rId38"/>
    <p:sldId id="257" r:id="rId39"/>
    <p:sldId id="355" r:id="rId40"/>
    <p:sldId id="357" r:id="rId41"/>
    <p:sldId id="365" r:id="rId42"/>
    <p:sldId id="271" r:id="rId43"/>
    <p:sldId id="1723" r:id="rId44"/>
    <p:sldId id="1728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&amp;目录" id="{3130DC14-DE9B-4EC7-B435-B4226CC4480D}">
          <p14:sldIdLst>
            <p14:sldId id="359"/>
            <p14:sldId id="322"/>
          </p14:sldIdLst>
        </p14:section>
        <p14:section name="转场页" id="{1706D95C-F37B-4325-BD5E-9E89E527AD63}">
          <p14:sldIdLst>
            <p14:sldId id="324"/>
            <p14:sldId id="342"/>
            <p14:sldId id="344"/>
            <p14:sldId id="345"/>
            <p14:sldId id="346"/>
            <p14:sldId id="347"/>
          </p14:sldIdLst>
        </p14:section>
        <p14:section name="文字逻辑观点" id="{71ECBE53-AE6F-45E2-8A9D-276C5B141C1A}">
          <p14:sldIdLst>
            <p14:sldId id="349"/>
            <p14:sldId id="331"/>
            <p14:sldId id="350"/>
            <p14:sldId id="332"/>
            <p14:sldId id="334"/>
            <p14:sldId id="361"/>
            <p14:sldId id="340"/>
            <p14:sldId id="360"/>
            <p14:sldId id="299"/>
          </p14:sldIdLst>
        </p14:section>
        <p14:section name="图文排版" id="{5B40188C-C33A-4D33-AA44-B169BF39A35E}">
          <p14:sldIdLst>
            <p14:sldId id="356"/>
            <p14:sldId id="335"/>
            <p14:sldId id="311"/>
            <p14:sldId id="309"/>
            <p14:sldId id="307"/>
            <p14:sldId id="300"/>
            <p14:sldId id="310"/>
            <p14:sldId id="354"/>
          </p14:sldIdLst>
        </p14:section>
        <p14:section name="图表流程" id="{EBF1CB23-539B-4EED-B9E9-F11F9110E256}">
          <p14:sldIdLst>
            <p14:sldId id="286"/>
            <p14:sldId id="341"/>
            <p14:sldId id="352"/>
            <p14:sldId id="353"/>
            <p14:sldId id="351"/>
            <p14:sldId id="348"/>
          </p14:sldIdLst>
        </p14:section>
        <p14:section name="结束页" id="{8EBFE450-A25B-478A-B634-96915F9FCF4B}">
          <p14:sldIdLst>
            <p14:sldId id="338"/>
          </p14:sldIdLst>
        </p14:section>
        <p14:section name="设计说明" id="{CF95D492-7D82-4FDD-82F3-603B3220AF84}">
          <p14:sldIdLst>
            <p14:sldId id="358"/>
            <p14:sldId id="363"/>
            <p14:sldId id="364"/>
            <p14:sldId id="362"/>
            <p14:sldId id="257"/>
            <p14:sldId id="355"/>
            <p14:sldId id="357"/>
            <p14:sldId id="365"/>
            <p14:sldId id="271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3521" userDrawn="1">
          <p15:clr>
            <a:srgbClr val="A4A3A4"/>
          </p15:clr>
        </p15:guide>
        <p15:guide id="7" pos="3840">
          <p15:clr>
            <a:srgbClr val="A4A3A4"/>
          </p15:clr>
        </p15:guide>
        <p15:guide id="8" orient="horz" pos="12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3D18"/>
    <a:srgbClr val="C62F2F"/>
    <a:srgbClr val="F5F5F5"/>
    <a:srgbClr val="0093DD"/>
    <a:srgbClr val="E17257"/>
    <a:srgbClr val="D9D9D9"/>
    <a:srgbClr val="CECECE"/>
    <a:srgbClr val="0070A8"/>
    <a:srgbClr val="5E0B15"/>
    <a:srgbClr val="D73C1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1" autoAdjust="0"/>
    <p:restoredTop sz="94667" autoAdjust="0"/>
  </p:normalViewPr>
  <p:slideViewPr>
    <p:cSldViewPr snapToGrid="0">
      <p:cViewPr varScale="1">
        <p:scale>
          <a:sx n="73" d="100"/>
          <a:sy n="73" d="100"/>
        </p:scale>
        <p:origin x="66" y="300"/>
      </p:cViewPr>
      <p:guideLst>
        <p:guide orient="horz" pos="3521"/>
        <p:guide pos="3840"/>
        <p:guide orient="horz" pos="1275"/>
      </p:guideLst>
    </p:cSldViewPr>
  </p:slideViewPr>
  <p:outlineViewPr>
    <p:cViewPr>
      <p:scale>
        <a:sx n="33" d="100"/>
        <a:sy n="33" d="100"/>
      </p:scale>
      <p:origin x="0" y="-22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121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38-469C-8D08-EF12882973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38-469C-8D08-EF12882973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38-469C-8D08-EF1288297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6374079"/>
        <c:axId val="149342063"/>
      </c:barChart>
      <c:catAx>
        <c:axId val="28637407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9342063"/>
        <c:crosses val="autoZero"/>
        <c:auto val="1"/>
        <c:lblAlgn val="ctr"/>
        <c:lblOffset val="100"/>
        <c:noMultiLvlLbl val="0"/>
      </c:catAx>
      <c:valAx>
        <c:axId val="14934206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63740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D6E-4490-8083-DDB89A3E9022}"/>
              </c:ext>
            </c:extLst>
          </c:dPt>
          <c:dPt>
            <c:idx val="1"/>
            <c:bubble3D val="0"/>
            <c:spPr>
              <a:solidFill>
                <a:schemeClr val="tx1">
                  <a:lumMod val="25000"/>
                  <a:lumOff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D6E-4490-8083-DDB89A3E9022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B（灰色）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E-4490-8083-DDB89A3E90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F17-4499-8942-B631B25E4040}"/>
              </c:ext>
            </c:extLst>
          </c:dPt>
          <c:dPt>
            <c:idx val="1"/>
            <c:bubble3D val="0"/>
            <c:spPr>
              <a:solidFill>
                <a:schemeClr val="tx1">
                  <a:lumMod val="25000"/>
                  <a:lumOff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F17-4499-8942-B631B25E4040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B（灰色）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F17-4499-8942-B631B25E40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F638-469C-8D08-EF12882973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638-469C-8D08-EF12882973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638-469C-8D08-EF12882973E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86374079"/>
        <c:axId val="149342063"/>
      </c:lineChart>
      <c:catAx>
        <c:axId val="28637407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9342063"/>
        <c:crosses val="autoZero"/>
        <c:auto val="1"/>
        <c:lblAlgn val="ctr"/>
        <c:lblOffset val="100"/>
        <c:noMultiLvlLbl val="0"/>
      </c:catAx>
      <c:valAx>
        <c:axId val="149342063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863740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96206-FFB5-46B8-B444-89385E03B3F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6118F-8E01-4C07-BC5E-AC24B7B942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80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845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74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965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902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6502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123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626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35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6490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93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0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455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5746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5177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0245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1930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6341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6380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3513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3103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8246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677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6467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432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7059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328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5126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9239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694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680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7579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81451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96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7208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4091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293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185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11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611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44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118F-8E01-4C07-BC5E-AC24B7B9420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416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（有导航栏）">
    <p:bg>
      <p:bgPr>
        <a:pattFill prst="diagBrick">
          <a:fgClr>
            <a:srgbClr val="F5F5F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 descr="图片包含 照片, 不同, 展示&#10;&#10;描述已自动生成">
            <a:extLst>
              <a:ext uri="{FF2B5EF4-FFF2-40B4-BE49-F238E27FC236}">
                <a16:creationId xmlns:a16="http://schemas.microsoft.com/office/drawing/2014/main" id="{C8AC966B-96A9-47CF-888A-6EF07AF795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照片, 室内&#10;&#10;描述已自动生成">
            <a:extLst>
              <a:ext uri="{FF2B5EF4-FFF2-40B4-BE49-F238E27FC236}">
                <a16:creationId xmlns:a16="http://schemas.microsoft.com/office/drawing/2014/main" id="{C288D712-2424-4AAC-8364-F4B2C64BB0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795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13006A6-D515-4BEE-985D-2F16B34B80A3}"/>
              </a:ext>
            </a:extLst>
          </p:cNvPr>
          <p:cNvSpPr/>
          <p:nvPr userDrawn="1"/>
        </p:nvSpPr>
        <p:spPr>
          <a:xfrm flipV="1">
            <a:off x="0" y="1072940"/>
            <a:ext cx="12192000" cy="72000"/>
          </a:xfrm>
          <a:prstGeom prst="rect">
            <a:avLst/>
          </a:prstGeom>
          <a:solidFill>
            <a:schemeClr val="accent1">
              <a:lumMod val="20000"/>
              <a:lumOff val="80000"/>
              <a:alpha val="6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B245413-97F6-46C7-A7C1-1EC2AFFA9DB7}"/>
              </a:ext>
            </a:extLst>
          </p:cNvPr>
          <p:cNvSpPr/>
          <p:nvPr userDrawn="1"/>
        </p:nvSpPr>
        <p:spPr>
          <a:xfrm flipH="1">
            <a:off x="0" y="0"/>
            <a:ext cx="12193200" cy="1079606"/>
          </a:xfrm>
          <a:prstGeom prst="rect">
            <a:avLst/>
          </a:prstGeom>
          <a:gradFill>
            <a:gsLst>
              <a:gs pos="0">
                <a:schemeClr val="accent1">
                  <a:alpha val="96000"/>
                </a:schemeClr>
              </a:gs>
              <a:gs pos="84000">
                <a:schemeClr val="accent2">
                  <a:alpha val="96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CA5021E-05DF-4093-8B5D-AFD9FE2731F4}"/>
              </a:ext>
            </a:extLst>
          </p:cNvPr>
          <p:cNvGrpSpPr/>
          <p:nvPr userDrawn="1"/>
        </p:nvGrpSpPr>
        <p:grpSpPr>
          <a:xfrm>
            <a:off x="8561035" y="315101"/>
            <a:ext cx="3179760" cy="449404"/>
            <a:chOff x="8561035" y="212112"/>
            <a:chExt cx="3179760" cy="44940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779E6AB-E92F-4565-94B9-0F2F96A7C36C}"/>
                </a:ext>
              </a:extLst>
            </p:cNvPr>
            <p:cNvGrpSpPr/>
            <p:nvPr/>
          </p:nvGrpSpPr>
          <p:grpSpPr>
            <a:xfrm>
              <a:off x="8561035" y="215834"/>
              <a:ext cx="2008091" cy="441960"/>
              <a:chOff x="1452186" y="3767612"/>
              <a:chExt cx="6267417" cy="1379393"/>
            </a:xfrm>
            <a:solidFill>
              <a:schemeClr val="bg1"/>
            </a:solidFill>
          </p:grpSpPr>
          <p:grpSp>
            <p:nvGrpSpPr>
              <p:cNvPr id="12" name="Group 90">
                <a:extLst>
                  <a:ext uri="{FF2B5EF4-FFF2-40B4-BE49-F238E27FC236}">
                    <a16:creationId xmlns:a16="http://schemas.microsoft.com/office/drawing/2014/main" id="{5433953B-B442-4348-990C-38F95A3695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52186" y="3767612"/>
                <a:ext cx="1390074" cy="1379393"/>
                <a:chOff x="3489" y="127"/>
                <a:chExt cx="4035" cy="4004"/>
              </a:xfrm>
              <a:grpFill/>
            </p:grpSpPr>
            <p:sp>
              <p:nvSpPr>
                <p:cNvPr id="15" name="Freeform 28">
                  <a:extLst>
                    <a:ext uri="{FF2B5EF4-FFF2-40B4-BE49-F238E27FC236}">
                      <a16:creationId xmlns:a16="http://schemas.microsoft.com/office/drawing/2014/main" id="{EA2049C9-8791-4594-8DC1-7D1DDC03D76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489" y="127"/>
                  <a:ext cx="4035" cy="4004"/>
                </a:xfrm>
                <a:custGeom>
                  <a:avLst/>
                  <a:gdLst>
                    <a:gd name="T0" fmla="*/ 8363 w 17775"/>
                    <a:gd name="T1" fmla="*/ 17638 h 17638"/>
                    <a:gd name="T2" fmla="*/ 9213 w 17775"/>
                    <a:gd name="T3" fmla="*/ 17638 h 17638"/>
                    <a:gd name="T4" fmla="*/ 9853 w 17775"/>
                    <a:gd name="T5" fmla="*/ 17572 h 17638"/>
                    <a:gd name="T6" fmla="*/ 13650 w 17775"/>
                    <a:gd name="T7" fmla="*/ 16189 h 17638"/>
                    <a:gd name="T8" fmla="*/ 17050 w 17775"/>
                    <a:gd name="T9" fmla="*/ 11975 h 17638"/>
                    <a:gd name="T10" fmla="*/ 17510 w 17775"/>
                    <a:gd name="T11" fmla="*/ 7354 h 17638"/>
                    <a:gd name="T12" fmla="*/ 15869 w 17775"/>
                    <a:gd name="T13" fmla="*/ 3532 h 17638"/>
                    <a:gd name="T14" fmla="*/ 11287 w 17775"/>
                    <a:gd name="T15" fmla="*/ 357 h 17638"/>
                    <a:gd name="T16" fmla="*/ 9277 w 17775"/>
                    <a:gd name="T17" fmla="*/ 0 h 17638"/>
                    <a:gd name="T18" fmla="*/ 8425 w 17775"/>
                    <a:gd name="T19" fmla="*/ 0 h 17638"/>
                    <a:gd name="T20" fmla="*/ 6002 w 17775"/>
                    <a:gd name="T21" fmla="*/ 467 h 17638"/>
                    <a:gd name="T22" fmla="*/ 2130 w 17775"/>
                    <a:gd name="T23" fmla="*/ 3083 h 17638"/>
                    <a:gd name="T24" fmla="*/ 99 w 17775"/>
                    <a:gd name="T25" fmla="*/ 7533 h 17638"/>
                    <a:gd name="T26" fmla="*/ 0 w 17775"/>
                    <a:gd name="T27" fmla="*/ 8430 h 17638"/>
                    <a:gd name="T28" fmla="*/ 0 w 17775"/>
                    <a:gd name="T29" fmla="*/ 9280 h 17638"/>
                    <a:gd name="T30" fmla="*/ 99 w 17775"/>
                    <a:gd name="T31" fmla="*/ 10101 h 17638"/>
                    <a:gd name="T32" fmla="*/ 2449 w 17775"/>
                    <a:gd name="T33" fmla="*/ 14906 h 17638"/>
                    <a:gd name="T34" fmla="*/ 7675 w 17775"/>
                    <a:gd name="T35" fmla="*/ 17558 h 17638"/>
                    <a:gd name="T36" fmla="*/ 8363 w 17775"/>
                    <a:gd name="T37" fmla="*/ 17638 h 17638"/>
                    <a:gd name="T38" fmla="*/ 8445 w 17775"/>
                    <a:gd name="T39" fmla="*/ 17413 h 17638"/>
                    <a:gd name="T40" fmla="*/ 5185 w 17775"/>
                    <a:gd name="T41" fmla="*/ 16616 h 17638"/>
                    <a:gd name="T42" fmla="*/ 2230 w 17775"/>
                    <a:gd name="T43" fmla="*/ 14349 h 17638"/>
                    <a:gd name="T44" fmla="*/ 582 w 17775"/>
                    <a:gd name="T45" fmla="*/ 11308 h 17638"/>
                    <a:gd name="T46" fmla="*/ 377 w 17775"/>
                    <a:gd name="T47" fmla="*/ 7157 h 17638"/>
                    <a:gd name="T48" fmla="*/ 1656 w 17775"/>
                    <a:gd name="T49" fmla="*/ 4055 h 17638"/>
                    <a:gd name="T50" fmla="*/ 5653 w 17775"/>
                    <a:gd name="T51" fmla="*/ 819 h 17638"/>
                    <a:gd name="T52" fmla="*/ 10839 w 17775"/>
                    <a:gd name="T53" fmla="*/ 455 h 17638"/>
                    <a:gd name="T54" fmla="*/ 14369 w 17775"/>
                    <a:gd name="T55" fmla="*/ 2246 h 17638"/>
                    <a:gd name="T56" fmla="*/ 16790 w 17775"/>
                    <a:gd name="T57" fmla="*/ 5578 h 17638"/>
                    <a:gd name="T58" fmla="*/ 17242 w 17775"/>
                    <a:gd name="T59" fmla="*/ 10575 h 17638"/>
                    <a:gd name="T60" fmla="*/ 16394 w 17775"/>
                    <a:gd name="T61" fmla="*/ 12898 h 17638"/>
                    <a:gd name="T62" fmla="*/ 11653 w 17775"/>
                    <a:gd name="T63" fmla="*/ 16942 h 17638"/>
                    <a:gd name="T64" fmla="*/ 8445 w 17775"/>
                    <a:gd name="T65" fmla="*/ 17413 h 17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775" h="17638">
                      <a:moveTo>
                        <a:pt x="8363" y="17638"/>
                      </a:moveTo>
                      <a:lnTo>
                        <a:pt x="9213" y="17638"/>
                      </a:lnTo>
                      <a:cubicBezTo>
                        <a:pt x="9426" y="17611"/>
                        <a:pt x="9640" y="17596"/>
                        <a:pt x="9853" y="17572"/>
                      </a:cubicBezTo>
                      <a:cubicBezTo>
                        <a:pt x="11202" y="17414"/>
                        <a:pt x="12516" y="16940"/>
                        <a:pt x="13650" y="16189"/>
                      </a:cubicBezTo>
                      <a:cubicBezTo>
                        <a:pt x="15185" y="15184"/>
                        <a:pt x="16396" y="13690"/>
                        <a:pt x="17050" y="11975"/>
                      </a:cubicBezTo>
                      <a:cubicBezTo>
                        <a:pt x="17610" y="10512"/>
                        <a:pt x="17775" y="8898"/>
                        <a:pt x="17510" y="7354"/>
                      </a:cubicBezTo>
                      <a:cubicBezTo>
                        <a:pt x="17282" y="5973"/>
                        <a:pt x="16712" y="4649"/>
                        <a:pt x="15869" y="3532"/>
                      </a:cubicBezTo>
                      <a:cubicBezTo>
                        <a:pt x="14736" y="2018"/>
                        <a:pt x="13105" y="882"/>
                        <a:pt x="11287" y="357"/>
                      </a:cubicBezTo>
                      <a:cubicBezTo>
                        <a:pt x="10634" y="157"/>
                        <a:pt x="9954" y="73"/>
                        <a:pt x="9277" y="0"/>
                      </a:cubicBezTo>
                      <a:lnTo>
                        <a:pt x="8425" y="0"/>
                      </a:lnTo>
                      <a:cubicBezTo>
                        <a:pt x="7604" y="67"/>
                        <a:pt x="6782" y="195"/>
                        <a:pt x="6002" y="467"/>
                      </a:cubicBezTo>
                      <a:cubicBezTo>
                        <a:pt x="4506" y="967"/>
                        <a:pt x="3155" y="1885"/>
                        <a:pt x="2130" y="3083"/>
                      </a:cubicBezTo>
                      <a:cubicBezTo>
                        <a:pt x="1049" y="4333"/>
                        <a:pt x="336" y="5897"/>
                        <a:pt x="99" y="7533"/>
                      </a:cubicBezTo>
                      <a:cubicBezTo>
                        <a:pt x="52" y="7830"/>
                        <a:pt x="37" y="8131"/>
                        <a:pt x="0" y="8430"/>
                      </a:cubicBezTo>
                      <a:lnTo>
                        <a:pt x="0" y="9280"/>
                      </a:lnTo>
                      <a:cubicBezTo>
                        <a:pt x="43" y="9553"/>
                        <a:pt x="58" y="9829"/>
                        <a:pt x="99" y="10101"/>
                      </a:cubicBezTo>
                      <a:cubicBezTo>
                        <a:pt x="356" y="11896"/>
                        <a:pt x="1191" y="13601"/>
                        <a:pt x="2449" y="14906"/>
                      </a:cubicBezTo>
                      <a:cubicBezTo>
                        <a:pt x="3819" y="16353"/>
                        <a:pt x="5698" y="17308"/>
                        <a:pt x="7675" y="17558"/>
                      </a:cubicBezTo>
                      <a:cubicBezTo>
                        <a:pt x="7904" y="17590"/>
                        <a:pt x="8135" y="17601"/>
                        <a:pt x="8363" y="17638"/>
                      </a:cubicBezTo>
                      <a:moveTo>
                        <a:pt x="8445" y="17413"/>
                      </a:moveTo>
                      <a:cubicBezTo>
                        <a:pt x="7320" y="17365"/>
                        <a:pt x="6203" y="17097"/>
                        <a:pt x="5185" y="16616"/>
                      </a:cubicBezTo>
                      <a:cubicBezTo>
                        <a:pt x="4048" y="16092"/>
                        <a:pt x="3035" y="15307"/>
                        <a:pt x="2230" y="14349"/>
                      </a:cubicBezTo>
                      <a:cubicBezTo>
                        <a:pt x="1481" y="13462"/>
                        <a:pt x="919" y="12418"/>
                        <a:pt x="582" y="11308"/>
                      </a:cubicBezTo>
                      <a:cubicBezTo>
                        <a:pt x="176" y="9969"/>
                        <a:pt x="110" y="8530"/>
                        <a:pt x="377" y="7157"/>
                      </a:cubicBezTo>
                      <a:cubicBezTo>
                        <a:pt x="593" y="6052"/>
                        <a:pt x="1030" y="4991"/>
                        <a:pt x="1656" y="4055"/>
                      </a:cubicBezTo>
                      <a:cubicBezTo>
                        <a:pt x="2618" y="2604"/>
                        <a:pt x="4032" y="1456"/>
                        <a:pt x="5653" y="819"/>
                      </a:cubicBezTo>
                      <a:cubicBezTo>
                        <a:pt x="7289" y="164"/>
                        <a:pt x="9128" y="44"/>
                        <a:pt x="10839" y="455"/>
                      </a:cubicBezTo>
                      <a:cubicBezTo>
                        <a:pt x="12134" y="766"/>
                        <a:pt x="13353" y="1385"/>
                        <a:pt x="14369" y="2246"/>
                      </a:cubicBezTo>
                      <a:cubicBezTo>
                        <a:pt x="15429" y="3140"/>
                        <a:pt x="16267" y="4294"/>
                        <a:pt x="16790" y="5578"/>
                      </a:cubicBezTo>
                      <a:cubicBezTo>
                        <a:pt x="17433" y="7149"/>
                        <a:pt x="17586" y="8913"/>
                        <a:pt x="17242" y="10575"/>
                      </a:cubicBezTo>
                      <a:cubicBezTo>
                        <a:pt x="17076" y="11385"/>
                        <a:pt x="16787" y="12169"/>
                        <a:pt x="16394" y="12898"/>
                      </a:cubicBezTo>
                      <a:cubicBezTo>
                        <a:pt x="15391" y="14773"/>
                        <a:pt x="13664" y="16248"/>
                        <a:pt x="11653" y="16942"/>
                      </a:cubicBezTo>
                      <a:cubicBezTo>
                        <a:pt x="10628" y="17307"/>
                        <a:pt x="9531" y="17457"/>
                        <a:pt x="8445" y="174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" name="Freeform 29">
                  <a:extLst>
                    <a:ext uri="{FF2B5EF4-FFF2-40B4-BE49-F238E27FC236}">
                      <a16:creationId xmlns:a16="http://schemas.microsoft.com/office/drawing/2014/main" id="{D23A3408-E9C8-43D5-B63B-190F7380D0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96" y="346"/>
                  <a:ext cx="158" cy="203"/>
                </a:xfrm>
                <a:custGeom>
                  <a:avLst/>
                  <a:gdLst>
                    <a:gd name="T0" fmla="*/ 0 w 698"/>
                    <a:gd name="T1" fmla="*/ 823 h 891"/>
                    <a:gd name="T2" fmla="*/ 593 w 698"/>
                    <a:gd name="T3" fmla="*/ 891 h 891"/>
                    <a:gd name="T4" fmla="*/ 588 w 698"/>
                    <a:gd name="T5" fmla="*/ 774 h 891"/>
                    <a:gd name="T6" fmla="*/ 138 w 698"/>
                    <a:gd name="T7" fmla="*/ 720 h 891"/>
                    <a:gd name="T8" fmla="*/ 159 w 698"/>
                    <a:gd name="T9" fmla="*/ 496 h 891"/>
                    <a:gd name="T10" fmla="*/ 591 w 698"/>
                    <a:gd name="T11" fmla="*/ 534 h 891"/>
                    <a:gd name="T12" fmla="*/ 580 w 698"/>
                    <a:gd name="T13" fmla="*/ 440 h 891"/>
                    <a:gd name="T14" fmla="*/ 178 w 698"/>
                    <a:gd name="T15" fmla="*/ 382 h 891"/>
                    <a:gd name="T16" fmla="*/ 199 w 698"/>
                    <a:gd name="T17" fmla="*/ 139 h 891"/>
                    <a:gd name="T18" fmla="*/ 698 w 698"/>
                    <a:gd name="T19" fmla="*/ 184 h 891"/>
                    <a:gd name="T20" fmla="*/ 695 w 698"/>
                    <a:gd name="T21" fmla="*/ 71 h 891"/>
                    <a:gd name="T22" fmla="*/ 93 w 698"/>
                    <a:gd name="T23" fmla="*/ 0 h 891"/>
                    <a:gd name="T24" fmla="*/ 0 w 698"/>
                    <a:gd name="T25" fmla="*/ 823 h 8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98" h="891">
                      <a:moveTo>
                        <a:pt x="0" y="823"/>
                      </a:moveTo>
                      <a:cubicBezTo>
                        <a:pt x="197" y="848"/>
                        <a:pt x="395" y="867"/>
                        <a:pt x="593" y="891"/>
                      </a:cubicBezTo>
                      <a:cubicBezTo>
                        <a:pt x="591" y="862"/>
                        <a:pt x="589" y="804"/>
                        <a:pt x="588" y="774"/>
                      </a:cubicBezTo>
                      <a:cubicBezTo>
                        <a:pt x="438" y="753"/>
                        <a:pt x="288" y="739"/>
                        <a:pt x="138" y="720"/>
                      </a:cubicBezTo>
                      <a:cubicBezTo>
                        <a:pt x="145" y="645"/>
                        <a:pt x="151" y="570"/>
                        <a:pt x="159" y="496"/>
                      </a:cubicBezTo>
                      <a:cubicBezTo>
                        <a:pt x="302" y="511"/>
                        <a:pt x="445" y="544"/>
                        <a:pt x="591" y="534"/>
                      </a:cubicBezTo>
                      <a:cubicBezTo>
                        <a:pt x="630" y="496"/>
                        <a:pt x="627" y="465"/>
                        <a:pt x="580" y="440"/>
                      </a:cubicBezTo>
                      <a:cubicBezTo>
                        <a:pt x="449" y="404"/>
                        <a:pt x="313" y="397"/>
                        <a:pt x="178" y="382"/>
                      </a:cubicBezTo>
                      <a:cubicBezTo>
                        <a:pt x="185" y="301"/>
                        <a:pt x="192" y="220"/>
                        <a:pt x="199" y="139"/>
                      </a:cubicBezTo>
                      <a:cubicBezTo>
                        <a:pt x="366" y="145"/>
                        <a:pt x="531" y="172"/>
                        <a:pt x="698" y="184"/>
                      </a:cubicBezTo>
                      <a:cubicBezTo>
                        <a:pt x="697" y="156"/>
                        <a:pt x="696" y="99"/>
                        <a:pt x="695" y="71"/>
                      </a:cubicBezTo>
                      <a:cubicBezTo>
                        <a:pt x="495" y="45"/>
                        <a:pt x="294" y="22"/>
                        <a:pt x="93" y="0"/>
                      </a:cubicBezTo>
                      <a:cubicBezTo>
                        <a:pt x="59" y="274"/>
                        <a:pt x="13" y="547"/>
                        <a:pt x="0" y="8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" name="Freeform 30">
                  <a:extLst>
                    <a:ext uri="{FF2B5EF4-FFF2-40B4-BE49-F238E27FC236}">
                      <a16:creationId xmlns:a16="http://schemas.microsoft.com/office/drawing/2014/main" id="{09842797-4114-4A93-AF3C-24881E89D9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629" y="354"/>
                  <a:ext cx="122" cy="195"/>
                </a:xfrm>
                <a:custGeom>
                  <a:avLst/>
                  <a:gdLst>
                    <a:gd name="T0" fmla="*/ 405 w 535"/>
                    <a:gd name="T1" fmla="*/ 854 h 856"/>
                    <a:gd name="T2" fmla="*/ 535 w 535"/>
                    <a:gd name="T3" fmla="*/ 856 h 856"/>
                    <a:gd name="T4" fmla="*/ 459 w 535"/>
                    <a:gd name="T5" fmla="*/ 191 h 856"/>
                    <a:gd name="T6" fmla="*/ 105 w 535"/>
                    <a:gd name="T7" fmla="*/ 74 h 856"/>
                    <a:gd name="T8" fmla="*/ 0 w 535"/>
                    <a:gd name="T9" fmla="*/ 318 h 856"/>
                    <a:gd name="T10" fmla="*/ 110 w 535"/>
                    <a:gd name="T11" fmla="*/ 327 h 856"/>
                    <a:gd name="T12" fmla="*/ 179 w 535"/>
                    <a:gd name="T13" fmla="*/ 165 h 856"/>
                    <a:gd name="T14" fmla="*/ 322 w 535"/>
                    <a:gd name="T15" fmla="*/ 161 h 856"/>
                    <a:gd name="T16" fmla="*/ 405 w 535"/>
                    <a:gd name="T17" fmla="*/ 854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5" h="856">
                      <a:moveTo>
                        <a:pt x="405" y="854"/>
                      </a:moveTo>
                      <a:cubicBezTo>
                        <a:pt x="448" y="855"/>
                        <a:pt x="491" y="856"/>
                        <a:pt x="535" y="856"/>
                      </a:cubicBezTo>
                      <a:cubicBezTo>
                        <a:pt x="514" y="634"/>
                        <a:pt x="505" y="409"/>
                        <a:pt x="459" y="191"/>
                      </a:cubicBezTo>
                      <a:cubicBezTo>
                        <a:pt x="429" y="33"/>
                        <a:pt x="224" y="0"/>
                        <a:pt x="105" y="74"/>
                      </a:cubicBezTo>
                      <a:cubicBezTo>
                        <a:pt x="19" y="122"/>
                        <a:pt x="22" y="233"/>
                        <a:pt x="0" y="318"/>
                      </a:cubicBezTo>
                      <a:cubicBezTo>
                        <a:pt x="37" y="321"/>
                        <a:pt x="73" y="324"/>
                        <a:pt x="110" y="327"/>
                      </a:cubicBezTo>
                      <a:cubicBezTo>
                        <a:pt x="131" y="272"/>
                        <a:pt x="147" y="215"/>
                        <a:pt x="179" y="165"/>
                      </a:cubicBezTo>
                      <a:cubicBezTo>
                        <a:pt x="226" y="156"/>
                        <a:pt x="274" y="161"/>
                        <a:pt x="322" y="161"/>
                      </a:cubicBezTo>
                      <a:cubicBezTo>
                        <a:pt x="369" y="389"/>
                        <a:pt x="390" y="622"/>
                        <a:pt x="405" y="8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" name="Freeform 31">
                  <a:extLst>
                    <a:ext uri="{FF2B5EF4-FFF2-40B4-BE49-F238E27FC236}">
                      <a16:creationId xmlns:a16="http://schemas.microsoft.com/office/drawing/2014/main" id="{0F0256CD-82E5-4634-BCC1-ADE05C3546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788" y="370"/>
                  <a:ext cx="61" cy="186"/>
                </a:xfrm>
                <a:custGeom>
                  <a:avLst/>
                  <a:gdLst>
                    <a:gd name="T0" fmla="*/ 146 w 267"/>
                    <a:gd name="T1" fmla="*/ 803 h 819"/>
                    <a:gd name="T2" fmla="*/ 267 w 267"/>
                    <a:gd name="T3" fmla="*/ 819 h 819"/>
                    <a:gd name="T4" fmla="*/ 117 w 267"/>
                    <a:gd name="T5" fmla="*/ 0 h 819"/>
                    <a:gd name="T6" fmla="*/ 0 w 267"/>
                    <a:gd name="T7" fmla="*/ 3 h 819"/>
                    <a:gd name="T8" fmla="*/ 146 w 267"/>
                    <a:gd name="T9" fmla="*/ 803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819">
                      <a:moveTo>
                        <a:pt x="146" y="803"/>
                      </a:moveTo>
                      <a:cubicBezTo>
                        <a:pt x="176" y="807"/>
                        <a:pt x="237" y="815"/>
                        <a:pt x="267" y="819"/>
                      </a:cubicBezTo>
                      <a:cubicBezTo>
                        <a:pt x="228" y="544"/>
                        <a:pt x="162" y="274"/>
                        <a:pt x="117" y="0"/>
                      </a:cubicBezTo>
                      <a:cubicBezTo>
                        <a:pt x="78" y="1"/>
                        <a:pt x="39" y="2"/>
                        <a:pt x="0" y="3"/>
                      </a:cubicBezTo>
                      <a:cubicBezTo>
                        <a:pt x="28" y="272"/>
                        <a:pt x="85" y="539"/>
                        <a:pt x="146" y="8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" name="Freeform 32">
                  <a:extLst>
                    <a:ext uri="{FF2B5EF4-FFF2-40B4-BE49-F238E27FC236}">
                      <a16:creationId xmlns:a16="http://schemas.microsoft.com/office/drawing/2014/main" id="{2C31184A-04F6-4A52-8DCC-4A7E9A29AA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965" y="387"/>
                  <a:ext cx="210" cy="212"/>
                </a:xfrm>
                <a:custGeom>
                  <a:avLst/>
                  <a:gdLst>
                    <a:gd name="T0" fmla="*/ 88 w 924"/>
                    <a:gd name="T1" fmla="*/ 711 h 931"/>
                    <a:gd name="T2" fmla="*/ 546 w 924"/>
                    <a:gd name="T3" fmla="*/ 904 h 931"/>
                    <a:gd name="T4" fmla="*/ 758 w 924"/>
                    <a:gd name="T5" fmla="*/ 740 h 931"/>
                    <a:gd name="T6" fmla="*/ 668 w 924"/>
                    <a:gd name="T7" fmla="*/ 688 h 931"/>
                    <a:gd name="T8" fmla="*/ 308 w 924"/>
                    <a:gd name="T9" fmla="*/ 766 h 931"/>
                    <a:gd name="T10" fmla="*/ 310 w 924"/>
                    <a:gd name="T11" fmla="*/ 214 h 931"/>
                    <a:gd name="T12" fmla="*/ 717 w 924"/>
                    <a:gd name="T13" fmla="*/ 291 h 931"/>
                    <a:gd name="T14" fmla="*/ 718 w 924"/>
                    <a:gd name="T15" fmla="*/ 442 h 931"/>
                    <a:gd name="T16" fmla="*/ 475 w 924"/>
                    <a:gd name="T17" fmla="*/ 394 h 931"/>
                    <a:gd name="T18" fmla="*/ 455 w 924"/>
                    <a:gd name="T19" fmla="*/ 505 h 931"/>
                    <a:gd name="T20" fmla="*/ 804 w 924"/>
                    <a:gd name="T21" fmla="*/ 586 h 931"/>
                    <a:gd name="T22" fmla="*/ 806 w 924"/>
                    <a:gd name="T23" fmla="*/ 202 h 931"/>
                    <a:gd name="T24" fmla="*/ 222 w 924"/>
                    <a:gd name="T25" fmla="*/ 125 h 931"/>
                    <a:gd name="T26" fmla="*/ 88 w 924"/>
                    <a:gd name="T27" fmla="*/ 711 h 9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24" h="931">
                      <a:moveTo>
                        <a:pt x="88" y="711"/>
                      </a:moveTo>
                      <a:cubicBezTo>
                        <a:pt x="175" y="871"/>
                        <a:pt x="375" y="931"/>
                        <a:pt x="546" y="904"/>
                      </a:cubicBezTo>
                      <a:cubicBezTo>
                        <a:pt x="644" y="898"/>
                        <a:pt x="697" y="804"/>
                        <a:pt x="758" y="740"/>
                      </a:cubicBezTo>
                      <a:cubicBezTo>
                        <a:pt x="736" y="727"/>
                        <a:pt x="691" y="701"/>
                        <a:pt x="668" y="688"/>
                      </a:cubicBezTo>
                      <a:cubicBezTo>
                        <a:pt x="577" y="788"/>
                        <a:pt x="432" y="835"/>
                        <a:pt x="308" y="766"/>
                      </a:cubicBezTo>
                      <a:cubicBezTo>
                        <a:pt x="109" y="651"/>
                        <a:pt x="149" y="343"/>
                        <a:pt x="310" y="214"/>
                      </a:cubicBezTo>
                      <a:cubicBezTo>
                        <a:pt x="441" y="144"/>
                        <a:pt x="619" y="179"/>
                        <a:pt x="717" y="291"/>
                      </a:cubicBezTo>
                      <a:cubicBezTo>
                        <a:pt x="723" y="341"/>
                        <a:pt x="719" y="392"/>
                        <a:pt x="718" y="442"/>
                      </a:cubicBezTo>
                      <a:cubicBezTo>
                        <a:pt x="636" y="427"/>
                        <a:pt x="556" y="410"/>
                        <a:pt x="475" y="394"/>
                      </a:cubicBezTo>
                      <a:cubicBezTo>
                        <a:pt x="468" y="431"/>
                        <a:pt x="462" y="468"/>
                        <a:pt x="455" y="505"/>
                      </a:cubicBezTo>
                      <a:cubicBezTo>
                        <a:pt x="572" y="531"/>
                        <a:pt x="687" y="561"/>
                        <a:pt x="804" y="586"/>
                      </a:cubicBezTo>
                      <a:cubicBezTo>
                        <a:pt x="814" y="463"/>
                        <a:pt x="924" y="301"/>
                        <a:pt x="806" y="202"/>
                      </a:cubicBezTo>
                      <a:cubicBezTo>
                        <a:pt x="655" y="57"/>
                        <a:pt x="402" y="0"/>
                        <a:pt x="222" y="125"/>
                      </a:cubicBezTo>
                      <a:cubicBezTo>
                        <a:pt x="47" y="254"/>
                        <a:pt x="0" y="518"/>
                        <a:pt x="88" y="7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Freeform 33">
                  <a:extLst>
                    <a:ext uri="{FF2B5EF4-FFF2-40B4-BE49-F238E27FC236}">
                      <a16:creationId xmlns:a16="http://schemas.microsoft.com/office/drawing/2014/main" id="{38C893BC-3C7F-4F07-95BF-A7AE1DFACC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864" y="392"/>
                  <a:ext cx="120" cy="207"/>
                </a:xfrm>
                <a:custGeom>
                  <a:avLst/>
                  <a:gdLst>
                    <a:gd name="T0" fmla="*/ 192 w 529"/>
                    <a:gd name="T1" fmla="*/ 911 h 911"/>
                    <a:gd name="T2" fmla="*/ 314 w 529"/>
                    <a:gd name="T3" fmla="*/ 901 h 911"/>
                    <a:gd name="T4" fmla="*/ 159 w 529"/>
                    <a:gd name="T5" fmla="*/ 205 h 911"/>
                    <a:gd name="T6" fmla="*/ 529 w 529"/>
                    <a:gd name="T7" fmla="*/ 109 h 911"/>
                    <a:gd name="T8" fmla="*/ 514 w 529"/>
                    <a:gd name="T9" fmla="*/ 0 h 911"/>
                    <a:gd name="T10" fmla="*/ 0 w 529"/>
                    <a:gd name="T11" fmla="*/ 127 h 911"/>
                    <a:gd name="T12" fmla="*/ 192 w 529"/>
                    <a:gd name="T13" fmla="*/ 911 h 9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9" h="911">
                      <a:moveTo>
                        <a:pt x="192" y="911"/>
                      </a:moveTo>
                      <a:cubicBezTo>
                        <a:pt x="223" y="908"/>
                        <a:pt x="284" y="903"/>
                        <a:pt x="314" y="901"/>
                      </a:cubicBezTo>
                      <a:cubicBezTo>
                        <a:pt x="273" y="666"/>
                        <a:pt x="193" y="440"/>
                        <a:pt x="159" y="205"/>
                      </a:cubicBezTo>
                      <a:cubicBezTo>
                        <a:pt x="283" y="174"/>
                        <a:pt x="406" y="142"/>
                        <a:pt x="529" y="109"/>
                      </a:cubicBezTo>
                      <a:cubicBezTo>
                        <a:pt x="525" y="82"/>
                        <a:pt x="518" y="27"/>
                        <a:pt x="514" y="0"/>
                      </a:cubicBezTo>
                      <a:cubicBezTo>
                        <a:pt x="340" y="34"/>
                        <a:pt x="170" y="81"/>
                        <a:pt x="0" y="127"/>
                      </a:cubicBezTo>
                      <a:cubicBezTo>
                        <a:pt x="61" y="389"/>
                        <a:pt x="131" y="649"/>
                        <a:pt x="192" y="9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Freeform 34">
                  <a:extLst>
                    <a:ext uri="{FF2B5EF4-FFF2-40B4-BE49-F238E27FC236}">
                      <a16:creationId xmlns:a16="http://schemas.microsoft.com/office/drawing/2014/main" id="{DA479FFC-E946-4D04-A7E5-8EA3FF7D0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19" y="443"/>
                  <a:ext cx="91" cy="178"/>
                </a:xfrm>
                <a:custGeom>
                  <a:avLst/>
                  <a:gdLst>
                    <a:gd name="T0" fmla="*/ 274 w 400"/>
                    <a:gd name="T1" fmla="*/ 779 h 784"/>
                    <a:gd name="T2" fmla="*/ 400 w 400"/>
                    <a:gd name="T3" fmla="*/ 783 h 784"/>
                    <a:gd name="T4" fmla="*/ 126 w 400"/>
                    <a:gd name="T5" fmla="*/ 0 h 784"/>
                    <a:gd name="T6" fmla="*/ 0 w 400"/>
                    <a:gd name="T7" fmla="*/ 15 h 784"/>
                    <a:gd name="T8" fmla="*/ 274 w 400"/>
                    <a:gd name="T9" fmla="*/ 779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0" h="784">
                      <a:moveTo>
                        <a:pt x="274" y="779"/>
                      </a:moveTo>
                      <a:cubicBezTo>
                        <a:pt x="316" y="784"/>
                        <a:pt x="358" y="783"/>
                        <a:pt x="400" y="783"/>
                      </a:cubicBezTo>
                      <a:cubicBezTo>
                        <a:pt x="324" y="516"/>
                        <a:pt x="213" y="262"/>
                        <a:pt x="126" y="0"/>
                      </a:cubicBezTo>
                      <a:cubicBezTo>
                        <a:pt x="84" y="5"/>
                        <a:pt x="42" y="10"/>
                        <a:pt x="0" y="15"/>
                      </a:cubicBezTo>
                      <a:cubicBezTo>
                        <a:pt x="80" y="273"/>
                        <a:pt x="179" y="525"/>
                        <a:pt x="274" y="77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Freeform 35">
                  <a:extLst>
                    <a:ext uri="{FF2B5EF4-FFF2-40B4-BE49-F238E27FC236}">
                      <a16:creationId xmlns:a16="http://schemas.microsoft.com/office/drawing/2014/main" id="{049BD634-ED80-4DA1-83FC-D1CF1289B5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769" y="446"/>
                  <a:ext cx="193" cy="221"/>
                </a:xfrm>
                <a:custGeom>
                  <a:avLst/>
                  <a:gdLst>
                    <a:gd name="T0" fmla="*/ 0 w 850"/>
                    <a:gd name="T1" fmla="*/ 771 h 970"/>
                    <a:gd name="T2" fmla="*/ 537 w 850"/>
                    <a:gd name="T3" fmla="*/ 970 h 970"/>
                    <a:gd name="T4" fmla="*/ 614 w 850"/>
                    <a:gd name="T5" fmla="*/ 892 h 970"/>
                    <a:gd name="T6" fmla="*/ 156 w 850"/>
                    <a:gd name="T7" fmla="*/ 701 h 970"/>
                    <a:gd name="T8" fmla="*/ 237 w 850"/>
                    <a:gd name="T9" fmla="*/ 503 h 970"/>
                    <a:gd name="T10" fmla="*/ 659 w 850"/>
                    <a:gd name="T11" fmla="*/ 652 h 970"/>
                    <a:gd name="T12" fmla="*/ 677 w 850"/>
                    <a:gd name="T13" fmla="*/ 540 h 970"/>
                    <a:gd name="T14" fmla="*/ 287 w 850"/>
                    <a:gd name="T15" fmla="*/ 389 h 970"/>
                    <a:gd name="T16" fmla="*/ 365 w 850"/>
                    <a:gd name="T17" fmla="*/ 149 h 970"/>
                    <a:gd name="T18" fmla="*/ 843 w 850"/>
                    <a:gd name="T19" fmla="*/ 327 h 970"/>
                    <a:gd name="T20" fmla="*/ 850 w 850"/>
                    <a:gd name="T21" fmla="*/ 205 h 970"/>
                    <a:gd name="T22" fmla="*/ 290 w 850"/>
                    <a:gd name="T23" fmla="*/ 0 h 970"/>
                    <a:gd name="T24" fmla="*/ 0 w 850"/>
                    <a:gd name="T25" fmla="*/ 771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50" h="970">
                      <a:moveTo>
                        <a:pt x="0" y="771"/>
                      </a:moveTo>
                      <a:cubicBezTo>
                        <a:pt x="180" y="834"/>
                        <a:pt x="353" y="918"/>
                        <a:pt x="537" y="970"/>
                      </a:cubicBezTo>
                      <a:cubicBezTo>
                        <a:pt x="557" y="951"/>
                        <a:pt x="595" y="911"/>
                        <a:pt x="614" y="892"/>
                      </a:cubicBezTo>
                      <a:cubicBezTo>
                        <a:pt x="465" y="820"/>
                        <a:pt x="308" y="765"/>
                        <a:pt x="156" y="701"/>
                      </a:cubicBezTo>
                      <a:cubicBezTo>
                        <a:pt x="183" y="635"/>
                        <a:pt x="210" y="569"/>
                        <a:pt x="237" y="503"/>
                      </a:cubicBezTo>
                      <a:cubicBezTo>
                        <a:pt x="381" y="545"/>
                        <a:pt x="519" y="600"/>
                        <a:pt x="659" y="652"/>
                      </a:cubicBezTo>
                      <a:cubicBezTo>
                        <a:pt x="663" y="624"/>
                        <a:pt x="672" y="568"/>
                        <a:pt x="677" y="540"/>
                      </a:cubicBezTo>
                      <a:cubicBezTo>
                        <a:pt x="547" y="490"/>
                        <a:pt x="417" y="440"/>
                        <a:pt x="287" y="389"/>
                      </a:cubicBezTo>
                      <a:cubicBezTo>
                        <a:pt x="312" y="309"/>
                        <a:pt x="339" y="229"/>
                        <a:pt x="365" y="149"/>
                      </a:cubicBezTo>
                      <a:cubicBezTo>
                        <a:pt x="525" y="207"/>
                        <a:pt x="681" y="274"/>
                        <a:pt x="843" y="327"/>
                      </a:cubicBezTo>
                      <a:cubicBezTo>
                        <a:pt x="845" y="286"/>
                        <a:pt x="848" y="246"/>
                        <a:pt x="850" y="205"/>
                      </a:cubicBezTo>
                      <a:cubicBezTo>
                        <a:pt x="662" y="142"/>
                        <a:pt x="479" y="64"/>
                        <a:pt x="290" y="0"/>
                      </a:cubicBezTo>
                      <a:cubicBezTo>
                        <a:pt x="196" y="258"/>
                        <a:pt x="90" y="512"/>
                        <a:pt x="0" y="77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Freeform 36">
                  <a:extLst>
                    <a:ext uri="{FF2B5EF4-FFF2-40B4-BE49-F238E27FC236}">
                      <a16:creationId xmlns:a16="http://schemas.microsoft.com/office/drawing/2014/main" id="{98142C8E-4A8F-4F28-9171-4D8E8C461C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96" y="468"/>
                  <a:ext cx="206" cy="233"/>
                </a:xfrm>
                <a:custGeom>
                  <a:avLst/>
                  <a:gdLst>
                    <a:gd name="T0" fmla="*/ 318 w 908"/>
                    <a:gd name="T1" fmla="*/ 1027 h 1027"/>
                    <a:gd name="T2" fmla="*/ 432 w 908"/>
                    <a:gd name="T3" fmla="*/ 903 h 1027"/>
                    <a:gd name="T4" fmla="*/ 576 w 908"/>
                    <a:gd name="T5" fmla="*/ 266 h 1027"/>
                    <a:gd name="T6" fmla="*/ 791 w 908"/>
                    <a:gd name="T7" fmla="*/ 796 h 1027"/>
                    <a:gd name="T8" fmla="*/ 908 w 908"/>
                    <a:gd name="T9" fmla="*/ 782 h 1027"/>
                    <a:gd name="T10" fmla="*/ 600 w 908"/>
                    <a:gd name="T11" fmla="*/ 0 h 1027"/>
                    <a:gd name="T12" fmla="*/ 493 w 908"/>
                    <a:gd name="T13" fmla="*/ 48 h 1027"/>
                    <a:gd name="T14" fmla="*/ 337 w 908"/>
                    <a:gd name="T15" fmla="*/ 749 h 1027"/>
                    <a:gd name="T16" fmla="*/ 104 w 908"/>
                    <a:gd name="T17" fmla="*/ 204 h 1027"/>
                    <a:gd name="T18" fmla="*/ 0 w 908"/>
                    <a:gd name="T19" fmla="*/ 262 h 1027"/>
                    <a:gd name="T20" fmla="*/ 318 w 908"/>
                    <a:gd name="T21" fmla="*/ 1027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08" h="1027">
                      <a:moveTo>
                        <a:pt x="318" y="1027"/>
                      </a:moveTo>
                      <a:cubicBezTo>
                        <a:pt x="359" y="989"/>
                        <a:pt x="422" y="964"/>
                        <a:pt x="432" y="903"/>
                      </a:cubicBezTo>
                      <a:cubicBezTo>
                        <a:pt x="484" y="691"/>
                        <a:pt x="514" y="475"/>
                        <a:pt x="576" y="266"/>
                      </a:cubicBezTo>
                      <a:cubicBezTo>
                        <a:pt x="647" y="443"/>
                        <a:pt x="723" y="618"/>
                        <a:pt x="791" y="796"/>
                      </a:cubicBezTo>
                      <a:cubicBezTo>
                        <a:pt x="820" y="793"/>
                        <a:pt x="879" y="785"/>
                        <a:pt x="908" y="782"/>
                      </a:cubicBezTo>
                      <a:cubicBezTo>
                        <a:pt x="822" y="515"/>
                        <a:pt x="705" y="260"/>
                        <a:pt x="600" y="0"/>
                      </a:cubicBezTo>
                      <a:cubicBezTo>
                        <a:pt x="573" y="12"/>
                        <a:pt x="520" y="36"/>
                        <a:pt x="493" y="48"/>
                      </a:cubicBezTo>
                      <a:cubicBezTo>
                        <a:pt x="438" y="281"/>
                        <a:pt x="392" y="516"/>
                        <a:pt x="337" y="749"/>
                      </a:cubicBezTo>
                      <a:cubicBezTo>
                        <a:pt x="254" y="569"/>
                        <a:pt x="187" y="383"/>
                        <a:pt x="104" y="204"/>
                      </a:cubicBezTo>
                      <a:cubicBezTo>
                        <a:pt x="78" y="219"/>
                        <a:pt x="26" y="248"/>
                        <a:pt x="0" y="262"/>
                      </a:cubicBezTo>
                      <a:cubicBezTo>
                        <a:pt x="107" y="517"/>
                        <a:pt x="201" y="777"/>
                        <a:pt x="318" y="10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Freeform 37">
                  <a:extLst>
                    <a:ext uri="{FF2B5EF4-FFF2-40B4-BE49-F238E27FC236}">
                      <a16:creationId xmlns:a16="http://schemas.microsoft.com/office/drawing/2014/main" id="{5A4497E4-D1E3-4B0E-A648-259C87003B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613" y="561"/>
                  <a:ext cx="189" cy="180"/>
                </a:xfrm>
                <a:custGeom>
                  <a:avLst/>
                  <a:gdLst>
                    <a:gd name="T0" fmla="*/ 0 w 833"/>
                    <a:gd name="T1" fmla="*/ 738 h 794"/>
                    <a:gd name="T2" fmla="*/ 110 w 833"/>
                    <a:gd name="T3" fmla="*/ 794 h 794"/>
                    <a:gd name="T4" fmla="*/ 428 w 833"/>
                    <a:gd name="T5" fmla="*/ 167 h 794"/>
                    <a:gd name="T6" fmla="*/ 791 w 833"/>
                    <a:gd name="T7" fmla="*/ 339 h 794"/>
                    <a:gd name="T8" fmla="*/ 833 w 833"/>
                    <a:gd name="T9" fmla="*/ 236 h 794"/>
                    <a:gd name="T10" fmla="*/ 371 w 833"/>
                    <a:gd name="T11" fmla="*/ 0 h 794"/>
                    <a:gd name="T12" fmla="*/ 0 w 833"/>
                    <a:gd name="T13" fmla="*/ 738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3" h="794">
                      <a:moveTo>
                        <a:pt x="0" y="738"/>
                      </a:moveTo>
                      <a:cubicBezTo>
                        <a:pt x="37" y="757"/>
                        <a:pt x="74" y="776"/>
                        <a:pt x="110" y="794"/>
                      </a:cubicBezTo>
                      <a:cubicBezTo>
                        <a:pt x="218" y="586"/>
                        <a:pt x="326" y="378"/>
                        <a:pt x="428" y="167"/>
                      </a:cubicBezTo>
                      <a:cubicBezTo>
                        <a:pt x="551" y="221"/>
                        <a:pt x="670" y="282"/>
                        <a:pt x="791" y="339"/>
                      </a:cubicBezTo>
                      <a:cubicBezTo>
                        <a:pt x="805" y="305"/>
                        <a:pt x="819" y="271"/>
                        <a:pt x="833" y="236"/>
                      </a:cubicBezTo>
                      <a:cubicBezTo>
                        <a:pt x="678" y="158"/>
                        <a:pt x="524" y="81"/>
                        <a:pt x="371" y="0"/>
                      </a:cubicBezTo>
                      <a:cubicBezTo>
                        <a:pt x="248" y="246"/>
                        <a:pt x="122" y="491"/>
                        <a:pt x="0" y="7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Freeform 38">
                  <a:extLst>
                    <a:ext uri="{FF2B5EF4-FFF2-40B4-BE49-F238E27FC236}">
                      <a16:creationId xmlns:a16="http://schemas.microsoft.com/office/drawing/2014/main" id="{52AEE960-00CC-4D64-AD28-D5C5EA93DE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82" y="634"/>
                  <a:ext cx="217" cy="223"/>
                </a:xfrm>
                <a:custGeom>
                  <a:avLst/>
                  <a:gdLst>
                    <a:gd name="T0" fmla="*/ 65 w 957"/>
                    <a:gd name="T1" fmla="*/ 435 h 981"/>
                    <a:gd name="T2" fmla="*/ 410 w 957"/>
                    <a:gd name="T3" fmla="*/ 981 h 981"/>
                    <a:gd name="T4" fmla="*/ 513 w 957"/>
                    <a:gd name="T5" fmla="*/ 917 h 981"/>
                    <a:gd name="T6" fmla="*/ 211 w 957"/>
                    <a:gd name="T7" fmla="*/ 449 h 981"/>
                    <a:gd name="T8" fmla="*/ 521 w 957"/>
                    <a:gd name="T9" fmla="*/ 217 h 981"/>
                    <a:gd name="T10" fmla="*/ 843 w 957"/>
                    <a:gd name="T11" fmla="*/ 674 h 981"/>
                    <a:gd name="T12" fmla="*/ 957 w 957"/>
                    <a:gd name="T13" fmla="*/ 625 h 981"/>
                    <a:gd name="T14" fmla="*/ 628 w 957"/>
                    <a:gd name="T15" fmla="*/ 146 h 981"/>
                    <a:gd name="T16" fmla="*/ 294 w 957"/>
                    <a:gd name="T17" fmla="*/ 61 h 981"/>
                    <a:gd name="T18" fmla="*/ 65 w 957"/>
                    <a:gd name="T19" fmla="*/ 435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57" h="981">
                      <a:moveTo>
                        <a:pt x="65" y="435"/>
                      </a:moveTo>
                      <a:cubicBezTo>
                        <a:pt x="150" y="634"/>
                        <a:pt x="293" y="801"/>
                        <a:pt x="410" y="981"/>
                      </a:cubicBezTo>
                      <a:cubicBezTo>
                        <a:pt x="436" y="965"/>
                        <a:pt x="487" y="933"/>
                        <a:pt x="513" y="917"/>
                      </a:cubicBezTo>
                      <a:cubicBezTo>
                        <a:pt x="419" y="757"/>
                        <a:pt x="301" y="612"/>
                        <a:pt x="211" y="449"/>
                      </a:cubicBezTo>
                      <a:cubicBezTo>
                        <a:pt x="86" y="279"/>
                        <a:pt x="394" y="50"/>
                        <a:pt x="521" y="217"/>
                      </a:cubicBezTo>
                      <a:cubicBezTo>
                        <a:pt x="643" y="359"/>
                        <a:pt x="723" y="531"/>
                        <a:pt x="843" y="674"/>
                      </a:cubicBezTo>
                      <a:cubicBezTo>
                        <a:pt x="882" y="660"/>
                        <a:pt x="920" y="642"/>
                        <a:pt x="957" y="625"/>
                      </a:cubicBezTo>
                      <a:cubicBezTo>
                        <a:pt x="848" y="465"/>
                        <a:pt x="745" y="300"/>
                        <a:pt x="628" y="146"/>
                      </a:cubicBezTo>
                      <a:cubicBezTo>
                        <a:pt x="553" y="44"/>
                        <a:pt x="408" y="0"/>
                        <a:pt x="294" y="61"/>
                      </a:cubicBezTo>
                      <a:cubicBezTo>
                        <a:pt x="156" y="122"/>
                        <a:pt x="0" y="270"/>
                        <a:pt x="65" y="43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Freeform 39">
                  <a:extLst>
                    <a:ext uri="{FF2B5EF4-FFF2-40B4-BE49-F238E27FC236}">
                      <a16:creationId xmlns:a16="http://schemas.microsoft.com/office/drawing/2014/main" id="{DF50004D-9A02-4CC8-9D86-B050496E72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464" y="656"/>
                  <a:ext cx="201" cy="169"/>
                </a:xfrm>
                <a:custGeom>
                  <a:avLst/>
                  <a:gdLst>
                    <a:gd name="T0" fmla="*/ 0 w 885"/>
                    <a:gd name="T1" fmla="*/ 703 h 746"/>
                    <a:gd name="T2" fmla="*/ 112 w 885"/>
                    <a:gd name="T3" fmla="*/ 746 h 746"/>
                    <a:gd name="T4" fmla="*/ 494 w 885"/>
                    <a:gd name="T5" fmla="*/ 166 h 746"/>
                    <a:gd name="T6" fmla="*/ 827 w 885"/>
                    <a:gd name="T7" fmla="*/ 378 h 746"/>
                    <a:gd name="T8" fmla="*/ 885 w 885"/>
                    <a:gd name="T9" fmla="*/ 275 h 746"/>
                    <a:gd name="T10" fmla="*/ 450 w 885"/>
                    <a:gd name="T11" fmla="*/ 0 h 746"/>
                    <a:gd name="T12" fmla="*/ 0 w 885"/>
                    <a:gd name="T13" fmla="*/ 703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5" h="746">
                      <a:moveTo>
                        <a:pt x="0" y="703"/>
                      </a:moveTo>
                      <a:cubicBezTo>
                        <a:pt x="37" y="717"/>
                        <a:pt x="75" y="732"/>
                        <a:pt x="112" y="746"/>
                      </a:cubicBezTo>
                      <a:cubicBezTo>
                        <a:pt x="240" y="553"/>
                        <a:pt x="362" y="357"/>
                        <a:pt x="494" y="166"/>
                      </a:cubicBezTo>
                      <a:cubicBezTo>
                        <a:pt x="605" y="236"/>
                        <a:pt x="717" y="306"/>
                        <a:pt x="827" y="378"/>
                      </a:cubicBezTo>
                      <a:cubicBezTo>
                        <a:pt x="846" y="344"/>
                        <a:pt x="866" y="309"/>
                        <a:pt x="885" y="275"/>
                      </a:cubicBezTo>
                      <a:cubicBezTo>
                        <a:pt x="736" y="189"/>
                        <a:pt x="596" y="89"/>
                        <a:pt x="450" y="0"/>
                      </a:cubicBezTo>
                      <a:cubicBezTo>
                        <a:pt x="294" y="230"/>
                        <a:pt x="137" y="461"/>
                        <a:pt x="0" y="7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Freeform 40">
                  <a:extLst>
                    <a:ext uri="{FF2B5EF4-FFF2-40B4-BE49-F238E27FC236}">
                      <a16:creationId xmlns:a16="http://schemas.microsoft.com/office/drawing/2014/main" id="{1FFD9782-EAA4-4413-9F2A-E859E38381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59" y="651"/>
                  <a:ext cx="3081" cy="2793"/>
                </a:xfrm>
                <a:custGeom>
                  <a:avLst/>
                  <a:gdLst>
                    <a:gd name="T0" fmla="*/ 8748 w 13572"/>
                    <a:gd name="T1" fmla="*/ 11815 h 12304"/>
                    <a:gd name="T2" fmla="*/ 12728 w 13572"/>
                    <a:gd name="T3" fmla="*/ 6625 h 12304"/>
                    <a:gd name="T4" fmla="*/ 11587 w 13572"/>
                    <a:gd name="T5" fmla="*/ 9323 h 12304"/>
                    <a:gd name="T6" fmla="*/ 7139 w 13572"/>
                    <a:gd name="T7" fmla="*/ 11959 h 12304"/>
                    <a:gd name="T8" fmla="*/ 1222 w 13572"/>
                    <a:gd name="T9" fmla="*/ 8183 h 12304"/>
                    <a:gd name="T10" fmla="*/ 1987 w 13572"/>
                    <a:gd name="T11" fmla="*/ 5738 h 12304"/>
                    <a:gd name="T12" fmla="*/ 4214 w 13572"/>
                    <a:gd name="T13" fmla="*/ 5550 h 12304"/>
                    <a:gd name="T14" fmla="*/ 8786 w 13572"/>
                    <a:gd name="T15" fmla="*/ 4954 h 12304"/>
                    <a:gd name="T16" fmla="*/ 9679 w 13572"/>
                    <a:gd name="T17" fmla="*/ 5706 h 12304"/>
                    <a:gd name="T18" fmla="*/ 13572 w 13572"/>
                    <a:gd name="T19" fmla="*/ 5767 h 12304"/>
                    <a:gd name="T20" fmla="*/ 12102 w 13572"/>
                    <a:gd name="T21" fmla="*/ 5377 h 12304"/>
                    <a:gd name="T22" fmla="*/ 11033 w 13572"/>
                    <a:gd name="T23" fmla="*/ 4543 h 12304"/>
                    <a:gd name="T24" fmla="*/ 10046 w 13572"/>
                    <a:gd name="T25" fmla="*/ 3205 h 12304"/>
                    <a:gd name="T26" fmla="*/ 6937 w 13572"/>
                    <a:gd name="T27" fmla="*/ 3154 h 12304"/>
                    <a:gd name="T28" fmla="*/ 8030 w 13572"/>
                    <a:gd name="T29" fmla="*/ 3806 h 12304"/>
                    <a:gd name="T30" fmla="*/ 4887 w 13572"/>
                    <a:gd name="T31" fmla="*/ 4775 h 12304"/>
                    <a:gd name="T32" fmla="*/ 6623 w 13572"/>
                    <a:gd name="T33" fmla="*/ 3408 h 12304"/>
                    <a:gd name="T34" fmla="*/ 5620 w 13572"/>
                    <a:gd name="T35" fmla="*/ 3152 h 12304"/>
                    <a:gd name="T36" fmla="*/ 3325 w 13572"/>
                    <a:gd name="T37" fmla="*/ 3355 h 12304"/>
                    <a:gd name="T38" fmla="*/ 1878 w 13572"/>
                    <a:gd name="T39" fmla="*/ 5225 h 12304"/>
                    <a:gd name="T40" fmla="*/ 2326 w 13572"/>
                    <a:gd name="T41" fmla="*/ 2528 h 12304"/>
                    <a:gd name="T42" fmla="*/ 4280 w 13572"/>
                    <a:gd name="T43" fmla="*/ 2494 h 12304"/>
                    <a:gd name="T44" fmla="*/ 4388 w 13572"/>
                    <a:gd name="T45" fmla="*/ 2427 h 12304"/>
                    <a:gd name="T46" fmla="*/ 2873 w 13572"/>
                    <a:gd name="T47" fmla="*/ 2008 h 12304"/>
                    <a:gd name="T48" fmla="*/ 3816 w 13572"/>
                    <a:gd name="T49" fmla="*/ 1933 h 12304"/>
                    <a:gd name="T50" fmla="*/ 5322 w 13572"/>
                    <a:gd name="T51" fmla="*/ 698 h 12304"/>
                    <a:gd name="T52" fmla="*/ 7137 w 13572"/>
                    <a:gd name="T53" fmla="*/ 919 h 12304"/>
                    <a:gd name="T54" fmla="*/ 9037 w 13572"/>
                    <a:gd name="T55" fmla="*/ 933 h 12304"/>
                    <a:gd name="T56" fmla="*/ 11245 w 13572"/>
                    <a:gd name="T57" fmla="*/ 2536 h 12304"/>
                    <a:gd name="T58" fmla="*/ 11963 w 13572"/>
                    <a:gd name="T59" fmla="*/ 4247 h 12304"/>
                    <a:gd name="T60" fmla="*/ 12531 w 13572"/>
                    <a:gd name="T61" fmla="*/ 4573 h 12304"/>
                    <a:gd name="T62" fmla="*/ 11421 w 13572"/>
                    <a:gd name="T63" fmla="*/ 2251 h 12304"/>
                    <a:gd name="T64" fmla="*/ 6784 w 13572"/>
                    <a:gd name="T65" fmla="*/ 19 h 12304"/>
                    <a:gd name="T66" fmla="*/ 2004 w 13572"/>
                    <a:gd name="T67" fmla="*/ 2351 h 12304"/>
                    <a:gd name="T68" fmla="*/ 0 w 13572"/>
                    <a:gd name="T69" fmla="*/ 5531 h 12304"/>
                    <a:gd name="T70" fmla="*/ 594 w 13572"/>
                    <a:gd name="T71" fmla="*/ 5764 h 12304"/>
                    <a:gd name="T72" fmla="*/ 4787 w 13572"/>
                    <a:gd name="T73" fmla="*/ 11881 h 12304"/>
                    <a:gd name="T74" fmla="*/ 1830 w 13572"/>
                    <a:gd name="T75" fmla="*/ 5421 h 12304"/>
                    <a:gd name="T76" fmla="*/ 3238 w 13572"/>
                    <a:gd name="T77" fmla="*/ 3694 h 12304"/>
                    <a:gd name="T78" fmla="*/ 5197 w 13572"/>
                    <a:gd name="T79" fmla="*/ 3290 h 12304"/>
                    <a:gd name="T80" fmla="*/ 5807 w 13572"/>
                    <a:gd name="T81" fmla="*/ 3405 h 12304"/>
                    <a:gd name="T82" fmla="*/ 4297 w 13572"/>
                    <a:gd name="T83" fmla="*/ 5280 h 12304"/>
                    <a:gd name="T84" fmla="*/ 776 w 13572"/>
                    <a:gd name="T85" fmla="*/ 5603 h 12304"/>
                    <a:gd name="T86" fmla="*/ 9322 w 13572"/>
                    <a:gd name="T87" fmla="*/ 5336 h 12304"/>
                    <a:gd name="T88" fmla="*/ 7758 w 13572"/>
                    <a:gd name="T89" fmla="*/ 3408 h 12304"/>
                    <a:gd name="T90" fmla="*/ 8372 w 13572"/>
                    <a:gd name="T91" fmla="*/ 3290 h 12304"/>
                    <a:gd name="T92" fmla="*/ 10337 w 13572"/>
                    <a:gd name="T93" fmla="*/ 3719 h 12304"/>
                    <a:gd name="T94" fmla="*/ 11805 w 13572"/>
                    <a:gd name="T95" fmla="*/ 5451 h 12304"/>
                    <a:gd name="T96" fmla="*/ 9781 w 13572"/>
                    <a:gd name="T97" fmla="*/ 5555 h 12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572" h="12304">
                      <a:moveTo>
                        <a:pt x="4787" y="11881"/>
                      </a:moveTo>
                      <a:cubicBezTo>
                        <a:pt x="6065" y="12304"/>
                        <a:pt x="7484" y="12278"/>
                        <a:pt x="8748" y="11815"/>
                      </a:cubicBezTo>
                      <a:cubicBezTo>
                        <a:pt x="9644" y="11494"/>
                        <a:pt x="10456" y="10949"/>
                        <a:pt x="11108" y="10256"/>
                      </a:cubicBezTo>
                      <a:cubicBezTo>
                        <a:pt x="12037" y="9275"/>
                        <a:pt x="12617" y="7972"/>
                        <a:pt x="12728" y="6625"/>
                      </a:cubicBezTo>
                      <a:cubicBezTo>
                        <a:pt x="12660" y="6626"/>
                        <a:pt x="12592" y="6627"/>
                        <a:pt x="12524" y="6629"/>
                      </a:cubicBezTo>
                      <a:cubicBezTo>
                        <a:pt x="12442" y="7586"/>
                        <a:pt x="12115" y="8521"/>
                        <a:pt x="11587" y="9323"/>
                      </a:cubicBezTo>
                      <a:cubicBezTo>
                        <a:pt x="11073" y="10103"/>
                        <a:pt x="10374" y="10761"/>
                        <a:pt x="9559" y="11220"/>
                      </a:cubicBezTo>
                      <a:cubicBezTo>
                        <a:pt x="8820" y="11640"/>
                        <a:pt x="7987" y="11894"/>
                        <a:pt x="7139" y="11959"/>
                      </a:cubicBezTo>
                      <a:cubicBezTo>
                        <a:pt x="5510" y="12100"/>
                        <a:pt x="3835" y="11512"/>
                        <a:pt x="2649" y="10385"/>
                      </a:cubicBezTo>
                      <a:cubicBezTo>
                        <a:pt x="2011" y="9779"/>
                        <a:pt x="1467" y="9038"/>
                        <a:pt x="1222" y="8183"/>
                      </a:cubicBezTo>
                      <a:cubicBezTo>
                        <a:pt x="964" y="7406"/>
                        <a:pt x="851" y="6583"/>
                        <a:pt x="913" y="5766"/>
                      </a:cubicBezTo>
                      <a:cubicBezTo>
                        <a:pt x="1270" y="5732"/>
                        <a:pt x="1629" y="5752"/>
                        <a:pt x="1987" y="5738"/>
                      </a:cubicBezTo>
                      <a:cubicBezTo>
                        <a:pt x="2599" y="5737"/>
                        <a:pt x="3210" y="5715"/>
                        <a:pt x="3822" y="5710"/>
                      </a:cubicBezTo>
                      <a:cubicBezTo>
                        <a:pt x="3968" y="5713"/>
                        <a:pt x="4100" y="5634"/>
                        <a:pt x="4214" y="5550"/>
                      </a:cubicBezTo>
                      <a:cubicBezTo>
                        <a:pt x="4433" y="5385"/>
                        <a:pt x="4620" y="5180"/>
                        <a:pt x="4772" y="4951"/>
                      </a:cubicBezTo>
                      <a:cubicBezTo>
                        <a:pt x="6110" y="4952"/>
                        <a:pt x="7448" y="4947"/>
                        <a:pt x="8786" y="4954"/>
                      </a:cubicBezTo>
                      <a:cubicBezTo>
                        <a:pt x="8956" y="5203"/>
                        <a:pt x="9163" y="5429"/>
                        <a:pt x="9413" y="5599"/>
                      </a:cubicBezTo>
                      <a:cubicBezTo>
                        <a:pt x="9493" y="5651"/>
                        <a:pt x="9581" y="5700"/>
                        <a:pt x="9679" y="5706"/>
                      </a:cubicBezTo>
                      <a:cubicBezTo>
                        <a:pt x="10654" y="5727"/>
                        <a:pt x="11629" y="5740"/>
                        <a:pt x="12605" y="5749"/>
                      </a:cubicBezTo>
                      <a:cubicBezTo>
                        <a:pt x="12927" y="5769"/>
                        <a:pt x="13249" y="5764"/>
                        <a:pt x="13572" y="5767"/>
                      </a:cubicBezTo>
                      <a:cubicBezTo>
                        <a:pt x="13572" y="5689"/>
                        <a:pt x="13572" y="5611"/>
                        <a:pt x="13572" y="5533"/>
                      </a:cubicBezTo>
                      <a:cubicBezTo>
                        <a:pt x="13079" y="5527"/>
                        <a:pt x="12582" y="5494"/>
                        <a:pt x="12102" y="5377"/>
                      </a:cubicBezTo>
                      <a:cubicBezTo>
                        <a:pt x="11903" y="5323"/>
                        <a:pt x="11701" y="5258"/>
                        <a:pt x="11533" y="5136"/>
                      </a:cubicBezTo>
                      <a:cubicBezTo>
                        <a:pt x="11327" y="4975"/>
                        <a:pt x="11177" y="4757"/>
                        <a:pt x="11033" y="4543"/>
                      </a:cubicBezTo>
                      <a:cubicBezTo>
                        <a:pt x="10791" y="4183"/>
                        <a:pt x="10598" y="3790"/>
                        <a:pt x="10323" y="3453"/>
                      </a:cubicBezTo>
                      <a:cubicBezTo>
                        <a:pt x="10242" y="3360"/>
                        <a:pt x="10158" y="3262"/>
                        <a:pt x="10046" y="3205"/>
                      </a:cubicBezTo>
                      <a:cubicBezTo>
                        <a:pt x="9949" y="3179"/>
                        <a:pt x="9847" y="3176"/>
                        <a:pt x="9747" y="3171"/>
                      </a:cubicBezTo>
                      <a:cubicBezTo>
                        <a:pt x="8811" y="3145"/>
                        <a:pt x="7874" y="3154"/>
                        <a:pt x="6937" y="3154"/>
                      </a:cubicBezTo>
                      <a:cubicBezTo>
                        <a:pt x="6945" y="3239"/>
                        <a:pt x="6955" y="3323"/>
                        <a:pt x="6966" y="3408"/>
                      </a:cubicBezTo>
                      <a:cubicBezTo>
                        <a:pt x="7351" y="3404"/>
                        <a:pt x="7776" y="3491"/>
                        <a:pt x="8030" y="3806"/>
                      </a:cubicBezTo>
                      <a:cubicBezTo>
                        <a:pt x="8265" y="4113"/>
                        <a:pt x="8481" y="4436"/>
                        <a:pt x="8669" y="4774"/>
                      </a:cubicBezTo>
                      <a:cubicBezTo>
                        <a:pt x="7408" y="4781"/>
                        <a:pt x="6148" y="4779"/>
                        <a:pt x="4887" y="4775"/>
                      </a:cubicBezTo>
                      <a:cubicBezTo>
                        <a:pt x="5078" y="4435"/>
                        <a:pt x="5293" y="4108"/>
                        <a:pt x="5535" y="3801"/>
                      </a:cubicBezTo>
                      <a:cubicBezTo>
                        <a:pt x="5797" y="3488"/>
                        <a:pt x="6234" y="3404"/>
                        <a:pt x="6623" y="3408"/>
                      </a:cubicBezTo>
                      <a:cubicBezTo>
                        <a:pt x="6637" y="3323"/>
                        <a:pt x="6653" y="3239"/>
                        <a:pt x="6665" y="3154"/>
                      </a:cubicBezTo>
                      <a:cubicBezTo>
                        <a:pt x="6317" y="3164"/>
                        <a:pt x="5969" y="3127"/>
                        <a:pt x="5620" y="3152"/>
                      </a:cubicBezTo>
                      <a:cubicBezTo>
                        <a:pt x="4961" y="3155"/>
                        <a:pt x="4300" y="3148"/>
                        <a:pt x="3642" y="3181"/>
                      </a:cubicBezTo>
                      <a:cubicBezTo>
                        <a:pt x="3510" y="3177"/>
                        <a:pt x="3408" y="3265"/>
                        <a:pt x="3325" y="3355"/>
                      </a:cubicBezTo>
                      <a:cubicBezTo>
                        <a:pt x="2991" y="3720"/>
                        <a:pt x="2778" y="4173"/>
                        <a:pt x="2500" y="4578"/>
                      </a:cubicBezTo>
                      <a:cubicBezTo>
                        <a:pt x="2332" y="4826"/>
                        <a:pt x="2157" y="5091"/>
                        <a:pt x="1878" y="5225"/>
                      </a:cubicBezTo>
                      <a:cubicBezTo>
                        <a:pt x="1592" y="5362"/>
                        <a:pt x="1277" y="5430"/>
                        <a:pt x="964" y="5466"/>
                      </a:cubicBezTo>
                      <a:cubicBezTo>
                        <a:pt x="1073" y="4369"/>
                        <a:pt x="1582" y="3335"/>
                        <a:pt x="2326" y="2528"/>
                      </a:cubicBezTo>
                      <a:cubicBezTo>
                        <a:pt x="2364" y="2485"/>
                        <a:pt x="2427" y="2498"/>
                        <a:pt x="2478" y="2493"/>
                      </a:cubicBezTo>
                      <a:cubicBezTo>
                        <a:pt x="3078" y="2495"/>
                        <a:pt x="3679" y="2493"/>
                        <a:pt x="4280" y="2494"/>
                      </a:cubicBezTo>
                      <a:cubicBezTo>
                        <a:pt x="4369" y="2495"/>
                        <a:pt x="4458" y="2491"/>
                        <a:pt x="4547" y="2478"/>
                      </a:cubicBezTo>
                      <a:cubicBezTo>
                        <a:pt x="4496" y="2456"/>
                        <a:pt x="4446" y="2426"/>
                        <a:pt x="4388" y="2427"/>
                      </a:cubicBezTo>
                      <a:cubicBezTo>
                        <a:pt x="3735" y="2421"/>
                        <a:pt x="3081" y="2433"/>
                        <a:pt x="2428" y="2422"/>
                      </a:cubicBezTo>
                      <a:cubicBezTo>
                        <a:pt x="2569" y="2277"/>
                        <a:pt x="2705" y="2123"/>
                        <a:pt x="2873" y="2008"/>
                      </a:cubicBezTo>
                      <a:cubicBezTo>
                        <a:pt x="3186" y="1989"/>
                        <a:pt x="3500" y="2006"/>
                        <a:pt x="3814" y="2001"/>
                      </a:cubicBezTo>
                      <a:cubicBezTo>
                        <a:pt x="3814" y="1984"/>
                        <a:pt x="3815" y="1950"/>
                        <a:pt x="3816" y="1933"/>
                      </a:cubicBezTo>
                      <a:cubicBezTo>
                        <a:pt x="3531" y="1933"/>
                        <a:pt x="3246" y="1934"/>
                        <a:pt x="2961" y="1929"/>
                      </a:cubicBezTo>
                      <a:cubicBezTo>
                        <a:pt x="3657" y="1369"/>
                        <a:pt x="4476" y="974"/>
                        <a:pt x="5322" y="698"/>
                      </a:cubicBezTo>
                      <a:cubicBezTo>
                        <a:pt x="5422" y="667"/>
                        <a:pt x="5529" y="627"/>
                        <a:pt x="5634" y="655"/>
                      </a:cubicBezTo>
                      <a:cubicBezTo>
                        <a:pt x="6125" y="787"/>
                        <a:pt x="6624" y="936"/>
                        <a:pt x="7137" y="919"/>
                      </a:cubicBezTo>
                      <a:cubicBezTo>
                        <a:pt x="7740" y="924"/>
                        <a:pt x="8340" y="844"/>
                        <a:pt x="8937" y="773"/>
                      </a:cubicBezTo>
                      <a:cubicBezTo>
                        <a:pt x="8982" y="818"/>
                        <a:pt x="9007" y="878"/>
                        <a:pt x="9037" y="933"/>
                      </a:cubicBezTo>
                      <a:cubicBezTo>
                        <a:pt x="9212" y="1286"/>
                        <a:pt x="9463" y="1604"/>
                        <a:pt x="9774" y="1847"/>
                      </a:cubicBezTo>
                      <a:cubicBezTo>
                        <a:pt x="10216" y="2164"/>
                        <a:pt x="10711" y="2416"/>
                        <a:pt x="11245" y="2536"/>
                      </a:cubicBezTo>
                      <a:cubicBezTo>
                        <a:pt x="11337" y="2903"/>
                        <a:pt x="11376" y="3292"/>
                        <a:pt x="11551" y="3634"/>
                      </a:cubicBezTo>
                      <a:cubicBezTo>
                        <a:pt x="11666" y="3852"/>
                        <a:pt x="11807" y="4056"/>
                        <a:pt x="11963" y="4247"/>
                      </a:cubicBezTo>
                      <a:cubicBezTo>
                        <a:pt x="12058" y="4361"/>
                        <a:pt x="12157" y="4478"/>
                        <a:pt x="12285" y="4558"/>
                      </a:cubicBezTo>
                      <a:cubicBezTo>
                        <a:pt x="12357" y="4611"/>
                        <a:pt x="12450" y="4578"/>
                        <a:pt x="12531" y="4573"/>
                      </a:cubicBezTo>
                      <a:cubicBezTo>
                        <a:pt x="12528" y="4486"/>
                        <a:pt x="12517" y="4399"/>
                        <a:pt x="12488" y="4316"/>
                      </a:cubicBezTo>
                      <a:cubicBezTo>
                        <a:pt x="12254" y="3573"/>
                        <a:pt x="11885" y="2875"/>
                        <a:pt x="11421" y="2251"/>
                      </a:cubicBezTo>
                      <a:cubicBezTo>
                        <a:pt x="10920" y="1584"/>
                        <a:pt x="10273" y="1022"/>
                        <a:pt x="9526" y="647"/>
                      </a:cubicBezTo>
                      <a:cubicBezTo>
                        <a:pt x="8682" y="215"/>
                        <a:pt x="7728" y="28"/>
                        <a:pt x="6784" y="19"/>
                      </a:cubicBezTo>
                      <a:cubicBezTo>
                        <a:pt x="6197" y="0"/>
                        <a:pt x="5611" y="103"/>
                        <a:pt x="5052" y="278"/>
                      </a:cubicBezTo>
                      <a:cubicBezTo>
                        <a:pt x="3868" y="664"/>
                        <a:pt x="2803" y="1397"/>
                        <a:pt x="2004" y="2351"/>
                      </a:cubicBezTo>
                      <a:cubicBezTo>
                        <a:pt x="1250" y="3239"/>
                        <a:pt x="735" y="4341"/>
                        <a:pt x="609" y="5503"/>
                      </a:cubicBezTo>
                      <a:cubicBezTo>
                        <a:pt x="407" y="5529"/>
                        <a:pt x="204" y="5531"/>
                        <a:pt x="0" y="5531"/>
                      </a:cubicBezTo>
                      <a:cubicBezTo>
                        <a:pt x="0" y="5611"/>
                        <a:pt x="0" y="5690"/>
                        <a:pt x="0" y="5768"/>
                      </a:cubicBezTo>
                      <a:cubicBezTo>
                        <a:pt x="198" y="5770"/>
                        <a:pt x="396" y="5765"/>
                        <a:pt x="594" y="5764"/>
                      </a:cubicBezTo>
                      <a:cubicBezTo>
                        <a:pt x="550" y="6723"/>
                        <a:pt x="716" y="7694"/>
                        <a:pt x="1112" y="8571"/>
                      </a:cubicBezTo>
                      <a:cubicBezTo>
                        <a:pt x="1799" y="10125"/>
                        <a:pt x="3166" y="11366"/>
                        <a:pt x="4787" y="11881"/>
                      </a:cubicBezTo>
                      <a:moveTo>
                        <a:pt x="776" y="5603"/>
                      </a:moveTo>
                      <a:cubicBezTo>
                        <a:pt x="1131" y="5570"/>
                        <a:pt x="1490" y="5537"/>
                        <a:pt x="1830" y="5421"/>
                      </a:cubicBezTo>
                      <a:cubicBezTo>
                        <a:pt x="2043" y="5338"/>
                        <a:pt x="2233" y="5196"/>
                        <a:pt x="2371" y="5012"/>
                      </a:cubicBezTo>
                      <a:cubicBezTo>
                        <a:pt x="2687" y="4591"/>
                        <a:pt x="2955" y="4137"/>
                        <a:pt x="3238" y="3694"/>
                      </a:cubicBezTo>
                      <a:cubicBezTo>
                        <a:pt x="3361" y="3522"/>
                        <a:pt x="3516" y="3318"/>
                        <a:pt x="3749" y="3318"/>
                      </a:cubicBezTo>
                      <a:cubicBezTo>
                        <a:pt x="4231" y="3293"/>
                        <a:pt x="4714" y="3299"/>
                        <a:pt x="5197" y="3290"/>
                      </a:cubicBezTo>
                      <a:cubicBezTo>
                        <a:pt x="5554" y="3269"/>
                        <a:pt x="5912" y="3294"/>
                        <a:pt x="6269" y="3297"/>
                      </a:cubicBezTo>
                      <a:cubicBezTo>
                        <a:pt x="6114" y="3325"/>
                        <a:pt x="5953" y="3338"/>
                        <a:pt x="5807" y="3405"/>
                      </a:cubicBezTo>
                      <a:cubicBezTo>
                        <a:pt x="5579" y="3501"/>
                        <a:pt x="5417" y="3697"/>
                        <a:pt x="5272" y="3890"/>
                      </a:cubicBezTo>
                      <a:cubicBezTo>
                        <a:pt x="4923" y="4337"/>
                        <a:pt x="4700" y="4875"/>
                        <a:pt x="4297" y="5280"/>
                      </a:cubicBezTo>
                      <a:cubicBezTo>
                        <a:pt x="4158" y="5415"/>
                        <a:pt x="3995" y="5563"/>
                        <a:pt x="3788" y="5555"/>
                      </a:cubicBezTo>
                      <a:cubicBezTo>
                        <a:pt x="2784" y="5563"/>
                        <a:pt x="1780" y="5614"/>
                        <a:pt x="776" y="5603"/>
                      </a:cubicBezTo>
                      <a:moveTo>
                        <a:pt x="9781" y="5555"/>
                      </a:moveTo>
                      <a:cubicBezTo>
                        <a:pt x="9601" y="5563"/>
                        <a:pt x="9445" y="5456"/>
                        <a:pt x="9322" y="5336"/>
                      </a:cubicBezTo>
                      <a:cubicBezTo>
                        <a:pt x="8929" y="4981"/>
                        <a:pt x="8713" y="4487"/>
                        <a:pt x="8408" y="4064"/>
                      </a:cubicBezTo>
                      <a:cubicBezTo>
                        <a:pt x="8231" y="3812"/>
                        <a:pt x="8049" y="3538"/>
                        <a:pt x="7758" y="3408"/>
                      </a:cubicBezTo>
                      <a:cubicBezTo>
                        <a:pt x="7596" y="3327"/>
                        <a:pt x="7413" y="3321"/>
                        <a:pt x="7237" y="3299"/>
                      </a:cubicBezTo>
                      <a:cubicBezTo>
                        <a:pt x="7615" y="3298"/>
                        <a:pt x="7994" y="3268"/>
                        <a:pt x="8372" y="3290"/>
                      </a:cubicBezTo>
                      <a:cubicBezTo>
                        <a:pt x="8854" y="3300"/>
                        <a:pt x="9337" y="3292"/>
                        <a:pt x="9819" y="3320"/>
                      </a:cubicBezTo>
                      <a:cubicBezTo>
                        <a:pt x="10060" y="3326"/>
                        <a:pt x="10214" y="3540"/>
                        <a:pt x="10337" y="3719"/>
                      </a:cubicBezTo>
                      <a:cubicBezTo>
                        <a:pt x="10607" y="4152"/>
                        <a:pt x="10875" y="4587"/>
                        <a:pt x="11177" y="4999"/>
                      </a:cubicBezTo>
                      <a:cubicBezTo>
                        <a:pt x="11329" y="5213"/>
                        <a:pt x="11558" y="5367"/>
                        <a:pt x="11805" y="5451"/>
                      </a:cubicBezTo>
                      <a:cubicBezTo>
                        <a:pt x="12127" y="5541"/>
                        <a:pt x="12461" y="5572"/>
                        <a:pt x="12792" y="5603"/>
                      </a:cubicBezTo>
                      <a:cubicBezTo>
                        <a:pt x="11788" y="5614"/>
                        <a:pt x="10785" y="5563"/>
                        <a:pt x="9781" y="555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Freeform 41">
                  <a:extLst>
                    <a:ext uri="{FF2B5EF4-FFF2-40B4-BE49-F238E27FC236}">
                      <a16:creationId xmlns:a16="http://schemas.microsoft.com/office/drawing/2014/main" id="{5C6AE224-97A3-42ED-8FFB-8735FAD418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283" y="732"/>
                  <a:ext cx="225" cy="223"/>
                </a:xfrm>
                <a:custGeom>
                  <a:avLst/>
                  <a:gdLst>
                    <a:gd name="T0" fmla="*/ 441 w 994"/>
                    <a:gd name="T1" fmla="*/ 935 h 982"/>
                    <a:gd name="T2" fmla="*/ 933 w 994"/>
                    <a:gd name="T3" fmla="*/ 598 h 982"/>
                    <a:gd name="T4" fmla="*/ 675 w 994"/>
                    <a:gd name="T5" fmla="*/ 116 h 982"/>
                    <a:gd name="T6" fmla="*/ 149 w 994"/>
                    <a:gd name="T7" fmla="*/ 707 h 982"/>
                    <a:gd name="T8" fmla="*/ 441 w 994"/>
                    <a:gd name="T9" fmla="*/ 935 h 982"/>
                    <a:gd name="T10" fmla="*/ 432 w 994"/>
                    <a:gd name="T11" fmla="*/ 814 h 982"/>
                    <a:gd name="T12" fmla="*/ 234 w 994"/>
                    <a:gd name="T13" fmla="*/ 544 h 982"/>
                    <a:gd name="T14" fmla="*/ 468 w 994"/>
                    <a:gd name="T15" fmla="*/ 235 h 982"/>
                    <a:gd name="T16" fmla="*/ 825 w 994"/>
                    <a:gd name="T17" fmla="*/ 505 h 982"/>
                    <a:gd name="T18" fmla="*/ 432 w 994"/>
                    <a:gd name="T19" fmla="*/ 814 h 9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4" h="982">
                      <a:moveTo>
                        <a:pt x="441" y="935"/>
                      </a:moveTo>
                      <a:cubicBezTo>
                        <a:pt x="661" y="982"/>
                        <a:pt x="871" y="798"/>
                        <a:pt x="933" y="598"/>
                      </a:cubicBezTo>
                      <a:cubicBezTo>
                        <a:pt x="994" y="401"/>
                        <a:pt x="872" y="175"/>
                        <a:pt x="675" y="116"/>
                      </a:cubicBezTo>
                      <a:cubicBezTo>
                        <a:pt x="353" y="0"/>
                        <a:pt x="0" y="401"/>
                        <a:pt x="149" y="707"/>
                      </a:cubicBezTo>
                      <a:cubicBezTo>
                        <a:pt x="201" y="826"/>
                        <a:pt x="317" y="907"/>
                        <a:pt x="441" y="935"/>
                      </a:cubicBezTo>
                      <a:moveTo>
                        <a:pt x="432" y="814"/>
                      </a:moveTo>
                      <a:cubicBezTo>
                        <a:pt x="315" y="784"/>
                        <a:pt x="233" y="663"/>
                        <a:pt x="234" y="544"/>
                      </a:cubicBezTo>
                      <a:cubicBezTo>
                        <a:pt x="256" y="412"/>
                        <a:pt x="349" y="294"/>
                        <a:pt x="468" y="235"/>
                      </a:cubicBezTo>
                      <a:cubicBezTo>
                        <a:pt x="639" y="153"/>
                        <a:pt x="861" y="315"/>
                        <a:pt x="825" y="505"/>
                      </a:cubicBezTo>
                      <a:cubicBezTo>
                        <a:pt x="790" y="678"/>
                        <a:pt x="623" y="857"/>
                        <a:pt x="432" y="8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Freeform 42">
                  <a:extLst>
                    <a:ext uri="{FF2B5EF4-FFF2-40B4-BE49-F238E27FC236}">
                      <a16:creationId xmlns:a16="http://schemas.microsoft.com/office/drawing/2014/main" id="{02D5DE42-6882-496F-A8EF-00C7B79257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28" y="770"/>
                  <a:ext cx="241" cy="242"/>
                </a:xfrm>
                <a:custGeom>
                  <a:avLst/>
                  <a:gdLst>
                    <a:gd name="T0" fmla="*/ 0 w 1062"/>
                    <a:gd name="T1" fmla="*/ 454 h 1066"/>
                    <a:gd name="T2" fmla="*/ 568 w 1062"/>
                    <a:gd name="T3" fmla="*/ 1066 h 1066"/>
                    <a:gd name="T4" fmla="*/ 645 w 1062"/>
                    <a:gd name="T5" fmla="*/ 932 h 1066"/>
                    <a:gd name="T6" fmla="*/ 554 w 1062"/>
                    <a:gd name="T7" fmla="*/ 276 h 1066"/>
                    <a:gd name="T8" fmla="*/ 959 w 1062"/>
                    <a:gd name="T9" fmla="*/ 703 h 1066"/>
                    <a:gd name="T10" fmla="*/ 1007 w 1062"/>
                    <a:gd name="T11" fmla="*/ 581 h 1066"/>
                    <a:gd name="T12" fmla="*/ 452 w 1062"/>
                    <a:gd name="T13" fmla="*/ 0 h 1066"/>
                    <a:gd name="T14" fmla="*/ 407 w 1062"/>
                    <a:gd name="T15" fmla="*/ 191 h 1066"/>
                    <a:gd name="T16" fmla="*/ 500 w 1062"/>
                    <a:gd name="T17" fmla="*/ 806 h 1066"/>
                    <a:gd name="T18" fmla="*/ 92 w 1062"/>
                    <a:gd name="T19" fmla="*/ 377 h 1066"/>
                    <a:gd name="T20" fmla="*/ 0 w 1062"/>
                    <a:gd name="T21" fmla="*/ 454 h 10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2" h="1066">
                      <a:moveTo>
                        <a:pt x="0" y="454"/>
                      </a:moveTo>
                      <a:cubicBezTo>
                        <a:pt x="189" y="659"/>
                        <a:pt x="377" y="864"/>
                        <a:pt x="568" y="1066"/>
                      </a:cubicBezTo>
                      <a:cubicBezTo>
                        <a:pt x="597" y="1023"/>
                        <a:pt x="655" y="991"/>
                        <a:pt x="645" y="932"/>
                      </a:cubicBezTo>
                      <a:cubicBezTo>
                        <a:pt x="624" y="713"/>
                        <a:pt x="568" y="497"/>
                        <a:pt x="554" y="276"/>
                      </a:cubicBezTo>
                      <a:cubicBezTo>
                        <a:pt x="697" y="410"/>
                        <a:pt x="823" y="561"/>
                        <a:pt x="959" y="703"/>
                      </a:cubicBezTo>
                      <a:cubicBezTo>
                        <a:pt x="981" y="665"/>
                        <a:pt x="1062" y="624"/>
                        <a:pt x="1007" y="581"/>
                      </a:cubicBezTo>
                      <a:cubicBezTo>
                        <a:pt x="831" y="380"/>
                        <a:pt x="653" y="178"/>
                        <a:pt x="452" y="0"/>
                      </a:cubicBezTo>
                      <a:cubicBezTo>
                        <a:pt x="430" y="62"/>
                        <a:pt x="390" y="124"/>
                        <a:pt x="407" y="191"/>
                      </a:cubicBezTo>
                      <a:cubicBezTo>
                        <a:pt x="433" y="397"/>
                        <a:pt x="478" y="600"/>
                        <a:pt x="500" y="806"/>
                      </a:cubicBezTo>
                      <a:cubicBezTo>
                        <a:pt x="361" y="666"/>
                        <a:pt x="229" y="519"/>
                        <a:pt x="92" y="377"/>
                      </a:cubicBezTo>
                      <a:cubicBezTo>
                        <a:pt x="69" y="396"/>
                        <a:pt x="23" y="435"/>
                        <a:pt x="0" y="4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Freeform 43">
                  <a:extLst>
                    <a:ext uri="{FF2B5EF4-FFF2-40B4-BE49-F238E27FC236}">
                      <a16:creationId xmlns:a16="http://schemas.microsoft.com/office/drawing/2014/main" id="{7A214E9D-1C13-40F3-90DB-152E80C40A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334" y="875"/>
                  <a:ext cx="1907" cy="1443"/>
                </a:xfrm>
                <a:custGeom>
                  <a:avLst/>
                  <a:gdLst>
                    <a:gd name="T0" fmla="*/ 4816 w 8402"/>
                    <a:gd name="T1" fmla="*/ 6332 h 6356"/>
                    <a:gd name="T2" fmla="*/ 7488 w 8402"/>
                    <a:gd name="T3" fmla="*/ 4923 h 6356"/>
                    <a:gd name="T4" fmla="*/ 7488 w 8402"/>
                    <a:gd name="T5" fmla="*/ 4433 h 6356"/>
                    <a:gd name="T6" fmla="*/ 7676 w 8402"/>
                    <a:gd name="T7" fmla="*/ 3084 h 6356"/>
                    <a:gd name="T8" fmla="*/ 7479 w 8402"/>
                    <a:gd name="T9" fmla="*/ 2027 h 6356"/>
                    <a:gd name="T10" fmla="*/ 5654 w 8402"/>
                    <a:gd name="T11" fmla="*/ 113 h 6356"/>
                    <a:gd name="T12" fmla="*/ 2783 w 8402"/>
                    <a:gd name="T13" fmla="*/ 2073 h 6356"/>
                    <a:gd name="T14" fmla="*/ 391 w 8402"/>
                    <a:gd name="T15" fmla="*/ 3291 h 6356"/>
                    <a:gd name="T16" fmla="*/ 232 w 8402"/>
                    <a:gd name="T17" fmla="*/ 3471 h 6356"/>
                    <a:gd name="T18" fmla="*/ 2091 w 8402"/>
                    <a:gd name="T19" fmla="*/ 3046 h 6356"/>
                    <a:gd name="T20" fmla="*/ 2785 w 8402"/>
                    <a:gd name="T21" fmla="*/ 6331 h 6356"/>
                    <a:gd name="T22" fmla="*/ 2867 w 8402"/>
                    <a:gd name="T23" fmla="*/ 2868 h 6356"/>
                    <a:gd name="T24" fmla="*/ 3912 w 8402"/>
                    <a:gd name="T25" fmla="*/ 2898 h 6356"/>
                    <a:gd name="T26" fmla="*/ 5011 w 8402"/>
                    <a:gd name="T27" fmla="*/ 4886 h 6356"/>
                    <a:gd name="T28" fmla="*/ 2884 w 8402"/>
                    <a:gd name="T29" fmla="*/ 6247 h 6356"/>
                    <a:gd name="T30" fmla="*/ 5106 w 8402"/>
                    <a:gd name="T31" fmla="*/ 4865 h 6356"/>
                    <a:gd name="T32" fmla="*/ 5322 w 8402"/>
                    <a:gd name="T33" fmla="*/ 6240 h 6356"/>
                    <a:gd name="T34" fmla="*/ 5423 w 8402"/>
                    <a:gd name="T35" fmla="*/ 6241 h 6356"/>
                    <a:gd name="T36" fmla="*/ 5948 w 8402"/>
                    <a:gd name="T37" fmla="*/ 4867 h 6356"/>
                    <a:gd name="T38" fmla="*/ 7402 w 8402"/>
                    <a:gd name="T39" fmla="*/ 6239 h 6356"/>
                    <a:gd name="T40" fmla="*/ 5711 w 8402"/>
                    <a:gd name="T41" fmla="*/ 4523 h 6356"/>
                    <a:gd name="T42" fmla="*/ 4278 w 8402"/>
                    <a:gd name="T43" fmla="*/ 1723 h 6356"/>
                    <a:gd name="T44" fmla="*/ 3611 w 8402"/>
                    <a:gd name="T45" fmla="*/ 648 h 6356"/>
                    <a:gd name="T46" fmla="*/ 6840 w 8402"/>
                    <a:gd name="T47" fmla="*/ 784 h 6356"/>
                    <a:gd name="T48" fmla="*/ 5661 w 8402"/>
                    <a:gd name="T49" fmla="*/ 1664 h 6356"/>
                    <a:gd name="T50" fmla="*/ 5375 w 8402"/>
                    <a:gd name="T51" fmla="*/ 977 h 6356"/>
                    <a:gd name="T52" fmla="*/ 5007 w 8402"/>
                    <a:gd name="T53" fmla="*/ 1651 h 6356"/>
                    <a:gd name="T54" fmla="*/ 4727 w 8402"/>
                    <a:gd name="T55" fmla="*/ 2299 h 6356"/>
                    <a:gd name="T56" fmla="*/ 5956 w 8402"/>
                    <a:gd name="T57" fmla="*/ 4816 h 6356"/>
                    <a:gd name="T58" fmla="*/ 6670 w 8402"/>
                    <a:gd name="T59" fmla="*/ 4548 h 6356"/>
                    <a:gd name="T60" fmla="*/ 5617 w 8402"/>
                    <a:gd name="T61" fmla="*/ 2751 h 6356"/>
                    <a:gd name="T62" fmla="*/ 7397 w 8402"/>
                    <a:gd name="T63" fmla="*/ 3266 h 6356"/>
                    <a:gd name="T64" fmla="*/ 6670 w 8402"/>
                    <a:gd name="T65" fmla="*/ 4548 h 6356"/>
                    <a:gd name="T66" fmla="*/ 5181 w 8402"/>
                    <a:gd name="T67" fmla="*/ 947 h 6356"/>
                    <a:gd name="T68" fmla="*/ 5319 w 8402"/>
                    <a:gd name="T69" fmla="*/ 1616 h 6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402" h="6356">
                      <a:moveTo>
                        <a:pt x="2785" y="6331"/>
                      </a:moveTo>
                      <a:cubicBezTo>
                        <a:pt x="3462" y="6356"/>
                        <a:pt x="4139" y="6324"/>
                        <a:pt x="4816" y="6332"/>
                      </a:cubicBezTo>
                      <a:cubicBezTo>
                        <a:pt x="5708" y="6327"/>
                        <a:pt x="6600" y="6329"/>
                        <a:pt x="7492" y="6324"/>
                      </a:cubicBezTo>
                      <a:cubicBezTo>
                        <a:pt x="7491" y="5857"/>
                        <a:pt x="7490" y="5390"/>
                        <a:pt x="7488" y="4923"/>
                      </a:cubicBezTo>
                      <a:cubicBezTo>
                        <a:pt x="7478" y="4831"/>
                        <a:pt x="7566" y="4768"/>
                        <a:pt x="7570" y="4680"/>
                      </a:cubicBezTo>
                      <a:cubicBezTo>
                        <a:pt x="7538" y="4599"/>
                        <a:pt x="7476" y="4526"/>
                        <a:pt x="7488" y="4433"/>
                      </a:cubicBezTo>
                      <a:cubicBezTo>
                        <a:pt x="7491" y="3943"/>
                        <a:pt x="7477" y="3453"/>
                        <a:pt x="7488" y="2963"/>
                      </a:cubicBezTo>
                      <a:cubicBezTo>
                        <a:pt x="7552" y="3001"/>
                        <a:pt x="7615" y="3042"/>
                        <a:pt x="7676" y="3084"/>
                      </a:cubicBezTo>
                      <a:cubicBezTo>
                        <a:pt x="7832" y="2820"/>
                        <a:pt x="8137" y="2733"/>
                        <a:pt x="8402" y="2623"/>
                      </a:cubicBezTo>
                      <a:cubicBezTo>
                        <a:pt x="8126" y="2381"/>
                        <a:pt x="7816" y="2176"/>
                        <a:pt x="7479" y="2027"/>
                      </a:cubicBezTo>
                      <a:cubicBezTo>
                        <a:pt x="7490" y="1668"/>
                        <a:pt x="7382" y="1308"/>
                        <a:pt x="7168" y="1019"/>
                      </a:cubicBezTo>
                      <a:cubicBezTo>
                        <a:pt x="6814" y="525"/>
                        <a:pt x="6245" y="217"/>
                        <a:pt x="5654" y="113"/>
                      </a:cubicBezTo>
                      <a:cubicBezTo>
                        <a:pt x="5033" y="0"/>
                        <a:pt x="4367" y="79"/>
                        <a:pt x="3817" y="399"/>
                      </a:cubicBezTo>
                      <a:cubicBezTo>
                        <a:pt x="3218" y="731"/>
                        <a:pt x="2784" y="1378"/>
                        <a:pt x="2783" y="2073"/>
                      </a:cubicBezTo>
                      <a:cubicBezTo>
                        <a:pt x="2276" y="2297"/>
                        <a:pt x="1778" y="2543"/>
                        <a:pt x="1299" y="2822"/>
                      </a:cubicBezTo>
                      <a:cubicBezTo>
                        <a:pt x="1000" y="2984"/>
                        <a:pt x="706" y="3160"/>
                        <a:pt x="391" y="3291"/>
                      </a:cubicBezTo>
                      <a:cubicBezTo>
                        <a:pt x="261" y="3347"/>
                        <a:pt x="126" y="3392"/>
                        <a:pt x="0" y="3455"/>
                      </a:cubicBezTo>
                      <a:cubicBezTo>
                        <a:pt x="77" y="3464"/>
                        <a:pt x="155" y="3467"/>
                        <a:pt x="232" y="3471"/>
                      </a:cubicBezTo>
                      <a:cubicBezTo>
                        <a:pt x="348" y="3475"/>
                        <a:pt x="444" y="3548"/>
                        <a:pt x="542" y="3600"/>
                      </a:cubicBezTo>
                      <a:cubicBezTo>
                        <a:pt x="1061" y="3421"/>
                        <a:pt x="1568" y="3212"/>
                        <a:pt x="2091" y="3046"/>
                      </a:cubicBezTo>
                      <a:cubicBezTo>
                        <a:pt x="2313" y="2969"/>
                        <a:pt x="2544" y="2917"/>
                        <a:pt x="2776" y="2881"/>
                      </a:cubicBezTo>
                      <a:cubicBezTo>
                        <a:pt x="2773" y="4031"/>
                        <a:pt x="2781" y="5181"/>
                        <a:pt x="2785" y="6331"/>
                      </a:cubicBezTo>
                      <a:moveTo>
                        <a:pt x="2884" y="6247"/>
                      </a:moveTo>
                      <a:cubicBezTo>
                        <a:pt x="2863" y="5121"/>
                        <a:pt x="2861" y="3994"/>
                        <a:pt x="2867" y="2868"/>
                      </a:cubicBezTo>
                      <a:cubicBezTo>
                        <a:pt x="3162" y="2823"/>
                        <a:pt x="3460" y="2772"/>
                        <a:pt x="3759" y="2789"/>
                      </a:cubicBezTo>
                      <a:cubicBezTo>
                        <a:pt x="3831" y="2783"/>
                        <a:pt x="3874" y="2848"/>
                        <a:pt x="3912" y="2898"/>
                      </a:cubicBezTo>
                      <a:cubicBezTo>
                        <a:pt x="4245" y="3438"/>
                        <a:pt x="4445" y="4053"/>
                        <a:pt x="4823" y="4566"/>
                      </a:cubicBezTo>
                      <a:cubicBezTo>
                        <a:pt x="4889" y="4670"/>
                        <a:pt x="5021" y="4750"/>
                        <a:pt x="5011" y="4886"/>
                      </a:cubicBezTo>
                      <a:cubicBezTo>
                        <a:pt x="5010" y="5338"/>
                        <a:pt x="5013" y="5790"/>
                        <a:pt x="5009" y="6242"/>
                      </a:cubicBezTo>
                      <a:cubicBezTo>
                        <a:pt x="4301" y="6245"/>
                        <a:pt x="3592" y="6243"/>
                        <a:pt x="2884" y="6247"/>
                      </a:cubicBezTo>
                      <a:moveTo>
                        <a:pt x="5106" y="6243"/>
                      </a:moveTo>
                      <a:cubicBezTo>
                        <a:pt x="5105" y="5783"/>
                        <a:pt x="5108" y="5324"/>
                        <a:pt x="5106" y="4865"/>
                      </a:cubicBezTo>
                      <a:cubicBezTo>
                        <a:pt x="5179" y="4875"/>
                        <a:pt x="5253" y="4883"/>
                        <a:pt x="5326" y="4891"/>
                      </a:cubicBezTo>
                      <a:cubicBezTo>
                        <a:pt x="5328" y="5341"/>
                        <a:pt x="5330" y="5791"/>
                        <a:pt x="5322" y="6240"/>
                      </a:cubicBezTo>
                      <a:cubicBezTo>
                        <a:pt x="5250" y="6241"/>
                        <a:pt x="5178" y="6242"/>
                        <a:pt x="5106" y="6243"/>
                      </a:cubicBezTo>
                      <a:moveTo>
                        <a:pt x="5423" y="6241"/>
                      </a:moveTo>
                      <a:cubicBezTo>
                        <a:pt x="5423" y="5792"/>
                        <a:pt x="5424" y="5342"/>
                        <a:pt x="5425" y="4892"/>
                      </a:cubicBezTo>
                      <a:cubicBezTo>
                        <a:pt x="5599" y="4881"/>
                        <a:pt x="5774" y="4876"/>
                        <a:pt x="5948" y="4867"/>
                      </a:cubicBezTo>
                      <a:cubicBezTo>
                        <a:pt x="6433" y="4862"/>
                        <a:pt x="6915" y="4811"/>
                        <a:pt x="7399" y="4795"/>
                      </a:cubicBezTo>
                      <a:cubicBezTo>
                        <a:pt x="7401" y="5276"/>
                        <a:pt x="7404" y="5758"/>
                        <a:pt x="7402" y="6239"/>
                      </a:cubicBezTo>
                      <a:cubicBezTo>
                        <a:pt x="6742" y="6236"/>
                        <a:pt x="6083" y="6242"/>
                        <a:pt x="5423" y="6241"/>
                      </a:cubicBezTo>
                      <a:moveTo>
                        <a:pt x="5711" y="4523"/>
                      </a:moveTo>
                      <a:cubicBezTo>
                        <a:pt x="5401" y="3923"/>
                        <a:pt x="5099" y="3320"/>
                        <a:pt x="4805" y="2712"/>
                      </a:cubicBezTo>
                      <a:cubicBezTo>
                        <a:pt x="4637" y="2379"/>
                        <a:pt x="4487" y="2034"/>
                        <a:pt x="4278" y="1723"/>
                      </a:cubicBezTo>
                      <a:cubicBezTo>
                        <a:pt x="3798" y="1718"/>
                        <a:pt x="3326" y="1851"/>
                        <a:pt x="2883" y="2026"/>
                      </a:cubicBezTo>
                      <a:cubicBezTo>
                        <a:pt x="2887" y="1482"/>
                        <a:pt x="3190" y="977"/>
                        <a:pt x="3611" y="648"/>
                      </a:cubicBezTo>
                      <a:cubicBezTo>
                        <a:pt x="4132" y="244"/>
                        <a:pt x="4825" y="94"/>
                        <a:pt x="5472" y="181"/>
                      </a:cubicBezTo>
                      <a:cubicBezTo>
                        <a:pt x="5975" y="236"/>
                        <a:pt x="6465" y="441"/>
                        <a:pt x="6840" y="784"/>
                      </a:cubicBezTo>
                      <a:cubicBezTo>
                        <a:pt x="7163" y="1091"/>
                        <a:pt x="7403" y="1518"/>
                        <a:pt x="7380" y="1975"/>
                      </a:cubicBezTo>
                      <a:cubicBezTo>
                        <a:pt x="6830" y="1770"/>
                        <a:pt x="6243" y="1699"/>
                        <a:pt x="5661" y="1664"/>
                      </a:cubicBezTo>
                      <a:cubicBezTo>
                        <a:pt x="5582" y="1655"/>
                        <a:pt x="5496" y="1674"/>
                        <a:pt x="5424" y="1637"/>
                      </a:cubicBezTo>
                      <a:cubicBezTo>
                        <a:pt x="5373" y="1421"/>
                        <a:pt x="5450" y="1189"/>
                        <a:pt x="5375" y="977"/>
                      </a:cubicBezTo>
                      <a:cubicBezTo>
                        <a:pt x="5325" y="836"/>
                        <a:pt x="5082" y="836"/>
                        <a:pt x="5043" y="985"/>
                      </a:cubicBezTo>
                      <a:cubicBezTo>
                        <a:pt x="4975" y="1199"/>
                        <a:pt x="5030" y="1430"/>
                        <a:pt x="5007" y="1651"/>
                      </a:cubicBezTo>
                      <a:cubicBezTo>
                        <a:pt x="4814" y="1654"/>
                        <a:pt x="4619" y="1647"/>
                        <a:pt x="4430" y="1692"/>
                      </a:cubicBezTo>
                      <a:cubicBezTo>
                        <a:pt x="4520" y="1899"/>
                        <a:pt x="4629" y="2097"/>
                        <a:pt x="4727" y="2299"/>
                      </a:cubicBezTo>
                      <a:cubicBezTo>
                        <a:pt x="5107" y="3060"/>
                        <a:pt x="5460" y="3835"/>
                        <a:pt x="5861" y="4585"/>
                      </a:cubicBezTo>
                      <a:cubicBezTo>
                        <a:pt x="5901" y="4658"/>
                        <a:pt x="5930" y="4736"/>
                        <a:pt x="5956" y="4816"/>
                      </a:cubicBezTo>
                      <a:cubicBezTo>
                        <a:pt x="5817" y="4779"/>
                        <a:pt x="5773" y="4635"/>
                        <a:pt x="5711" y="4523"/>
                      </a:cubicBezTo>
                      <a:moveTo>
                        <a:pt x="6670" y="4548"/>
                      </a:moveTo>
                      <a:cubicBezTo>
                        <a:pt x="6499" y="4514"/>
                        <a:pt x="6376" y="4375"/>
                        <a:pt x="6282" y="4237"/>
                      </a:cubicBezTo>
                      <a:cubicBezTo>
                        <a:pt x="5988" y="3778"/>
                        <a:pt x="5777" y="3270"/>
                        <a:pt x="5617" y="2751"/>
                      </a:cubicBezTo>
                      <a:cubicBezTo>
                        <a:pt x="6207" y="2727"/>
                        <a:pt x="6808" y="2741"/>
                        <a:pt x="7378" y="2911"/>
                      </a:cubicBezTo>
                      <a:cubicBezTo>
                        <a:pt x="7390" y="3029"/>
                        <a:pt x="7399" y="3148"/>
                        <a:pt x="7397" y="3266"/>
                      </a:cubicBezTo>
                      <a:cubicBezTo>
                        <a:pt x="7395" y="3709"/>
                        <a:pt x="7401" y="4153"/>
                        <a:pt x="7400" y="4596"/>
                      </a:cubicBezTo>
                      <a:cubicBezTo>
                        <a:pt x="7156" y="4591"/>
                        <a:pt x="6910" y="4599"/>
                        <a:pt x="6670" y="4548"/>
                      </a:cubicBezTo>
                      <a:moveTo>
                        <a:pt x="5108" y="1615"/>
                      </a:moveTo>
                      <a:cubicBezTo>
                        <a:pt x="5127" y="1394"/>
                        <a:pt x="5044" y="1141"/>
                        <a:pt x="5181" y="947"/>
                      </a:cubicBezTo>
                      <a:cubicBezTo>
                        <a:pt x="5210" y="960"/>
                        <a:pt x="5267" y="986"/>
                        <a:pt x="5295" y="999"/>
                      </a:cubicBezTo>
                      <a:cubicBezTo>
                        <a:pt x="5330" y="1203"/>
                        <a:pt x="5318" y="1410"/>
                        <a:pt x="5319" y="1616"/>
                      </a:cubicBezTo>
                      <a:cubicBezTo>
                        <a:pt x="5248" y="1616"/>
                        <a:pt x="5178" y="1616"/>
                        <a:pt x="5108" y="16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Freeform 44">
                  <a:extLst>
                    <a:ext uri="{FF2B5EF4-FFF2-40B4-BE49-F238E27FC236}">
                      <a16:creationId xmlns:a16="http://schemas.microsoft.com/office/drawing/2014/main" id="{BD9EFE79-E5BD-4562-A40C-07E55A9527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150" y="887"/>
                  <a:ext cx="197" cy="204"/>
                </a:xfrm>
                <a:custGeom>
                  <a:avLst/>
                  <a:gdLst>
                    <a:gd name="T0" fmla="*/ 240 w 868"/>
                    <a:gd name="T1" fmla="*/ 848 h 901"/>
                    <a:gd name="T2" fmla="*/ 540 w 868"/>
                    <a:gd name="T3" fmla="*/ 867 h 901"/>
                    <a:gd name="T4" fmla="*/ 518 w 868"/>
                    <a:gd name="T5" fmla="*/ 744 h 901"/>
                    <a:gd name="T6" fmla="*/ 192 w 868"/>
                    <a:gd name="T7" fmla="*/ 650 h 901"/>
                    <a:gd name="T8" fmla="*/ 392 w 868"/>
                    <a:gd name="T9" fmla="*/ 212 h 901"/>
                    <a:gd name="T10" fmla="*/ 742 w 868"/>
                    <a:gd name="T11" fmla="*/ 403 h 901"/>
                    <a:gd name="T12" fmla="*/ 697 w 868"/>
                    <a:gd name="T13" fmla="*/ 575 h 901"/>
                    <a:gd name="T14" fmla="*/ 802 w 868"/>
                    <a:gd name="T15" fmla="*/ 636 h 901"/>
                    <a:gd name="T16" fmla="*/ 867 w 868"/>
                    <a:gd name="T17" fmla="*/ 403 h 901"/>
                    <a:gd name="T18" fmla="*/ 390 w 868"/>
                    <a:gd name="T19" fmla="*/ 72 h 901"/>
                    <a:gd name="T20" fmla="*/ 43 w 868"/>
                    <a:gd name="T21" fmla="*/ 424 h 901"/>
                    <a:gd name="T22" fmla="*/ 240 w 868"/>
                    <a:gd name="T23" fmla="*/ 848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68" h="901">
                      <a:moveTo>
                        <a:pt x="240" y="848"/>
                      </a:moveTo>
                      <a:cubicBezTo>
                        <a:pt x="332" y="901"/>
                        <a:pt x="441" y="876"/>
                        <a:pt x="540" y="867"/>
                      </a:cubicBezTo>
                      <a:cubicBezTo>
                        <a:pt x="533" y="826"/>
                        <a:pt x="525" y="785"/>
                        <a:pt x="518" y="744"/>
                      </a:cubicBezTo>
                      <a:cubicBezTo>
                        <a:pt x="403" y="752"/>
                        <a:pt x="254" y="774"/>
                        <a:pt x="192" y="650"/>
                      </a:cubicBezTo>
                      <a:cubicBezTo>
                        <a:pt x="80" y="480"/>
                        <a:pt x="237" y="285"/>
                        <a:pt x="392" y="212"/>
                      </a:cubicBezTo>
                      <a:cubicBezTo>
                        <a:pt x="529" y="116"/>
                        <a:pt x="746" y="237"/>
                        <a:pt x="742" y="403"/>
                      </a:cubicBezTo>
                      <a:cubicBezTo>
                        <a:pt x="735" y="462"/>
                        <a:pt x="714" y="518"/>
                        <a:pt x="697" y="575"/>
                      </a:cubicBezTo>
                      <a:cubicBezTo>
                        <a:pt x="732" y="596"/>
                        <a:pt x="767" y="616"/>
                        <a:pt x="802" y="636"/>
                      </a:cubicBezTo>
                      <a:cubicBezTo>
                        <a:pt x="830" y="561"/>
                        <a:pt x="868" y="485"/>
                        <a:pt x="867" y="403"/>
                      </a:cubicBezTo>
                      <a:cubicBezTo>
                        <a:pt x="851" y="181"/>
                        <a:pt x="606" y="0"/>
                        <a:pt x="390" y="72"/>
                      </a:cubicBezTo>
                      <a:cubicBezTo>
                        <a:pt x="232" y="130"/>
                        <a:pt x="86" y="255"/>
                        <a:pt x="43" y="424"/>
                      </a:cubicBezTo>
                      <a:cubicBezTo>
                        <a:pt x="0" y="588"/>
                        <a:pt x="95" y="768"/>
                        <a:pt x="240" y="84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Freeform 45">
                  <a:extLst>
                    <a:ext uri="{FF2B5EF4-FFF2-40B4-BE49-F238E27FC236}">
                      <a16:creationId xmlns:a16="http://schemas.microsoft.com/office/drawing/2014/main" id="{338D3A49-C3B7-4C94-A35D-031CA95F84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76" y="927"/>
                  <a:ext cx="157" cy="144"/>
                </a:xfrm>
                <a:custGeom>
                  <a:avLst/>
                  <a:gdLst>
                    <a:gd name="T0" fmla="*/ 0 w 691"/>
                    <a:gd name="T1" fmla="*/ 69 h 637"/>
                    <a:gd name="T2" fmla="*/ 623 w 691"/>
                    <a:gd name="T3" fmla="*/ 637 h 637"/>
                    <a:gd name="T4" fmla="*/ 691 w 691"/>
                    <a:gd name="T5" fmla="*/ 530 h 637"/>
                    <a:gd name="T6" fmla="*/ 81 w 691"/>
                    <a:gd name="T7" fmla="*/ 0 h 637"/>
                    <a:gd name="T8" fmla="*/ 0 w 691"/>
                    <a:gd name="T9" fmla="*/ 69 h 6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1" h="637">
                      <a:moveTo>
                        <a:pt x="0" y="69"/>
                      </a:moveTo>
                      <a:cubicBezTo>
                        <a:pt x="184" y="281"/>
                        <a:pt x="413" y="450"/>
                        <a:pt x="623" y="637"/>
                      </a:cubicBezTo>
                      <a:cubicBezTo>
                        <a:pt x="645" y="601"/>
                        <a:pt x="668" y="566"/>
                        <a:pt x="691" y="530"/>
                      </a:cubicBezTo>
                      <a:cubicBezTo>
                        <a:pt x="489" y="352"/>
                        <a:pt x="286" y="174"/>
                        <a:pt x="81" y="0"/>
                      </a:cubicBezTo>
                      <a:cubicBezTo>
                        <a:pt x="61" y="17"/>
                        <a:pt x="20" y="52"/>
                        <a:pt x="0" y="6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Freeform 46">
                  <a:extLst>
                    <a:ext uri="{FF2B5EF4-FFF2-40B4-BE49-F238E27FC236}">
                      <a16:creationId xmlns:a16="http://schemas.microsoft.com/office/drawing/2014/main" id="{98DD6781-CBE7-46A9-9DA9-1F9C21579C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60" y="985"/>
                  <a:ext cx="203" cy="189"/>
                </a:xfrm>
                <a:custGeom>
                  <a:avLst/>
                  <a:gdLst>
                    <a:gd name="T0" fmla="*/ 0 w 896"/>
                    <a:gd name="T1" fmla="*/ 99 h 833"/>
                    <a:gd name="T2" fmla="*/ 471 w 896"/>
                    <a:gd name="T3" fmla="*/ 833 h 833"/>
                    <a:gd name="T4" fmla="*/ 560 w 896"/>
                    <a:gd name="T5" fmla="*/ 744 h 833"/>
                    <a:gd name="T6" fmla="*/ 169 w 896"/>
                    <a:gd name="T7" fmla="*/ 141 h 833"/>
                    <a:gd name="T8" fmla="*/ 880 w 896"/>
                    <a:gd name="T9" fmla="*/ 311 h 833"/>
                    <a:gd name="T10" fmla="*/ 896 w 896"/>
                    <a:gd name="T11" fmla="*/ 209 h 833"/>
                    <a:gd name="T12" fmla="*/ 52 w 896"/>
                    <a:gd name="T13" fmla="*/ 0 h 833"/>
                    <a:gd name="T14" fmla="*/ 0 w 896"/>
                    <a:gd name="T15" fmla="*/ 99 h 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96" h="833">
                      <a:moveTo>
                        <a:pt x="0" y="99"/>
                      </a:moveTo>
                      <a:cubicBezTo>
                        <a:pt x="157" y="344"/>
                        <a:pt x="316" y="587"/>
                        <a:pt x="471" y="833"/>
                      </a:cubicBezTo>
                      <a:cubicBezTo>
                        <a:pt x="493" y="811"/>
                        <a:pt x="538" y="766"/>
                        <a:pt x="560" y="744"/>
                      </a:cubicBezTo>
                      <a:cubicBezTo>
                        <a:pt x="439" y="537"/>
                        <a:pt x="287" y="350"/>
                        <a:pt x="169" y="141"/>
                      </a:cubicBezTo>
                      <a:cubicBezTo>
                        <a:pt x="409" y="184"/>
                        <a:pt x="635" y="294"/>
                        <a:pt x="880" y="311"/>
                      </a:cubicBezTo>
                      <a:cubicBezTo>
                        <a:pt x="884" y="285"/>
                        <a:pt x="892" y="234"/>
                        <a:pt x="896" y="209"/>
                      </a:cubicBezTo>
                      <a:cubicBezTo>
                        <a:pt x="614" y="142"/>
                        <a:pt x="337" y="55"/>
                        <a:pt x="52" y="0"/>
                      </a:cubicBezTo>
                      <a:cubicBezTo>
                        <a:pt x="39" y="25"/>
                        <a:pt x="13" y="75"/>
                        <a:pt x="0" y="9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Freeform 47">
                  <a:extLst>
                    <a:ext uri="{FF2B5EF4-FFF2-40B4-BE49-F238E27FC236}">
                      <a16:creationId xmlns:a16="http://schemas.microsoft.com/office/drawing/2014/main" id="{807CBCBD-2207-4563-9962-7FD84EF123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997" y="1144"/>
                  <a:ext cx="169" cy="120"/>
                </a:xfrm>
                <a:custGeom>
                  <a:avLst/>
                  <a:gdLst>
                    <a:gd name="T0" fmla="*/ 51 w 747"/>
                    <a:gd name="T1" fmla="*/ 529 h 529"/>
                    <a:gd name="T2" fmla="*/ 747 w 747"/>
                    <a:gd name="T3" fmla="*/ 112 h 529"/>
                    <a:gd name="T4" fmla="*/ 729 w 747"/>
                    <a:gd name="T5" fmla="*/ 0 h 529"/>
                    <a:gd name="T6" fmla="*/ 401 w 747"/>
                    <a:gd name="T7" fmla="*/ 167 h 529"/>
                    <a:gd name="T8" fmla="*/ 0 w 747"/>
                    <a:gd name="T9" fmla="*/ 419 h 529"/>
                    <a:gd name="T10" fmla="*/ 51 w 747"/>
                    <a:gd name="T11" fmla="*/ 529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7" h="529">
                      <a:moveTo>
                        <a:pt x="51" y="529"/>
                      </a:moveTo>
                      <a:cubicBezTo>
                        <a:pt x="289" y="400"/>
                        <a:pt x="509" y="241"/>
                        <a:pt x="747" y="112"/>
                      </a:cubicBezTo>
                      <a:cubicBezTo>
                        <a:pt x="741" y="75"/>
                        <a:pt x="735" y="37"/>
                        <a:pt x="729" y="0"/>
                      </a:cubicBezTo>
                      <a:cubicBezTo>
                        <a:pt x="607" y="25"/>
                        <a:pt x="506" y="102"/>
                        <a:pt x="401" y="167"/>
                      </a:cubicBezTo>
                      <a:cubicBezTo>
                        <a:pt x="268" y="251"/>
                        <a:pt x="134" y="335"/>
                        <a:pt x="0" y="419"/>
                      </a:cubicBezTo>
                      <a:cubicBezTo>
                        <a:pt x="13" y="446"/>
                        <a:pt x="38" y="502"/>
                        <a:pt x="51" y="5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Freeform 48">
                  <a:extLst>
                    <a:ext uri="{FF2B5EF4-FFF2-40B4-BE49-F238E27FC236}">
                      <a16:creationId xmlns:a16="http://schemas.microsoft.com/office/drawing/2014/main" id="{EDA38487-365A-488B-9533-7F4938477C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836" y="1168"/>
                  <a:ext cx="229" cy="219"/>
                </a:xfrm>
                <a:custGeom>
                  <a:avLst/>
                  <a:gdLst>
                    <a:gd name="T0" fmla="*/ 0 w 1010"/>
                    <a:gd name="T1" fmla="*/ 549 h 961"/>
                    <a:gd name="T2" fmla="*/ 715 w 1010"/>
                    <a:gd name="T3" fmla="*/ 961 h 961"/>
                    <a:gd name="T4" fmla="*/ 1010 w 1010"/>
                    <a:gd name="T5" fmla="*/ 420 h 961"/>
                    <a:gd name="T6" fmla="*/ 896 w 1010"/>
                    <a:gd name="T7" fmla="*/ 405 h 961"/>
                    <a:gd name="T8" fmla="*/ 674 w 1010"/>
                    <a:gd name="T9" fmla="*/ 793 h 961"/>
                    <a:gd name="T10" fmla="*/ 482 w 1010"/>
                    <a:gd name="T11" fmla="*/ 679 h 961"/>
                    <a:gd name="T12" fmla="*/ 702 w 1010"/>
                    <a:gd name="T13" fmla="*/ 282 h 961"/>
                    <a:gd name="T14" fmla="*/ 583 w 1010"/>
                    <a:gd name="T15" fmla="*/ 263 h 961"/>
                    <a:gd name="T16" fmla="*/ 384 w 1010"/>
                    <a:gd name="T17" fmla="*/ 617 h 961"/>
                    <a:gd name="T18" fmla="*/ 160 w 1010"/>
                    <a:gd name="T19" fmla="*/ 499 h 961"/>
                    <a:gd name="T20" fmla="*/ 387 w 1010"/>
                    <a:gd name="T21" fmla="*/ 87 h 961"/>
                    <a:gd name="T22" fmla="*/ 316 w 1010"/>
                    <a:gd name="T23" fmla="*/ 0 h 961"/>
                    <a:gd name="T24" fmla="*/ 0 w 1010"/>
                    <a:gd name="T25" fmla="*/ 549 h 9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10" h="961">
                      <a:moveTo>
                        <a:pt x="0" y="549"/>
                      </a:moveTo>
                      <a:cubicBezTo>
                        <a:pt x="237" y="688"/>
                        <a:pt x="473" y="830"/>
                        <a:pt x="715" y="961"/>
                      </a:cubicBezTo>
                      <a:cubicBezTo>
                        <a:pt x="814" y="781"/>
                        <a:pt x="927" y="608"/>
                        <a:pt x="1010" y="420"/>
                      </a:cubicBezTo>
                      <a:cubicBezTo>
                        <a:pt x="982" y="416"/>
                        <a:pt x="925" y="409"/>
                        <a:pt x="896" y="405"/>
                      </a:cubicBezTo>
                      <a:cubicBezTo>
                        <a:pt x="826" y="536"/>
                        <a:pt x="749" y="665"/>
                        <a:pt x="674" y="793"/>
                      </a:cubicBezTo>
                      <a:cubicBezTo>
                        <a:pt x="610" y="755"/>
                        <a:pt x="546" y="717"/>
                        <a:pt x="482" y="679"/>
                      </a:cubicBezTo>
                      <a:cubicBezTo>
                        <a:pt x="554" y="546"/>
                        <a:pt x="633" y="417"/>
                        <a:pt x="702" y="282"/>
                      </a:cubicBezTo>
                      <a:cubicBezTo>
                        <a:pt x="662" y="276"/>
                        <a:pt x="623" y="269"/>
                        <a:pt x="583" y="263"/>
                      </a:cubicBezTo>
                      <a:cubicBezTo>
                        <a:pt x="517" y="381"/>
                        <a:pt x="450" y="499"/>
                        <a:pt x="384" y="617"/>
                      </a:cubicBezTo>
                      <a:cubicBezTo>
                        <a:pt x="309" y="579"/>
                        <a:pt x="234" y="539"/>
                        <a:pt x="160" y="499"/>
                      </a:cubicBezTo>
                      <a:cubicBezTo>
                        <a:pt x="231" y="359"/>
                        <a:pt x="329" y="233"/>
                        <a:pt x="387" y="87"/>
                      </a:cubicBezTo>
                      <a:cubicBezTo>
                        <a:pt x="371" y="53"/>
                        <a:pt x="340" y="28"/>
                        <a:pt x="316" y="0"/>
                      </a:cubicBezTo>
                      <a:cubicBezTo>
                        <a:pt x="208" y="181"/>
                        <a:pt x="95" y="360"/>
                        <a:pt x="0" y="54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Freeform 49">
                  <a:extLst>
                    <a:ext uri="{FF2B5EF4-FFF2-40B4-BE49-F238E27FC236}">
                      <a16:creationId xmlns:a16="http://schemas.microsoft.com/office/drawing/2014/main" id="{AD79DBF7-27CC-44C7-88F0-8DF7F98CBE9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15" y="1263"/>
                  <a:ext cx="219" cy="185"/>
                </a:xfrm>
                <a:custGeom>
                  <a:avLst/>
                  <a:gdLst>
                    <a:gd name="T0" fmla="*/ 67 w 964"/>
                    <a:gd name="T1" fmla="*/ 640 h 818"/>
                    <a:gd name="T2" fmla="*/ 165 w 964"/>
                    <a:gd name="T3" fmla="*/ 785 h 818"/>
                    <a:gd name="T4" fmla="*/ 964 w 964"/>
                    <a:gd name="T5" fmla="*/ 675 h 818"/>
                    <a:gd name="T6" fmla="*/ 931 w 964"/>
                    <a:gd name="T7" fmla="*/ 567 h 818"/>
                    <a:gd name="T8" fmla="*/ 647 w 964"/>
                    <a:gd name="T9" fmla="*/ 587 h 818"/>
                    <a:gd name="T10" fmla="*/ 488 w 964"/>
                    <a:gd name="T11" fmla="*/ 312 h 818"/>
                    <a:gd name="T12" fmla="*/ 654 w 964"/>
                    <a:gd name="T13" fmla="*/ 110 h 818"/>
                    <a:gd name="T14" fmla="*/ 582 w 964"/>
                    <a:gd name="T15" fmla="*/ 0 h 818"/>
                    <a:gd name="T16" fmla="*/ 67 w 964"/>
                    <a:gd name="T17" fmla="*/ 640 h 818"/>
                    <a:gd name="T18" fmla="*/ 210 w 964"/>
                    <a:gd name="T19" fmla="*/ 657 h 818"/>
                    <a:gd name="T20" fmla="*/ 415 w 964"/>
                    <a:gd name="T21" fmla="*/ 405 h 818"/>
                    <a:gd name="T22" fmla="*/ 529 w 964"/>
                    <a:gd name="T23" fmla="*/ 609 h 818"/>
                    <a:gd name="T24" fmla="*/ 210 w 964"/>
                    <a:gd name="T25" fmla="*/ 657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4" h="818">
                      <a:moveTo>
                        <a:pt x="67" y="640"/>
                      </a:moveTo>
                      <a:cubicBezTo>
                        <a:pt x="0" y="703"/>
                        <a:pt x="83" y="818"/>
                        <a:pt x="165" y="785"/>
                      </a:cubicBezTo>
                      <a:cubicBezTo>
                        <a:pt x="431" y="748"/>
                        <a:pt x="698" y="716"/>
                        <a:pt x="964" y="675"/>
                      </a:cubicBezTo>
                      <a:cubicBezTo>
                        <a:pt x="956" y="648"/>
                        <a:pt x="940" y="594"/>
                        <a:pt x="931" y="567"/>
                      </a:cubicBezTo>
                      <a:cubicBezTo>
                        <a:pt x="836" y="569"/>
                        <a:pt x="741" y="577"/>
                        <a:pt x="647" y="587"/>
                      </a:cubicBezTo>
                      <a:cubicBezTo>
                        <a:pt x="591" y="497"/>
                        <a:pt x="540" y="405"/>
                        <a:pt x="488" y="312"/>
                      </a:cubicBezTo>
                      <a:cubicBezTo>
                        <a:pt x="544" y="245"/>
                        <a:pt x="598" y="177"/>
                        <a:pt x="654" y="110"/>
                      </a:cubicBezTo>
                      <a:cubicBezTo>
                        <a:pt x="630" y="74"/>
                        <a:pt x="606" y="37"/>
                        <a:pt x="582" y="0"/>
                      </a:cubicBezTo>
                      <a:cubicBezTo>
                        <a:pt x="410" y="213"/>
                        <a:pt x="232" y="421"/>
                        <a:pt x="67" y="640"/>
                      </a:cubicBezTo>
                      <a:moveTo>
                        <a:pt x="210" y="657"/>
                      </a:moveTo>
                      <a:cubicBezTo>
                        <a:pt x="272" y="568"/>
                        <a:pt x="341" y="484"/>
                        <a:pt x="415" y="405"/>
                      </a:cubicBezTo>
                      <a:cubicBezTo>
                        <a:pt x="455" y="472"/>
                        <a:pt x="493" y="540"/>
                        <a:pt x="529" y="609"/>
                      </a:cubicBezTo>
                      <a:cubicBezTo>
                        <a:pt x="422" y="627"/>
                        <a:pt x="316" y="645"/>
                        <a:pt x="210" y="65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Freeform 50">
                  <a:extLst>
                    <a:ext uri="{FF2B5EF4-FFF2-40B4-BE49-F238E27FC236}">
                      <a16:creationId xmlns:a16="http://schemas.microsoft.com/office/drawing/2014/main" id="{131CA9D2-B3D2-4CF5-8349-436DD7E30EF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6926" y="1352"/>
                  <a:ext cx="220" cy="227"/>
                </a:xfrm>
                <a:custGeom>
                  <a:avLst/>
                  <a:gdLst>
                    <a:gd name="T0" fmla="*/ 0 w 968"/>
                    <a:gd name="T1" fmla="*/ 686 h 999"/>
                    <a:gd name="T2" fmla="*/ 757 w 968"/>
                    <a:gd name="T3" fmla="*/ 999 h 999"/>
                    <a:gd name="T4" fmla="*/ 941 w 968"/>
                    <a:gd name="T5" fmla="*/ 536 h 999"/>
                    <a:gd name="T6" fmla="*/ 767 w 968"/>
                    <a:gd name="T7" fmla="*/ 286 h 999"/>
                    <a:gd name="T8" fmla="*/ 522 w 968"/>
                    <a:gd name="T9" fmla="*/ 363 h 999"/>
                    <a:gd name="T10" fmla="*/ 277 w 968"/>
                    <a:gd name="T11" fmla="*/ 0 h 999"/>
                    <a:gd name="T12" fmla="*/ 245 w 968"/>
                    <a:gd name="T13" fmla="*/ 149 h 999"/>
                    <a:gd name="T14" fmla="*/ 435 w 968"/>
                    <a:gd name="T15" fmla="*/ 483 h 999"/>
                    <a:gd name="T16" fmla="*/ 385 w 968"/>
                    <a:gd name="T17" fmla="*/ 703 h 999"/>
                    <a:gd name="T18" fmla="*/ 44 w 968"/>
                    <a:gd name="T19" fmla="*/ 573 h 999"/>
                    <a:gd name="T20" fmla="*/ 0 w 968"/>
                    <a:gd name="T21" fmla="*/ 686 h 999"/>
                    <a:gd name="T22" fmla="*/ 483 w 968"/>
                    <a:gd name="T23" fmla="*/ 754 h 999"/>
                    <a:gd name="T24" fmla="*/ 637 w 968"/>
                    <a:gd name="T25" fmla="*/ 442 h 999"/>
                    <a:gd name="T26" fmla="*/ 823 w 968"/>
                    <a:gd name="T27" fmla="*/ 538 h 999"/>
                    <a:gd name="T28" fmla="*/ 713 w 968"/>
                    <a:gd name="T29" fmla="*/ 832 h 999"/>
                    <a:gd name="T30" fmla="*/ 483 w 968"/>
                    <a:gd name="T31" fmla="*/ 754 h 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68" h="999">
                      <a:moveTo>
                        <a:pt x="0" y="686"/>
                      </a:moveTo>
                      <a:cubicBezTo>
                        <a:pt x="255" y="785"/>
                        <a:pt x="501" y="905"/>
                        <a:pt x="757" y="999"/>
                      </a:cubicBezTo>
                      <a:cubicBezTo>
                        <a:pt x="822" y="846"/>
                        <a:pt x="908" y="700"/>
                        <a:pt x="941" y="536"/>
                      </a:cubicBezTo>
                      <a:cubicBezTo>
                        <a:pt x="968" y="421"/>
                        <a:pt x="873" y="313"/>
                        <a:pt x="767" y="286"/>
                      </a:cubicBezTo>
                      <a:cubicBezTo>
                        <a:pt x="677" y="268"/>
                        <a:pt x="598" y="327"/>
                        <a:pt x="522" y="363"/>
                      </a:cubicBezTo>
                      <a:cubicBezTo>
                        <a:pt x="451" y="235"/>
                        <a:pt x="369" y="113"/>
                        <a:pt x="277" y="0"/>
                      </a:cubicBezTo>
                      <a:cubicBezTo>
                        <a:pt x="265" y="50"/>
                        <a:pt x="250" y="98"/>
                        <a:pt x="245" y="149"/>
                      </a:cubicBezTo>
                      <a:cubicBezTo>
                        <a:pt x="290" y="270"/>
                        <a:pt x="388" y="363"/>
                        <a:pt x="435" y="483"/>
                      </a:cubicBezTo>
                      <a:cubicBezTo>
                        <a:pt x="448" y="560"/>
                        <a:pt x="405" y="632"/>
                        <a:pt x="385" y="703"/>
                      </a:cubicBezTo>
                      <a:cubicBezTo>
                        <a:pt x="271" y="660"/>
                        <a:pt x="159" y="614"/>
                        <a:pt x="44" y="573"/>
                      </a:cubicBezTo>
                      <a:cubicBezTo>
                        <a:pt x="29" y="611"/>
                        <a:pt x="15" y="648"/>
                        <a:pt x="0" y="686"/>
                      </a:cubicBezTo>
                      <a:moveTo>
                        <a:pt x="483" y="754"/>
                      </a:moveTo>
                      <a:cubicBezTo>
                        <a:pt x="527" y="647"/>
                        <a:pt x="558" y="529"/>
                        <a:pt x="637" y="442"/>
                      </a:cubicBezTo>
                      <a:cubicBezTo>
                        <a:pt x="700" y="369"/>
                        <a:pt x="847" y="443"/>
                        <a:pt x="823" y="538"/>
                      </a:cubicBezTo>
                      <a:cubicBezTo>
                        <a:pt x="805" y="642"/>
                        <a:pt x="751" y="735"/>
                        <a:pt x="713" y="832"/>
                      </a:cubicBezTo>
                      <a:cubicBezTo>
                        <a:pt x="636" y="808"/>
                        <a:pt x="560" y="781"/>
                        <a:pt x="483" y="7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Freeform 51">
                  <a:extLst>
                    <a:ext uri="{FF2B5EF4-FFF2-40B4-BE49-F238E27FC236}">
                      <a16:creationId xmlns:a16="http://schemas.microsoft.com/office/drawing/2014/main" id="{46909B7D-C04E-4605-87A3-D97302A608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817" y="1410"/>
                  <a:ext cx="226" cy="205"/>
                </a:xfrm>
                <a:custGeom>
                  <a:avLst/>
                  <a:gdLst>
                    <a:gd name="T0" fmla="*/ 210 w 996"/>
                    <a:gd name="T1" fmla="*/ 905 h 905"/>
                    <a:gd name="T2" fmla="*/ 996 w 996"/>
                    <a:gd name="T3" fmla="*/ 603 h 905"/>
                    <a:gd name="T4" fmla="*/ 938 w 996"/>
                    <a:gd name="T5" fmla="*/ 497 h 905"/>
                    <a:gd name="T6" fmla="*/ 592 w 996"/>
                    <a:gd name="T7" fmla="*/ 622 h 905"/>
                    <a:gd name="T8" fmla="*/ 453 w 996"/>
                    <a:gd name="T9" fmla="*/ 251 h 905"/>
                    <a:gd name="T10" fmla="*/ 805 w 996"/>
                    <a:gd name="T11" fmla="*/ 113 h 905"/>
                    <a:gd name="T12" fmla="*/ 752 w 996"/>
                    <a:gd name="T13" fmla="*/ 0 h 905"/>
                    <a:gd name="T14" fmla="*/ 0 w 996"/>
                    <a:gd name="T15" fmla="*/ 285 h 905"/>
                    <a:gd name="T16" fmla="*/ 25 w 996"/>
                    <a:gd name="T17" fmla="*/ 405 h 905"/>
                    <a:gd name="T18" fmla="*/ 344 w 996"/>
                    <a:gd name="T19" fmla="*/ 302 h 905"/>
                    <a:gd name="T20" fmla="*/ 480 w 996"/>
                    <a:gd name="T21" fmla="*/ 665 h 905"/>
                    <a:gd name="T22" fmla="*/ 184 w 996"/>
                    <a:gd name="T23" fmla="*/ 783 h 905"/>
                    <a:gd name="T24" fmla="*/ 210 w 996"/>
                    <a:gd name="T25" fmla="*/ 905 h 9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96" h="905">
                      <a:moveTo>
                        <a:pt x="210" y="905"/>
                      </a:moveTo>
                      <a:cubicBezTo>
                        <a:pt x="472" y="804"/>
                        <a:pt x="735" y="705"/>
                        <a:pt x="996" y="603"/>
                      </a:cubicBezTo>
                      <a:cubicBezTo>
                        <a:pt x="978" y="567"/>
                        <a:pt x="960" y="531"/>
                        <a:pt x="938" y="497"/>
                      </a:cubicBezTo>
                      <a:cubicBezTo>
                        <a:pt x="819" y="527"/>
                        <a:pt x="708" y="583"/>
                        <a:pt x="592" y="622"/>
                      </a:cubicBezTo>
                      <a:cubicBezTo>
                        <a:pt x="541" y="500"/>
                        <a:pt x="495" y="376"/>
                        <a:pt x="453" y="251"/>
                      </a:cubicBezTo>
                      <a:cubicBezTo>
                        <a:pt x="570" y="204"/>
                        <a:pt x="688" y="160"/>
                        <a:pt x="805" y="113"/>
                      </a:cubicBezTo>
                      <a:cubicBezTo>
                        <a:pt x="792" y="85"/>
                        <a:pt x="765" y="29"/>
                        <a:pt x="752" y="0"/>
                      </a:cubicBezTo>
                      <a:cubicBezTo>
                        <a:pt x="499" y="89"/>
                        <a:pt x="253" y="196"/>
                        <a:pt x="0" y="285"/>
                      </a:cubicBezTo>
                      <a:cubicBezTo>
                        <a:pt x="8" y="325"/>
                        <a:pt x="17" y="365"/>
                        <a:pt x="25" y="405"/>
                      </a:cubicBezTo>
                      <a:cubicBezTo>
                        <a:pt x="131" y="370"/>
                        <a:pt x="237" y="335"/>
                        <a:pt x="344" y="302"/>
                      </a:cubicBezTo>
                      <a:cubicBezTo>
                        <a:pt x="389" y="423"/>
                        <a:pt x="434" y="544"/>
                        <a:pt x="480" y="665"/>
                      </a:cubicBezTo>
                      <a:cubicBezTo>
                        <a:pt x="381" y="704"/>
                        <a:pt x="282" y="742"/>
                        <a:pt x="184" y="783"/>
                      </a:cubicBezTo>
                      <a:cubicBezTo>
                        <a:pt x="193" y="824"/>
                        <a:pt x="201" y="864"/>
                        <a:pt x="210" y="90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Freeform 52">
                  <a:extLst>
                    <a:ext uri="{FF2B5EF4-FFF2-40B4-BE49-F238E27FC236}">
                      <a16:creationId xmlns:a16="http://schemas.microsoft.com/office/drawing/2014/main" id="{FBF51FD8-492C-4F35-9560-B5EE3C0AF3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10" y="1561"/>
                  <a:ext cx="199" cy="180"/>
                </a:xfrm>
                <a:custGeom>
                  <a:avLst/>
                  <a:gdLst>
                    <a:gd name="T0" fmla="*/ 395 w 879"/>
                    <a:gd name="T1" fmla="*/ 586 h 794"/>
                    <a:gd name="T2" fmla="*/ 579 w 879"/>
                    <a:gd name="T3" fmla="*/ 776 h 794"/>
                    <a:gd name="T4" fmla="*/ 868 w 879"/>
                    <a:gd name="T5" fmla="*/ 442 h 794"/>
                    <a:gd name="T6" fmla="*/ 723 w 879"/>
                    <a:gd name="T7" fmla="*/ 167 h 794"/>
                    <a:gd name="T8" fmla="*/ 646 w 879"/>
                    <a:gd name="T9" fmla="*/ 247 h 794"/>
                    <a:gd name="T10" fmla="*/ 715 w 879"/>
                    <a:gd name="T11" fmla="*/ 577 h 794"/>
                    <a:gd name="T12" fmla="*/ 522 w 879"/>
                    <a:gd name="T13" fmla="*/ 634 h 794"/>
                    <a:gd name="T14" fmla="*/ 513 w 879"/>
                    <a:gd name="T15" fmla="*/ 200 h 794"/>
                    <a:gd name="T16" fmla="*/ 179 w 879"/>
                    <a:gd name="T17" fmla="*/ 78 h 794"/>
                    <a:gd name="T18" fmla="*/ 23 w 879"/>
                    <a:gd name="T19" fmla="*/ 507 h 794"/>
                    <a:gd name="T20" fmla="*/ 205 w 879"/>
                    <a:gd name="T21" fmla="*/ 705 h 794"/>
                    <a:gd name="T22" fmla="*/ 251 w 879"/>
                    <a:gd name="T23" fmla="*/ 612 h 794"/>
                    <a:gd name="T24" fmla="*/ 162 w 879"/>
                    <a:gd name="T25" fmla="*/ 280 h 794"/>
                    <a:gd name="T26" fmla="*/ 377 w 879"/>
                    <a:gd name="T27" fmla="*/ 172 h 794"/>
                    <a:gd name="T28" fmla="*/ 395 w 879"/>
                    <a:gd name="T29" fmla="*/ 586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79" h="794">
                      <a:moveTo>
                        <a:pt x="395" y="586"/>
                      </a:moveTo>
                      <a:cubicBezTo>
                        <a:pt x="405" y="679"/>
                        <a:pt x="479" y="777"/>
                        <a:pt x="579" y="776"/>
                      </a:cubicBezTo>
                      <a:cubicBezTo>
                        <a:pt x="758" y="794"/>
                        <a:pt x="862" y="596"/>
                        <a:pt x="868" y="442"/>
                      </a:cubicBezTo>
                      <a:cubicBezTo>
                        <a:pt x="879" y="328"/>
                        <a:pt x="791" y="244"/>
                        <a:pt x="723" y="167"/>
                      </a:cubicBezTo>
                      <a:cubicBezTo>
                        <a:pt x="703" y="187"/>
                        <a:pt x="665" y="227"/>
                        <a:pt x="646" y="247"/>
                      </a:cubicBezTo>
                      <a:cubicBezTo>
                        <a:pt x="723" y="339"/>
                        <a:pt x="789" y="461"/>
                        <a:pt x="715" y="577"/>
                      </a:cubicBezTo>
                      <a:cubicBezTo>
                        <a:pt x="689" y="664"/>
                        <a:pt x="590" y="643"/>
                        <a:pt x="522" y="634"/>
                      </a:cubicBezTo>
                      <a:cubicBezTo>
                        <a:pt x="513" y="490"/>
                        <a:pt x="537" y="343"/>
                        <a:pt x="513" y="200"/>
                      </a:cubicBezTo>
                      <a:cubicBezTo>
                        <a:pt x="483" y="57"/>
                        <a:pt x="294" y="0"/>
                        <a:pt x="179" y="78"/>
                      </a:cubicBezTo>
                      <a:cubicBezTo>
                        <a:pt x="36" y="163"/>
                        <a:pt x="0" y="354"/>
                        <a:pt x="23" y="507"/>
                      </a:cubicBezTo>
                      <a:cubicBezTo>
                        <a:pt x="35" y="606"/>
                        <a:pt x="132" y="654"/>
                        <a:pt x="205" y="705"/>
                      </a:cubicBezTo>
                      <a:cubicBezTo>
                        <a:pt x="217" y="682"/>
                        <a:pt x="240" y="636"/>
                        <a:pt x="251" y="612"/>
                      </a:cubicBezTo>
                      <a:cubicBezTo>
                        <a:pt x="157" y="529"/>
                        <a:pt x="94" y="401"/>
                        <a:pt x="162" y="280"/>
                      </a:cubicBezTo>
                      <a:cubicBezTo>
                        <a:pt x="189" y="180"/>
                        <a:pt x="288" y="168"/>
                        <a:pt x="377" y="172"/>
                      </a:cubicBezTo>
                      <a:cubicBezTo>
                        <a:pt x="399" y="309"/>
                        <a:pt x="385" y="448"/>
                        <a:pt x="395" y="5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53">
                  <a:extLst>
                    <a:ext uri="{FF2B5EF4-FFF2-40B4-BE49-F238E27FC236}">
                      <a16:creationId xmlns:a16="http://schemas.microsoft.com/office/drawing/2014/main" id="{60AD6532-989C-48CC-949A-68EF1D934C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55" y="1617"/>
                  <a:ext cx="227" cy="181"/>
                </a:xfrm>
                <a:custGeom>
                  <a:avLst/>
                  <a:gdLst>
                    <a:gd name="T0" fmla="*/ 157 w 1001"/>
                    <a:gd name="T1" fmla="*/ 797 h 797"/>
                    <a:gd name="T2" fmla="*/ 752 w 1001"/>
                    <a:gd name="T3" fmla="*/ 636 h 797"/>
                    <a:gd name="T4" fmla="*/ 719 w 1001"/>
                    <a:gd name="T5" fmla="*/ 38 h 797"/>
                    <a:gd name="T6" fmla="*/ 0 w 1001"/>
                    <a:gd name="T7" fmla="*/ 172 h 797"/>
                    <a:gd name="T8" fmla="*/ 27 w 1001"/>
                    <a:gd name="T9" fmla="*/ 294 h 797"/>
                    <a:gd name="T10" fmla="*/ 594 w 1001"/>
                    <a:gd name="T11" fmla="*/ 153 h 797"/>
                    <a:gd name="T12" fmla="*/ 699 w 1001"/>
                    <a:gd name="T13" fmla="*/ 519 h 797"/>
                    <a:gd name="T14" fmla="*/ 147 w 1001"/>
                    <a:gd name="T15" fmla="*/ 677 h 797"/>
                    <a:gd name="T16" fmla="*/ 157 w 1001"/>
                    <a:gd name="T17" fmla="*/ 797 h 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1" h="797">
                      <a:moveTo>
                        <a:pt x="157" y="797"/>
                      </a:moveTo>
                      <a:cubicBezTo>
                        <a:pt x="358" y="758"/>
                        <a:pt x="561" y="712"/>
                        <a:pt x="752" y="636"/>
                      </a:cubicBezTo>
                      <a:cubicBezTo>
                        <a:pt x="1001" y="533"/>
                        <a:pt x="941" y="136"/>
                        <a:pt x="719" y="38"/>
                      </a:cubicBezTo>
                      <a:cubicBezTo>
                        <a:pt x="473" y="0"/>
                        <a:pt x="237" y="119"/>
                        <a:pt x="0" y="172"/>
                      </a:cubicBezTo>
                      <a:cubicBezTo>
                        <a:pt x="9" y="213"/>
                        <a:pt x="18" y="253"/>
                        <a:pt x="27" y="294"/>
                      </a:cubicBezTo>
                      <a:cubicBezTo>
                        <a:pt x="217" y="251"/>
                        <a:pt x="401" y="184"/>
                        <a:pt x="594" y="153"/>
                      </a:cubicBezTo>
                      <a:cubicBezTo>
                        <a:pt x="786" y="112"/>
                        <a:pt x="876" y="450"/>
                        <a:pt x="699" y="519"/>
                      </a:cubicBezTo>
                      <a:cubicBezTo>
                        <a:pt x="523" y="595"/>
                        <a:pt x="330" y="623"/>
                        <a:pt x="147" y="677"/>
                      </a:cubicBezTo>
                      <a:cubicBezTo>
                        <a:pt x="150" y="718"/>
                        <a:pt x="154" y="757"/>
                        <a:pt x="157" y="7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54">
                  <a:extLst>
                    <a:ext uri="{FF2B5EF4-FFF2-40B4-BE49-F238E27FC236}">
                      <a16:creationId xmlns:a16="http://schemas.microsoft.com/office/drawing/2014/main" id="{54CAAEB6-F145-4347-AFA9-8B37C94F2B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54" y="1754"/>
                  <a:ext cx="182" cy="62"/>
                </a:xfrm>
                <a:custGeom>
                  <a:avLst/>
                  <a:gdLst>
                    <a:gd name="T0" fmla="*/ 0 w 799"/>
                    <a:gd name="T1" fmla="*/ 121 h 276"/>
                    <a:gd name="T2" fmla="*/ 797 w 799"/>
                    <a:gd name="T3" fmla="*/ 276 h 276"/>
                    <a:gd name="T4" fmla="*/ 799 w 799"/>
                    <a:gd name="T5" fmla="*/ 143 h 276"/>
                    <a:gd name="T6" fmla="*/ 4 w 799"/>
                    <a:gd name="T7" fmla="*/ 0 h 276"/>
                    <a:gd name="T8" fmla="*/ 0 w 799"/>
                    <a:gd name="T9" fmla="*/ 121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9" h="276">
                      <a:moveTo>
                        <a:pt x="0" y="121"/>
                      </a:moveTo>
                      <a:cubicBezTo>
                        <a:pt x="265" y="177"/>
                        <a:pt x="531" y="227"/>
                        <a:pt x="797" y="276"/>
                      </a:cubicBezTo>
                      <a:cubicBezTo>
                        <a:pt x="798" y="232"/>
                        <a:pt x="798" y="187"/>
                        <a:pt x="799" y="143"/>
                      </a:cubicBezTo>
                      <a:cubicBezTo>
                        <a:pt x="532" y="105"/>
                        <a:pt x="271" y="36"/>
                        <a:pt x="4" y="0"/>
                      </a:cubicBezTo>
                      <a:cubicBezTo>
                        <a:pt x="3" y="40"/>
                        <a:pt x="1" y="81"/>
                        <a:pt x="0" y="12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55">
                  <a:extLst>
                    <a:ext uri="{FF2B5EF4-FFF2-40B4-BE49-F238E27FC236}">
                      <a16:creationId xmlns:a16="http://schemas.microsoft.com/office/drawing/2014/main" id="{21729A02-F343-4475-85FF-77790690A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26" y="1836"/>
                  <a:ext cx="202" cy="169"/>
                </a:xfrm>
                <a:custGeom>
                  <a:avLst/>
                  <a:gdLst>
                    <a:gd name="T0" fmla="*/ 76 w 890"/>
                    <a:gd name="T1" fmla="*/ 743 h 743"/>
                    <a:gd name="T2" fmla="*/ 890 w 890"/>
                    <a:gd name="T3" fmla="*/ 642 h 743"/>
                    <a:gd name="T4" fmla="*/ 884 w 890"/>
                    <a:gd name="T5" fmla="*/ 518 h 743"/>
                    <a:gd name="T6" fmla="*/ 504 w 890"/>
                    <a:gd name="T7" fmla="*/ 563 h 743"/>
                    <a:gd name="T8" fmla="*/ 459 w 890"/>
                    <a:gd name="T9" fmla="*/ 189 h 743"/>
                    <a:gd name="T10" fmla="*/ 845 w 890"/>
                    <a:gd name="T11" fmla="*/ 123 h 743"/>
                    <a:gd name="T12" fmla="*/ 797 w 890"/>
                    <a:gd name="T13" fmla="*/ 0 h 743"/>
                    <a:gd name="T14" fmla="*/ 0 w 890"/>
                    <a:gd name="T15" fmla="*/ 97 h 743"/>
                    <a:gd name="T16" fmla="*/ 4 w 890"/>
                    <a:gd name="T17" fmla="*/ 218 h 743"/>
                    <a:gd name="T18" fmla="*/ 340 w 890"/>
                    <a:gd name="T19" fmla="*/ 179 h 743"/>
                    <a:gd name="T20" fmla="*/ 369 w 890"/>
                    <a:gd name="T21" fmla="*/ 574 h 743"/>
                    <a:gd name="T22" fmla="*/ 65 w 890"/>
                    <a:gd name="T23" fmla="*/ 615 h 743"/>
                    <a:gd name="T24" fmla="*/ 76 w 890"/>
                    <a:gd name="T25" fmla="*/ 743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90" h="743">
                      <a:moveTo>
                        <a:pt x="76" y="743"/>
                      </a:moveTo>
                      <a:cubicBezTo>
                        <a:pt x="348" y="710"/>
                        <a:pt x="619" y="680"/>
                        <a:pt x="890" y="642"/>
                      </a:cubicBezTo>
                      <a:cubicBezTo>
                        <a:pt x="888" y="601"/>
                        <a:pt x="886" y="560"/>
                        <a:pt x="884" y="518"/>
                      </a:cubicBezTo>
                      <a:cubicBezTo>
                        <a:pt x="757" y="529"/>
                        <a:pt x="630" y="546"/>
                        <a:pt x="504" y="563"/>
                      </a:cubicBezTo>
                      <a:cubicBezTo>
                        <a:pt x="491" y="438"/>
                        <a:pt x="470" y="314"/>
                        <a:pt x="459" y="189"/>
                      </a:cubicBezTo>
                      <a:cubicBezTo>
                        <a:pt x="574" y="126"/>
                        <a:pt x="718" y="146"/>
                        <a:pt x="845" y="123"/>
                      </a:cubicBezTo>
                      <a:cubicBezTo>
                        <a:pt x="831" y="81"/>
                        <a:pt x="815" y="40"/>
                        <a:pt x="797" y="0"/>
                      </a:cubicBezTo>
                      <a:cubicBezTo>
                        <a:pt x="531" y="23"/>
                        <a:pt x="265" y="60"/>
                        <a:pt x="0" y="97"/>
                      </a:cubicBezTo>
                      <a:cubicBezTo>
                        <a:pt x="1" y="137"/>
                        <a:pt x="3" y="177"/>
                        <a:pt x="4" y="218"/>
                      </a:cubicBezTo>
                      <a:cubicBezTo>
                        <a:pt x="116" y="210"/>
                        <a:pt x="228" y="196"/>
                        <a:pt x="340" y="179"/>
                      </a:cubicBezTo>
                      <a:cubicBezTo>
                        <a:pt x="346" y="310"/>
                        <a:pt x="405" y="449"/>
                        <a:pt x="369" y="574"/>
                      </a:cubicBezTo>
                      <a:cubicBezTo>
                        <a:pt x="269" y="599"/>
                        <a:pt x="166" y="603"/>
                        <a:pt x="65" y="615"/>
                      </a:cubicBezTo>
                      <a:cubicBezTo>
                        <a:pt x="69" y="658"/>
                        <a:pt x="72" y="701"/>
                        <a:pt x="76" y="74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56">
                  <a:extLst>
                    <a:ext uri="{FF2B5EF4-FFF2-40B4-BE49-F238E27FC236}">
                      <a16:creationId xmlns:a16="http://schemas.microsoft.com/office/drawing/2014/main" id="{70AE60B6-D84A-4008-BCC9-5700A7A8F6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72" y="1831"/>
                  <a:ext cx="197" cy="151"/>
                </a:xfrm>
                <a:custGeom>
                  <a:avLst/>
                  <a:gdLst>
                    <a:gd name="T0" fmla="*/ 675 w 868"/>
                    <a:gd name="T1" fmla="*/ 666 h 666"/>
                    <a:gd name="T2" fmla="*/ 785 w 868"/>
                    <a:gd name="T3" fmla="*/ 654 h 666"/>
                    <a:gd name="T4" fmla="*/ 868 w 868"/>
                    <a:gd name="T5" fmla="*/ 18 h 666"/>
                    <a:gd name="T6" fmla="*/ 757 w 868"/>
                    <a:gd name="T7" fmla="*/ 0 h 666"/>
                    <a:gd name="T8" fmla="*/ 728 w 868"/>
                    <a:gd name="T9" fmla="*/ 262 h 666"/>
                    <a:gd name="T10" fmla="*/ 19 w 868"/>
                    <a:gd name="T11" fmla="*/ 170 h 666"/>
                    <a:gd name="T12" fmla="*/ 0 w 868"/>
                    <a:gd name="T13" fmla="*/ 288 h 666"/>
                    <a:gd name="T14" fmla="*/ 686 w 868"/>
                    <a:gd name="T15" fmla="*/ 390 h 666"/>
                    <a:gd name="T16" fmla="*/ 675 w 868"/>
                    <a:gd name="T17" fmla="*/ 666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8" h="666">
                      <a:moveTo>
                        <a:pt x="675" y="666"/>
                      </a:moveTo>
                      <a:cubicBezTo>
                        <a:pt x="702" y="663"/>
                        <a:pt x="758" y="657"/>
                        <a:pt x="785" y="654"/>
                      </a:cubicBezTo>
                      <a:cubicBezTo>
                        <a:pt x="812" y="442"/>
                        <a:pt x="851" y="231"/>
                        <a:pt x="868" y="18"/>
                      </a:cubicBezTo>
                      <a:cubicBezTo>
                        <a:pt x="831" y="12"/>
                        <a:pt x="794" y="6"/>
                        <a:pt x="757" y="0"/>
                      </a:cubicBezTo>
                      <a:cubicBezTo>
                        <a:pt x="747" y="87"/>
                        <a:pt x="737" y="175"/>
                        <a:pt x="728" y="262"/>
                      </a:cubicBezTo>
                      <a:cubicBezTo>
                        <a:pt x="491" y="239"/>
                        <a:pt x="256" y="194"/>
                        <a:pt x="19" y="170"/>
                      </a:cubicBezTo>
                      <a:cubicBezTo>
                        <a:pt x="14" y="199"/>
                        <a:pt x="5" y="258"/>
                        <a:pt x="0" y="288"/>
                      </a:cubicBezTo>
                      <a:cubicBezTo>
                        <a:pt x="228" y="330"/>
                        <a:pt x="457" y="356"/>
                        <a:pt x="686" y="390"/>
                      </a:cubicBezTo>
                      <a:cubicBezTo>
                        <a:pt x="684" y="482"/>
                        <a:pt x="679" y="574"/>
                        <a:pt x="675" y="6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57">
                  <a:extLst>
                    <a:ext uri="{FF2B5EF4-FFF2-40B4-BE49-F238E27FC236}">
                      <a16:creationId xmlns:a16="http://schemas.microsoft.com/office/drawing/2014/main" id="{B2033132-1836-4DB8-A34E-82F5CA7035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81" y="2019"/>
                  <a:ext cx="191" cy="172"/>
                </a:xfrm>
                <a:custGeom>
                  <a:avLst/>
                  <a:gdLst>
                    <a:gd name="T0" fmla="*/ 428 w 839"/>
                    <a:gd name="T1" fmla="*/ 494 h 759"/>
                    <a:gd name="T2" fmla="*/ 826 w 839"/>
                    <a:gd name="T3" fmla="*/ 759 h 759"/>
                    <a:gd name="T4" fmla="*/ 823 w 839"/>
                    <a:gd name="T5" fmla="*/ 600 h 759"/>
                    <a:gd name="T6" fmla="*/ 478 w 839"/>
                    <a:gd name="T7" fmla="*/ 374 h 759"/>
                    <a:gd name="T8" fmla="*/ 808 w 839"/>
                    <a:gd name="T9" fmla="*/ 146 h 759"/>
                    <a:gd name="T10" fmla="*/ 839 w 839"/>
                    <a:gd name="T11" fmla="*/ 0 h 759"/>
                    <a:gd name="T12" fmla="*/ 361 w 839"/>
                    <a:gd name="T13" fmla="*/ 302 h 759"/>
                    <a:gd name="T14" fmla="*/ 0 w 839"/>
                    <a:gd name="T15" fmla="*/ 322 h 759"/>
                    <a:gd name="T16" fmla="*/ 5 w 839"/>
                    <a:gd name="T17" fmla="*/ 441 h 759"/>
                    <a:gd name="T18" fmla="*/ 428 w 839"/>
                    <a:gd name="T19" fmla="*/ 494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9" h="759">
                      <a:moveTo>
                        <a:pt x="428" y="494"/>
                      </a:moveTo>
                      <a:cubicBezTo>
                        <a:pt x="564" y="577"/>
                        <a:pt x="693" y="671"/>
                        <a:pt x="826" y="759"/>
                      </a:cubicBezTo>
                      <a:cubicBezTo>
                        <a:pt x="824" y="706"/>
                        <a:pt x="824" y="653"/>
                        <a:pt x="823" y="600"/>
                      </a:cubicBezTo>
                      <a:cubicBezTo>
                        <a:pt x="706" y="526"/>
                        <a:pt x="592" y="450"/>
                        <a:pt x="478" y="374"/>
                      </a:cubicBezTo>
                      <a:cubicBezTo>
                        <a:pt x="586" y="295"/>
                        <a:pt x="703" y="229"/>
                        <a:pt x="808" y="146"/>
                      </a:cubicBezTo>
                      <a:cubicBezTo>
                        <a:pt x="822" y="99"/>
                        <a:pt x="832" y="50"/>
                        <a:pt x="839" y="0"/>
                      </a:cubicBezTo>
                      <a:cubicBezTo>
                        <a:pt x="667" y="80"/>
                        <a:pt x="528" y="215"/>
                        <a:pt x="361" y="302"/>
                      </a:cubicBezTo>
                      <a:cubicBezTo>
                        <a:pt x="244" y="333"/>
                        <a:pt x="120" y="314"/>
                        <a:pt x="0" y="322"/>
                      </a:cubicBezTo>
                      <a:cubicBezTo>
                        <a:pt x="1" y="352"/>
                        <a:pt x="4" y="411"/>
                        <a:pt x="5" y="441"/>
                      </a:cubicBezTo>
                      <a:cubicBezTo>
                        <a:pt x="146" y="448"/>
                        <a:pt x="303" y="409"/>
                        <a:pt x="428" y="4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Freeform 58">
                  <a:extLst>
                    <a:ext uri="{FF2B5EF4-FFF2-40B4-BE49-F238E27FC236}">
                      <a16:creationId xmlns:a16="http://schemas.microsoft.com/office/drawing/2014/main" id="{4609C624-AD6D-4197-A091-DFE58BA7FA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19" y="2036"/>
                  <a:ext cx="192" cy="157"/>
                </a:xfrm>
                <a:custGeom>
                  <a:avLst/>
                  <a:gdLst>
                    <a:gd name="T0" fmla="*/ 24 w 844"/>
                    <a:gd name="T1" fmla="*/ 690 h 690"/>
                    <a:gd name="T2" fmla="*/ 217 w 844"/>
                    <a:gd name="T3" fmla="*/ 594 h 690"/>
                    <a:gd name="T4" fmla="*/ 703 w 844"/>
                    <a:gd name="T5" fmla="*/ 182 h 690"/>
                    <a:gd name="T6" fmla="*/ 725 w 844"/>
                    <a:gd name="T7" fmla="*/ 661 h 690"/>
                    <a:gd name="T8" fmla="*/ 840 w 844"/>
                    <a:gd name="T9" fmla="*/ 668 h 690"/>
                    <a:gd name="T10" fmla="*/ 819 w 844"/>
                    <a:gd name="T11" fmla="*/ 0 h 690"/>
                    <a:gd name="T12" fmla="*/ 568 w 844"/>
                    <a:gd name="T13" fmla="*/ 133 h 690"/>
                    <a:gd name="T14" fmla="*/ 130 w 844"/>
                    <a:gd name="T15" fmla="*/ 503 h 690"/>
                    <a:gd name="T16" fmla="*/ 120 w 844"/>
                    <a:gd name="T17" fmla="*/ 76 h 690"/>
                    <a:gd name="T18" fmla="*/ 1 w 844"/>
                    <a:gd name="T19" fmla="*/ 77 h 690"/>
                    <a:gd name="T20" fmla="*/ 24 w 844"/>
                    <a:gd name="T21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44" h="690">
                      <a:moveTo>
                        <a:pt x="24" y="690"/>
                      </a:moveTo>
                      <a:cubicBezTo>
                        <a:pt x="92" y="667"/>
                        <a:pt x="162" y="643"/>
                        <a:pt x="217" y="594"/>
                      </a:cubicBezTo>
                      <a:cubicBezTo>
                        <a:pt x="380" y="459"/>
                        <a:pt x="539" y="317"/>
                        <a:pt x="703" y="182"/>
                      </a:cubicBezTo>
                      <a:cubicBezTo>
                        <a:pt x="728" y="341"/>
                        <a:pt x="726" y="501"/>
                        <a:pt x="725" y="661"/>
                      </a:cubicBezTo>
                      <a:cubicBezTo>
                        <a:pt x="753" y="663"/>
                        <a:pt x="811" y="666"/>
                        <a:pt x="840" y="668"/>
                      </a:cubicBezTo>
                      <a:cubicBezTo>
                        <a:pt x="834" y="445"/>
                        <a:pt x="844" y="222"/>
                        <a:pt x="819" y="0"/>
                      </a:cubicBezTo>
                      <a:cubicBezTo>
                        <a:pt x="725" y="20"/>
                        <a:pt x="639" y="68"/>
                        <a:pt x="568" y="133"/>
                      </a:cubicBezTo>
                      <a:cubicBezTo>
                        <a:pt x="424" y="259"/>
                        <a:pt x="277" y="381"/>
                        <a:pt x="130" y="503"/>
                      </a:cubicBezTo>
                      <a:cubicBezTo>
                        <a:pt x="124" y="361"/>
                        <a:pt x="121" y="218"/>
                        <a:pt x="120" y="76"/>
                      </a:cubicBezTo>
                      <a:cubicBezTo>
                        <a:pt x="90" y="76"/>
                        <a:pt x="31" y="77"/>
                        <a:pt x="1" y="77"/>
                      </a:cubicBezTo>
                      <a:cubicBezTo>
                        <a:pt x="0" y="282"/>
                        <a:pt x="7" y="486"/>
                        <a:pt x="24" y="69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Freeform 59">
                  <a:extLst>
                    <a:ext uri="{FF2B5EF4-FFF2-40B4-BE49-F238E27FC236}">
                      <a16:creationId xmlns:a16="http://schemas.microsoft.com/office/drawing/2014/main" id="{BCF533A5-94F2-4510-9A6D-8EDB62F3ED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33" y="2779"/>
                  <a:ext cx="146" cy="237"/>
                </a:xfrm>
                <a:custGeom>
                  <a:avLst/>
                  <a:gdLst>
                    <a:gd name="T0" fmla="*/ 165 w 643"/>
                    <a:gd name="T1" fmla="*/ 978 h 1048"/>
                    <a:gd name="T2" fmla="*/ 538 w 643"/>
                    <a:gd name="T3" fmla="*/ 930 h 1048"/>
                    <a:gd name="T4" fmla="*/ 514 w 643"/>
                    <a:gd name="T5" fmla="*/ 492 h 1048"/>
                    <a:gd name="T6" fmla="*/ 179 w 643"/>
                    <a:gd name="T7" fmla="*/ 147 h 1048"/>
                    <a:gd name="T8" fmla="*/ 622 w 643"/>
                    <a:gd name="T9" fmla="*/ 126 h 1048"/>
                    <a:gd name="T10" fmla="*/ 618 w 643"/>
                    <a:gd name="T11" fmla="*/ 5 h 1048"/>
                    <a:gd name="T12" fmla="*/ 0 w 643"/>
                    <a:gd name="T13" fmla="*/ 8 h 1048"/>
                    <a:gd name="T14" fmla="*/ 183 w 643"/>
                    <a:gd name="T15" fmla="*/ 363 h 1048"/>
                    <a:gd name="T16" fmla="*/ 443 w 643"/>
                    <a:gd name="T17" fmla="*/ 733 h 1048"/>
                    <a:gd name="T18" fmla="*/ 309 w 643"/>
                    <a:gd name="T19" fmla="*/ 887 h 1048"/>
                    <a:gd name="T20" fmla="*/ 177 w 643"/>
                    <a:gd name="T21" fmla="*/ 649 h 1048"/>
                    <a:gd name="T22" fmla="*/ 33 w 643"/>
                    <a:gd name="T23" fmla="*/ 655 h 1048"/>
                    <a:gd name="T24" fmla="*/ 165 w 643"/>
                    <a:gd name="T25" fmla="*/ 978 h 1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3" h="1048">
                      <a:moveTo>
                        <a:pt x="165" y="978"/>
                      </a:moveTo>
                      <a:cubicBezTo>
                        <a:pt x="280" y="1048"/>
                        <a:pt x="451" y="1041"/>
                        <a:pt x="538" y="930"/>
                      </a:cubicBezTo>
                      <a:cubicBezTo>
                        <a:pt x="643" y="806"/>
                        <a:pt x="625" y="607"/>
                        <a:pt x="514" y="492"/>
                      </a:cubicBezTo>
                      <a:cubicBezTo>
                        <a:pt x="405" y="374"/>
                        <a:pt x="280" y="272"/>
                        <a:pt x="179" y="147"/>
                      </a:cubicBezTo>
                      <a:cubicBezTo>
                        <a:pt x="326" y="126"/>
                        <a:pt x="474" y="125"/>
                        <a:pt x="622" y="126"/>
                      </a:cubicBezTo>
                      <a:cubicBezTo>
                        <a:pt x="621" y="85"/>
                        <a:pt x="619" y="45"/>
                        <a:pt x="618" y="5"/>
                      </a:cubicBezTo>
                      <a:cubicBezTo>
                        <a:pt x="412" y="3"/>
                        <a:pt x="206" y="0"/>
                        <a:pt x="0" y="8"/>
                      </a:cubicBezTo>
                      <a:cubicBezTo>
                        <a:pt x="21" y="143"/>
                        <a:pt x="79" y="272"/>
                        <a:pt x="183" y="363"/>
                      </a:cubicBezTo>
                      <a:cubicBezTo>
                        <a:pt x="283" y="473"/>
                        <a:pt x="452" y="562"/>
                        <a:pt x="443" y="733"/>
                      </a:cubicBezTo>
                      <a:cubicBezTo>
                        <a:pt x="453" y="812"/>
                        <a:pt x="397" y="911"/>
                        <a:pt x="309" y="887"/>
                      </a:cubicBezTo>
                      <a:cubicBezTo>
                        <a:pt x="195" y="868"/>
                        <a:pt x="202" y="736"/>
                        <a:pt x="177" y="649"/>
                      </a:cubicBezTo>
                      <a:cubicBezTo>
                        <a:pt x="141" y="650"/>
                        <a:pt x="69" y="654"/>
                        <a:pt x="33" y="655"/>
                      </a:cubicBezTo>
                      <a:cubicBezTo>
                        <a:pt x="54" y="768"/>
                        <a:pt x="64" y="904"/>
                        <a:pt x="165" y="9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Freeform 60">
                  <a:extLst>
                    <a:ext uri="{FF2B5EF4-FFF2-40B4-BE49-F238E27FC236}">
                      <a16:creationId xmlns:a16="http://schemas.microsoft.com/office/drawing/2014/main" id="{88A59CE7-6A65-424E-8173-347CB80AF2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330" y="2779"/>
                  <a:ext cx="153" cy="250"/>
                </a:xfrm>
                <a:custGeom>
                  <a:avLst/>
                  <a:gdLst>
                    <a:gd name="T0" fmla="*/ 231 w 676"/>
                    <a:gd name="T1" fmla="*/ 1056 h 1100"/>
                    <a:gd name="T2" fmla="*/ 556 w 676"/>
                    <a:gd name="T3" fmla="*/ 987 h 1100"/>
                    <a:gd name="T4" fmla="*/ 671 w 676"/>
                    <a:gd name="T5" fmla="*/ 578 h 1100"/>
                    <a:gd name="T6" fmla="*/ 539 w 676"/>
                    <a:gd name="T7" fmla="*/ 115 h 1100"/>
                    <a:gd name="T8" fmla="*/ 102 w 676"/>
                    <a:gd name="T9" fmla="*/ 180 h 1100"/>
                    <a:gd name="T10" fmla="*/ 30 w 676"/>
                    <a:gd name="T11" fmla="*/ 739 h 1100"/>
                    <a:gd name="T12" fmla="*/ 231 w 676"/>
                    <a:gd name="T13" fmla="*/ 1056 h 1100"/>
                    <a:gd name="T14" fmla="*/ 178 w 676"/>
                    <a:gd name="T15" fmla="*/ 684 h 1100"/>
                    <a:gd name="T16" fmla="*/ 360 w 676"/>
                    <a:gd name="T17" fmla="*/ 154 h 1100"/>
                    <a:gd name="T18" fmla="*/ 511 w 676"/>
                    <a:gd name="T19" fmla="*/ 685 h 1100"/>
                    <a:gd name="T20" fmla="*/ 357 w 676"/>
                    <a:gd name="T21" fmla="*/ 947 h 1100"/>
                    <a:gd name="T22" fmla="*/ 178 w 676"/>
                    <a:gd name="T23" fmla="*/ 684 h 1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76" h="1100">
                      <a:moveTo>
                        <a:pt x="231" y="1056"/>
                      </a:moveTo>
                      <a:cubicBezTo>
                        <a:pt x="340" y="1100"/>
                        <a:pt x="479" y="1080"/>
                        <a:pt x="556" y="987"/>
                      </a:cubicBezTo>
                      <a:cubicBezTo>
                        <a:pt x="655" y="877"/>
                        <a:pt x="667" y="719"/>
                        <a:pt x="671" y="578"/>
                      </a:cubicBezTo>
                      <a:cubicBezTo>
                        <a:pt x="676" y="416"/>
                        <a:pt x="650" y="241"/>
                        <a:pt x="539" y="115"/>
                      </a:cubicBezTo>
                      <a:cubicBezTo>
                        <a:pt x="416" y="0"/>
                        <a:pt x="182" y="27"/>
                        <a:pt x="102" y="180"/>
                      </a:cubicBezTo>
                      <a:cubicBezTo>
                        <a:pt x="8" y="349"/>
                        <a:pt x="0" y="552"/>
                        <a:pt x="30" y="739"/>
                      </a:cubicBezTo>
                      <a:cubicBezTo>
                        <a:pt x="54" y="863"/>
                        <a:pt x="104" y="1006"/>
                        <a:pt x="231" y="1056"/>
                      </a:cubicBezTo>
                      <a:moveTo>
                        <a:pt x="178" y="684"/>
                      </a:moveTo>
                      <a:cubicBezTo>
                        <a:pt x="164" y="497"/>
                        <a:pt x="152" y="240"/>
                        <a:pt x="360" y="154"/>
                      </a:cubicBezTo>
                      <a:cubicBezTo>
                        <a:pt x="534" y="271"/>
                        <a:pt x="523" y="500"/>
                        <a:pt x="511" y="685"/>
                      </a:cubicBezTo>
                      <a:cubicBezTo>
                        <a:pt x="497" y="785"/>
                        <a:pt x="480" y="928"/>
                        <a:pt x="357" y="947"/>
                      </a:cubicBezTo>
                      <a:cubicBezTo>
                        <a:pt x="220" y="947"/>
                        <a:pt x="192" y="790"/>
                        <a:pt x="178" y="68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Freeform 61">
                  <a:extLst>
                    <a:ext uri="{FF2B5EF4-FFF2-40B4-BE49-F238E27FC236}">
                      <a16:creationId xmlns:a16="http://schemas.microsoft.com/office/drawing/2014/main" id="{CF7B0FC3-3F8F-4F60-B497-ECE77A82765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532" y="2774"/>
                  <a:ext cx="159" cy="257"/>
                </a:xfrm>
                <a:custGeom>
                  <a:avLst/>
                  <a:gdLst>
                    <a:gd name="T0" fmla="*/ 224 w 702"/>
                    <a:gd name="T1" fmla="*/ 1062 h 1131"/>
                    <a:gd name="T2" fmla="*/ 607 w 702"/>
                    <a:gd name="T3" fmla="*/ 915 h 1131"/>
                    <a:gd name="T4" fmla="*/ 593 w 702"/>
                    <a:gd name="T5" fmla="*/ 199 h 1131"/>
                    <a:gd name="T6" fmla="*/ 126 w 702"/>
                    <a:gd name="T7" fmla="*/ 152 h 1131"/>
                    <a:gd name="T8" fmla="*/ 22 w 702"/>
                    <a:gd name="T9" fmla="*/ 710 h 1131"/>
                    <a:gd name="T10" fmla="*/ 224 w 702"/>
                    <a:gd name="T11" fmla="*/ 1062 h 1131"/>
                    <a:gd name="T12" fmla="*/ 261 w 702"/>
                    <a:gd name="T13" fmla="*/ 925 h 1131"/>
                    <a:gd name="T14" fmla="*/ 177 w 702"/>
                    <a:gd name="T15" fmla="*/ 622 h 1131"/>
                    <a:gd name="T16" fmla="*/ 218 w 702"/>
                    <a:gd name="T17" fmla="*/ 279 h 1131"/>
                    <a:gd name="T18" fmla="*/ 380 w 702"/>
                    <a:gd name="T19" fmla="*/ 184 h 1131"/>
                    <a:gd name="T20" fmla="*/ 507 w 702"/>
                    <a:gd name="T21" fmla="*/ 443 h 1131"/>
                    <a:gd name="T22" fmla="*/ 465 w 702"/>
                    <a:gd name="T23" fmla="*/ 878 h 1131"/>
                    <a:gd name="T24" fmla="*/ 261 w 702"/>
                    <a:gd name="T25" fmla="*/ 925 h 1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2" h="1131">
                      <a:moveTo>
                        <a:pt x="224" y="1062"/>
                      </a:moveTo>
                      <a:cubicBezTo>
                        <a:pt x="364" y="1131"/>
                        <a:pt x="549" y="1059"/>
                        <a:pt x="607" y="915"/>
                      </a:cubicBezTo>
                      <a:cubicBezTo>
                        <a:pt x="702" y="689"/>
                        <a:pt x="699" y="421"/>
                        <a:pt x="593" y="199"/>
                      </a:cubicBezTo>
                      <a:cubicBezTo>
                        <a:pt x="510" y="28"/>
                        <a:pt x="241" y="0"/>
                        <a:pt x="126" y="152"/>
                      </a:cubicBezTo>
                      <a:cubicBezTo>
                        <a:pt x="9" y="311"/>
                        <a:pt x="0" y="521"/>
                        <a:pt x="22" y="710"/>
                      </a:cubicBezTo>
                      <a:cubicBezTo>
                        <a:pt x="43" y="844"/>
                        <a:pt x="87" y="1003"/>
                        <a:pt x="224" y="1062"/>
                      </a:cubicBezTo>
                      <a:moveTo>
                        <a:pt x="261" y="925"/>
                      </a:moveTo>
                      <a:cubicBezTo>
                        <a:pt x="185" y="846"/>
                        <a:pt x="180" y="727"/>
                        <a:pt x="177" y="622"/>
                      </a:cubicBezTo>
                      <a:cubicBezTo>
                        <a:pt x="180" y="508"/>
                        <a:pt x="167" y="385"/>
                        <a:pt x="218" y="279"/>
                      </a:cubicBezTo>
                      <a:cubicBezTo>
                        <a:pt x="245" y="218"/>
                        <a:pt x="310" y="163"/>
                        <a:pt x="380" y="184"/>
                      </a:cubicBezTo>
                      <a:cubicBezTo>
                        <a:pt x="471" y="236"/>
                        <a:pt x="498" y="346"/>
                        <a:pt x="507" y="443"/>
                      </a:cubicBezTo>
                      <a:cubicBezTo>
                        <a:pt x="517" y="588"/>
                        <a:pt x="524" y="741"/>
                        <a:pt x="465" y="878"/>
                      </a:cubicBezTo>
                      <a:cubicBezTo>
                        <a:pt x="435" y="956"/>
                        <a:pt x="323" y="975"/>
                        <a:pt x="261" y="9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Freeform 62">
                  <a:extLst>
                    <a:ext uri="{FF2B5EF4-FFF2-40B4-BE49-F238E27FC236}">
                      <a16:creationId xmlns:a16="http://schemas.microsoft.com/office/drawing/2014/main" id="{6E7BE5EE-D0D8-4DB3-B3B5-9B9CC482BE9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734" y="2784"/>
                  <a:ext cx="160" cy="232"/>
                </a:xfrm>
                <a:custGeom>
                  <a:avLst/>
                  <a:gdLst>
                    <a:gd name="T0" fmla="*/ 82 w 704"/>
                    <a:gd name="T1" fmla="*/ 499 h 1024"/>
                    <a:gd name="T2" fmla="*/ 406 w 704"/>
                    <a:gd name="T3" fmla="*/ 1024 h 1024"/>
                    <a:gd name="T4" fmla="*/ 548 w 704"/>
                    <a:gd name="T5" fmla="*/ 1020 h 1024"/>
                    <a:gd name="T6" fmla="*/ 550 w 704"/>
                    <a:gd name="T7" fmla="*/ 400 h 1024"/>
                    <a:gd name="T8" fmla="*/ 704 w 704"/>
                    <a:gd name="T9" fmla="*/ 349 h 1024"/>
                    <a:gd name="T10" fmla="*/ 562 w 704"/>
                    <a:gd name="T11" fmla="*/ 224 h 1024"/>
                    <a:gd name="T12" fmla="*/ 541 w 704"/>
                    <a:gd name="T13" fmla="*/ 0 h 1024"/>
                    <a:gd name="T14" fmla="*/ 397 w 704"/>
                    <a:gd name="T15" fmla="*/ 6 h 1024"/>
                    <a:gd name="T16" fmla="*/ 396 w 704"/>
                    <a:gd name="T17" fmla="*/ 255 h 1024"/>
                    <a:gd name="T18" fmla="*/ 0 w 704"/>
                    <a:gd name="T19" fmla="*/ 257 h 1024"/>
                    <a:gd name="T20" fmla="*/ 82 w 704"/>
                    <a:gd name="T21" fmla="*/ 499 h 1024"/>
                    <a:gd name="T22" fmla="*/ 180 w 704"/>
                    <a:gd name="T23" fmla="*/ 391 h 1024"/>
                    <a:gd name="T24" fmla="*/ 399 w 704"/>
                    <a:gd name="T25" fmla="*/ 388 h 1024"/>
                    <a:gd name="T26" fmla="*/ 393 w 704"/>
                    <a:gd name="T27" fmla="*/ 747 h 1024"/>
                    <a:gd name="T28" fmla="*/ 180 w 704"/>
                    <a:gd name="T29" fmla="*/ 391 h 1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04" h="1024">
                      <a:moveTo>
                        <a:pt x="82" y="499"/>
                      </a:moveTo>
                      <a:cubicBezTo>
                        <a:pt x="190" y="674"/>
                        <a:pt x="296" y="850"/>
                        <a:pt x="406" y="1024"/>
                      </a:cubicBezTo>
                      <a:cubicBezTo>
                        <a:pt x="453" y="1023"/>
                        <a:pt x="501" y="1022"/>
                        <a:pt x="548" y="1020"/>
                      </a:cubicBezTo>
                      <a:cubicBezTo>
                        <a:pt x="548" y="814"/>
                        <a:pt x="547" y="607"/>
                        <a:pt x="550" y="400"/>
                      </a:cubicBezTo>
                      <a:cubicBezTo>
                        <a:pt x="601" y="384"/>
                        <a:pt x="652" y="367"/>
                        <a:pt x="704" y="349"/>
                      </a:cubicBezTo>
                      <a:cubicBezTo>
                        <a:pt x="659" y="305"/>
                        <a:pt x="611" y="263"/>
                        <a:pt x="562" y="224"/>
                      </a:cubicBezTo>
                      <a:cubicBezTo>
                        <a:pt x="555" y="150"/>
                        <a:pt x="548" y="75"/>
                        <a:pt x="541" y="0"/>
                      </a:cubicBezTo>
                      <a:cubicBezTo>
                        <a:pt x="493" y="2"/>
                        <a:pt x="445" y="4"/>
                        <a:pt x="397" y="6"/>
                      </a:cubicBezTo>
                      <a:cubicBezTo>
                        <a:pt x="397" y="89"/>
                        <a:pt x="397" y="172"/>
                        <a:pt x="396" y="255"/>
                      </a:cubicBezTo>
                      <a:cubicBezTo>
                        <a:pt x="264" y="256"/>
                        <a:pt x="132" y="255"/>
                        <a:pt x="0" y="257"/>
                      </a:cubicBezTo>
                      <a:cubicBezTo>
                        <a:pt x="10" y="343"/>
                        <a:pt x="35" y="427"/>
                        <a:pt x="82" y="499"/>
                      </a:cubicBezTo>
                      <a:moveTo>
                        <a:pt x="180" y="391"/>
                      </a:moveTo>
                      <a:cubicBezTo>
                        <a:pt x="253" y="390"/>
                        <a:pt x="326" y="389"/>
                        <a:pt x="399" y="388"/>
                      </a:cubicBezTo>
                      <a:cubicBezTo>
                        <a:pt x="398" y="508"/>
                        <a:pt x="399" y="628"/>
                        <a:pt x="393" y="747"/>
                      </a:cubicBezTo>
                      <a:cubicBezTo>
                        <a:pt x="312" y="635"/>
                        <a:pt x="242" y="515"/>
                        <a:pt x="180" y="39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Freeform 63">
                  <a:extLst>
                    <a:ext uri="{FF2B5EF4-FFF2-40B4-BE49-F238E27FC236}">
                      <a16:creationId xmlns:a16="http://schemas.microsoft.com/office/drawing/2014/main" id="{17F90948-6603-4FAA-B6EC-465CF16976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97" y="2870"/>
                  <a:ext cx="388" cy="30"/>
                </a:xfrm>
                <a:custGeom>
                  <a:avLst/>
                  <a:gdLst>
                    <a:gd name="T0" fmla="*/ 0 w 1713"/>
                    <a:gd name="T1" fmla="*/ 42 h 128"/>
                    <a:gd name="T2" fmla="*/ 385 w 1713"/>
                    <a:gd name="T3" fmla="*/ 96 h 128"/>
                    <a:gd name="T4" fmla="*/ 1713 w 1713"/>
                    <a:gd name="T5" fmla="*/ 79 h 128"/>
                    <a:gd name="T6" fmla="*/ 1302 w 1713"/>
                    <a:gd name="T7" fmla="*/ 28 h 128"/>
                    <a:gd name="T8" fmla="*/ 0 w 1713"/>
                    <a:gd name="T9" fmla="*/ 4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13" h="128">
                      <a:moveTo>
                        <a:pt x="0" y="42"/>
                      </a:moveTo>
                      <a:cubicBezTo>
                        <a:pt x="110" y="128"/>
                        <a:pt x="256" y="87"/>
                        <a:pt x="385" y="96"/>
                      </a:cubicBezTo>
                      <a:cubicBezTo>
                        <a:pt x="827" y="86"/>
                        <a:pt x="1272" y="116"/>
                        <a:pt x="1713" y="79"/>
                      </a:cubicBezTo>
                      <a:cubicBezTo>
                        <a:pt x="1590" y="0"/>
                        <a:pt x="1439" y="35"/>
                        <a:pt x="1302" y="28"/>
                      </a:cubicBezTo>
                      <a:cubicBezTo>
                        <a:pt x="868" y="36"/>
                        <a:pt x="432" y="12"/>
                        <a:pt x="0" y="4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Freeform 64">
                  <a:extLst>
                    <a:ext uri="{FF2B5EF4-FFF2-40B4-BE49-F238E27FC236}">
                      <a16:creationId xmlns:a16="http://schemas.microsoft.com/office/drawing/2014/main" id="{8F191D91-9F18-443C-AE39-64DBFD378C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082" y="2932"/>
                  <a:ext cx="283" cy="310"/>
                </a:xfrm>
                <a:custGeom>
                  <a:avLst/>
                  <a:gdLst>
                    <a:gd name="T0" fmla="*/ 204 w 1246"/>
                    <a:gd name="T1" fmla="*/ 1316 h 1364"/>
                    <a:gd name="T2" fmla="*/ 333 w 1246"/>
                    <a:gd name="T3" fmla="*/ 1364 h 1364"/>
                    <a:gd name="T4" fmla="*/ 735 w 1246"/>
                    <a:gd name="T5" fmla="*/ 855 h 1364"/>
                    <a:gd name="T6" fmla="*/ 929 w 1246"/>
                    <a:gd name="T7" fmla="*/ 1013 h 1364"/>
                    <a:gd name="T8" fmla="*/ 1026 w 1246"/>
                    <a:gd name="T9" fmla="*/ 893 h 1364"/>
                    <a:gd name="T10" fmla="*/ 842 w 1246"/>
                    <a:gd name="T11" fmla="*/ 737 h 1364"/>
                    <a:gd name="T12" fmla="*/ 1246 w 1246"/>
                    <a:gd name="T13" fmla="*/ 202 h 1364"/>
                    <a:gd name="T14" fmla="*/ 1132 w 1246"/>
                    <a:gd name="T15" fmla="*/ 125 h 1364"/>
                    <a:gd name="T16" fmla="*/ 732 w 1246"/>
                    <a:gd name="T17" fmla="*/ 638 h 1364"/>
                    <a:gd name="T18" fmla="*/ 541 w 1246"/>
                    <a:gd name="T19" fmla="*/ 523 h 1364"/>
                    <a:gd name="T20" fmla="*/ 874 w 1246"/>
                    <a:gd name="T21" fmla="*/ 104 h 1364"/>
                    <a:gd name="T22" fmla="*/ 844 w 1246"/>
                    <a:gd name="T23" fmla="*/ 0 h 1364"/>
                    <a:gd name="T24" fmla="*/ 702 w 1246"/>
                    <a:gd name="T25" fmla="*/ 99 h 1364"/>
                    <a:gd name="T26" fmla="*/ 0 w 1246"/>
                    <a:gd name="T27" fmla="*/ 999 h 1364"/>
                    <a:gd name="T28" fmla="*/ 110 w 1246"/>
                    <a:gd name="T29" fmla="*/ 1074 h 1364"/>
                    <a:gd name="T30" fmla="*/ 452 w 1246"/>
                    <a:gd name="T31" fmla="*/ 635 h 1364"/>
                    <a:gd name="T32" fmla="*/ 630 w 1246"/>
                    <a:gd name="T33" fmla="*/ 774 h 1364"/>
                    <a:gd name="T34" fmla="*/ 204 w 1246"/>
                    <a:gd name="T35" fmla="*/ 1316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6" h="1364">
                      <a:moveTo>
                        <a:pt x="204" y="1316"/>
                      </a:moveTo>
                      <a:cubicBezTo>
                        <a:pt x="246" y="1334"/>
                        <a:pt x="287" y="1357"/>
                        <a:pt x="333" y="1364"/>
                      </a:cubicBezTo>
                      <a:cubicBezTo>
                        <a:pt x="474" y="1200"/>
                        <a:pt x="598" y="1022"/>
                        <a:pt x="735" y="855"/>
                      </a:cubicBezTo>
                      <a:cubicBezTo>
                        <a:pt x="800" y="908"/>
                        <a:pt x="864" y="960"/>
                        <a:pt x="929" y="1013"/>
                      </a:cubicBezTo>
                      <a:cubicBezTo>
                        <a:pt x="962" y="973"/>
                        <a:pt x="994" y="934"/>
                        <a:pt x="1026" y="893"/>
                      </a:cubicBezTo>
                      <a:cubicBezTo>
                        <a:pt x="963" y="843"/>
                        <a:pt x="897" y="796"/>
                        <a:pt x="842" y="737"/>
                      </a:cubicBezTo>
                      <a:cubicBezTo>
                        <a:pt x="962" y="548"/>
                        <a:pt x="1111" y="380"/>
                        <a:pt x="1246" y="202"/>
                      </a:cubicBezTo>
                      <a:cubicBezTo>
                        <a:pt x="1208" y="176"/>
                        <a:pt x="1170" y="151"/>
                        <a:pt x="1132" y="125"/>
                      </a:cubicBezTo>
                      <a:cubicBezTo>
                        <a:pt x="1002" y="299"/>
                        <a:pt x="880" y="480"/>
                        <a:pt x="732" y="638"/>
                      </a:cubicBezTo>
                      <a:cubicBezTo>
                        <a:pt x="663" y="610"/>
                        <a:pt x="603" y="564"/>
                        <a:pt x="541" y="523"/>
                      </a:cubicBezTo>
                      <a:cubicBezTo>
                        <a:pt x="649" y="381"/>
                        <a:pt x="754" y="236"/>
                        <a:pt x="874" y="104"/>
                      </a:cubicBezTo>
                      <a:cubicBezTo>
                        <a:pt x="867" y="78"/>
                        <a:pt x="851" y="26"/>
                        <a:pt x="844" y="0"/>
                      </a:cubicBezTo>
                      <a:cubicBezTo>
                        <a:pt x="787" y="17"/>
                        <a:pt x="736" y="49"/>
                        <a:pt x="702" y="99"/>
                      </a:cubicBezTo>
                      <a:cubicBezTo>
                        <a:pt x="468" y="400"/>
                        <a:pt x="235" y="700"/>
                        <a:pt x="0" y="999"/>
                      </a:cubicBezTo>
                      <a:cubicBezTo>
                        <a:pt x="37" y="1024"/>
                        <a:pt x="74" y="1049"/>
                        <a:pt x="110" y="1074"/>
                      </a:cubicBezTo>
                      <a:cubicBezTo>
                        <a:pt x="225" y="928"/>
                        <a:pt x="336" y="780"/>
                        <a:pt x="452" y="635"/>
                      </a:cubicBezTo>
                      <a:cubicBezTo>
                        <a:pt x="512" y="681"/>
                        <a:pt x="571" y="727"/>
                        <a:pt x="630" y="774"/>
                      </a:cubicBezTo>
                      <a:cubicBezTo>
                        <a:pt x="492" y="958"/>
                        <a:pt x="345" y="1134"/>
                        <a:pt x="204" y="13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Freeform 65">
                  <a:extLst>
                    <a:ext uri="{FF2B5EF4-FFF2-40B4-BE49-F238E27FC236}">
                      <a16:creationId xmlns:a16="http://schemas.microsoft.com/office/drawing/2014/main" id="{3DD78B72-8525-46BB-A6CC-3E5A5F37FD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90" y="2926"/>
                  <a:ext cx="174" cy="202"/>
                </a:xfrm>
                <a:custGeom>
                  <a:avLst/>
                  <a:gdLst>
                    <a:gd name="T0" fmla="*/ 273 w 768"/>
                    <a:gd name="T1" fmla="*/ 516 h 889"/>
                    <a:gd name="T2" fmla="*/ 566 w 768"/>
                    <a:gd name="T3" fmla="*/ 889 h 889"/>
                    <a:gd name="T4" fmla="*/ 768 w 768"/>
                    <a:gd name="T5" fmla="*/ 738 h 889"/>
                    <a:gd name="T6" fmla="*/ 687 w 768"/>
                    <a:gd name="T7" fmla="*/ 631 h 889"/>
                    <a:gd name="T8" fmla="*/ 557 w 768"/>
                    <a:gd name="T9" fmla="*/ 697 h 889"/>
                    <a:gd name="T10" fmla="*/ 187 w 768"/>
                    <a:gd name="T11" fmla="*/ 201 h 889"/>
                    <a:gd name="T12" fmla="*/ 294 w 768"/>
                    <a:gd name="T13" fmla="*/ 100 h 889"/>
                    <a:gd name="T14" fmla="*/ 197 w 768"/>
                    <a:gd name="T15" fmla="*/ 0 h 889"/>
                    <a:gd name="T16" fmla="*/ 0 w 768"/>
                    <a:gd name="T17" fmla="*/ 148 h 889"/>
                    <a:gd name="T18" fmla="*/ 246 w 768"/>
                    <a:gd name="T19" fmla="*/ 488 h 889"/>
                    <a:gd name="T20" fmla="*/ 57 w 768"/>
                    <a:gd name="T21" fmla="*/ 518 h 889"/>
                    <a:gd name="T22" fmla="*/ 82 w 768"/>
                    <a:gd name="T23" fmla="*/ 648 h 889"/>
                    <a:gd name="T24" fmla="*/ 278 w 768"/>
                    <a:gd name="T25" fmla="*/ 642 h 889"/>
                    <a:gd name="T26" fmla="*/ 273 w 768"/>
                    <a:gd name="T27" fmla="*/ 516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8" h="889">
                      <a:moveTo>
                        <a:pt x="273" y="516"/>
                      </a:moveTo>
                      <a:cubicBezTo>
                        <a:pt x="368" y="643"/>
                        <a:pt x="464" y="768"/>
                        <a:pt x="566" y="889"/>
                      </a:cubicBezTo>
                      <a:cubicBezTo>
                        <a:pt x="632" y="838"/>
                        <a:pt x="700" y="788"/>
                        <a:pt x="768" y="738"/>
                      </a:cubicBezTo>
                      <a:cubicBezTo>
                        <a:pt x="741" y="703"/>
                        <a:pt x="714" y="667"/>
                        <a:pt x="687" y="631"/>
                      </a:cubicBezTo>
                      <a:cubicBezTo>
                        <a:pt x="644" y="653"/>
                        <a:pt x="600" y="675"/>
                        <a:pt x="557" y="697"/>
                      </a:cubicBezTo>
                      <a:cubicBezTo>
                        <a:pt x="431" y="533"/>
                        <a:pt x="306" y="369"/>
                        <a:pt x="187" y="201"/>
                      </a:cubicBezTo>
                      <a:cubicBezTo>
                        <a:pt x="222" y="168"/>
                        <a:pt x="258" y="134"/>
                        <a:pt x="294" y="100"/>
                      </a:cubicBezTo>
                      <a:cubicBezTo>
                        <a:pt x="262" y="67"/>
                        <a:pt x="230" y="34"/>
                        <a:pt x="197" y="0"/>
                      </a:cubicBezTo>
                      <a:cubicBezTo>
                        <a:pt x="132" y="50"/>
                        <a:pt x="67" y="100"/>
                        <a:pt x="0" y="148"/>
                      </a:cubicBezTo>
                      <a:cubicBezTo>
                        <a:pt x="83" y="261"/>
                        <a:pt x="168" y="372"/>
                        <a:pt x="246" y="488"/>
                      </a:cubicBezTo>
                      <a:cubicBezTo>
                        <a:pt x="183" y="499"/>
                        <a:pt x="120" y="508"/>
                        <a:pt x="57" y="518"/>
                      </a:cubicBezTo>
                      <a:cubicBezTo>
                        <a:pt x="65" y="561"/>
                        <a:pt x="74" y="604"/>
                        <a:pt x="82" y="648"/>
                      </a:cubicBezTo>
                      <a:cubicBezTo>
                        <a:pt x="147" y="646"/>
                        <a:pt x="213" y="644"/>
                        <a:pt x="278" y="642"/>
                      </a:cubicBezTo>
                      <a:cubicBezTo>
                        <a:pt x="277" y="611"/>
                        <a:pt x="275" y="547"/>
                        <a:pt x="273" y="5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Freeform 66">
                  <a:extLst>
                    <a:ext uri="{FF2B5EF4-FFF2-40B4-BE49-F238E27FC236}">
                      <a16:creationId xmlns:a16="http://schemas.microsoft.com/office/drawing/2014/main" id="{0DAEE229-B023-43B3-BC58-445347DC73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899" y="2989"/>
                  <a:ext cx="207" cy="16"/>
                </a:xfrm>
                <a:custGeom>
                  <a:avLst/>
                  <a:gdLst>
                    <a:gd name="T0" fmla="*/ 3 w 911"/>
                    <a:gd name="T1" fmla="*/ 69 h 69"/>
                    <a:gd name="T2" fmla="*/ 908 w 911"/>
                    <a:gd name="T3" fmla="*/ 69 h 69"/>
                    <a:gd name="T4" fmla="*/ 911 w 911"/>
                    <a:gd name="T5" fmla="*/ 1 h 69"/>
                    <a:gd name="T6" fmla="*/ 0 w 911"/>
                    <a:gd name="T7" fmla="*/ 0 h 69"/>
                    <a:gd name="T8" fmla="*/ 3 w 911"/>
                    <a:gd name="T9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1" h="69">
                      <a:moveTo>
                        <a:pt x="3" y="69"/>
                      </a:moveTo>
                      <a:cubicBezTo>
                        <a:pt x="305" y="68"/>
                        <a:pt x="606" y="66"/>
                        <a:pt x="908" y="69"/>
                      </a:cubicBezTo>
                      <a:cubicBezTo>
                        <a:pt x="909" y="52"/>
                        <a:pt x="910" y="18"/>
                        <a:pt x="911" y="1"/>
                      </a:cubicBezTo>
                      <a:cubicBezTo>
                        <a:pt x="607" y="1"/>
                        <a:pt x="303" y="0"/>
                        <a:pt x="0" y="0"/>
                      </a:cubicBezTo>
                      <a:cubicBezTo>
                        <a:pt x="0" y="17"/>
                        <a:pt x="2" y="52"/>
                        <a:pt x="3" y="6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Freeform 67">
                  <a:extLst>
                    <a:ext uri="{FF2B5EF4-FFF2-40B4-BE49-F238E27FC236}">
                      <a16:creationId xmlns:a16="http://schemas.microsoft.com/office/drawing/2014/main" id="{8688A949-312C-4610-9AD2-3CD5616B92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13" y="2986"/>
                  <a:ext cx="188" cy="20"/>
                </a:xfrm>
                <a:custGeom>
                  <a:avLst/>
                  <a:gdLst>
                    <a:gd name="T0" fmla="*/ 1 w 829"/>
                    <a:gd name="T1" fmla="*/ 72 h 88"/>
                    <a:gd name="T2" fmla="*/ 829 w 829"/>
                    <a:gd name="T3" fmla="*/ 56 h 88"/>
                    <a:gd name="T4" fmla="*/ 699 w 829"/>
                    <a:gd name="T5" fmla="*/ 4 h 88"/>
                    <a:gd name="T6" fmla="*/ 0 w 829"/>
                    <a:gd name="T7" fmla="*/ 3 h 88"/>
                    <a:gd name="T8" fmla="*/ 1 w 829"/>
                    <a:gd name="T9" fmla="*/ 72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9" h="88">
                      <a:moveTo>
                        <a:pt x="1" y="72"/>
                      </a:moveTo>
                      <a:cubicBezTo>
                        <a:pt x="277" y="63"/>
                        <a:pt x="554" y="88"/>
                        <a:pt x="829" y="56"/>
                      </a:cubicBezTo>
                      <a:cubicBezTo>
                        <a:pt x="787" y="35"/>
                        <a:pt x="748" y="2"/>
                        <a:pt x="699" y="4"/>
                      </a:cubicBezTo>
                      <a:cubicBezTo>
                        <a:pt x="466" y="0"/>
                        <a:pt x="233" y="5"/>
                        <a:pt x="0" y="3"/>
                      </a:cubicBezTo>
                      <a:cubicBezTo>
                        <a:pt x="0" y="20"/>
                        <a:pt x="1" y="55"/>
                        <a:pt x="1" y="7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Freeform 68">
                  <a:extLst>
                    <a:ext uri="{FF2B5EF4-FFF2-40B4-BE49-F238E27FC236}">
                      <a16:creationId xmlns:a16="http://schemas.microsoft.com/office/drawing/2014/main" id="{F9E76E9F-58F7-499E-96B5-50BE18EA2A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61" y="2993"/>
                  <a:ext cx="114" cy="137"/>
                </a:xfrm>
                <a:custGeom>
                  <a:avLst/>
                  <a:gdLst>
                    <a:gd name="T0" fmla="*/ 0 w 503"/>
                    <a:gd name="T1" fmla="*/ 68 h 605"/>
                    <a:gd name="T2" fmla="*/ 417 w 503"/>
                    <a:gd name="T3" fmla="*/ 605 h 605"/>
                    <a:gd name="T4" fmla="*/ 503 w 503"/>
                    <a:gd name="T5" fmla="*/ 531 h 605"/>
                    <a:gd name="T6" fmla="*/ 102 w 503"/>
                    <a:gd name="T7" fmla="*/ 0 h 605"/>
                    <a:gd name="T8" fmla="*/ 0 w 503"/>
                    <a:gd name="T9" fmla="*/ 68 h 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3" h="605">
                      <a:moveTo>
                        <a:pt x="0" y="68"/>
                      </a:moveTo>
                      <a:cubicBezTo>
                        <a:pt x="141" y="245"/>
                        <a:pt x="271" y="431"/>
                        <a:pt x="417" y="605"/>
                      </a:cubicBezTo>
                      <a:cubicBezTo>
                        <a:pt x="438" y="587"/>
                        <a:pt x="481" y="550"/>
                        <a:pt x="503" y="531"/>
                      </a:cubicBezTo>
                      <a:cubicBezTo>
                        <a:pt x="367" y="356"/>
                        <a:pt x="232" y="180"/>
                        <a:pt x="102" y="0"/>
                      </a:cubicBezTo>
                      <a:cubicBezTo>
                        <a:pt x="68" y="23"/>
                        <a:pt x="34" y="46"/>
                        <a:pt x="0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Freeform 69">
                  <a:extLst>
                    <a:ext uri="{FF2B5EF4-FFF2-40B4-BE49-F238E27FC236}">
                      <a16:creationId xmlns:a16="http://schemas.microsoft.com/office/drawing/2014/main" id="{F23B2234-8656-44FB-A6BE-4915747824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95" y="3011"/>
                  <a:ext cx="252" cy="275"/>
                </a:xfrm>
                <a:custGeom>
                  <a:avLst/>
                  <a:gdLst>
                    <a:gd name="T0" fmla="*/ 0 w 1107"/>
                    <a:gd name="T1" fmla="*/ 507 h 1212"/>
                    <a:gd name="T2" fmla="*/ 535 w 1107"/>
                    <a:gd name="T3" fmla="*/ 1212 h 1212"/>
                    <a:gd name="T4" fmla="*/ 641 w 1107"/>
                    <a:gd name="T5" fmla="*/ 1157 h 1212"/>
                    <a:gd name="T6" fmla="*/ 474 w 1107"/>
                    <a:gd name="T7" fmla="*/ 932 h 1212"/>
                    <a:gd name="T8" fmla="*/ 855 w 1107"/>
                    <a:gd name="T9" fmla="*/ 654 h 1212"/>
                    <a:gd name="T10" fmla="*/ 957 w 1107"/>
                    <a:gd name="T11" fmla="*/ 774 h 1212"/>
                    <a:gd name="T12" fmla="*/ 856 w 1107"/>
                    <a:gd name="T13" fmla="*/ 927 h 1212"/>
                    <a:gd name="T14" fmla="*/ 1000 w 1107"/>
                    <a:gd name="T15" fmla="*/ 1000 h 1212"/>
                    <a:gd name="T16" fmla="*/ 1107 w 1107"/>
                    <a:gd name="T17" fmla="*/ 826 h 1212"/>
                    <a:gd name="T18" fmla="*/ 906 w 1107"/>
                    <a:gd name="T19" fmla="*/ 525 h 1212"/>
                    <a:gd name="T20" fmla="*/ 749 w 1107"/>
                    <a:gd name="T21" fmla="*/ 550 h 1212"/>
                    <a:gd name="T22" fmla="*/ 392 w 1107"/>
                    <a:gd name="T23" fmla="*/ 815 h 1212"/>
                    <a:gd name="T24" fmla="*/ 314 w 1107"/>
                    <a:gd name="T25" fmla="*/ 721 h 1212"/>
                    <a:gd name="T26" fmla="*/ 584 w 1107"/>
                    <a:gd name="T27" fmla="*/ 386 h 1212"/>
                    <a:gd name="T28" fmla="*/ 580 w 1107"/>
                    <a:gd name="T29" fmla="*/ 26 h 1212"/>
                    <a:gd name="T30" fmla="*/ 402 w 1107"/>
                    <a:gd name="T31" fmla="*/ 0 h 1212"/>
                    <a:gd name="T32" fmla="*/ 442 w 1107"/>
                    <a:gd name="T33" fmla="*/ 367 h 1212"/>
                    <a:gd name="T34" fmla="*/ 232 w 1107"/>
                    <a:gd name="T35" fmla="*/ 601 h 1212"/>
                    <a:gd name="T36" fmla="*/ 110 w 1107"/>
                    <a:gd name="T37" fmla="*/ 460 h 1212"/>
                    <a:gd name="T38" fmla="*/ 0 w 1107"/>
                    <a:gd name="T39" fmla="*/ 507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07" h="1212">
                      <a:moveTo>
                        <a:pt x="0" y="507"/>
                      </a:moveTo>
                      <a:cubicBezTo>
                        <a:pt x="179" y="741"/>
                        <a:pt x="348" y="984"/>
                        <a:pt x="535" y="1212"/>
                      </a:cubicBezTo>
                      <a:cubicBezTo>
                        <a:pt x="571" y="1196"/>
                        <a:pt x="606" y="1176"/>
                        <a:pt x="641" y="1157"/>
                      </a:cubicBezTo>
                      <a:cubicBezTo>
                        <a:pt x="586" y="1081"/>
                        <a:pt x="530" y="1007"/>
                        <a:pt x="474" y="932"/>
                      </a:cubicBezTo>
                      <a:cubicBezTo>
                        <a:pt x="599" y="836"/>
                        <a:pt x="722" y="737"/>
                        <a:pt x="855" y="654"/>
                      </a:cubicBezTo>
                      <a:cubicBezTo>
                        <a:pt x="889" y="694"/>
                        <a:pt x="923" y="734"/>
                        <a:pt x="957" y="774"/>
                      </a:cubicBezTo>
                      <a:cubicBezTo>
                        <a:pt x="924" y="826"/>
                        <a:pt x="890" y="877"/>
                        <a:pt x="856" y="927"/>
                      </a:cubicBezTo>
                      <a:cubicBezTo>
                        <a:pt x="904" y="951"/>
                        <a:pt x="952" y="975"/>
                        <a:pt x="1000" y="1000"/>
                      </a:cubicBezTo>
                      <a:cubicBezTo>
                        <a:pt x="1039" y="944"/>
                        <a:pt x="1079" y="889"/>
                        <a:pt x="1107" y="826"/>
                      </a:cubicBezTo>
                      <a:cubicBezTo>
                        <a:pt x="1089" y="702"/>
                        <a:pt x="1003" y="598"/>
                        <a:pt x="906" y="525"/>
                      </a:cubicBezTo>
                      <a:cubicBezTo>
                        <a:pt x="855" y="476"/>
                        <a:pt x="797" y="525"/>
                        <a:pt x="749" y="550"/>
                      </a:cubicBezTo>
                      <a:cubicBezTo>
                        <a:pt x="623" y="629"/>
                        <a:pt x="511" y="726"/>
                        <a:pt x="392" y="815"/>
                      </a:cubicBezTo>
                      <a:cubicBezTo>
                        <a:pt x="366" y="784"/>
                        <a:pt x="340" y="753"/>
                        <a:pt x="314" y="721"/>
                      </a:cubicBezTo>
                      <a:cubicBezTo>
                        <a:pt x="419" y="623"/>
                        <a:pt x="534" y="524"/>
                        <a:pt x="584" y="386"/>
                      </a:cubicBezTo>
                      <a:cubicBezTo>
                        <a:pt x="613" y="268"/>
                        <a:pt x="590" y="145"/>
                        <a:pt x="580" y="26"/>
                      </a:cubicBezTo>
                      <a:cubicBezTo>
                        <a:pt x="521" y="18"/>
                        <a:pt x="461" y="9"/>
                        <a:pt x="402" y="0"/>
                      </a:cubicBezTo>
                      <a:cubicBezTo>
                        <a:pt x="433" y="119"/>
                        <a:pt x="474" y="244"/>
                        <a:pt x="442" y="367"/>
                      </a:cubicBezTo>
                      <a:cubicBezTo>
                        <a:pt x="394" y="462"/>
                        <a:pt x="307" y="528"/>
                        <a:pt x="232" y="601"/>
                      </a:cubicBezTo>
                      <a:cubicBezTo>
                        <a:pt x="192" y="553"/>
                        <a:pt x="153" y="504"/>
                        <a:pt x="110" y="460"/>
                      </a:cubicBezTo>
                      <a:cubicBezTo>
                        <a:pt x="72" y="475"/>
                        <a:pt x="36" y="491"/>
                        <a:pt x="0" y="50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Freeform 70">
                  <a:extLst>
                    <a:ext uri="{FF2B5EF4-FFF2-40B4-BE49-F238E27FC236}">
                      <a16:creationId xmlns:a16="http://schemas.microsoft.com/office/drawing/2014/main" id="{5DD3F593-E29F-4111-BBED-B2A30746A8F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49" y="3059"/>
                  <a:ext cx="267" cy="284"/>
                </a:xfrm>
                <a:custGeom>
                  <a:avLst/>
                  <a:gdLst>
                    <a:gd name="T0" fmla="*/ 0 w 1178"/>
                    <a:gd name="T1" fmla="*/ 866 h 1251"/>
                    <a:gd name="T2" fmla="*/ 505 w 1178"/>
                    <a:gd name="T3" fmla="*/ 1251 h 1251"/>
                    <a:gd name="T4" fmla="*/ 1178 w 1178"/>
                    <a:gd name="T5" fmla="*/ 393 h 1251"/>
                    <a:gd name="T6" fmla="*/ 649 w 1178"/>
                    <a:gd name="T7" fmla="*/ 0 h 1251"/>
                    <a:gd name="T8" fmla="*/ 623 w 1178"/>
                    <a:gd name="T9" fmla="*/ 242 h 1251"/>
                    <a:gd name="T10" fmla="*/ 197 w 1178"/>
                    <a:gd name="T11" fmla="*/ 793 h 1251"/>
                    <a:gd name="T12" fmla="*/ 60 w 1178"/>
                    <a:gd name="T13" fmla="*/ 762 h 1251"/>
                    <a:gd name="T14" fmla="*/ 0 w 1178"/>
                    <a:gd name="T15" fmla="*/ 866 h 1251"/>
                    <a:gd name="T16" fmla="*/ 286 w 1178"/>
                    <a:gd name="T17" fmla="*/ 893 h 1251"/>
                    <a:gd name="T18" fmla="*/ 770 w 1178"/>
                    <a:gd name="T19" fmla="*/ 272 h 1251"/>
                    <a:gd name="T20" fmla="*/ 981 w 1178"/>
                    <a:gd name="T21" fmla="*/ 439 h 1251"/>
                    <a:gd name="T22" fmla="*/ 488 w 1178"/>
                    <a:gd name="T23" fmla="*/ 1056 h 1251"/>
                    <a:gd name="T24" fmla="*/ 286 w 1178"/>
                    <a:gd name="T25" fmla="*/ 893 h 1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78" h="1251">
                      <a:moveTo>
                        <a:pt x="0" y="866"/>
                      </a:moveTo>
                      <a:cubicBezTo>
                        <a:pt x="169" y="993"/>
                        <a:pt x="334" y="1126"/>
                        <a:pt x="505" y="1251"/>
                      </a:cubicBezTo>
                      <a:cubicBezTo>
                        <a:pt x="733" y="968"/>
                        <a:pt x="960" y="684"/>
                        <a:pt x="1178" y="393"/>
                      </a:cubicBezTo>
                      <a:cubicBezTo>
                        <a:pt x="1000" y="264"/>
                        <a:pt x="839" y="112"/>
                        <a:pt x="649" y="0"/>
                      </a:cubicBezTo>
                      <a:cubicBezTo>
                        <a:pt x="631" y="80"/>
                        <a:pt x="652" y="167"/>
                        <a:pt x="623" y="242"/>
                      </a:cubicBezTo>
                      <a:cubicBezTo>
                        <a:pt x="492" y="434"/>
                        <a:pt x="334" y="606"/>
                        <a:pt x="197" y="793"/>
                      </a:cubicBezTo>
                      <a:cubicBezTo>
                        <a:pt x="151" y="783"/>
                        <a:pt x="106" y="773"/>
                        <a:pt x="60" y="762"/>
                      </a:cubicBezTo>
                      <a:cubicBezTo>
                        <a:pt x="40" y="797"/>
                        <a:pt x="20" y="831"/>
                        <a:pt x="0" y="866"/>
                      </a:cubicBezTo>
                      <a:moveTo>
                        <a:pt x="286" y="893"/>
                      </a:moveTo>
                      <a:cubicBezTo>
                        <a:pt x="441" y="681"/>
                        <a:pt x="613" y="482"/>
                        <a:pt x="770" y="272"/>
                      </a:cubicBezTo>
                      <a:cubicBezTo>
                        <a:pt x="843" y="324"/>
                        <a:pt x="913" y="380"/>
                        <a:pt x="981" y="439"/>
                      </a:cubicBezTo>
                      <a:cubicBezTo>
                        <a:pt x="817" y="644"/>
                        <a:pt x="663" y="858"/>
                        <a:pt x="488" y="1056"/>
                      </a:cubicBezTo>
                      <a:cubicBezTo>
                        <a:pt x="421" y="1001"/>
                        <a:pt x="353" y="947"/>
                        <a:pt x="286" y="8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Freeform 71">
                  <a:extLst>
                    <a:ext uri="{FF2B5EF4-FFF2-40B4-BE49-F238E27FC236}">
                      <a16:creationId xmlns:a16="http://schemas.microsoft.com/office/drawing/2014/main" id="{56B9976B-0E03-4AB6-9E0F-68BF61CDF6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02" y="3088"/>
                  <a:ext cx="273" cy="285"/>
                </a:xfrm>
                <a:custGeom>
                  <a:avLst/>
                  <a:gdLst>
                    <a:gd name="T0" fmla="*/ 0 w 1203"/>
                    <a:gd name="T1" fmla="*/ 856 h 1253"/>
                    <a:gd name="T2" fmla="*/ 296 w 1203"/>
                    <a:gd name="T3" fmla="*/ 1253 h 1253"/>
                    <a:gd name="T4" fmla="*/ 583 w 1203"/>
                    <a:gd name="T5" fmla="*/ 837 h 1253"/>
                    <a:gd name="T6" fmla="*/ 1036 w 1203"/>
                    <a:gd name="T7" fmla="*/ 716 h 1253"/>
                    <a:gd name="T8" fmla="*/ 1047 w 1203"/>
                    <a:gd name="T9" fmla="*/ 419 h 1253"/>
                    <a:gd name="T10" fmla="*/ 902 w 1203"/>
                    <a:gd name="T11" fmla="*/ 415 h 1253"/>
                    <a:gd name="T12" fmla="*/ 907 w 1203"/>
                    <a:gd name="T13" fmla="*/ 624 h 1253"/>
                    <a:gd name="T14" fmla="*/ 545 w 1203"/>
                    <a:gd name="T15" fmla="*/ 710 h 1253"/>
                    <a:gd name="T16" fmla="*/ 281 w 1203"/>
                    <a:gd name="T17" fmla="*/ 1032 h 1253"/>
                    <a:gd name="T18" fmla="*/ 182 w 1203"/>
                    <a:gd name="T19" fmla="*/ 906 h 1253"/>
                    <a:gd name="T20" fmla="*/ 1201 w 1203"/>
                    <a:gd name="T21" fmla="*/ 137 h 1253"/>
                    <a:gd name="T22" fmla="*/ 1203 w 1203"/>
                    <a:gd name="T23" fmla="*/ 58 h 1253"/>
                    <a:gd name="T24" fmla="*/ 1137 w 1203"/>
                    <a:gd name="T25" fmla="*/ 0 h 1253"/>
                    <a:gd name="T26" fmla="*/ 0 w 1203"/>
                    <a:gd name="T27" fmla="*/ 856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03" h="1253">
                      <a:moveTo>
                        <a:pt x="0" y="856"/>
                      </a:moveTo>
                      <a:cubicBezTo>
                        <a:pt x="99" y="989"/>
                        <a:pt x="194" y="1123"/>
                        <a:pt x="296" y="1253"/>
                      </a:cubicBezTo>
                      <a:cubicBezTo>
                        <a:pt x="395" y="1117"/>
                        <a:pt x="489" y="977"/>
                        <a:pt x="583" y="837"/>
                      </a:cubicBezTo>
                      <a:cubicBezTo>
                        <a:pt x="738" y="833"/>
                        <a:pt x="929" y="853"/>
                        <a:pt x="1036" y="716"/>
                      </a:cubicBezTo>
                      <a:cubicBezTo>
                        <a:pt x="1110" y="632"/>
                        <a:pt x="1102" y="511"/>
                        <a:pt x="1047" y="419"/>
                      </a:cubicBezTo>
                      <a:cubicBezTo>
                        <a:pt x="999" y="412"/>
                        <a:pt x="950" y="415"/>
                        <a:pt x="902" y="415"/>
                      </a:cubicBezTo>
                      <a:cubicBezTo>
                        <a:pt x="901" y="484"/>
                        <a:pt x="934" y="559"/>
                        <a:pt x="907" y="624"/>
                      </a:cubicBezTo>
                      <a:cubicBezTo>
                        <a:pt x="808" y="712"/>
                        <a:pt x="667" y="693"/>
                        <a:pt x="545" y="710"/>
                      </a:cubicBezTo>
                      <a:cubicBezTo>
                        <a:pt x="431" y="791"/>
                        <a:pt x="373" y="928"/>
                        <a:pt x="281" y="1032"/>
                      </a:cubicBezTo>
                      <a:cubicBezTo>
                        <a:pt x="248" y="991"/>
                        <a:pt x="214" y="949"/>
                        <a:pt x="182" y="906"/>
                      </a:cubicBezTo>
                      <a:cubicBezTo>
                        <a:pt x="515" y="642"/>
                        <a:pt x="860" y="391"/>
                        <a:pt x="1201" y="137"/>
                      </a:cubicBezTo>
                      <a:cubicBezTo>
                        <a:pt x="1202" y="118"/>
                        <a:pt x="1202" y="78"/>
                        <a:pt x="1203" y="58"/>
                      </a:cubicBezTo>
                      <a:cubicBezTo>
                        <a:pt x="1187" y="44"/>
                        <a:pt x="1154" y="14"/>
                        <a:pt x="1137" y="0"/>
                      </a:cubicBezTo>
                      <a:cubicBezTo>
                        <a:pt x="759" y="286"/>
                        <a:pt x="382" y="574"/>
                        <a:pt x="0" y="8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Freeform 72">
                  <a:extLst>
                    <a:ext uri="{FF2B5EF4-FFF2-40B4-BE49-F238E27FC236}">
                      <a16:creationId xmlns:a16="http://schemas.microsoft.com/office/drawing/2014/main" id="{E5001177-E3D9-411F-BCD8-1018DA960A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32" y="3111"/>
                  <a:ext cx="686" cy="16"/>
                </a:xfrm>
                <a:custGeom>
                  <a:avLst/>
                  <a:gdLst>
                    <a:gd name="T0" fmla="*/ 0 w 3022"/>
                    <a:gd name="T1" fmla="*/ 68 h 69"/>
                    <a:gd name="T2" fmla="*/ 3022 w 3022"/>
                    <a:gd name="T3" fmla="*/ 68 h 69"/>
                    <a:gd name="T4" fmla="*/ 3021 w 3022"/>
                    <a:gd name="T5" fmla="*/ 0 h 69"/>
                    <a:gd name="T6" fmla="*/ 1 w 3022"/>
                    <a:gd name="T7" fmla="*/ 0 h 69"/>
                    <a:gd name="T8" fmla="*/ 0 w 3022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22" h="69">
                      <a:moveTo>
                        <a:pt x="0" y="68"/>
                      </a:moveTo>
                      <a:cubicBezTo>
                        <a:pt x="1008" y="69"/>
                        <a:pt x="2015" y="69"/>
                        <a:pt x="3022" y="68"/>
                      </a:cubicBezTo>
                      <a:cubicBezTo>
                        <a:pt x="3022" y="51"/>
                        <a:pt x="3021" y="17"/>
                        <a:pt x="3021" y="0"/>
                      </a:cubicBezTo>
                      <a:cubicBezTo>
                        <a:pt x="2014" y="2"/>
                        <a:pt x="1008" y="3"/>
                        <a:pt x="1" y="0"/>
                      </a:cubicBezTo>
                      <a:cubicBezTo>
                        <a:pt x="1" y="17"/>
                        <a:pt x="0" y="51"/>
                        <a:pt x="0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Freeform 73">
                  <a:extLst>
                    <a:ext uri="{FF2B5EF4-FFF2-40B4-BE49-F238E27FC236}">
                      <a16:creationId xmlns:a16="http://schemas.microsoft.com/office/drawing/2014/main" id="{5BA2FBFE-5D77-429A-82AE-2860DFE8B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277" y="3224"/>
                  <a:ext cx="250" cy="298"/>
                </a:xfrm>
                <a:custGeom>
                  <a:avLst/>
                  <a:gdLst>
                    <a:gd name="T0" fmla="*/ 957 w 1102"/>
                    <a:gd name="T1" fmla="*/ 1287 h 1315"/>
                    <a:gd name="T2" fmla="*/ 1102 w 1102"/>
                    <a:gd name="T3" fmla="*/ 1214 h 1315"/>
                    <a:gd name="T4" fmla="*/ 873 w 1102"/>
                    <a:gd name="T5" fmla="*/ 944 h 1315"/>
                    <a:gd name="T6" fmla="*/ 1046 w 1102"/>
                    <a:gd name="T7" fmla="*/ 795 h 1315"/>
                    <a:gd name="T8" fmla="*/ 966 w 1102"/>
                    <a:gd name="T9" fmla="*/ 692 h 1315"/>
                    <a:gd name="T10" fmla="*/ 789 w 1102"/>
                    <a:gd name="T11" fmla="*/ 827 h 1315"/>
                    <a:gd name="T12" fmla="*/ 678 w 1102"/>
                    <a:gd name="T13" fmla="*/ 698 h 1315"/>
                    <a:gd name="T14" fmla="*/ 778 w 1102"/>
                    <a:gd name="T15" fmla="*/ 637 h 1315"/>
                    <a:gd name="T16" fmla="*/ 734 w 1102"/>
                    <a:gd name="T17" fmla="*/ 371 h 1315"/>
                    <a:gd name="T18" fmla="*/ 590 w 1102"/>
                    <a:gd name="T19" fmla="*/ 400 h 1315"/>
                    <a:gd name="T20" fmla="*/ 576 w 1102"/>
                    <a:gd name="T21" fmla="*/ 570 h 1315"/>
                    <a:gd name="T22" fmla="*/ 112 w 1102"/>
                    <a:gd name="T23" fmla="*/ 0 h 1315"/>
                    <a:gd name="T24" fmla="*/ 0 w 1102"/>
                    <a:gd name="T25" fmla="*/ 109 h 1315"/>
                    <a:gd name="T26" fmla="*/ 408 w 1102"/>
                    <a:gd name="T27" fmla="*/ 612 h 1315"/>
                    <a:gd name="T28" fmla="*/ 106 w 1102"/>
                    <a:gd name="T29" fmla="*/ 497 h 1315"/>
                    <a:gd name="T30" fmla="*/ 115 w 1102"/>
                    <a:gd name="T31" fmla="*/ 681 h 1315"/>
                    <a:gd name="T32" fmla="*/ 651 w 1102"/>
                    <a:gd name="T33" fmla="*/ 938 h 1315"/>
                    <a:gd name="T34" fmla="*/ 474 w 1102"/>
                    <a:gd name="T35" fmla="*/ 1085 h 1315"/>
                    <a:gd name="T36" fmla="*/ 559 w 1102"/>
                    <a:gd name="T37" fmla="*/ 1156 h 1315"/>
                    <a:gd name="T38" fmla="*/ 758 w 1102"/>
                    <a:gd name="T39" fmla="*/ 1040 h 1315"/>
                    <a:gd name="T40" fmla="*/ 957 w 1102"/>
                    <a:gd name="T41" fmla="*/ 1287 h 1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02" h="1315">
                      <a:moveTo>
                        <a:pt x="957" y="1287"/>
                      </a:moveTo>
                      <a:cubicBezTo>
                        <a:pt x="1018" y="1315"/>
                        <a:pt x="1057" y="1241"/>
                        <a:pt x="1102" y="1214"/>
                      </a:cubicBezTo>
                      <a:cubicBezTo>
                        <a:pt x="1029" y="1122"/>
                        <a:pt x="952" y="1032"/>
                        <a:pt x="873" y="944"/>
                      </a:cubicBezTo>
                      <a:cubicBezTo>
                        <a:pt x="929" y="892"/>
                        <a:pt x="987" y="843"/>
                        <a:pt x="1046" y="795"/>
                      </a:cubicBezTo>
                      <a:cubicBezTo>
                        <a:pt x="1019" y="761"/>
                        <a:pt x="992" y="727"/>
                        <a:pt x="966" y="692"/>
                      </a:cubicBezTo>
                      <a:cubicBezTo>
                        <a:pt x="907" y="737"/>
                        <a:pt x="848" y="782"/>
                        <a:pt x="789" y="827"/>
                      </a:cubicBezTo>
                      <a:cubicBezTo>
                        <a:pt x="752" y="784"/>
                        <a:pt x="715" y="741"/>
                        <a:pt x="678" y="698"/>
                      </a:cubicBezTo>
                      <a:cubicBezTo>
                        <a:pt x="712" y="678"/>
                        <a:pt x="745" y="658"/>
                        <a:pt x="778" y="637"/>
                      </a:cubicBezTo>
                      <a:cubicBezTo>
                        <a:pt x="761" y="549"/>
                        <a:pt x="747" y="460"/>
                        <a:pt x="734" y="371"/>
                      </a:cubicBezTo>
                      <a:cubicBezTo>
                        <a:pt x="686" y="381"/>
                        <a:pt x="638" y="390"/>
                        <a:pt x="590" y="400"/>
                      </a:cubicBezTo>
                      <a:cubicBezTo>
                        <a:pt x="584" y="456"/>
                        <a:pt x="580" y="513"/>
                        <a:pt x="576" y="570"/>
                      </a:cubicBezTo>
                      <a:cubicBezTo>
                        <a:pt x="422" y="379"/>
                        <a:pt x="271" y="187"/>
                        <a:pt x="112" y="0"/>
                      </a:cubicBezTo>
                      <a:cubicBezTo>
                        <a:pt x="75" y="37"/>
                        <a:pt x="37" y="73"/>
                        <a:pt x="0" y="109"/>
                      </a:cubicBezTo>
                      <a:cubicBezTo>
                        <a:pt x="134" y="278"/>
                        <a:pt x="276" y="441"/>
                        <a:pt x="408" y="612"/>
                      </a:cubicBezTo>
                      <a:cubicBezTo>
                        <a:pt x="307" y="575"/>
                        <a:pt x="207" y="534"/>
                        <a:pt x="106" y="497"/>
                      </a:cubicBezTo>
                      <a:cubicBezTo>
                        <a:pt x="109" y="559"/>
                        <a:pt x="112" y="620"/>
                        <a:pt x="115" y="681"/>
                      </a:cubicBezTo>
                      <a:cubicBezTo>
                        <a:pt x="308" y="733"/>
                        <a:pt x="491" y="819"/>
                        <a:pt x="651" y="938"/>
                      </a:cubicBezTo>
                      <a:cubicBezTo>
                        <a:pt x="592" y="987"/>
                        <a:pt x="533" y="1036"/>
                        <a:pt x="474" y="1085"/>
                      </a:cubicBezTo>
                      <a:cubicBezTo>
                        <a:pt x="502" y="1109"/>
                        <a:pt x="529" y="1135"/>
                        <a:pt x="559" y="1156"/>
                      </a:cubicBezTo>
                      <a:cubicBezTo>
                        <a:pt x="637" y="1146"/>
                        <a:pt x="693" y="1080"/>
                        <a:pt x="758" y="1040"/>
                      </a:cubicBezTo>
                      <a:cubicBezTo>
                        <a:pt x="823" y="1123"/>
                        <a:pt x="881" y="1213"/>
                        <a:pt x="957" y="12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Freeform 74">
                  <a:extLst>
                    <a:ext uri="{FF2B5EF4-FFF2-40B4-BE49-F238E27FC236}">
                      <a16:creationId xmlns:a16="http://schemas.microsoft.com/office/drawing/2014/main" id="{68C41DB5-E821-4C93-8544-D5237C1B98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18" y="3237"/>
                  <a:ext cx="300" cy="292"/>
                </a:xfrm>
                <a:custGeom>
                  <a:avLst/>
                  <a:gdLst>
                    <a:gd name="T0" fmla="*/ 633 w 1322"/>
                    <a:gd name="T1" fmla="*/ 1241 h 1286"/>
                    <a:gd name="T2" fmla="*/ 821 w 1322"/>
                    <a:gd name="T3" fmla="*/ 1286 h 1286"/>
                    <a:gd name="T4" fmla="*/ 852 w 1322"/>
                    <a:gd name="T5" fmla="*/ 949 h 1286"/>
                    <a:gd name="T6" fmla="*/ 1126 w 1322"/>
                    <a:gd name="T7" fmla="*/ 1164 h 1286"/>
                    <a:gd name="T8" fmla="*/ 1322 w 1322"/>
                    <a:gd name="T9" fmla="*/ 914 h 1286"/>
                    <a:gd name="T10" fmla="*/ 1200 w 1322"/>
                    <a:gd name="T11" fmla="*/ 824 h 1286"/>
                    <a:gd name="T12" fmla="*/ 1079 w 1322"/>
                    <a:gd name="T13" fmla="*/ 959 h 1286"/>
                    <a:gd name="T14" fmla="*/ 210 w 1322"/>
                    <a:gd name="T15" fmla="*/ 261 h 1286"/>
                    <a:gd name="T16" fmla="*/ 314 w 1322"/>
                    <a:gd name="T17" fmla="*/ 93 h 1286"/>
                    <a:gd name="T18" fmla="*/ 202 w 1322"/>
                    <a:gd name="T19" fmla="*/ 0 h 1286"/>
                    <a:gd name="T20" fmla="*/ 0 w 1322"/>
                    <a:gd name="T21" fmla="*/ 255 h 1286"/>
                    <a:gd name="T22" fmla="*/ 723 w 1322"/>
                    <a:gd name="T23" fmla="*/ 836 h 1286"/>
                    <a:gd name="T24" fmla="*/ 633 w 1322"/>
                    <a:gd name="T25" fmla="*/ 1241 h 1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22" h="1286">
                      <a:moveTo>
                        <a:pt x="633" y="1241"/>
                      </a:moveTo>
                      <a:cubicBezTo>
                        <a:pt x="696" y="1256"/>
                        <a:pt x="758" y="1271"/>
                        <a:pt x="821" y="1286"/>
                      </a:cubicBezTo>
                      <a:cubicBezTo>
                        <a:pt x="824" y="1173"/>
                        <a:pt x="830" y="1060"/>
                        <a:pt x="852" y="949"/>
                      </a:cubicBezTo>
                      <a:cubicBezTo>
                        <a:pt x="944" y="1020"/>
                        <a:pt x="1034" y="1093"/>
                        <a:pt x="1126" y="1164"/>
                      </a:cubicBezTo>
                      <a:cubicBezTo>
                        <a:pt x="1189" y="1079"/>
                        <a:pt x="1254" y="996"/>
                        <a:pt x="1322" y="914"/>
                      </a:cubicBezTo>
                      <a:cubicBezTo>
                        <a:pt x="1281" y="885"/>
                        <a:pt x="1240" y="855"/>
                        <a:pt x="1200" y="824"/>
                      </a:cubicBezTo>
                      <a:cubicBezTo>
                        <a:pt x="1160" y="870"/>
                        <a:pt x="1119" y="914"/>
                        <a:pt x="1079" y="959"/>
                      </a:cubicBezTo>
                      <a:cubicBezTo>
                        <a:pt x="784" y="732"/>
                        <a:pt x="504" y="488"/>
                        <a:pt x="210" y="261"/>
                      </a:cubicBezTo>
                      <a:cubicBezTo>
                        <a:pt x="244" y="205"/>
                        <a:pt x="280" y="149"/>
                        <a:pt x="314" y="93"/>
                      </a:cubicBezTo>
                      <a:cubicBezTo>
                        <a:pt x="276" y="62"/>
                        <a:pt x="239" y="31"/>
                        <a:pt x="202" y="0"/>
                      </a:cubicBezTo>
                      <a:cubicBezTo>
                        <a:pt x="135" y="85"/>
                        <a:pt x="67" y="170"/>
                        <a:pt x="0" y="255"/>
                      </a:cubicBezTo>
                      <a:cubicBezTo>
                        <a:pt x="240" y="450"/>
                        <a:pt x="479" y="647"/>
                        <a:pt x="723" y="836"/>
                      </a:cubicBezTo>
                      <a:cubicBezTo>
                        <a:pt x="693" y="971"/>
                        <a:pt x="657" y="1105"/>
                        <a:pt x="633" y="12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Freeform 75">
                  <a:extLst>
                    <a:ext uri="{FF2B5EF4-FFF2-40B4-BE49-F238E27FC236}">
                      <a16:creationId xmlns:a16="http://schemas.microsoft.com/office/drawing/2014/main" id="{7AAF6A7E-69EC-4C50-9665-487C76C3F9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77" y="3299"/>
                  <a:ext cx="72" cy="65"/>
                </a:xfrm>
                <a:custGeom>
                  <a:avLst/>
                  <a:gdLst>
                    <a:gd name="T0" fmla="*/ 86 w 318"/>
                    <a:gd name="T1" fmla="*/ 283 h 283"/>
                    <a:gd name="T2" fmla="*/ 318 w 318"/>
                    <a:gd name="T3" fmla="*/ 126 h 283"/>
                    <a:gd name="T4" fmla="*/ 219 w 318"/>
                    <a:gd name="T5" fmla="*/ 0 h 283"/>
                    <a:gd name="T6" fmla="*/ 0 w 318"/>
                    <a:gd name="T7" fmla="*/ 151 h 283"/>
                    <a:gd name="T8" fmla="*/ 86 w 318"/>
                    <a:gd name="T9" fmla="*/ 283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8" h="283">
                      <a:moveTo>
                        <a:pt x="86" y="283"/>
                      </a:moveTo>
                      <a:cubicBezTo>
                        <a:pt x="165" y="233"/>
                        <a:pt x="242" y="181"/>
                        <a:pt x="318" y="126"/>
                      </a:cubicBezTo>
                      <a:cubicBezTo>
                        <a:pt x="285" y="84"/>
                        <a:pt x="252" y="42"/>
                        <a:pt x="219" y="0"/>
                      </a:cubicBezTo>
                      <a:cubicBezTo>
                        <a:pt x="146" y="51"/>
                        <a:pt x="74" y="102"/>
                        <a:pt x="0" y="151"/>
                      </a:cubicBezTo>
                      <a:cubicBezTo>
                        <a:pt x="29" y="195"/>
                        <a:pt x="57" y="239"/>
                        <a:pt x="86" y="28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Freeform 76">
                  <a:extLst>
                    <a:ext uri="{FF2B5EF4-FFF2-40B4-BE49-F238E27FC236}">
                      <a16:creationId xmlns:a16="http://schemas.microsoft.com/office/drawing/2014/main" id="{4276BD99-DB16-460A-95FA-2CDC7E1B72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379" y="3325"/>
                  <a:ext cx="293" cy="300"/>
                </a:xfrm>
                <a:custGeom>
                  <a:avLst/>
                  <a:gdLst>
                    <a:gd name="T0" fmla="*/ 871 w 1292"/>
                    <a:gd name="T1" fmla="*/ 1033 h 1319"/>
                    <a:gd name="T2" fmla="*/ 1090 w 1292"/>
                    <a:gd name="T3" fmla="*/ 1319 h 1319"/>
                    <a:gd name="T4" fmla="*/ 1218 w 1292"/>
                    <a:gd name="T5" fmla="*/ 1220 h 1319"/>
                    <a:gd name="T6" fmla="*/ 988 w 1292"/>
                    <a:gd name="T7" fmla="*/ 928 h 1319"/>
                    <a:gd name="T8" fmla="*/ 1292 w 1292"/>
                    <a:gd name="T9" fmla="*/ 693 h 1319"/>
                    <a:gd name="T10" fmla="*/ 1203 w 1292"/>
                    <a:gd name="T11" fmla="*/ 582 h 1319"/>
                    <a:gd name="T12" fmla="*/ 916 w 1292"/>
                    <a:gd name="T13" fmla="*/ 808 h 1319"/>
                    <a:gd name="T14" fmla="*/ 882 w 1292"/>
                    <a:gd name="T15" fmla="*/ 60 h 1319"/>
                    <a:gd name="T16" fmla="*/ 691 w 1292"/>
                    <a:gd name="T17" fmla="*/ 32 h 1319"/>
                    <a:gd name="T18" fmla="*/ 694 w 1292"/>
                    <a:gd name="T19" fmla="*/ 564 h 1319"/>
                    <a:gd name="T20" fmla="*/ 245 w 1292"/>
                    <a:gd name="T21" fmla="*/ 0 h 1319"/>
                    <a:gd name="T22" fmla="*/ 109 w 1292"/>
                    <a:gd name="T23" fmla="*/ 99 h 1319"/>
                    <a:gd name="T24" fmla="*/ 593 w 1292"/>
                    <a:gd name="T25" fmla="*/ 698 h 1319"/>
                    <a:gd name="T26" fmla="*/ 32 w 1292"/>
                    <a:gd name="T27" fmla="*/ 495 h 1319"/>
                    <a:gd name="T28" fmla="*/ 0 w 1292"/>
                    <a:gd name="T29" fmla="*/ 671 h 1319"/>
                    <a:gd name="T30" fmla="*/ 748 w 1292"/>
                    <a:gd name="T31" fmla="*/ 944 h 1319"/>
                    <a:gd name="T32" fmla="*/ 569 w 1292"/>
                    <a:gd name="T33" fmla="*/ 1100 h 1319"/>
                    <a:gd name="T34" fmla="*/ 642 w 1292"/>
                    <a:gd name="T35" fmla="*/ 1202 h 1319"/>
                    <a:gd name="T36" fmla="*/ 871 w 1292"/>
                    <a:gd name="T37" fmla="*/ 1033 h 1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92" h="1319">
                      <a:moveTo>
                        <a:pt x="871" y="1033"/>
                      </a:moveTo>
                      <a:cubicBezTo>
                        <a:pt x="945" y="1128"/>
                        <a:pt x="1018" y="1223"/>
                        <a:pt x="1090" y="1319"/>
                      </a:cubicBezTo>
                      <a:cubicBezTo>
                        <a:pt x="1132" y="1286"/>
                        <a:pt x="1175" y="1254"/>
                        <a:pt x="1218" y="1220"/>
                      </a:cubicBezTo>
                      <a:cubicBezTo>
                        <a:pt x="1143" y="1122"/>
                        <a:pt x="1063" y="1027"/>
                        <a:pt x="988" y="928"/>
                      </a:cubicBezTo>
                      <a:cubicBezTo>
                        <a:pt x="1085" y="845"/>
                        <a:pt x="1187" y="765"/>
                        <a:pt x="1292" y="693"/>
                      </a:cubicBezTo>
                      <a:cubicBezTo>
                        <a:pt x="1263" y="656"/>
                        <a:pt x="1233" y="619"/>
                        <a:pt x="1203" y="582"/>
                      </a:cubicBezTo>
                      <a:cubicBezTo>
                        <a:pt x="1111" y="662"/>
                        <a:pt x="1016" y="739"/>
                        <a:pt x="916" y="808"/>
                      </a:cubicBezTo>
                      <a:cubicBezTo>
                        <a:pt x="826" y="568"/>
                        <a:pt x="803" y="306"/>
                        <a:pt x="882" y="60"/>
                      </a:cubicBezTo>
                      <a:cubicBezTo>
                        <a:pt x="818" y="50"/>
                        <a:pt x="755" y="41"/>
                        <a:pt x="691" y="32"/>
                      </a:cubicBezTo>
                      <a:cubicBezTo>
                        <a:pt x="666" y="209"/>
                        <a:pt x="674" y="387"/>
                        <a:pt x="694" y="564"/>
                      </a:cubicBezTo>
                      <a:cubicBezTo>
                        <a:pt x="538" y="381"/>
                        <a:pt x="386" y="194"/>
                        <a:pt x="245" y="0"/>
                      </a:cubicBezTo>
                      <a:cubicBezTo>
                        <a:pt x="200" y="33"/>
                        <a:pt x="154" y="66"/>
                        <a:pt x="109" y="99"/>
                      </a:cubicBezTo>
                      <a:cubicBezTo>
                        <a:pt x="271" y="298"/>
                        <a:pt x="435" y="496"/>
                        <a:pt x="593" y="698"/>
                      </a:cubicBezTo>
                      <a:cubicBezTo>
                        <a:pt x="415" y="609"/>
                        <a:pt x="232" y="524"/>
                        <a:pt x="32" y="495"/>
                      </a:cubicBezTo>
                      <a:cubicBezTo>
                        <a:pt x="21" y="554"/>
                        <a:pt x="11" y="612"/>
                        <a:pt x="0" y="671"/>
                      </a:cubicBezTo>
                      <a:cubicBezTo>
                        <a:pt x="267" y="705"/>
                        <a:pt x="520" y="804"/>
                        <a:pt x="748" y="944"/>
                      </a:cubicBezTo>
                      <a:cubicBezTo>
                        <a:pt x="689" y="997"/>
                        <a:pt x="630" y="1049"/>
                        <a:pt x="569" y="1100"/>
                      </a:cubicBezTo>
                      <a:cubicBezTo>
                        <a:pt x="593" y="1134"/>
                        <a:pt x="618" y="1168"/>
                        <a:pt x="642" y="1202"/>
                      </a:cubicBezTo>
                      <a:cubicBezTo>
                        <a:pt x="719" y="1146"/>
                        <a:pt x="794" y="1089"/>
                        <a:pt x="871" y="103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Freeform 77">
                  <a:extLst>
                    <a:ext uri="{FF2B5EF4-FFF2-40B4-BE49-F238E27FC236}">
                      <a16:creationId xmlns:a16="http://schemas.microsoft.com/office/drawing/2014/main" id="{4893FC95-78FA-4111-9B59-86C3680402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405" y="3354"/>
                  <a:ext cx="282" cy="260"/>
                </a:xfrm>
                <a:custGeom>
                  <a:avLst/>
                  <a:gdLst>
                    <a:gd name="T0" fmla="*/ 0 w 1244"/>
                    <a:gd name="T1" fmla="*/ 556 h 1144"/>
                    <a:gd name="T2" fmla="*/ 738 w 1244"/>
                    <a:gd name="T3" fmla="*/ 1144 h 1144"/>
                    <a:gd name="T4" fmla="*/ 788 w 1244"/>
                    <a:gd name="T5" fmla="*/ 984 h 1144"/>
                    <a:gd name="T6" fmla="*/ 647 w 1244"/>
                    <a:gd name="T7" fmla="*/ 635 h 1144"/>
                    <a:gd name="T8" fmla="*/ 1171 w 1244"/>
                    <a:gd name="T9" fmla="*/ 1037 h 1144"/>
                    <a:gd name="T10" fmla="*/ 1244 w 1244"/>
                    <a:gd name="T11" fmla="*/ 928 h 1144"/>
                    <a:gd name="T12" fmla="*/ 778 w 1244"/>
                    <a:gd name="T13" fmla="*/ 541 h 1144"/>
                    <a:gd name="T14" fmla="*/ 978 w 1244"/>
                    <a:gd name="T15" fmla="*/ 258 h 1144"/>
                    <a:gd name="T16" fmla="*/ 804 w 1244"/>
                    <a:gd name="T17" fmla="*/ 25 h 1144"/>
                    <a:gd name="T18" fmla="*/ 654 w 1244"/>
                    <a:gd name="T19" fmla="*/ 89 h 1144"/>
                    <a:gd name="T20" fmla="*/ 794 w 1244"/>
                    <a:gd name="T21" fmla="*/ 255 h 1144"/>
                    <a:gd name="T22" fmla="*/ 650 w 1244"/>
                    <a:gd name="T23" fmla="*/ 443 h 1144"/>
                    <a:gd name="T24" fmla="*/ 99 w 1244"/>
                    <a:gd name="T25" fmla="*/ 0 h 1144"/>
                    <a:gd name="T26" fmla="*/ 13 w 1244"/>
                    <a:gd name="T27" fmla="*/ 112 h 1144"/>
                    <a:gd name="T28" fmla="*/ 547 w 1244"/>
                    <a:gd name="T29" fmla="*/ 535 h 1144"/>
                    <a:gd name="T30" fmla="*/ 517 w 1244"/>
                    <a:gd name="T31" fmla="*/ 805 h 1144"/>
                    <a:gd name="T32" fmla="*/ 85 w 1244"/>
                    <a:gd name="T33" fmla="*/ 451 h 1144"/>
                    <a:gd name="T34" fmla="*/ 0 w 1244"/>
                    <a:gd name="T35" fmla="*/ 556 h 1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4" h="1144">
                      <a:moveTo>
                        <a:pt x="0" y="556"/>
                      </a:moveTo>
                      <a:cubicBezTo>
                        <a:pt x="245" y="752"/>
                        <a:pt x="485" y="957"/>
                        <a:pt x="738" y="1144"/>
                      </a:cubicBezTo>
                      <a:cubicBezTo>
                        <a:pt x="758" y="1092"/>
                        <a:pt x="824" y="1042"/>
                        <a:pt x="788" y="984"/>
                      </a:cubicBezTo>
                      <a:cubicBezTo>
                        <a:pt x="730" y="873"/>
                        <a:pt x="662" y="763"/>
                        <a:pt x="647" y="635"/>
                      </a:cubicBezTo>
                      <a:cubicBezTo>
                        <a:pt x="836" y="750"/>
                        <a:pt x="993" y="907"/>
                        <a:pt x="1171" y="1037"/>
                      </a:cubicBezTo>
                      <a:cubicBezTo>
                        <a:pt x="1195" y="1001"/>
                        <a:pt x="1220" y="965"/>
                        <a:pt x="1244" y="928"/>
                      </a:cubicBezTo>
                      <a:cubicBezTo>
                        <a:pt x="1089" y="799"/>
                        <a:pt x="915" y="690"/>
                        <a:pt x="778" y="541"/>
                      </a:cubicBezTo>
                      <a:cubicBezTo>
                        <a:pt x="825" y="435"/>
                        <a:pt x="913" y="353"/>
                        <a:pt x="978" y="258"/>
                      </a:cubicBezTo>
                      <a:cubicBezTo>
                        <a:pt x="931" y="174"/>
                        <a:pt x="884" y="84"/>
                        <a:pt x="804" y="25"/>
                      </a:cubicBezTo>
                      <a:cubicBezTo>
                        <a:pt x="752" y="42"/>
                        <a:pt x="703" y="67"/>
                        <a:pt x="654" y="89"/>
                      </a:cubicBezTo>
                      <a:cubicBezTo>
                        <a:pt x="700" y="145"/>
                        <a:pt x="747" y="199"/>
                        <a:pt x="794" y="255"/>
                      </a:cubicBezTo>
                      <a:cubicBezTo>
                        <a:pt x="746" y="318"/>
                        <a:pt x="698" y="380"/>
                        <a:pt x="650" y="443"/>
                      </a:cubicBezTo>
                      <a:cubicBezTo>
                        <a:pt x="459" y="304"/>
                        <a:pt x="279" y="152"/>
                        <a:pt x="99" y="0"/>
                      </a:cubicBezTo>
                      <a:cubicBezTo>
                        <a:pt x="72" y="39"/>
                        <a:pt x="43" y="76"/>
                        <a:pt x="13" y="112"/>
                      </a:cubicBezTo>
                      <a:cubicBezTo>
                        <a:pt x="197" y="244"/>
                        <a:pt x="372" y="391"/>
                        <a:pt x="547" y="535"/>
                      </a:cubicBezTo>
                      <a:cubicBezTo>
                        <a:pt x="490" y="616"/>
                        <a:pt x="497" y="712"/>
                        <a:pt x="517" y="805"/>
                      </a:cubicBezTo>
                      <a:cubicBezTo>
                        <a:pt x="370" y="690"/>
                        <a:pt x="227" y="571"/>
                        <a:pt x="85" y="451"/>
                      </a:cubicBezTo>
                      <a:cubicBezTo>
                        <a:pt x="56" y="486"/>
                        <a:pt x="28" y="521"/>
                        <a:pt x="0" y="5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" name="Freeform 78">
                  <a:extLst>
                    <a:ext uri="{FF2B5EF4-FFF2-40B4-BE49-F238E27FC236}">
                      <a16:creationId xmlns:a16="http://schemas.microsoft.com/office/drawing/2014/main" id="{03217F06-2256-4AA1-B9D0-44290471A1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10" y="3367"/>
                  <a:ext cx="75" cy="59"/>
                </a:xfrm>
                <a:custGeom>
                  <a:avLst/>
                  <a:gdLst>
                    <a:gd name="T0" fmla="*/ 66 w 330"/>
                    <a:gd name="T1" fmla="*/ 262 h 262"/>
                    <a:gd name="T2" fmla="*/ 330 w 330"/>
                    <a:gd name="T3" fmla="*/ 152 h 262"/>
                    <a:gd name="T4" fmla="*/ 264 w 330"/>
                    <a:gd name="T5" fmla="*/ 0 h 262"/>
                    <a:gd name="T6" fmla="*/ 0 w 330"/>
                    <a:gd name="T7" fmla="*/ 114 h 262"/>
                    <a:gd name="T8" fmla="*/ 66 w 330"/>
                    <a:gd name="T9" fmla="*/ 262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0" h="262">
                      <a:moveTo>
                        <a:pt x="66" y="262"/>
                      </a:moveTo>
                      <a:cubicBezTo>
                        <a:pt x="155" y="228"/>
                        <a:pt x="243" y="192"/>
                        <a:pt x="330" y="152"/>
                      </a:cubicBezTo>
                      <a:cubicBezTo>
                        <a:pt x="308" y="102"/>
                        <a:pt x="286" y="51"/>
                        <a:pt x="264" y="0"/>
                      </a:cubicBezTo>
                      <a:cubicBezTo>
                        <a:pt x="175" y="37"/>
                        <a:pt x="88" y="76"/>
                        <a:pt x="0" y="114"/>
                      </a:cubicBezTo>
                      <a:cubicBezTo>
                        <a:pt x="22" y="164"/>
                        <a:pt x="44" y="213"/>
                        <a:pt x="66" y="2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Freeform 79">
                  <a:extLst>
                    <a:ext uri="{FF2B5EF4-FFF2-40B4-BE49-F238E27FC236}">
                      <a16:creationId xmlns:a16="http://schemas.microsoft.com/office/drawing/2014/main" id="{167BA89F-29A6-498B-AD1B-C48742F982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6020" y="3466"/>
                  <a:ext cx="305" cy="336"/>
                </a:xfrm>
                <a:custGeom>
                  <a:avLst/>
                  <a:gdLst>
                    <a:gd name="T0" fmla="*/ 244 w 1343"/>
                    <a:gd name="T1" fmla="*/ 1216 h 1477"/>
                    <a:gd name="T2" fmla="*/ 879 w 1343"/>
                    <a:gd name="T3" fmla="*/ 1477 h 1477"/>
                    <a:gd name="T4" fmla="*/ 963 w 1343"/>
                    <a:gd name="T5" fmla="*/ 1368 h 1477"/>
                    <a:gd name="T6" fmla="*/ 282 w 1343"/>
                    <a:gd name="T7" fmla="*/ 1088 h 1477"/>
                    <a:gd name="T8" fmla="*/ 177 w 1343"/>
                    <a:gd name="T9" fmla="*/ 911 h 1477"/>
                    <a:gd name="T10" fmla="*/ 923 w 1343"/>
                    <a:gd name="T11" fmla="*/ 1197 h 1477"/>
                    <a:gd name="T12" fmla="*/ 1021 w 1343"/>
                    <a:gd name="T13" fmla="*/ 853 h 1477"/>
                    <a:gd name="T14" fmla="*/ 1199 w 1343"/>
                    <a:gd name="T15" fmla="*/ 912 h 1477"/>
                    <a:gd name="T16" fmla="*/ 1232 w 1343"/>
                    <a:gd name="T17" fmla="*/ 785 h 1477"/>
                    <a:gd name="T18" fmla="*/ 1082 w 1343"/>
                    <a:gd name="T19" fmla="*/ 721 h 1477"/>
                    <a:gd name="T20" fmla="*/ 1159 w 1343"/>
                    <a:gd name="T21" fmla="*/ 468 h 1477"/>
                    <a:gd name="T22" fmla="*/ 1306 w 1343"/>
                    <a:gd name="T23" fmla="*/ 518 h 1477"/>
                    <a:gd name="T24" fmla="*/ 1343 w 1343"/>
                    <a:gd name="T25" fmla="*/ 396 h 1477"/>
                    <a:gd name="T26" fmla="*/ 1215 w 1343"/>
                    <a:gd name="T27" fmla="*/ 342 h 1477"/>
                    <a:gd name="T28" fmla="*/ 1212 w 1343"/>
                    <a:gd name="T29" fmla="*/ 154 h 1477"/>
                    <a:gd name="T30" fmla="*/ 1061 w 1343"/>
                    <a:gd name="T31" fmla="*/ 6 h 1477"/>
                    <a:gd name="T32" fmla="*/ 925 w 1343"/>
                    <a:gd name="T33" fmla="*/ 115 h 1477"/>
                    <a:gd name="T34" fmla="*/ 1088 w 1343"/>
                    <a:gd name="T35" fmla="*/ 267 h 1477"/>
                    <a:gd name="T36" fmla="*/ 435 w 1343"/>
                    <a:gd name="T37" fmla="*/ 0 h 1477"/>
                    <a:gd name="T38" fmla="*/ 326 w 1343"/>
                    <a:gd name="T39" fmla="*/ 386 h 1477"/>
                    <a:gd name="T40" fmla="*/ 156 w 1343"/>
                    <a:gd name="T41" fmla="*/ 350 h 1477"/>
                    <a:gd name="T42" fmla="*/ 120 w 1343"/>
                    <a:gd name="T43" fmla="*/ 457 h 1477"/>
                    <a:gd name="T44" fmla="*/ 276 w 1343"/>
                    <a:gd name="T45" fmla="*/ 534 h 1477"/>
                    <a:gd name="T46" fmla="*/ 209 w 1343"/>
                    <a:gd name="T47" fmla="*/ 746 h 1477"/>
                    <a:gd name="T48" fmla="*/ 0 w 1343"/>
                    <a:gd name="T49" fmla="*/ 705 h 1477"/>
                    <a:gd name="T50" fmla="*/ 57 w 1343"/>
                    <a:gd name="T51" fmla="*/ 1341 h 1477"/>
                    <a:gd name="T52" fmla="*/ 224 w 1343"/>
                    <a:gd name="T53" fmla="*/ 1352 h 1477"/>
                    <a:gd name="T54" fmla="*/ 244 w 1343"/>
                    <a:gd name="T55" fmla="*/ 1216 h 1477"/>
                    <a:gd name="T56" fmla="*/ 572 w 1343"/>
                    <a:gd name="T57" fmla="*/ 927 h 1477"/>
                    <a:gd name="T58" fmla="*/ 705 w 1343"/>
                    <a:gd name="T59" fmla="*/ 806 h 1477"/>
                    <a:gd name="T60" fmla="*/ 668 w 1343"/>
                    <a:gd name="T61" fmla="*/ 694 h 1477"/>
                    <a:gd name="T62" fmla="*/ 886 w 1343"/>
                    <a:gd name="T63" fmla="*/ 783 h 1477"/>
                    <a:gd name="T64" fmla="*/ 831 w 1343"/>
                    <a:gd name="T65" fmla="*/ 1019 h 1477"/>
                    <a:gd name="T66" fmla="*/ 572 w 1343"/>
                    <a:gd name="T67" fmla="*/ 927 h 1477"/>
                    <a:gd name="T68" fmla="*/ 331 w 1343"/>
                    <a:gd name="T69" fmla="*/ 816 h 1477"/>
                    <a:gd name="T70" fmla="*/ 410 w 1343"/>
                    <a:gd name="T71" fmla="*/ 587 h 1477"/>
                    <a:gd name="T72" fmla="*/ 636 w 1343"/>
                    <a:gd name="T73" fmla="*/ 680 h 1477"/>
                    <a:gd name="T74" fmla="*/ 493 w 1343"/>
                    <a:gd name="T75" fmla="*/ 808 h 1477"/>
                    <a:gd name="T76" fmla="*/ 566 w 1343"/>
                    <a:gd name="T77" fmla="*/ 919 h 1477"/>
                    <a:gd name="T78" fmla="*/ 331 w 1343"/>
                    <a:gd name="T79" fmla="*/ 816 h 1477"/>
                    <a:gd name="T80" fmla="*/ 452 w 1343"/>
                    <a:gd name="T81" fmla="*/ 459 h 1477"/>
                    <a:gd name="T82" fmla="*/ 528 w 1343"/>
                    <a:gd name="T83" fmla="*/ 188 h 1477"/>
                    <a:gd name="T84" fmla="*/ 1019 w 1343"/>
                    <a:gd name="T85" fmla="*/ 399 h 1477"/>
                    <a:gd name="T86" fmla="*/ 944 w 1343"/>
                    <a:gd name="T87" fmla="*/ 664 h 1477"/>
                    <a:gd name="T88" fmla="*/ 452 w 1343"/>
                    <a:gd name="T89" fmla="*/ 459 h 1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43" h="1477">
                      <a:moveTo>
                        <a:pt x="244" y="1216"/>
                      </a:moveTo>
                      <a:cubicBezTo>
                        <a:pt x="460" y="1292"/>
                        <a:pt x="662" y="1403"/>
                        <a:pt x="879" y="1477"/>
                      </a:cubicBezTo>
                      <a:cubicBezTo>
                        <a:pt x="925" y="1460"/>
                        <a:pt x="938" y="1406"/>
                        <a:pt x="963" y="1368"/>
                      </a:cubicBezTo>
                      <a:cubicBezTo>
                        <a:pt x="734" y="1280"/>
                        <a:pt x="508" y="1184"/>
                        <a:pt x="282" y="1088"/>
                      </a:cubicBezTo>
                      <a:cubicBezTo>
                        <a:pt x="206" y="1065"/>
                        <a:pt x="205" y="973"/>
                        <a:pt x="177" y="911"/>
                      </a:cubicBezTo>
                      <a:cubicBezTo>
                        <a:pt x="435" y="982"/>
                        <a:pt x="666" y="1125"/>
                        <a:pt x="923" y="1197"/>
                      </a:cubicBezTo>
                      <a:cubicBezTo>
                        <a:pt x="956" y="1082"/>
                        <a:pt x="988" y="968"/>
                        <a:pt x="1021" y="853"/>
                      </a:cubicBezTo>
                      <a:cubicBezTo>
                        <a:pt x="1081" y="872"/>
                        <a:pt x="1140" y="893"/>
                        <a:pt x="1199" y="912"/>
                      </a:cubicBezTo>
                      <a:cubicBezTo>
                        <a:pt x="1210" y="870"/>
                        <a:pt x="1221" y="827"/>
                        <a:pt x="1232" y="785"/>
                      </a:cubicBezTo>
                      <a:cubicBezTo>
                        <a:pt x="1182" y="764"/>
                        <a:pt x="1132" y="743"/>
                        <a:pt x="1082" y="721"/>
                      </a:cubicBezTo>
                      <a:cubicBezTo>
                        <a:pt x="1107" y="636"/>
                        <a:pt x="1133" y="552"/>
                        <a:pt x="1159" y="468"/>
                      </a:cubicBezTo>
                      <a:cubicBezTo>
                        <a:pt x="1208" y="485"/>
                        <a:pt x="1257" y="502"/>
                        <a:pt x="1306" y="518"/>
                      </a:cubicBezTo>
                      <a:cubicBezTo>
                        <a:pt x="1318" y="477"/>
                        <a:pt x="1331" y="437"/>
                        <a:pt x="1343" y="396"/>
                      </a:cubicBezTo>
                      <a:cubicBezTo>
                        <a:pt x="1300" y="378"/>
                        <a:pt x="1258" y="360"/>
                        <a:pt x="1215" y="342"/>
                      </a:cubicBezTo>
                      <a:cubicBezTo>
                        <a:pt x="1215" y="280"/>
                        <a:pt x="1222" y="217"/>
                        <a:pt x="1212" y="154"/>
                      </a:cubicBezTo>
                      <a:cubicBezTo>
                        <a:pt x="1168" y="99"/>
                        <a:pt x="1113" y="54"/>
                        <a:pt x="1061" y="6"/>
                      </a:cubicBezTo>
                      <a:cubicBezTo>
                        <a:pt x="1016" y="43"/>
                        <a:pt x="971" y="79"/>
                        <a:pt x="925" y="115"/>
                      </a:cubicBezTo>
                      <a:cubicBezTo>
                        <a:pt x="984" y="161"/>
                        <a:pt x="1039" y="211"/>
                        <a:pt x="1088" y="267"/>
                      </a:cubicBezTo>
                      <a:cubicBezTo>
                        <a:pt x="858" y="210"/>
                        <a:pt x="654" y="85"/>
                        <a:pt x="435" y="0"/>
                      </a:cubicBezTo>
                      <a:cubicBezTo>
                        <a:pt x="401" y="129"/>
                        <a:pt x="366" y="259"/>
                        <a:pt x="326" y="386"/>
                      </a:cubicBezTo>
                      <a:cubicBezTo>
                        <a:pt x="270" y="374"/>
                        <a:pt x="213" y="362"/>
                        <a:pt x="156" y="350"/>
                      </a:cubicBezTo>
                      <a:cubicBezTo>
                        <a:pt x="147" y="377"/>
                        <a:pt x="129" y="431"/>
                        <a:pt x="120" y="457"/>
                      </a:cubicBezTo>
                      <a:cubicBezTo>
                        <a:pt x="172" y="483"/>
                        <a:pt x="224" y="508"/>
                        <a:pt x="276" y="534"/>
                      </a:cubicBezTo>
                      <a:cubicBezTo>
                        <a:pt x="253" y="605"/>
                        <a:pt x="230" y="675"/>
                        <a:pt x="209" y="746"/>
                      </a:cubicBezTo>
                      <a:cubicBezTo>
                        <a:pt x="143" y="717"/>
                        <a:pt x="71" y="709"/>
                        <a:pt x="0" y="705"/>
                      </a:cubicBezTo>
                      <a:cubicBezTo>
                        <a:pt x="43" y="914"/>
                        <a:pt x="77" y="1126"/>
                        <a:pt x="57" y="1341"/>
                      </a:cubicBezTo>
                      <a:cubicBezTo>
                        <a:pt x="113" y="1345"/>
                        <a:pt x="168" y="1348"/>
                        <a:pt x="224" y="1352"/>
                      </a:cubicBezTo>
                      <a:cubicBezTo>
                        <a:pt x="231" y="1307"/>
                        <a:pt x="237" y="1261"/>
                        <a:pt x="244" y="1216"/>
                      </a:cubicBezTo>
                      <a:moveTo>
                        <a:pt x="572" y="927"/>
                      </a:moveTo>
                      <a:cubicBezTo>
                        <a:pt x="617" y="887"/>
                        <a:pt x="661" y="846"/>
                        <a:pt x="705" y="806"/>
                      </a:cubicBezTo>
                      <a:cubicBezTo>
                        <a:pt x="692" y="769"/>
                        <a:pt x="680" y="732"/>
                        <a:pt x="668" y="694"/>
                      </a:cubicBezTo>
                      <a:cubicBezTo>
                        <a:pt x="740" y="724"/>
                        <a:pt x="813" y="754"/>
                        <a:pt x="886" y="783"/>
                      </a:cubicBezTo>
                      <a:cubicBezTo>
                        <a:pt x="869" y="862"/>
                        <a:pt x="851" y="941"/>
                        <a:pt x="831" y="1019"/>
                      </a:cubicBezTo>
                      <a:cubicBezTo>
                        <a:pt x="744" y="991"/>
                        <a:pt x="658" y="960"/>
                        <a:pt x="572" y="927"/>
                      </a:cubicBezTo>
                      <a:moveTo>
                        <a:pt x="331" y="816"/>
                      </a:moveTo>
                      <a:cubicBezTo>
                        <a:pt x="357" y="739"/>
                        <a:pt x="383" y="663"/>
                        <a:pt x="410" y="587"/>
                      </a:cubicBezTo>
                      <a:cubicBezTo>
                        <a:pt x="486" y="616"/>
                        <a:pt x="561" y="648"/>
                        <a:pt x="636" y="680"/>
                      </a:cubicBezTo>
                      <a:cubicBezTo>
                        <a:pt x="588" y="723"/>
                        <a:pt x="541" y="766"/>
                        <a:pt x="493" y="808"/>
                      </a:cubicBezTo>
                      <a:cubicBezTo>
                        <a:pt x="518" y="845"/>
                        <a:pt x="542" y="882"/>
                        <a:pt x="566" y="919"/>
                      </a:cubicBezTo>
                      <a:cubicBezTo>
                        <a:pt x="487" y="887"/>
                        <a:pt x="409" y="852"/>
                        <a:pt x="331" y="816"/>
                      </a:cubicBezTo>
                      <a:moveTo>
                        <a:pt x="452" y="459"/>
                      </a:moveTo>
                      <a:cubicBezTo>
                        <a:pt x="476" y="369"/>
                        <a:pt x="502" y="278"/>
                        <a:pt x="528" y="188"/>
                      </a:cubicBezTo>
                      <a:cubicBezTo>
                        <a:pt x="694" y="252"/>
                        <a:pt x="857" y="325"/>
                        <a:pt x="1019" y="399"/>
                      </a:cubicBezTo>
                      <a:cubicBezTo>
                        <a:pt x="996" y="488"/>
                        <a:pt x="970" y="576"/>
                        <a:pt x="944" y="664"/>
                      </a:cubicBezTo>
                      <a:cubicBezTo>
                        <a:pt x="778" y="599"/>
                        <a:pt x="615" y="529"/>
                        <a:pt x="452" y="45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Freeform 80">
                  <a:extLst>
                    <a:ext uri="{FF2B5EF4-FFF2-40B4-BE49-F238E27FC236}">
                      <a16:creationId xmlns:a16="http://schemas.microsoft.com/office/drawing/2014/main" id="{0FEEA080-D229-4C51-A626-F49951A54D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641" y="3487"/>
                  <a:ext cx="393" cy="381"/>
                </a:xfrm>
                <a:custGeom>
                  <a:avLst/>
                  <a:gdLst>
                    <a:gd name="T0" fmla="*/ 1177 w 1733"/>
                    <a:gd name="T1" fmla="*/ 1682 h 1682"/>
                    <a:gd name="T2" fmla="*/ 1343 w 1733"/>
                    <a:gd name="T3" fmla="*/ 1597 h 1682"/>
                    <a:gd name="T4" fmla="*/ 1142 w 1733"/>
                    <a:gd name="T5" fmla="*/ 1207 h 1682"/>
                    <a:gd name="T6" fmla="*/ 1733 w 1733"/>
                    <a:gd name="T7" fmla="*/ 955 h 1682"/>
                    <a:gd name="T8" fmla="*/ 1683 w 1733"/>
                    <a:gd name="T9" fmla="*/ 813 h 1682"/>
                    <a:gd name="T10" fmla="*/ 1090 w 1733"/>
                    <a:gd name="T11" fmla="*/ 1069 h 1682"/>
                    <a:gd name="T12" fmla="*/ 1382 w 1733"/>
                    <a:gd name="T13" fmla="*/ 88 h 1682"/>
                    <a:gd name="T14" fmla="*/ 1191 w 1733"/>
                    <a:gd name="T15" fmla="*/ 0 h 1682"/>
                    <a:gd name="T16" fmla="*/ 907 w 1733"/>
                    <a:gd name="T17" fmla="*/ 833 h 1682"/>
                    <a:gd name="T18" fmla="*/ 39 w 1733"/>
                    <a:gd name="T19" fmla="*/ 500 h 1682"/>
                    <a:gd name="T20" fmla="*/ 0 w 1733"/>
                    <a:gd name="T21" fmla="*/ 685 h 1682"/>
                    <a:gd name="T22" fmla="*/ 937 w 1733"/>
                    <a:gd name="T23" fmla="*/ 1140 h 1682"/>
                    <a:gd name="T24" fmla="*/ 397 w 1733"/>
                    <a:gd name="T25" fmla="*/ 1376 h 1682"/>
                    <a:gd name="T26" fmla="*/ 454 w 1733"/>
                    <a:gd name="T27" fmla="*/ 1523 h 1682"/>
                    <a:gd name="T28" fmla="*/ 1008 w 1733"/>
                    <a:gd name="T29" fmla="*/ 1270 h 1682"/>
                    <a:gd name="T30" fmla="*/ 1177 w 1733"/>
                    <a:gd name="T31" fmla="*/ 1682 h 1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33" h="1682">
                      <a:moveTo>
                        <a:pt x="1177" y="1682"/>
                      </a:moveTo>
                      <a:cubicBezTo>
                        <a:pt x="1232" y="1653"/>
                        <a:pt x="1287" y="1625"/>
                        <a:pt x="1343" y="1597"/>
                      </a:cubicBezTo>
                      <a:cubicBezTo>
                        <a:pt x="1279" y="1465"/>
                        <a:pt x="1207" y="1338"/>
                        <a:pt x="1142" y="1207"/>
                      </a:cubicBezTo>
                      <a:cubicBezTo>
                        <a:pt x="1338" y="1121"/>
                        <a:pt x="1535" y="1035"/>
                        <a:pt x="1733" y="955"/>
                      </a:cubicBezTo>
                      <a:cubicBezTo>
                        <a:pt x="1716" y="908"/>
                        <a:pt x="1699" y="861"/>
                        <a:pt x="1683" y="813"/>
                      </a:cubicBezTo>
                      <a:cubicBezTo>
                        <a:pt x="1483" y="894"/>
                        <a:pt x="1291" y="993"/>
                        <a:pt x="1090" y="1069"/>
                      </a:cubicBezTo>
                      <a:cubicBezTo>
                        <a:pt x="961" y="713"/>
                        <a:pt x="1163" y="358"/>
                        <a:pt x="1382" y="88"/>
                      </a:cubicBezTo>
                      <a:cubicBezTo>
                        <a:pt x="1318" y="59"/>
                        <a:pt x="1254" y="29"/>
                        <a:pt x="1191" y="0"/>
                      </a:cubicBezTo>
                      <a:cubicBezTo>
                        <a:pt x="1021" y="246"/>
                        <a:pt x="921" y="534"/>
                        <a:pt x="907" y="833"/>
                      </a:cubicBezTo>
                      <a:cubicBezTo>
                        <a:pt x="669" y="621"/>
                        <a:pt x="357" y="504"/>
                        <a:pt x="39" y="500"/>
                      </a:cubicBezTo>
                      <a:cubicBezTo>
                        <a:pt x="26" y="562"/>
                        <a:pt x="13" y="624"/>
                        <a:pt x="0" y="685"/>
                      </a:cubicBezTo>
                      <a:cubicBezTo>
                        <a:pt x="359" y="656"/>
                        <a:pt x="775" y="795"/>
                        <a:pt x="937" y="1140"/>
                      </a:cubicBezTo>
                      <a:cubicBezTo>
                        <a:pt x="758" y="1221"/>
                        <a:pt x="580" y="1305"/>
                        <a:pt x="397" y="1376"/>
                      </a:cubicBezTo>
                      <a:cubicBezTo>
                        <a:pt x="416" y="1425"/>
                        <a:pt x="435" y="1475"/>
                        <a:pt x="454" y="1523"/>
                      </a:cubicBezTo>
                      <a:cubicBezTo>
                        <a:pt x="638" y="1437"/>
                        <a:pt x="820" y="1346"/>
                        <a:pt x="1008" y="1270"/>
                      </a:cubicBezTo>
                      <a:cubicBezTo>
                        <a:pt x="1069" y="1405"/>
                        <a:pt x="1130" y="1541"/>
                        <a:pt x="1177" y="168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" name="Freeform 81">
                  <a:extLst>
                    <a:ext uri="{FF2B5EF4-FFF2-40B4-BE49-F238E27FC236}">
                      <a16:creationId xmlns:a16="http://schemas.microsoft.com/office/drawing/2014/main" id="{A377E2B4-79C6-42D5-BC93-1EA5B91DB6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23" y="3549"/>
                  <a:ext cx="85" cy="54"/>
                </a:xfrm>
                <a:custGeom>
                  <a:avLst/>
                  <a:gdLst>
                    <a:gd name="T0" fmla="*/ 41 w 376"/>
                    <a:gd name="T1" fmla="*/ 237 h 237"/>
                    <a:gd name="T2" fmla="*/ 376 w 376"/>
                    <a:gd name="T3" fmla="*/ 149 h 237"/>
                    <a:gd name="T4" fmla="*/ 332 w 376"/>
                    <a:gd name="T5" fmla="*/ 0 h 237"/>
                    <a:gd name="T6" fmla="*/ 0 w 376"/>
                    <a:gd name="T7" fmla="*/ 90 h 237"/>
                    <a:gd name="T8" fmla="*/ 41 w 376"/>
                    <a:gd name="T9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237">
                      <a:moveTo>
                        <a:pt x="41" y="237"/>
                      </a:moveTo>
                      <a:cubicBezTo>
                        <a:pt x="153" y="210"/>
                        <a:pt x="265" y="180"/>
                        <a:pt x="376" y="149"/>
                      </a:cubicBezTo>
                      <a:cubicBezTo>
                        <a:pt x="361" y="99"/>
                        <a:pt x="346" y="50"/>
                        <a:pt x="332" y="0"/>
                      </a:cubicBezTo>
                      <a:cubicBezTo>
                        <a:pt x="221" y="28"/>
                        <a:pt x="111" y="60"/>
                        <a:pt x="0" y="90"/>
                      </a:cubicBezTo>
                      <a:cubicBezTo>
                        <a:pt x="14" y="139"/>
                        <a:pt x="27" y="188"/>
                        <a:pt x="41" y="2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Freeform 82">
                  <a:extLst>
                    <a:ext uri="{FF2B5EF4-FFF2-40B4-BE49-F238E27FC236}">
                      <a16:creationId xmlns:a16="http://schemas.microsoft.com/office/drawing/2014/main" id="{3BF994C6-8CF2-4613-ADCF-0CC6030C75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71" y="3588"/>
                  <a:ext cx="55" cy="69"/>
                </a:xfrm>
                <a:custGeom>
                  <a:avLst/>
                  <a:gdLst>
                    <a:gd name="T0" fmla="*/ 0 w 246"/>
                    <a:gd name="T1" fmla="*/ 286 h 304"/>
                    <a:gd name="T2" fmla="*/ 165 w 246"/>
                    <a:gd name="T3" fmla="*/ 304 h 304"/>
                    <a:gd name="T4" fmla="*/ 246 w 246"/>
                    <a:gd name="T5" fmla="*/ 52 h 304"/>
                    <a:gd name="T6" fmla="*/ 91 w 246"/>
                    <a:gd name="T7" fmla="*/ 0 h 304"/>
                    <a:gd name="T8" fmla="*/ 0 w 246"/>
                    <a:gd name="T9" fmla="*/ 286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6" h="304">
                      <a:moveTo>
                        <a:pt x="0" y="286"/>
                      </a:moveTo>
                      <a:cubicBezTo>
                        <a:pt x="55" y="293"/>
                        <a:pt x="110" y="299"/>
                        <a:pt x="165" y="304"/>
                      </a:cubicBezTo>
                      <a:cubicBezTo>
                        <a:pt x="194" y="221"/>
                        <a:pt x="221" y="137"/>
                        <a:pt x="246" y="52"/>
                      </a:cubicBezTo>
                      <a:cubicBezTo>
                        <a:pt x="195" y="35"/>
                        <a:pt x="143" y="18"/>
                        <a:pt x="91" y="0"/>
                      </a:cubicBezTo>
                      <a:cubicBezTo>
                        <a:pt x="56" y="94"/>
                        <a:pt x="24" y="189"/>
                        <a:pt x="0" y="2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Freeform 83">
                  <a:extLst>
                    <a:ext uri="{FF2B5EF4-FFF2-40B4-BE49-F238E27FC236}">
                      <a16:creationId xmlns:a16="http://schemas.microsoft.com/office/drawing/2014/main" id="{B3CE55F6-9962-49BE-9CC6-EBE88488F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268" y="3589"/>
                  <a:ext cx="44" cy="64"/>
                </a:xfrm>
                <a:custGeom>
                  <a:avLst/>
                  <a:gdLst>
                    <a:gd name="T0" fmla="*/ 0 w 192"/>
                    <a:gd name="T1" fmla="*/ 274 h 282"/>
                    <a:gd name="T2" fmla="*/ 159 w 192"/>
                    <a:gd name="T3" fmla="*/ 282 h 282"/>
                    <a:gd name="T4" fmla="*/ 192 w 192"/>
                    <a:gd name="T5" fmla="*/ 9 h 282"/>
                    <a:gd name="T6" fmla="*/ 28 w 192"/>
                    <a:gd name="T7" fmla="*/ 0 h 282"/>
                    <a:gd name="T8" fmla="*/ 0 w 192"/>
                    <a:gd name="T9" fmla="*/ 274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82">
                      <a:moveTo>
                        <a:pt x="0" y="274"/>
                      </a:moveTo>
                      <a:cubicBezTo>
                        <a:pt x="53" y="277"/>
                        <a:pt x="106" y="280"/>
                        <a:pt x="159" y="282"/>
                      </a:cubicBezTo>
                      <a:cubicBezTo>
                        <a:pt x="172" y="192"/>
                        <a:pt x="183" y="100"/>
                        <a:pt x="192" y="9"/>
                      </a:cubicBezTo>
                      <a:cubicBezTo>
                        <a:pt x="138" y="6"/>
                        <a:pt x="83" y="3"/>
                        <a:pt x="28" y="0"/>
                      </a:cubicBezTo>
                      <a:cubicBezTo>
                        <a:pt x="20" y="91"/>
                        <a:pt x="10" y="183"/>
                        <a:pt x="0" y="27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" name="Freeform 84">
                  <a:extLst>
                    <a:ext uri="{FF2B5EF4-FFF2-40B4-BE49-F238E27FC236}">
                      <a16:creationId xmlns:a16="http://schemas.microsoft.com/office/drawing/2014/main" id="{535E2278-3D71-48E7-B55A-5A570EBBA7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510" y="3584"/>
                  <a:ext cx="391" cy="361"/>
                </a:xfrm>
                <a:custGeom>
                  <a:avLst/>
                  <a:gdLst>
                    <a:gd name="T0" fmla="*/ 948 w 1724"/>
                    <a:gd name="T1" fmla="*/ 1579 h 1590"/>
                    <a:gd name="T2" fmla="*/ 1101 w 1724"/>
                    <a:gd name="T3" fmla="*/ 1590 h 1590"/>
                    <a:gd name="T4" fmla="*/ 1135 w 1724"/>
                    <a:gd name="T5" fmla="*/ 1296 h 1590"/>
                    <a:gd name="T6" fmla="*/ 1490 w 1724"/>
                    <a:gd name="T7" fmla="*/ 1326 h 1590"/>
                    <a:gd name="T8" fmla="*/ 1497 w 1724"/>
                    <a:gd name="T9" fmla="*/ 1202 h 1590"/>
                    <a:gd name="T10" fmla="*/ 1164 w 1724"/>
                    <a:gd name="T11" fmla="*/ 1163 h 1590"/>
                    <a:gd name="T12" fmla="*/ 1182 w 1724"/>
                    <a:gd name="T13" fmla="*/ 920 h 1590"/>
                    <a:gd name="T14" fmla="*/ 1612 w 1724"/>
                    <a:gd name="T15" fmla="*/ 974 h 1590"/>
                    <a:gd name="T16" fmla="*/ 1634 w 1724"/>
                    <a:gd name="T17" fmla="*/ 852 h 1590"/>
                    <a:gd name="T18" fmla="*/ 1265 w 1724"/>
                    <a:gd name="T19" fmla="*/ 785 h 1590"/>
                    <a:gd name="T20" fmla="*/ 1724 w 1724"/>
                    <a:gd name="T21" fmla="*/ 374 h 1590"/>
                    <a:gd name="T22" fmla="*/ 1647 w 1724"/>
                    <a:gd name="T23" fmla="*/ 205 h 1590"/>
                    <a:gd name="T24" fmla="*/ 1229 w 1724"/>
                    <a:gd name="T25" fmla="*/ 620 h 1590"/>
                    <a:gd name="T26" fmla="*/ 1312 w 1724"/>
                    <a:gd name="T27" fmla="*/ 58 h 1590"/>
                    <a:gd name="T28" fmla="*/ 1162 w 1724"/>
                    <a:gd name="T29" fmla="*/ 41 h 1590"/>
                    <a:gd name="T30" fmla="*/ 1079 w 1724"/>
                    <a:gd name="T31" fmla="*/ 630 h 1590"/>
                    <a:gd name="T32" fmla="*/ 762 w 1724"/>
                    <a:gd name="T33" fmla="*/ 0 h 1590"/>
                    <a:gd name="T34" fmla="*/ 591 w 1724"/>
                    <a:gd name="T35" fmla="*/ 96 h 1590"/>
                    <a:gd name="T36" fmla="*/ 955 w 1724"/>
                    <a:gd name="T37" fmla="*/ 744 h 1590"/>
                    <a:gd name="T38" fmla="*/ 453 w 1724"/>
                    <a:gd name="T39" fmla="*/ 763 h 1590"/>
                    <a:gd name="T40" fmla="*/ 499 w 1724"/>
                    <a:gd name="T41" fmla="*/ 386 h 1590"/>
                    <a:gd name="T42" fmla="*/ 690 w 1724"/>
                    <a:gd name="T43" fmla="*/ 480 h 1590"/>
                    <a:gd name="T44" fmla="*/ 724 w 1724"/>
                    <a:gd name="T45" fmla="*/ 360 h 1590"/>
                    <a:gd name="T46" fmla="*/ 231 w 1724"/>
                    <a:gd name="T47" fmla="*/ 87 h 1590"/>
                    <a:gd name="T48" fmla="*/ 152 w 1724"/>
                    <a:gd name="T49" fmla="*/ 213 h 1590"/>
                    <a:gd name="T50" fmla="*/ 364 w 1724"/>
                    <a:gd name="T51" fmla="*/ 328 h 1590"/>
                    <a:gd name="T52" fmla="*/ 308 w 1724"/>
                    <a:gd name="T53" fmla="*/ 725 h 1590"/>
                    <a:gd name="T54" fmla="*/ 98 w 1724"/>
                    <a:gd name="T55" fmla="*/ 714 h 1590"/>
                    <a:gd name="T56" fmla="*/ 102 w 1724"/>
                    <a:gd name="T57" fmla="*/ 850 h 1590"/>
                    <a:gd name="T58" fmla="*/ 283 w 1724"/>
                    <a:gd name="T59" fmla="*/ 862 h 1590"/>
                    <a:gd name="T60" fmla="*/ 244 w 1724"/>
                    <a:gd name="T61" fmla="*/ 1180 h 1590"/>
                    <a:gd name="T62" fmla="*/ 17 w 1724"/>
                    <a:gd name="T63" fmla="*/ 1159 h 1590"/>
                    <a:gd name="T64" fmla="*/ 0 w 1724"/>
                    <a:gd name="T65" fmla="*/ 1284 h 1590"/>
                    <a:gd name="T66" fmla="*/ 573 w 1724"/>
                    <a:gd name="T67" fmla="*/ 1364 h 1590"/>
                    <a:gd name="T68" fmla="*/ 581 w 1724"/>
                    <a:gd name="T69" fmla="*/ 1234 h 1590"/>
                    <a:gd name="T70" fmla="*/ 383 w 1724"/>
                    <a:gd name="T71" fmla="*/ 1203 h 1590"/>
                    <a:gd name="T72" fmla="*/ 421 w 1724"/>
                    <a:gd name="T73" fmla="*/ 909 h 1590"/>
                    <a:gd name="T74" fmla="*/ 667 w 1724"/>
                    <a:gd name="T75" fmla="*/ 857 h 1590"/>
                    <a:gd name="T76" fmla="*/ 1037 w 1724"/>
                    <a:gd name="T77" fmla="*/ 893 h 1590"/>
                    <a:gd name="T78" fmla="*/ 1012 w 1724"/>
                    <a:gd name="T79" fmla="*/ 1137 h 1590"/>
                    <a:gd name="T80" fmla="*/ 812 w 1724"/>
                    <a:gd name="T81" fmla="*/ 1111 h 1590"/>
                    <a:gd name="T82" fmla="*/ 742 w 1724"/>
                    <a:gd name="T83" fmla="*/ 909 h 1590"/>
                    <a:gd name="T84" fmla="*/ 588 w 1724"/>
                    <a:gd name="T85" fmla="*/ 957 h 1590"/>
                    <a:gd name="T86" fmla="*/ 709 w 1724"/>
                    <a:gd name="T87" fmla="*/ 1432 h 1590"/>
                    <a:gd name="T88" fmla="*/ 861 w 1724"/>
                    <a:gd name="T89" fmla="*/ 1421 h 1590"/>
                    <a:gd name="T90" fmla="*/ 852 w 1724"/>
                    <a:gd name="T91" fmla="*/ 1245 h 1590"/>
                    <a:gd name="T92" fmla="*/ 974 w 1724"/>
                    <a:gd name="T93" fmla="*/ 1258 h 1590"/>
                    <a:gd name="T94" fmla="*/ 948 w 1724"/>
                    <a:gd name="T95" fmla="*/ 1579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24" h="1590">
                      <a:moveTo>
                        <a:pt x="948" y="1579"/>
                      </a:moveTo>
                      <a:cubicBezTo>
                        <a:pt x="999" y="1583"/>
                        <a:pt x="1050" y="1587"/>
                        <a:pt x="1101" y="1590"/>
                      </a:cubicBezTo>
                      <a:cubicBezTo>
                        <a:pt x="1110" y="1492"/>
                        <a:pt x="1122" y="1394"/>
                        <a:pt x="1135" y="1296"/>
                      </a:cubicBezTo>
                      <a:cubicBezTo>
                        <a:pt x="1253" y="1305"/>
                        <a:pt x="1371" y="1319"/>
                        <a:pt x="1490" y="1326"/>
                      </a:cubicBezTo>
                      <a:cubicBezTo>
                        <a:pt x="1492" y="1285"/>
                        <a:pt x="1494" y="1244"/>
                        <a:pt x="1497" y="1202"/>
                      </a:cubicBezTo>
                      <a:cubicBezTo>
                        <a:pt x="1386" y="1187"/>
                        <a:pt x="1275" y="1172"/>
                        <a:pt x="1164" y="1163"/>
                      </a:cubicBezTo>
                      <a:cubicBezTo>
                        <a:pt x="1168" y="1082"/>
                        <a:pt x="1175" y="1001"/>
                        <a:pt x="1182" y="920"/>
                      </a:cubicBezTo>
                      <a:cubicBezTo>
                        <a:pt x="1326" y="934"/>
                        <a:pt x="1468" y="960"/>
                        <a:pt x="1612" y="974"/>
                      </a:cubicBezTo>
                      <a:cubicBezTo>
                        <a:pt x="1618" y="944"/>
                        <a:pt x="1629" y="883"/>
                        <a:pt x="1634" y="852"/>
                      </a:cubicBezTo>
                      <a:cubicBezTo>
                        <a:pt x="1511" y="831"/>
                        <a:pt x="1386" y="814"/>
                        <a:pt x="1265" y="785"/>
                      </a:cubicBezTo>
                      <a:cubicBezTo>
                        <a:pt x="1378" y="610"/>
                        <a:pt x="1526" y="453"/>
                        <a:pt x="1724" y="374"/>
                      </a:cubicBezTo>
                      <a:cubicBezTo>
                        <a:pt x="1698" y="318"/>
                        <a:pt x="1673" y="262"/>
                        <a:pt x="1647" y="205"/>
                      </a:cubicBezTo>
                      <a:cubicBezTo>
                        <a:pt x="1475" y="307"/>
                        <a:pt x="1333" y="451"/>
                        <a:pt x="1229" y="620"/>
                      </a:cubicBezTo>
                      <a:cubicBezTo>
                        <a:pt x="1260" y="434"/>
                        <a:pt x="1282" y="245"/>
                        <a:pt x="1312" y="58"/>
                      </a:cubicBezTo>
                      <a:cubicBezTo>
                        <a:pt x="1274" y="54"/>
                        <a:pt x="1199" y="46"/>
                        <a:pt x="1162" y="41"/>
                      </a:cubicBezTo>
                      <a:cubicBezTo>
                        <a:pt x="1131" y="237"/>
                        <a:pt x="1108" y="434"/>
                        <a:pt x="1079" y="630"/>
                      </a:cubicBezTo>
                      <a:cubicBezTo>
                        <a:pt x="1010" y="404"/>
                        <a:pt x="903" y="191"/>
                        <a:pt x="762" y="0"/>
                      </a:cubicBezTo>
                      <a:cubicBezTo>
                        <a:pt x="705" y="33"/>
                        <a:pt x="648" y="65"/>
                        <a:pt x="591" y="96"/>
                      </a:cubicBezTo>
                      <a:cubicBezTo>
                        <a:pt x="780" y="266"/>
                        <a:pt x="904" y="496"/>
                        <a:pt x="955" y="744"/>
                      </a:cubicBezTo>
                      <a:cubicBezTo>
                        <a:pt x="787" y="722"/>
                        <a:pt x="620" y="752"/>
                        <a:pt x="453" y="763"/>
                      </a:cubicBezTo>
                      <a:cubicBezTo>
                        <a:pt x="459" y="637"/>
                        <a:pt x="478" y="511"/>
                        <a:pt x="499" y="386"/>
                      </a:cubicBezTo>
                      <a:cubicBezTo>
                        <a:pt x="563" y="418"/>
                        <a:pt x="626" y="449"/>
                        <a:pt x="690" y="480"/>
                      </a:cubicBezTo>
                      <a:cubicBezTo>
                        <a:pt x="702" y="440"/>
                        <a:pt x="713" y="400"/>
                        <a:pt x="724" y="360"/>
                      </a:cubicBezTo>
                      <a:cubicBezTo>
                        <a:pt x="555" y="276"/>
                        <a:pt x="399" y="171"/>
                        <a:pt x="231" y="87"/>
                      </a:cubicBezTo>
                      <a:cubicBezTo>
                        <a:pt x="205" y="129"/>
                        <a:pt x="178" y="171"/>
                        <a:pt x="152" y="213"/>
                      </a:cubicBezTo>
                      <a:cubicBezTo>
                        <a:pt x="223" y="250"/>
                        <a:pt x="294" y="288"/>
                        <a:pt x="364" y="328"/>
                      </a:cubicBezTo>
                      <a:cubicBezTo>
                        <a:pt x="342" y="460"/>
                        <a:pt x="324" y="593"/>
                        <a:pt x="308" y="725"/>
                      </a:cubicBezTo>
                      <a:cubicBezTo>
                        <a:pt x="238" y="722"/>
                        <a:pt x="168" y="718"/>
                        <a:pt x="98" y="714"/>
                      </a:cubicBezTo>
                      <a:cubicBezTo>
                        <a:pt x="99" y="760"/>
                        <a:pt x="101" y="805"/>
                        <a:pt x="102" y="850"/>
                      </a:cubicBezTo>
                      <a:cubicBezTo>
                        <a:pt x="162" y="854"/>
                        <a:pt x="223" y="858"/>
                        <a:pt x="283" y="862"/>
                      </a:cubicBezTo>
                      <a:cubicBezTo>
                        <a:pt x="269" y="968"/>
                        <a:pt x="255" y="1074"/>
                        <a:pt x="244" y="1180"/>
                      </a:cubicBezTo>
                      <a:cubicBezTo>
                        <a:pt x="168" y="1173"/>
                        <a:pt x="93" y="1166"/>
                        <a:pt x="17" y="1159"/>
                      </a:cubicBezTo>
                      <a:cubicBezTo>
                        <a:pt x="13" y="1190"/>
                        <a:pt x="4" y="1253"/>
                        <a:pt x="0" y="1284"/>
                      </a:cubicBezTo>
                      <a:cubicBezTo>
                        <a:pt x="191" y="1312"/>
                        <a:pt x="382" y="1339"/>
                        <a:pt x="573" y="1364"/>
                      </a:cubicBezTo>
                      <a:cubicBezTo>
                        <a:pt x="576" y="1321"/>
                        <a:pt x="578" y="1278"/>
                        <a:pt x="581" y="1234"/>
                      </a:cubicBezTo>
                      <a:cubicBezTo>
                        <a:pt x="515" y="1224"/>
                        <a:pt x="449" y="1213"/>
                        <a:pt x="383" y="1203"/>
                      </a:cubicBezTo>
                      <a:cubicBezTo>
                        <a:pt x="394" y="1105"/>
                        <a:pt x="407" y="1007"/>
                        <a:pt x="421" y="909"/>
                      </a:cubicBezTo>
                      <a:cubicBezTo>
                        <a:pt x="504" y="897"/>
                        <a:pt x="585" y="876"/>
                        <a:pt x="667" y="857"/>
                      </a:cubicBezTo>
                      <a:cubicBezTo>
                        <a:pt x="791" y="853"/>
                        <a:pt x="914" y="881"/>
                        <a:pt x="1037" y="893"/>
                      </a:cubicBezTo>
                      <a:cubicBezTo>
                        <a:pt x="1029" y="975"/>
                        <a:pt x="1020" y="1056"/>
                        <a:pt x="1012" y="1137"/>
                      </a:cubicBezTo>
                      <a:cubicBezTo>
                        <a:pt x="945" y="1129"/>
                        <a:pt x="879" y="1121"/>
                        <a:pt x="812" y="1111"/>
                      </a:cubicBezTo>
                      <a:cubicBezTo>
                        <a:pt x="789" y="1044"/>
                        <a:pt x="766" y="976"/>
                        <a:pt x="742" y="909"/>
                      </a:cubicBezTo>
                      <a:cubicBezTo>
                        <a:pt x="691" y="925"/>
                        <a:pt x="639" y="941"/>
                        <a:pt x="588" y="957"/>
                      </a:cubicBezTo>
                      <a:cubicBezTo>
                        <a:pt x="655" y="1108"/>
                        <a:pt x="696" y="1268"/>
                        <a:pt x="709" y="1432"/>
                      </a:cubicBezTo>
                      <a:cubicBezTo>
                        <a:pt x="760" y="1428"/>
                        <a:pt x="811" y="1424"/>
                        <a:pt x="861" y="1421"/>
                      </a:cubicBezTo>
                      <a:cubicBezTo>
                        <a:pt x="859" y="1362"/>
                        <a:pt x="855" y="1304"/>
                        <a:pt x="852" y="1245"/>
                      </a:cubicBezTo>
                      <a:cubicBezTo>
                        <a:pt x="883" y="1249"/>
                        <a:pt x="944" y="1255"/>
                        <a:pt x="974" y="1258"/>
                      </a:cubicBezTo>
                      <a:cubicBezTo>
                        <a:pt x="970" y="1366"/>
                        <a:pt x="960" y="1473"/>
                        <a:pt x="948" y="157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" name="Freeform 85">
                  <a:extLst>
                    <a:ext uri="{FF2B5EF4-FFF2-40B4-BE49-F238E27FC236}">
                      <a16:creationId xmlns:a16="http://schemas.microsoft.com/office/drawing/2014/main" id="{2733A07C-6EAC-4419-8DEC-554F788466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16" y="3600"/>
                  <a:ext cx="332" cy="160"/>
                </a:xfrm>
                <a:custGeom>
                  <a:avLst/>
                  <a:gdLst>
                    <a:gd name="T0" fmla="*/ 1176 w 1465"/>
                    <a:gd name="T1" fmla="*/ 704 h 704"/>
                    <a:gd name="T2" fmla="*/ 1348 w 1465"/>
                    <a:gd name="T3" fmla="*/ 615 h 704"/>
                    <a:gd name="T4" fmla="*/ 1117 w 1465"/>
                    <a:gd name="T5" fmla="*/ 359 h 704"/>
                    <a:gd name="T6" fmla="*/ 1465 w 1465"/>
                    <a:gd name="T7" fmla="*/ 314 h 704"/>
                    <a:gd name="T8" fmla="*/ 1431 w 1465"/>
                    <a:gd name="T9" fmla="*/ 0 h 704"/>
                    <a:gd name="T10" fmla="*/ 1281 w 1465"/>
                    <a:gd name="T11" fmla="*/ 4 h 704"/>
                    <a:gd name="T12" fmla="*/ 1289 w 1465"/>
                    <a:gd name="T13" fmla="*/ 202 h 704"/>
                    <a:gd name="T14" fmla="*/ 177 w 1465"/>
                    <a:gd name="T15" fmla="*/ 335 h 704"/>
                    <a:gd name="T16" fmla="*/ 150 w 1465"/>
                    <a:gd name="T17" fmla="*/ 145 h 704"/>
                    <a:gd name="T18" fmla="*/ 0 w 1465"/>
                    <a:gd name="T19" fmla="*/ 154 h 704"/>
                    <a:gd name="T20" fmla="*/ 28 w 1465"/>
                    <a:gd name="T21" fmla="*/ 479 h 704"/>
                    <a:gd name="T22" fmla="*/ 966 w 1465"/>
                    <a:gd name="T23" fmla="*/ 381 h 704"/>
                    <a:gd name="T24" fmla="*/ 1176 w 1465"/>
                    <a:gd name="T25" fmla="*/ 704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65" h="704">
                      <a:moveTo>
                        <a:pt x="1176" y="704"/>
                      </a:moveTo>
                      <a:cubicBezTo>
                        <a:pt x="1234" y="675"/>
                        <a:pt x="1291" y="645"/>
                        <a:pt x="1348" y="615"/>
                      </a:cubicBezTo>
                      <a:cubicBezTo>
                        <a:pt x="1272" y="529"/>
                        <a:pt x="1192" y="447"/>
                        <a:pt x="1117" y="359"/>
                      </a:cubicBezTo>
                      <a:cubicBezTo>
                        <a:pt x="1232" y="336"/>
                        <a:pt x="1348" y="321"/>
                        <a:pt x="1465" y="314"/>
                      </a:cubicBezTo>
                      <a:cubicBezTo>
                        <a:pt x="1455" y="209"/>
                        <a:pt x="1443" y="104"/>
                        <a:pt x="1431" y="0"/>
                      </a:cubicBezTo>
                      <a:cubicBezTo>
                        <a:pt x="1381" y="1"/>
                        <a:pt x="1331" y="3"/>
                        <a:pt x="1281" y="4"/>
                      </a:cubicBezTo>
                      <a:cubicBezTo>
                        <a:pt x="1283" y="70"/>
                        <a:pt x="1287" y="136"/>
                        <a:pt x="1289" y="202"/>
                      </a:cubicBezTo>
                      <a:cubicBezTo>
                        <a:pt x="918" y="244"/>
                        <a:pt x="548" y="293"/>
                        <a:pt x="177" y="335"/>
                      </a:cubicBezTo>
                      <a:cubicBezTo>
                        <a:pt x="167" y="272"/>
                        <a:pt x="158" y="208"/>
                        <a:pt x="150" y="145"/>
                      </a:cubicBezTo>
                      <a:cubicBezTo>
                        <a:pt x="100" y="148"/>
                        <a:pt x="50" y="152"/>
                        <a:pt x="0" y="154"/>
                      </a:cubicBezTo>
                      <a:cubicBezTo>
                        <a:pt x="7" y="263"/>
                        <a:pt x="18" y="371"/>
                        <a:pt x="28" y="479"/>
                      </a:cubicBezTo>
                      <a:cubicBezTo>
                        <a:pt x="342" y="459"/>
                        <a:pt x="651" y="394"/>
                        <a:pt x="966" y="381"/>
                      </a:cubicBezTo>
                      <a:cubicBezTo>
                        <a:pt x="1035" y="489"/>
                        <a:pt x="1104" y="597"/>
                        <a:pt x="1176" y="70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" name="Freeform 86">
                  <a:extLst>
                    <a:ext uri="{FF2B5EF4-FFF2-40B4-BE49-F238E27FC236}">
                      <a16:creationId xmlns:a16="http://schemas.microsoft.com/office/drawing/2014/main" id="{8619E951-0FB3-47E1-BFB5-8411762885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48" y="3651"/>
                  <a:ext cx="78" cy="38"/>
                </a:xfrm>
                <a:custGeom>
                  <a:avLst/>
                  <a:gdLst>
                    <a:gd name="T0" fmla="*/ 7 w 344"/>
                    <a:gd name="T1" fmla="*/ 166 h 166"/>
                    <a:gd name="T2" fmla="*/ 344 w 344"/>
                    <a:gd name="T3" fmla="*/ 145 h 166"/>
                    <a:gd name="T4" fmla="*/ 313 w 344"/>
                    <a:gd name="T5" fmla="*/ 0 h 166"/>
                    <a:gd name="T6" fmla="*/ 0 w 344"/>
                    <a:gd name="T7" fmla="*/ 18 h 166"/>
                    <a:gd name="T8" fmla="*/ 7 w 344"/>
                    <a:gd name="T9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4" h="166">
                      <a:moveTo>
                        <a:pt x="7" y="166"/>
                      </a:moveTo>
                      <a:cubicBezTo>
                        <a:pt x="119" y="161"/>
                        <a:pt x="231" y="152"/>
                        <a:pt x="344" y="145"/>
                      </a:cubicBezTo>
                      <a:cubicBezTo>
                        <a:pt x="333" y="97"/>
                        <a:pt x="323" y="49"/>
                        <a:pt x="313" y="0"/>
                      </a:cubicBezTo>
                      <a:cubicBezTo>
                        <a:pt x="208" y="5"/>
                        <a:pt x="104" y="13"/>
                        <a:pt x="0" y="18"/>
                      </a:cubicBezTo>
                      <a:cubicBezTo>
                        <a:pt x="2" y="68"/>
                        <a:pt x="5" y="117"/>
                        <a:pt x="7" y="1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" name="Freeform 87">
                  <a:extLst>
                    <a:ext uri="{FF2B5EF4-FFF2-40B4-BE49-F238E27FC236}">
                      <a16:creationId xmlns:a16="http://schemas.microsoft.com/office/drawing/2014/main" id="{09E74CCE-BFC8-4F9D-AA27-9E15AFE332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159" y="3676"/>
                  <a:ext cx="59" cy="55"/>
                </a:xfrm>
                <a:custGeom>
                  <a:avLst/>
                  <a:gdLst>
                    <a:gd name="T0" fmla="*/ 0 w 258"/>
                    <a:gd name="T1" fmla="*/ 164 h 243"/>
                    <a:gd name="T2" fmla="*/ 127 w 258"/>
                    <a:gd name="T3" fmla="*/ 243 h 243"/>
                    <a:gd name="T4" fmla="*/ 258 w 258"/>
                    <a:gd name="T5" fmla="*/ 102 h 243"/>
                    <a:gd name="T6" fmla="*/ 155 w 258"/>
                    <a:gd name="T7" fmla="*/ 0 h 243"/>
                    <a:gd name="T8" fmla="*/ 0 w 258"/>
                    <a:gd name="T9" fmla="*/ 164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243">
                      <a:moveTo>
                        <a:pt x="0" y="164"/>
                      </a:moveTo>
                      <a:cubicBezTo>
                        <a:pt x="42" y="190"/>
                        <a:pt x="84" y="216"/>
                        <a:pt x="127" y="243"/>
                      </a:cubicBezTo>
                      <a:cubicBezTo>
                        <a:pt x="170" y="196"/>
                        <a:pt x="214" y="149"/>
                        <a:pt x="258" y="102"/>
                      </a:cubicBezTo>
                      <a:cubicBezTo>
                        <a:pt x="223" y="68"/>
                        <a:pt x="189" y="34"/>
                        <a:pt x="155" y="0"/>
                      </a:cubicBezTo>
                      <a:cubicBezTo>
                        <a:pt x="103" y="54"/>
                        <a:pt x="51" y="109"/>
                        <a:pt x="0" y="16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" name="Freeform 88">
                  <a:extLst>
                    <a:ext uri="{FF2B5EF4-FFF2-40B4-BE49-F238E27FC236}">
                      <a16:creationId xmlns:a16="http://schemas.microsoft.com/office/drawing/2014/main" id="{FAA80697-195C-4031-BA99-2FB49C1631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00" y="3724"/>
                  <a:ext cx="333" cy="217"/>
                </a:xfrm>
                <a:custGeom>
                  <a:avLst/>
                  <a:gdLst>
                    <a:gd name="T0" fmla="*/ 321 w 1467"/>
                    <a:gd name="T1" fmla="*/ 954 h 954"/>
                    <a:gd name="T2" fmla="*/ 1250 w 1467"/>
                    <a:gd name="T3" fmla="*/ 835 h 954"/>
                    <a:gd name="T4" fmla="*/ 1219 w 1467"/>
                    <a:gd name="T5" fmla="*/ 691 h 954"/>
                    <a:gd name="T6" fmla="*/ 834 w 1467"/>
                    <a:gd name="T7" fmla="*/ 566 h 954"/>
                    <a:gd name="T8" fmla="*/ 1467 w 1467"/>
                    <a:gd name="T9" fmla="*/ 452 h 954"/>
                    <a:gd name="T10" fmla="*/ 1465 w 1467"/>
                    <a:gd name="T11" fmla="*/ 330 h 954"/>
                    <a:gd name="T12" fmla="*/ 831 w 1467"/>
                    <a:gd name="T13" fmla="*/ 389 h 954"/>
                    <a:gd name="T14" fmla="*/ 752 w 1467"/>
                    <a:gd name="T15" fmla="*/ 32 h 954"/>
                    <a:gd name="T16" fmla="*/ 476 w 1467"/>
                    <a:gd name="T17" fmla="*/ 0 h 954"/>
                    <a:gd name="T18" fmla="*/ 457 w 1467"/>
                    <a:gd name="T19" fmla="*/ 173 h 954"/>
                    <a:gd name="T20" fmla="*/ 646 w 1467"/>
                    <a:gd name="T21" fmla="*/ 162 h 954"/>
                    <a:gd name="T22" fmla="*/ 690 w 1467"/>
                    <a:gd name="T23" fmla="*/ 412 h 954"/>
                    <a:gd name="T24" fmla="*/ 2 w 1467"/>
                    <a:gd name="T25" fmla="*/ 493 h 954"/>
                    <a:gd name="T26" fmla="*/ 0 w 1467"/>
                    <a:gd name="T27" fmla="*/ 632 h 954"/>
                    <a:gd name="T28" fmla="*/ 677 w 1467"/>
                    <a:gd name="T29" fmla="*/ 547 h 954"/>
                    <a:gd name="T30" fmla="*/ 878 w 1467"/>
                    <a:gd name="T31" fmla="*/ 753 h 954"/>
                    <a:gd name="T32" fmla="*/ 300 w 1467"/>
                    <a:gd name="T33" fmla="*/ 816 h 954"/>
                    <a:gd name="T34" fmla="*/ 321 w 1467"/>
                    <a:gd name="T35" fmla="*/ 954 h 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67" h="954">
                      <a:moveTo>
                        <a:pt x="321" y="954"/>
                      </a:moveTo>
                      <a:cubicBezTo>
                        <a:pt x="631" y="917"/>
                        <a:pt x="941" y="876"/>
                        <a:pt x="1250" y="835"/>
                      </a:cubicBezTo>
                      <a:cubicBezTo>
                        <a:pt x="1240" y="787"/>
                        <a:pt x="1229" y="739"/>
                        <a:pt x="1219" y="691"/>
                      </a:cubicBezTo>
                      <a:cubicBezTo>
                        <a:pt x="1085" y="666"/>
                        <a:pt x="954" y="629"/>
                        <a:pt x="834" y="566"/>
                      </a:cubicBezTo>
                      <a:cubicBezTo>
                        <a:pt x="1029" y="467"/>
                        <a:pt x="1256" y="492"/>
                        <a:pt x="1467" y="452"/>
                      </a:cubicBezTo>
                      <a:cubicBezTo>
                        <a:pt x="1466" y="412"/>
                        <a:pt x="1466" y="371"/>
                        <a:pt x="1465" y="330"/>
                      </a:cubicBezTo>
                      <a:cubicBezTo>
                        <a:pt x="1253" y="337"/>
                        <a:pt x="1044" y="380"/>
                        <a:pt x="831" y="389"/>
                      </a:cubicBezTo>
                      <a:cubicBezTo>
                        <a:pt x="809" y="272"/>
                        <a:pt x="833" y="129"/>
                        <a:pt x="752" y="32"/>
                      </a:cubicBezTo>
                      <a:cubicBezTo>
                        <a:pt x="662" y="4"/>
                        <a:pt x="568" y="1"/>
                        <a:pt x="476" y="0"/>
                      </a:cubicBezTo>
                      <a:cubicBezTo>
                        <a:pt x="470" y="58"/>
                        <a:pt x="463" y="116"/>
                        <a:pt x="457" y="173"/>
                      </a:cubicBezTo>
                      <a:cubicBezTo>
                        <a:pt x="520" y="170"/>
                        <a:pt x="583" y="166"/>
                        <a:pt x="646" y="162"/>
                      </a:cubicBezTo>
                      <a:cubicBezTo>
                        <a:pt x="662" y="246"/>
                        <a:pt x="676" y="329"/>
                        <a:pt x="690" y="412"/>
                      </a:cubicBezTo>
                      <a:cubicBezTo>
                        <a:pt x="461" y="442"/>
                        <a:pt x="233" y="479"/>
                        <a:pt x="2" y="493"/>
                      </a:cubicBezTo>
                      <a:cubicBezTo>
                        <a:pt x="2" y="528"/>
                        <a:pt x="1" y="597"/>
                        <a:pt x="0" y="632"/>
                      </a:cubicBezTo>
                      <a:cubicBezTo>
                        <a:pt x="227" y="610"/>
                        <a:pt x="451" y="573"/>
                        <a:pt x="677" y="547"/>
                      </a:cubicBezTo>
                      <a:cubicBezTo>
                        <a:pt x="697" y="655"/>
                        <a:pt x="788" y="708"/>
                        <a:pt x="878" y="753"/>
                      </a:cubicBezTo>
                      <a:cubicBezTo>
                        <a:pt x="685" y="779"/>
                        <a:pt x="493" y="801"/>
                        <a:pt x="300" y="816"/>
                      </a:cubicBezTo>
                      <a:cubicBezTo>
                        <a:pt x="306" y="863"/>
                        <a:pt x="313" y="909"/>
                        <a:pt x="321" y="9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" name="Freeform 89">
                  <a:extLst>
                    <a:ext uri="{FF2B5EF4-FFF2-40B4-BE49-F238E27FC236}">
                      <a16:creationId xmlns:a16="http://schemas.microsoft.com/office/drawing/2014/main" id="{94DB5065-A9A8-4477-BD75-E4BE5C2B8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20" y="3732"/>
                  <a:ext cx="46" cy="137"/>
                </a:xfrm>
                <a:custGeom>
                  <a:avLst/>
                  <a:gdLst>
                    <a:gd name="T0" fmla="*/ 0 w 205"/>
                    <a:gd name="T1" fmla="*/ 603 h 603"/>
                    <a:gd name="T2" fmla="*/ 152 w 205"/>
                    <a:gd name="T3" fmla="*/ 589 h 603"/>
                    <a:gd name="T4" fmla="*/ 205 w 205"/>
                    <a:gd name="T5" fmla="*/ 0 h 603"/>
                    <a:gd name="T6" fmla="*/ 22 w 205"/>
                    <a:gd name="T7" fmla="*/ 3 h 603"/>
                    <a:gd name="T8" fmla="*/ 0 w 205"/>
                    <a:gd name="T9" fmla="*/ 603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603">
                      <a:moveTo>
                        <a:pt x="0" y="603"/>
                      </a:moveTo>
                      <a:cubicBezTo>
                        <a:pt x="50" y="599"/>
                        <a:pt x="101" y="594"/>
                        <a:pt x="152" y="589"/>
                      </a:cubicBezTo>
                      <a:cubicBezTo>
                        <a:pt x="152" y="391"/>
                        <a:pt x="188" y="196"/>
                        <a:pt x="205" y="0"/>
                      </a:cubicBezTo>
                      <a:cubicBezTo>
                        <a:pt x="144" y="1"/>
                        <a:pt x="83" y="3"/>
                        <a:pt x="22" y="3"/>
                      </a:cubicBezTo>
                      <a:cubicBezTo>
                        <a:pt x="37" y="204"/>
                        <a:pt x="18" y="404"/>
                        <a:pt x="0" y="6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B86A0C6-6027-43D9-B2FD-553799251EA4}"/>
                  </a:ext>
                </a:extLst>
              </p:cNvPr>
              <p:cNvSpPr/>
              <p:nvPr/>
            </p:nvSpPr>
            <p:spPr>
              <a:xfrm>
                <a:off x="3075013" y="4679722"/>
                <a:ext cx="4644590" cy="210064"/>
              </a:xfrm>
              <a:custGeom>
                <a:avLst/>
                <a:gdLst/>
                <a:ahLst/>
                <a:cxnLst/>
                <a:rect l="l" t="t" r="r" b="b"/>
                <a:pathLst>
                  <a:path w="4644590" h="210064">
                    <a:moveTo>
                      <a:pt x="776160" y="25838"/>
                    </a:moveTo>
                    <a:lnTo>
                      <a:pt x="750104" y="104933"/>
                    </a:lnTo>
                    <a:lnTo>
                      <a:pt x="802444" y="104933"/>
                    </a:lnTo>
                    <a:close/>
                    <a:moveTo>
                      <a:pt x="4012892" y="13008"/>
                    </a:moveTo>
                    <a:cubicBezTo>
                      <a:pt x="4012564" y="23934"/>
                      <a:pt x="4012364" y="35176"/>
                      <a:pt x="4012292" y="46734"/>
                    </a:cubicBezTo>
                    <a:cubicBezTo>
                      <a:pt x="4012221" y="58292"/>
                      <a:pt x="4012192" y="70681"/>
                      <a:pt x="4012206" y="83902"/>
                    </a:cubicBezTo>
                    <a:lnTo>
                      <a:pt x="4034847" y="83902"/>
                    </a:lnTo>
                    <a:cubicBezTo>
                      <a:pt x="4048269" y="83692"/>
                      <a:pt x="4058476" y="80212"/>
                      <a:pt x="4065465" y="73463"/>
                    </a:cubicBezTo>
                    <a:cubicBezTo>
                      <a:pt x="4072455" y="66714"/>
                      <a:pt x="4075971" y="57957"/>
                      <a:pt x="4076014" y="47193"/>
                    </a:cubicBezTo>
                    <a:cubicBezTo>
                      <a:pt x="4076066" y="36233"/>
                      <a:pt x="4072874" y="27810"/>
                      <a:pt x="4066437" y="21927"/>
                    </a:cubicBezTo>
                    <a:cubicBezTo>
                      <a:pt x="4060000" y="16043"/>
                      <a:pt x="4050004" y="13070"/>
                      <a:pt x="4036449" y="13008"/>
                    </a:cubicBezTo>
                    <a:close/>
                    <a:moveTo>
                      <a:pt x="2235161" y="10264"/>
                    </a:moveTo>
                    <a:cubicBezTo>
                      <a:pt x="2223132" y="10485"/>
                      <a:pt x="2213195" y="14211"/>
                      <a:pt x="2205350" y="21443"/>
                    </a:cubicBezTo>
                    <a:cubicBezTo>
                      <a:pt x="2197505" y="28674"/>
                      <a:pt x="2191667" y="38091"/>
                      <a:pt x="2187836" y="49693"/>
                    </a:cubicBezTo>
                    <a:cubicBezTo>
                      <a:pt x="2184005" y="61294"/>
                      <a:pt x="2182096" y="73759"/>
                      <a:pt x="2182111" y="87088"/>
                    </a:cubicBezTo>
                    <a:cubicBezTo>
                      <a:pt x="2182096" y="100492"/>
                      <a:pt x="2184005" y="113011"/>
                      <a:pt x="2187836" y="124645"/>
                    </a:cubicBezTo>
                    <a:cubicBezTo>
                      <a:pt x="2191667" y="136279"/>
                      <a:pt x="2197505" y="145715"/>
                      <a:pt x="2205350" y="152954"/>
                    </a:cubicBezTo>
                    <a:cubicBezTo>
                      <a:pt x="2213195" y="160193"/>
                      <a:pt x="2223132" y="163922"/>
                      <a:pt x="2235161" y="164141"/>
                    </a:cubicBezTo>
                    <a:cubicBezTo>
                      <a:pt x="2247040" y="163922"/>
                      <a:pt x="2256869" y="160193"/>
                      <a:pt x="2264650" y="152954"/>
                    </a:cubicBezTo>
                    <a:cubicBezTo>
                      <a:pt x="2272430" y="145715"/>
                      <a:pt x="2278228" y="136279"/>
                      <a:pt x="2282045" y="124645"/>
                    </a:cubicBezTo>
                    <a:cubicBezTo>
                      <a:pt x="2285862" y="113011"/>
                      <a:pt x="2287764" y="100492"/>
                      <a:pt x="2287753" y="87088"/>
                    </a:cubicBezTo>
                    <a:cubicBezTo>
                      <a:pt x="2287764" y="73759"/>
                      <a:pt x="2285862" y="61294"/>
                      <a:pt x="2282045" y="49693"/>
                    </a:cubicBezTo>
                    <a:cubicBezTo>
                      <a:pt x="2278228" y="38091"/>
                      <a:pt x="2272430" y="28674"/>
                      <a:pt x="2264650" y="21443"/>
                    </a:cubicBezTo>
                    <a:cubicBezTo>
                      <a:pt x="2256869" y="14211"/>
                      <a:pt x="2247040" y="10485"/>
                      <a:pt x="2235161" y="10264"/>
                    </a:cubicBezTo>
                    <a:close/>
                    <a:moveTo>
                      <a:pt x="1263611" y="10264"/>
                    </a:moveTo>
                    <a:cubicBezTo>
                      <a:pt x="1251582" y="10485"/>
                      <a:pt x="1241645" y="14211"/>
                      <a:pt x="1233800" y="21443"/>
                    </a:cubicBezTo>
                    <a:cubicBezTo>
                      <a:pt x="1225955" y="28674"/>
                      <a:pt x="1220117" y="38091"/>
                      <a:pt x="1216286" y="49693"/>
                    </a:cubicBezTo>
                    <a:cubicBezTo>
                      <a:pt x="1212455" y="61294"/>
                      <a:pt x="1210547" y="73759"/>
                      <a:pt x="1210561" y="87088"/>
                    </a:cubicBezTo>
                    <a:cubicBezTo>
                      <a:pt x="1210547" y="100492"/>
                      <a:pt x="1212455" y="113011"/>
                      <a:pt x="1216286" y="124645"/>
                    </a:cubicBezTo>
                    <a:cubicBezTo>
                      <a:pt x="1220117" y="136279"/>
                      <a:pt x="1225955" y="145715"/>
                      <a:pt x="1233800" y="152954"/>
                    </a:cubicBezTo>
                    <a:cubicBezTo>
                      <a:pt x="1241645" y="160193"/>
                      <a:pt x="1251582" y="163922"/>
                      <a:pt x="1263611" y="164141"/>
                    </a:cubicBezTo>
                    <a:cubicBezTo>
                      <a:pt x="1275490" y="163922"/>
                      <a:pt x="1285319" y="160193"/>
                      <a:pt x="1293100" y="152954"/>
                    </a:cubicBezTo>
                    <a:cubicBezTo>
                      <a:pt x="1300880" y="145715"/>
                      <a:pt x="1306678" y="136279"/>
                      <a:pt x="1310495" y="124645"/>
                    </a:cubicBezTo>
                    <a:cubicBezTo>
                      <a:pt x="1314311" y="113011"/>
                      <a:pt x="1316214" y="100492"/>
                      <a:pt x="1316203" y="87088"/>
                    </a:cubicBezTo>
                    <a:cubicBezTo>
                      <a:pt x="1316214" y="73759"/>
                      <a:pt x="1314311" y="61294"/>
                      <a:pt x="1310495" y="49693"/>
                    </a:cubicBezTo>
                    <a:cubicBezTo>
                      <a:pt x="1306678" y="38091"/>
                      <a:pt x="1300880" y="28674"/>
                      <a:pt x="1293100" y="21443"/>
                    </a:cubicBezTo>
                    <a:cubicBezTo>
                      <a:pt x="1285319" y="14211"/>
                      <a:pt x="1275490" y="10485"/>
                      <a:pt x="1263611" y="10264"/>
                    </a:cubicBezTo>
                    <a:close/>
                    <a:moveTo>
                      <a:pt x="4254551" y="3685"/>
                    </a:moveTo>
                    <a:lnTo>
                      <a:pt x="4322417" y="3685"/>
                    </a:lnTo>
                    <a:lnTo>
                      <a:pt x="4322417" y="11723"/>
                    </a:lnTo>
                    <a:lnTo>
                      <a:pt x="4298642" y="14247"/>
                    </a:lnTo>
                    <a:cubicBezTo>
                      <a:pt x="4298314" y="25126"/>
                      <a:pt x="4298114" y="36119"/>
                      <a:pt x="4298042" y="47227"/>
                    </a:cubicBezTo>
                    <a:cubicBezTo>
                      <a:pt x="4297971" y="58335"/>
                      <a:pt x="4297942" y="69557"/>
                      <a:pt x="4297956" y="80894"/>
                    </a:cubicBezTo>
                    <a:lnTo>
                      <a:pt x="4297956" y="93491"/>
                    </a:lnTo>
                    <a:cubicBezTo>
                      <a:pt x="4297942" y="104503"/>
                      <a:pt x="4297971" y="115573"/>
                      <a:pt x="4298042" y="126700"/>
                    </a:cubicBezTo>
                    <a:cubicBezTo>
                      <a:pt x="4298114" y="137827"/>
                      <a:pt x="4298314" y="148897"/>
                      <a:pt x="4298642" y="159909"/>
                    </a:cubicBezTo>
                    <a:lnTo>
                      <a:pt x="4322417" y="162407"/>
                    </a:lnTo>
                    <a:lnTo>
                      <a:pt x="4322417" y="170513"/>
                    </a:lnTo>
                    <a:lnTo>
                      <a:pt x="4254551" y="170513"/>
                    </a:lnTo>
                    <a:lnTo>
                      <a:pt x="4254551" y="162407"/>
                    </a:lnTo>
                    <a:lnTo>
                      <a:pt x="4278325" y="159909"/>
                    </a:lnTo>
                    <a:cubicBezTo>
                      <a:pt x="4278654" y="149026"/>
                      <a:pt x="4278854" y="138042"/>
                      <a:pt x="4278925" y="126958"/>
                    </a:cubicBezTo>
                    <a:cubicBezTo>
                      <a:pt x="4278997" y="115874"/>
                      <a:pt x="4279026" y="104718"/>
                      <a:pt x="4279011" y="93491"/>
                    </a:cubicBezTo>
                    <a:lnTo>
                      <a:pt x="4279011" y="80894"/>
                    </a:lnTo>
                    <a:cubicBezTo>
                      <a:pt x="4279026" y="69772"/>
                      <a:pt x="4278997" y="58635"/>
                      <a:pt x="4278925" y="47485"/>
                    </a:cubicBezTo>
                    <a:cubicBezTo>
                      <a:pt x="4278854" y="36334"/>
                      <a:pt x="4278654" y="25255"/>
                      <a:pt x="4278325" y="14247"/>
                    </a:cubicBezTo>
                    <a:lnTo>
                      <a:pt x="4254551" y="11723"/>
                    </a:lnTo>
                    <a:close/>
                    <a:moveTo>
                      <a:pt x="3645332" y="3685"/>
                    </a:moveTo>
                    <a:lnTo>
                      <a:pt x="3710928" y="3685"/>
                    </a:lnTo>
                    <a:lnTo>
                      <a:pt x="3710928" y="12639"/>
                    </a:lnTo>
                    <a:lnTo>
                      <a:pt x="3686015" y="14702"/>
                    </a:lnTo>
                    <a:lnTo>
                      <a:pt x="3730812" y="143725"/>
                    </a:lnTo>
                    <a:lnTo>
                      <a:pt x="3772867" y="14837"/>
                    </a:lnTo>
                    <a:lnTo>
                      <a:pt x="3749097" y="12554"/>
                    </a:lnTo>
                    <a:lnTo>
                      <a:pt x="3749097" y="3685"/>
                    </a:lnTo>
                    <a:lnTo>
                      <a:pt x="3806238" y="3685"/>
                    </a:lnTo>
                    <a:lnTo>
                      <a:pt x="3806238" y="11407"/>
                    </a:lnTo>
                    <a:lnTo>
                      <a:pt x="3784295" y="14384"/>
                    </a:lnTo>
                    <a:lnTo>
                      <a:pt x="3731727" y="172342"/>
                    </a:lnTo>
                    <a:lnTo>
                      <a:pt x="3723042" y="172342"/>
                    </a:lnTo>
                    <a:lnTo>
                      <a:pt x="3665445" y="13924"/>
                    </a:lnTo>
                    <a:lnTo>
                      <a:pt x="3645332" y="11640"/>
                    </a:lnTo>
                    <a:close/>
                    <a:moveTo>
                      <a:pt x="3559226" y="3685"/>
                    </a:moveTo>
                    <a:lnTo>
                      <a:pt x="3627091" y="3685"/>
                    </a:lnTo>
                    <a:lnTo>
                      <a:pt x="3627091" y="11723"/>
                    </a:lnTo>
                    <a:lnTo>
                      <a:pt x="3603317" y="14247"/>
                    </a:lnTo>
                    <a:cubicBezTo>
                      <a:pt x="3602988" y="25126"/>
                      <a:pt x="3602788" y="36119"/>
                      <a:pt x="3602717" y="47227"/>
                    </a:cubicBezTo>
                    <a:cubicBezTo>
                      <a:pt x="3602646" y="58335"/>
                      <a:pt x="3602617" y="69557"/>
                      <a:pt x="3602631" y="80894"/>
                    </a:cubicBezTo>
                    <a:lnTo>
                      <a:pt x="3602631" y="93491"/>
                    </a:lnTo>
                    <a:cubicBezTo>
                      <a:pt x="3602617" y="104503"/>
                      <a:pt x="3602646" y="115573"/>
                      <a:pt x="3602717" y="126700"/>
                    </a:cubicBezTo>
                    <a:cubicBezTo>
                      <a:pt x="3602788" y="137827"/>
                      <a:pt x="3602988" y="148897"/>
                      <a:pt x="3603317" y="159909"/>
                    </a:cubicBezTo>
                    <a:lnTo>
                      <a:pt x="3627091" y="162407"/>
                    </a:lnTo>
                    <a:lnTo>
                      <a:pt x="3627091" y="170513"/>
                    </a:lnTo>
                    <a:lnTo>
                      <a:pt x="3559226" y="170513"/>
                    </a:lnTo>
                    <a:lnTo>
                      <a:pt x="3559226" y="162407"/>
                    </a:lnTo>
                    <a:lnTo>
                      <a:pt x="3583000" y="159909"/>
                    </a:lnTo>
                    <a:cubicBezTo>
                      <a:pt x="3583329" y="149026"/>
                      <a:pt x="3583529" y="138042"/>
                      <a:pt x="3583600" y="126958"/>
                    </a:cubicBezTo>
                    <a:cubicBezTo>
                      <a:pt x="3583672" y="115874"/>
                      <a:pt x="3583700" y="104718"/>
                      <a:pt x="3583686" y="93491"/>
                    </a:cubicBezTo>
                    <a:lnTo>
                      <a:pt x="3583686" y="80894"/>
                    </a:lnTo>
                    <a:cubicBezTo>
                      <a:pt x="3583700" y="69772"/>
                      <a:pt x="3583672" y="58635"/>
                      <a:pt x="3583600" y="47485"/>
                    </a:cubicBezTo>
                    <a:cubicBezTo>
                      <a:pt x="3583529" y="36334"/>
                      <a:pt x="3583329" y="25255"/>
                      <a:pt x="3583000" y="14247"/>
                    </a:cubicBezTo>
                    <a:lnTo>
                      <a:pt x="3559226" y="11723"/>
                    </a:lnTo>
                    <a:close/>
                    <a:moveTo>
                      <a:pt x="2873426" y="3685"/>
                    </a:moveTo>
                    <a:lnTo>
                      <a:pt x="2941291" y="3685"/>
                    </a:lnTo>
                    <a:lnTo>
                      <a:pt x="2941291" y="11723"/>
                    </a:lnTo>
                    <a:lnTo>
                      <a:pt x="2917517" y="14247"/>
                    </a:lnTo>
                    <a:cubicBezTo>
                      <a:pt x="2917188" y="25126"/>
                      <a:pt x="2916989" y="36119"/>
                      <a:pt x="2916917" y="47227"/>
                    </a:cubicBezTo>
                    <a:cubicBezTo>
                      <a:pt x="2916846" y="58335"/>
                      <a:pt x="2916817" y="69557"/>
                      <a:pt x="2916831" y="80894"/>
                    </a:cubicBezTo>
                    <a:lnTo>
                      <a:pt x="2916831" y="93491"/>
                    </a:lnTo>
                    <a:cubicBezTo>
                      <a:pt x="2916817" y="104503"/>
                      <a:pt x="2916846" y="115573"/>
                      <a:pt x="2916917" y="126700"/>
                    </a:cubicBezTo>
                    <a:cubicBezTo>
                      <a:pt x="2916989" y="137827"/>
                      <a:pt x="2917188" y="148897"/>
                      <a:pt x="2917517" y="159909"/>
                    </a:cubicBezTo>
                    <a:lnTo>
                      <a:pt x="2941291" y="162407"/>
                    </a:lnTo>
                    <a:lnTo>
                      <a:pt x="2941291" y="170513"/>
                    </a:lnTo>
                    <a:lnTo>
                      <a:pt x="2873426" y="170513"/>
                    </a:lnTo>
                    <a:lnTo>
                      <a:pt x="2873426" y="162407"/>
                    </a:lnTo>
                    <a:lnTo>
                      <a:pt x="2897200" y="159909"/>
                    </a:lnTo>
                    <a:cubicBezTo>
                      <a:pt x="2897529" y="149026"/>
                      <a:pt x="2897729" y="138042"/>
                      <a:pt x="2897800" y="126958"/>
                    </a:cubicBezTo>
                    <a:cubicBezTo>
                      <a:pt x="2897872" y="115874"/>
                      <a:pt x="2897900" y="104718"/>
                      <a:pt x="2897886" y="93491"/>
                    </a:cubicBezTo>
                    <a:lnTo>
                      <a:pt x="2897886" y="80894"/>
                    </a:lnTo>
                    <a:cubicBezTo>
                      <a:pt x="2897900" y="69772"/>
                      <a:pt x="2897872" y="58635"/>
                      <a:pt x="2897800" y="47485"/>
                    </a:cubicBezTo>
                    <a:cubicBezTo>
                      <a:pt x="2897729" y="36334"/>
                      <a:pt x="2897529" y="25255"/>
                      <a:pt x="2897200" y="14247"/>
                    </a:cubicBezTo>
                    <a:lnTo>
                      <a:pt x="2873426" y="11723"/>
                    </a:lnTo>
                    <a:close/>
                    <a:moveTo>
                      <a:pt x="2730551" y="3685"/>
                    </a:moveTo>
                    <a:lnTo>
                      <a:pt x="2798416" y="3685"/>
                    </a:lnTo>
                    <a:lnTo>
                      <a:pt x="2798416" y="11723"/>
                    </a:lnTo>
                    <a:lnTo>
                      <a:pt x="2774642" y="14245"/>
                    </a:lnTo>
                    <a:cubicBezTo>
                      <a:pt x="2774313" y="25221"/>
                      <a:pt x="2774114" y="36339"/>
                      <a:pt x="2774042" y="47601"/>
                    </a:cubicBezTo>
                    <a:cubicBezTo>
                      <a:pt x="2773971" y="58862"/>
                      <a:pt x="2773942" y="70324"/>
                      <a:pt x="2773956" y="81986"/>
                    </a:cubicBezTo>
                    <a:lnTo>
                      <a:pt x="2773956" y="98006"/>
                    </a:lnTo>
                    <a:cubicBezTo>
                      <a:pt x="2773942" y="107351"/>
                      <a:pt x="2773971" y="117325"/>
                      <a:pt x="2774042" y="127929"/>
                    </a:cubicBezTo>
                    <a:cubicBezTo>
                      <a:pt x="2774114" y="138532"/>
                      <a:pt x="2774313" y="149308"/>
                      <a:pt x="2774642" y="160255"/>
                    </a:cubicBezTo>
                    <a:lnTo>
                      <a:pt x="2834992" y="160255"/>
                    </a:lnTo>
                    <a:lnTo>
                      <a:pt x="2842308" y="125050"/>
                    </a:lnTo>
                    <a:lnTo>
                      <a:pt x="2854423" y="125050"/>
                    </a:lnTo>
                    <a:lnTo>
                      <a:pt x="2852366" y="170513"/>
                    </a:lnTo>
                    <a:lnTo>
                      <a:pt x="2730551" y="170513"/>
                    </a:lnTo>
                    <a:lnTo>
                      <a:pt x="2730551" y="162407"/>
                    </a:lnTo>
                    <a:lnTo>
                      <a:pt x="2754325" y="159909"/>
                    </a:lnTo>
                    <a:cubicBezTo>
                      <a:pt x="2754654" y="148908"/>
                      <a:pt x="2754854" y="137873"/>
                      <a:pt x="2754925" y="126807"/>
                    </a:cubicBezTo>
                    <a:cubicBezTo>
                      <a:pt x="2754997" y="115740"/>
                      <a:pt x="2755025" y="104691"/>
                      <a:pt x="2755011" y="93658"/>
                    </a:cubicBezTo>
                    <a:lnTo>
                      <a:pt x="2755011" y="80842"/>
                    </a:lnTo>
                    <a:cubicBezTo>
                      <a:pt x="2755025" y="69514"/>
                      <a:pt x="2754997" y="58300"/>
                      <a:pt x="2754925" y="47200"/>
                    </a:cubicBezTo>
                    <a:cubicBezTo>
                      <a:pt x="2754854" y="36101"/>
                      <a:pt x="2754654" y="25116"/>
                      <a:pt x="2754325" y="14245"/>
                    </a:cubicBezTo>
                    <a:lnTo>
                      <a:pt x="2730551" y="11723"/>
                    </a:lnTo>
                    <a:close/>
                    <a:moveTo>
                      <a:pt x="2635301" y="3685"/>
                    </a:moveTo>
                    <a:lnTo>
                      <a:pt x="2703166" y="3685"/>
                    </a:lnTo>
                    <a:lnTo>
                      <a:pt x="2703166" y="11723"/>
                    </a:lnTo>
                    <a:lnTo>
                      <a:pt x="2679392" y="14247"/>
                    </a:lnTo>
                    <a:cubicBezTo>
                      <a:pt x="2679063" y="25126"/>
                      <a:pt x="2678864" y="36119"/>
                      <a:pt x="2678792" y="47227"/>
                    </a:cubicBezTo>
                    <a:cubicBezTo>
                      <a:pt x="2678721" y="58335"/>
                      <a:pt x="2678692" y="69557"/>
                      <a:pt x="2678706" y="80894"/>
                    </a:cubicBezTo>
                    <a:lnTo>
                      <a:pt x="2678706" y="93491"/>
                    </a:lnTo>
                    <a:cubicBezTo>
                      <a:pt x="2678692" y="104503"/>
                      <a:pt x="2678721" y="115573"/>
                      <a:pt x="2678792" y="126700"/>
                    </a:cubicBezTo>
                    <a:cubicBezTo>
                      <a:pt x="2678864" y="137827"/>
                      <a:pt x="2679063" y="148897"/>
                      <a:pt x="2679392" y="159909"/>
                    </a:cubicBezTo>
                    <a:lnTo>
                      <a:pt x="2703166" y="162407"/>
                    </a:lnTo>
                    <a:lnTo>
                      <a:pt x="2703166" y="170513"/>
                    </a:lnTo>
                    <a:lnTo>
                      <a:pt x="2635301" y="170513"/>
                    </a:lnTo>
                    <a:lnTo>
                      <a:pt x="2635301" y="162407"/>
                    </a:lnTo>
                    <a:lnTo>
                      <a:pt x="2659075" y="159909"/>
                    </a:lnTo>
                    <a:cubicBezTo>
                      <a:pt x="2659404" y="149026"/>
                      <a:pt x="2659604" y="138042"/>
                      <a:pt x="2659675" y="126958"/>
                    </a:cubicBezTo>
                    <a:cubicBezTo>
                      <a:pt x="2659747" y="115874"/>
                      <a:pt x="2659775" y="104718"/>
                      <a:pt x="2659761" y="93491"/>
                    </a:cubicBezTo>
                    <a:lnTo>
                      <a:pt x="2659761" y="80894"/>
                    </a:lnTo>
                    <a:cubicBezTo>
                      <a:pt x="2659775" y="69772"/>
                      <a:pt x="2659747" y="58635"/>
                      <a:pt x="2659675" y="47485"/>
                    </a:cubicBezTo>
                    <a:cubicBezTo>
                      <a:pt x="2659604" y="36334"/>
                      <a:pt x="2659404" y="25255"/>
                      <a:pt x="2659075" y="14247"/>
                    </a:cubicBezTo>
                    <a:lnTo>
                      <a:pt x="2635301" y="11723"/>
                    </a:lnTo>
                    <a:close/>
                    <a:moveTo>
                      <a:pt x="1492301" y="3685"/>
                    </a:moveTo>
                    <a:lnTo>
                      <a:pt x="1560166" y="3685"/>
                    </a:lnTo>
                    <a:lnTo>
                      <a:pt x="1560166" y="11723"/>
                    </a:lnTo>
                    <a:lnTo>
                      <a:pt x="1536392" y="14245"/>
                    </a:lnTo>
                    <a:cubicBezTo>
                      <a:pt x="1536063" y="25221"/>
                      <a:pt x="1535864" y="36339"/>
                      <a:pt x="1535792" y="47601"/>
                    </a:cubicBezTo>
                    <a:cubicBezTo>
                      <a:pt x="1535720" y="58862"/>
                      <a:pt x="1535692" y="70324"/>
                      <a:pt x="1535706" y="81986"/>
                    </a:cubicBezTo>
                    <a:lnTo>
                      <a:pt x="1535706" y="98006"/>
                    </a:lnTo>
                    <a:cubicBezTo>
                      <a:pt x="1535692" y="107351"/>
                      <a:pt x="1535720" y="117325"/>
                      <a:pt x="1535792" y="127929"/>
                    </a:cubicBezTo>
                    <a:cubicBezTo>
                      <a:pt x="1535864" y="138532"/>
                      <a:pt x="1536063" y="149308"/>
                      <a:pt x="1536392" y="160255"/>
                    </a:cubicBezTo>
                    <a:lnTo>
                      <a:pt x="1596742" y="160255"/>
                    </a:lnTo>
                    <a:lnTo>
                      <a:pt x="1604058" y="125050"/>
                    </a:lnTo>
                    <a:lnTo>
                      <a:pt x="1616174" y="125050"/>
                    </a:lnTo>
                    <a:lnTo>
                      <a:pt x="1614116" y="170513"/>
                    </a:lnTo>
                    <a:lnTo>
                      <a:pt x="1492301" y="170513"/>
                    </a:lnTo>
                    <a:lnTo>
                      <a:pt x="1492301" y="162407"/>
                    </a:lnTo>
                    <a:lnTo>
                      <a:pt x="1516075" y="159909"/>
                    </a:lnTo>
                    <a:cubicBezTo>
                      <a:pt x="1516404" y="148908"/>
                      <a:pt x="1516604" y="137873"/>
                      <a:pt x="1516675" y="126807"/>
                    </a:cubicBezTo>
                    <a:cubicBezTo>
                      <a:pt x="1516747" y="115740"/>
                      <a:pt x="1516775" y="104691"/>
                      <a:pt x="1516761" y="93658"/>
                    </a:cubicBezTo>
                    <a:lnTo>
                      <a:pt x="1516761" y="80842"/>
                    </a:lnTo>
                    <a:cubicBezTo>
                      <a:pt x="1516775" y="69514"/>
                      <a:pt x="1516747" y="58300"/>
                      <a:pt x="1516675" y="47200"/>
                    </a:cubicBezTo>
                    <a:cubicBezTo>
                      <a:pt x="1516604" y="36101"/>
                      <a:pt x="1516404" y="25116"/>
                      <a:pt x="1516075" y="14245"/>
                    </a:cubicBezTo>
                    <a:lnTo>
                      <a:pt x="1492301" y="11723"/>
                    </a:lnTo>
                    <a:close/>
                    <a:moveTo>
                      <a:pt x="1349426" y="3685"/>
                    </a:moveTo>
                    <a:lnTo>
                      <a:pt x="1417291" y="3685"/>
                    </a:lnTo>
                    <a:lnTo>
                      <a:pt x="1417291" y="11723"/>
                    </a:lnTo>
                    <a:lnTo>
                      <a:pt x="1393517" y="14245"/>
                    </a:lnTo>
                    <a:cubicBezTo>
                      <a:pt x="1393188" y="25221"/>
                      <a:pt x="1392989" y="36339"/>
                      <a:pt x="1392917" y="47601"/>
                    </a:cubicBezTo>
                    <a:cubicBezTo>
                      <a:pt x="1392846" y="58862"/>
                      <a:pt x="1392817" y="70324"/>
                      <a:pt x="1392831" y="81986"/>
                    </a:cubicBezTo>
                    <a:lnTo>
                      <a:pt x="1392831" y="98006"/>
                    </a:lnTo>
                    <a:cubicBezTo>
                      <a:pt x="1392817" y="107351"/>
                      <a:pt x="1392846" y="117325"/>
                      <a:pt x="1392917" y="127929"/>
                    </a:cubicBezTo>
                    <a:cubicBezTo>
                      <a:pt x="1392989" y="138532"/>
                      <a:pt x="1393188" y="149308"/>
                      <a:pt x="1393517" y="160255"/>
                    </a:cubicBezTo>
                    <a:lnTo>
                      <a:pt x="1453867" y="160255"/>
                    </a:lnTo>
                    <a:lnTo>
                      <a:pt x="1461183" y="125050"/>
                    </a:lnTo>
                    <a:lnTo>
                      <a:pt x="1473299" y="125050"/>
                    </a:lnTo>
                    <a:lnTo>
                      <a:pt x="1471241" y="170513"/>
                    </a:lnTo>
                    <a:lnTo>
                      <a:pt x="1349426" y="170513"/>
                    </a:lnTo>
                    <a:lnTo>
                      <a:pt x="1349426" y="162407"/>
                    </a:lnTo>
                    <a:lnTo>
                      <a:pt x="1373200" y="159909"/>
                    </a:lnTo>
                    <a:cubicBezTo>
                      <a:pt x="1373529" y="148908"/>
                      <a:pt x="1373729" y="137873"/>
                      <a:pt x="1373800" y="126807"/>
                    </a:cubicBezTo>
                    <a:cubicBezTo>
                      <a:pt x="1373872" y="115740"/>
                      <a:pt x="1373900" y="104691"/>
                      <a:pt x="1373886" y="93658"/>
                    </a:cubicBezTo>
                    <a:lnTo>
                      <a:pt x="1373886" y="80842"/>
                    </a:lnTo>
                    <a:cubicBezTo>
                      <a:pt x="1373900" y="69514"/>
                      <a:pt x="1373872" y="58300"/>
                      <a:pt x="1373800" y="47200"/>
                    </a:cubicBezTo>
                    <a:cubicBezTo>
                      <a:pt x="1373729" y="36101"/>
                      <a:pt x="1373529" y="25116"/>
                      <a:pt x="1373200" y="14245"/>
                    </a:cubicBezTo>
                    <a:lnTo>
                      <a:pt x="1349426" y="11723"/>
                    </a:lnTo>
                    <a:close/>
                    <a:moveTo>
                      <a:pt x="873176" y="3685"/>
                    </a:moveTo>
                    <a:lnTo>
                      <a:pt x="941041" y="3685"/>
                    </a:lnTo>
                    <a:lnTo>
                      <a:pt x="941041" y="11723"/>
                    </a:lnTo>
                    <a:lnTo>
                      <a:pt x="917267" y="14247"/>
                    </a:lnTo>
                    <a:cubicBezTo>
                      <a:pt x="916939" y="25126"/>
                      <a:pt x="916739" y="36119"/>
                      <a:pt x="916667" y="47227"/>
                    </a:cubicBezTo>
                    <a:cubicBezTo>
                      <a:pt x="916596" y="58335"/>
                      <a:pt x="916567" y="69557"/>
                      <a:pt x="916581" y="80894"/>
                    </a:cubicBezTo>
                    <a:lnTo>
                      <a:pt x="916581" y="93491"/>
                    </a:lnTo>
                    <a:cubicBezTo>
                      <a:pt x="916567" y="104503"/>
                      <a:pt x="916596" y="115573"/>
                      <a:pt x="916667" y="126700"/>
                    </a:cubicBezTo>
                    <a:cubicBezTo>
                      <a:pt x="916739" y="137827"/>
                      <a:pt x="916939" y="148897"/>
                      <a:pt x="917267" y="159909"/>
                    </a:cubicBezTo>
                    <a:lnTo>
                      <a:pt x="941041" y="162407"/>
                    </a:lnTo>
                    <a:lnTo>
                      <a:pt x="941041" y="170513"/>
                    </a:lnTo>
                    <a:lnTo>
                      <a:pt x="873176" y="170513"/>
                    </a:lnTo>
                    <a:lnTo>
                      <a:pt x="873176" y="162407"/>
                    </a:lnTo>
                    <a:lnTo>
                      <a:pt x="896950" y="159909"/>
                    </a:lnTo>
                    <a:cubicBezTo>
                      <a:pt x="897279" y="149026"/>
                      <a:pt x="897479" y="138042"/>
                      <a:pt x="897550" y="126958"/>
                    </a:cubicBezTo>
                    <a:cubicBezTo>
                      <a:pt x="897622" y="115874"/>
                      <a:pt x="897650" y="104718"/>
                      <a:pt x="897636" y="93491"/>
                    </a:cubicBezTo>
                    <a:lnTo>
                      <a:pt x="897636" y="80894"/>
                    </a:lnTo>
                    <a:cubicBezTo>
                      <a:pt x="897650" y="69772"/>
                      <a:pt x="897622" y="58635"/>
                      <a:pt x="897550" y="47485"/>
                    </a:cubicBezTo>
                    <a:cubicBezTo>
                      <a:pt x="897479" y="36334"/>
                      <a:pt x="897279" y="25255"/>
                      <a:pt x="896950" y="14247"/>
                    </a:cubicBezTo>
                    <a:lnTo>
                      <a:pt x="873176" y="11723"/>
                    </a:lnTo>
                    <a:close/>
                    <a:moveTo>
                      <a:pt x="511226" y="3685"/>
                    </a:moveTo>
                    <a:lnTo>
                      <a:pt x="579100" y="3685"/>
                    </a:lnTo>
                    <a:lnTo>
                      <a:pt x="579100" y="11723"/>
                    </a:lnTo>
                    <a:lnTo>
                      <a:pt x="555317" y="14246"/>
                    </a:lnTo>
                    <a:cubicBezTo>
                      <a:pt x="554988" y="24912"/>
                      <a:pt x="554789" y="35721"/>
                      <a:pt x="554717" y="46673"/>
                    </a:cubicBezTo>
                    <a:cubicBezTo>
                      <a:pt x="554645" y="57625"/>
                      <a:pt x="554617" y="68663"/>
                      <a:pt x="554631" y="79787"/>
                    </a:cubicBezTo>
                    <a:lnTo>
                      <a:pt x="640156" y="79787"/>
                    </a:lnTo>
                    <a:cubicBezTo>
                      <a:pt x="640166" y="68778"/>
                      <a:pt x="640147" y="57797"/>
                      <a:pt x="640099" y="46845"/>
                    </a:cubicBezTo>
                    <a:cubicBezTo>
                      <a:pt x="640051" y="35893"/>
                      <a:pt x="639918" y="25026"/>
                      <a:pt x="639699" y="14246"/>
                    </a:cubicBezTo>
                    <a:lnTo>
                      <a:pt x="615917" y="11723"/>
                    </a:lnTo>
                    <a:lnTo>
                      <a:pt x="615917" y="3685"/>
                    </a:lnTo>
                    <a:lnTo>
                      <a:pt x="684019" y="3685"/>
                    </a:lnTo>
                    <a:lnTo>
                      <a:pt x="684019" y="11723"/>
                    </a:lnTo>
                    <a:lnTo>
                      <a:pt x="660016" y="14246"/>
                    </a:lnTo>
                    <a:cubicBezTo>
                      <a:pt x="659797" y="25132"/>
                      <a:pt x="659664" y="36131"/>
                      <a:pt x="659616" y="47245"/>
                    </a:cubicBezTo>
                    <a:cubicBezTo>
                      <a:pt x="659568" y="58359"/>
                      <a:pt x="659549" y="69586"/>
                      <a:pt x="659559" y="80927"/>
                    </a:cubicBezTo>
                    <a:lnTo>
                      <a:pt x="659559" y="93483"/>
                    </a:lnTo>
                    <a:cubicBezTo>
                      <a:pt x="659549" y="104496"/>
                      <a:pt x="659568" y="115568"/>
                      <a:pt x="659616" y="126696"/>
                    </a:cubicBezTo>
                    <a:cubicBezTo>
                      <a:pt x="659664" y="137824"/>
                      <a:pt x="659797" y="148895"/>
                      <a:pt x="660016" y="159909"/>
                    </a:cubicBezTo>
                    <a:lnTo>
                      <a:pt x="684019" y="162407"/>
                    </a:lnTo>
                    <a:lnTo>
                      <a:pt x="684019" y="170513"/>
                    </a:lnTo>
                    <a:lnTo>
                      <a:pt x="615917" y="170513"/>
                    </a:lnTo>
                    <a:lnTo>
                      <a:pt x="615917" y="162308"/>
                    </a:lnTo>
                    <a:lnTo>
                      <a:pt x="639699" y="160025"/>
                    </a:lnTo>
                    <a:cubicBezTo>
                      <a:pt x="639918" y="149348"/>
                      <a:pt x="640051" y="138228"/>
                      <a:pt x="640099" y="126665"/>
                    </a:cubicBezTo>
                    <a:cubicBezTo>
                      <a:pt x="640147" y="115102"/>
                      <a:pt x="640166" y="102667"/>
                      <a:pt x="640156" y="89360"/>
                    </a:cubicBezTo>
                    <a:lnTo>
                      <a:pt x="554631" y="89360"/>
                    </a:lnTo>
                    <a:cubicBezTo>
                      <a:pt x="554617" y="102578"/>
                      <a:pt x="554645" y="114966"/>
                      <a:pt x="554717" y="126524"/>
                    </a:cubicBezTo>
                    <a:cubicBezTo>
                      <a:pt x="554789" y="138082"/>
                      <a:pt x="554988" y="149210"/>
                      <a:pt x="555317" y="159909"/>
                    </a:cubicBezTo>
                    <a:lnTo>
                      <a:pt x="579100" y="162407"/>
                    </a:lnTo>
                    <a:lnTo>
                      <a:pt x="579100" y="170513"/>
                    </a:lnTo>
                    <a:lnTo>
                      <a:pt x="511226" y="170513"/>
                    </a:lnTo>
                    <a:lnTo>
                      <a:pt x="511226" y="162407"/>
                    </a:lnTo>
                    <a:lnTo>
                      <a:pt x="535000" y="159909"/>
                    </a:lnTo>
                    <a:cubicBezTo>
                      <a:pt x="535329" y="149024"/>
                      <a:pt x="535529" y="138039"/>
                      <a:pt x="535600" y="126954"/>
                    </a:cubicBezTo>
                    <a:cubicBezTo>
                      <a:pt x="535672" y="115868"/>
                      <a:pt x="535700" y="104711"/>
                      <a:pt x="535686" y="93483"/>
                    </a:cubicBezTo>
                    <a:lnTo>
                      <a:pt x="535686" y="80927"/>
                    </a:lnTo>
                    <a:cubicBezTo>
                      <a:pt x="535700" y="69801"/>
                      <a:pt x="535672" y="58660"/>
                      <a:pt x="535600" y="47503"/>
                    </a:cubicBezTo>
                    <a:cubicBezTo>
                      <a:pt x="535529" y="36346"/>
                      <a:pt x="535329" y="25260"/>
                      <a:pt x="535000" y="14246"/>
                    </a:cubicBezTo>
                    <a:lnTo>
                      <a:pt x="511226" y="11723"/>
                    </a:lnTo>
                    <a:close/>
                    <a:moveTo>
                      <a:pt x="139751" y="3685"/>
                    </a:moveTo>
                    <a:lnTo>
                      <a:pt x="207625" y="3685"/>
                    </a:lnTo>
                    <a:lnTo>
                      <a:pt x="207625" y="11723"/>
                    </a:lnTo>
                    <a:lnTo>
                      <a:pt x="183842" y="14246"/>
                    </a:lnTo>
                    <a:cubicBezTo>
                      <a:pt x="183514" y="24912"/>
                      <a:pt x="183313" y="35721"/>
                      <a:pt x="183242" y="46673"/>
                    </a:cubicBezTo>
                    <a:cubicBezTo>
                      <a:pt x="183171" y="57625"/>
                      <a:pt x="183142" y="68663"/>
                      <a:pt x="183156" y="79787"/>
                    </a:cubicBezTo>
                    <a:lnTo>
                      <a:pt x="268681" y="79787"/>
                    </a:lnTo>
                    <a:cubicBezTo>
                      <a:pt x="268691" y="68778"/>
                      <a:pt x="268672" y="57797"/>
                      <a:pt x="268624" y="46845"/>
                    </a:cubicBezTo>
                    <a:cubicBezTo>
                      <a:pt x="268577" y="35893"/>
                      <a:pt x="268443" y="25026"/>
                      <a:pt x="268224" y="14246"/>
                    </a:cubicBezTo>
                    <a:lnTo>
                      <a:pt x="244441" y="11723"/>
                    </a:lnTo>
                    <a:lnTo>
                      <a:pt x="244441" y="3685"/>
                    </a:lnTo>
                    <a:lnTo>
                      <a:pt x="312544" y="3685"/>
                    </a:lnTo>
                    <a:lnTo>
                      <a:pt x="312544" y="11723"/>
                    </a:lnTo>
                    <a:lnTo>
                      <a:pt x="288541" y="14246"/>
                    </a:lnTo>
                    <a:cubicBezTo>
                      <a:pt x="288322" y="25132"/>
                      <a:pt x="288189" y="36131"/>
                      <a:pt x="288141" y="47245"/>
                    </a:cubicBezTo>
                    <a:cubicBezTo>
                      <a:pt x="288093" y="58359"/>
                      <a:pt x="288074" y="69586"/>
                      <a:pt x="288084" y="80927"/>
                    </a:cubicBezTo>
                    <a:lnTo>
                      <a:pt x="288084" y="93483"/>
                    </a:lnTo>
                    <a:cubicBezTo>
                      <a:pt x="288074" y="104496"/>
                      <a:pt x="288093" y="115568"/>
                      <a:pt x="288141" y="126696"/>
                    </a:cubicBezTo>
                    <a:cubicBezTo>
                      <a:pt x="288189" y="137824"/>
                      <a:pt x="288322" y="148895"/>
                      <a:pt x="288541" y="159909"/>
                    </a:cubicBezTo>
                    <a:lnTo>
                      <a:pt x="312544" y="162407"/>
                    </a:lnTo>
                    <a:lnTo>
                      <a:pt x="312544" y="170513"/>
                    </a:lnTo>
                    <a:lnTo>
                      <a:pt x="244441" y="170513"/>
                    </a:lnTo>
                    <a:lnTo>
                      <a:pt x="244441" y="162308"/>
                    </a:lnTo>
                    <a:lnTo>
                      <a:pt x="268224" y="160025"/>
                    </a:lnTo>
                    <a:cubicBezTo>
                      <a:pt x="268443" y="149348"/>
                      <a:pt x="268577" y="138228"/>
                      <a:pt x="268624" y="126665"/>
                    </a:cubicBezTo>
                    <a:cubicBezTo>
                      <a:pt x="268672" y="115102"/>
                      <a:pt x="268691" y="102667"/>
                      <a:pt x="268681" y="89360"/>
                    </a:cubicBezTo>
                    <a:lnTo>
                      <a:pt x="183156" y="89360"/>
                    </a:lnTo>
                    <a:cubicBezTo>
                      <a:pt x="183142" y="102578"/>
                      <a:pt x="183171" y="114966"/>
                      <a:pt x="183242" y="126524"/>
                    </a:cubicBezTo>
                    <a:cubicBezTo>
                      <a:pt x="183313" y="138082"/>
                      <a:pt x="183514" y="149210"/>
                      <a:pt x="183842" y="159909"/>
                    </a:cubicBezTo>
                    <a:lnTo>
                      <a:pt x="207625" y="162407"/>
                    </a:lnTo>
                    <a:lnTo>
                      <a:pt x="207625" y="170513"/>
                    </a:lnTo>
                    <a:lnTo>
                      <a:pt x="139751" y="170513"/>
                    </a:lnTo>
                    <a:lnTo>
                      <a:pt x="139751" y="162407"/>
                    </a:lnTo>
                    <a:lnTo>
                      <a:pt x="163525" y="159909"/>
                    </a:lnTo>
                    <a:cubicBezTo>
                      <a:pt x="163854" y="149024"/>
                      <a:pt x="164054" y="138039"/>
                      <a:pt x="164125" y="126954"/>
                    </a:cubicBezTo>
                    <a:cubicBezTo>
                      <a:pt x="164197" y="115868"/>
                      <a:pt x="164225" y="104711"/>
                      <a:pt x="164211" y="93483"/>
                    </a:cubicBezTo>
                    <a:lnTo>
                      <a:pt x="164211" y="80927"/>
                    </a:lnTo>
                    <a:cubicBezTo>
                      <a:pt x="164225" y="69801"/>
                      <a:pt x="164197" y="58660"/>
                      <a:pt x="164125" y="47503"/>
                    </a:cubicBezTo>
                    <a:cubicBezTo>
                      <a:pt x="164054" y="36346"/>
                      <a:pt x="163854" y="25260"/>
                      <a:pt x="163525" y="14246"/>
                    </a:cubicBezTo>
                    <a:lnTo>
                      <a:pt x="139751" y="11723"/>
                    </a:lnTo>
                    <a:close/>
                    <a:moveTo>
                      <a:pt x="4495114" y="3664"/>
                    </a:moveTo>
                    <a:lnTo>
                      <a:pt x="4561405" y="3664"/>
                    </a:lnTo>
                    <a:lnTo>
                      <a:pt x="4561405" y="11640"/>
                    </a:lnTo>
                    <a:lnTo>
                      <a:pt x="4536491" y="14382"/>
                    </a:lnTo>
                    <a:lnTo>
                      <a:pt x="4574188" y="94137"/>
                    </a:lnTo>
                    <a:lnTo>
                      <a:pt x="4611900" y="14616"/>
                    </a:lnTo>
                    <a:lnTo>
                      <a:pt x="4587897" y="11636"/>
                    </a:lnTo>
                    <a:lnTo>
                      <a:pt x="4587897" y="3664"/>
                    </a:lnTo>
                    <a:lnTo>
                      <a:pt x="4644590" y="3664"/>
                    </a:lnTo>
                    <a:lnTo>
                      <a:pt x="4644590" y="11636"/>
                    </a:lnTo>
                    <a:lnTo>
                      <a:pt x="4622644" y="14845"/>
                    </a:lnTo>
                    <a:lnTo>
                      <a:pt x="4578982" y="104678"/>
                    </a:lnTo>
                    <a:cubicBezTo>
                      <a:pt x="4578972" y="115774"/>
                      <a:pt x="4578992" y="125724"/>
                      <a:pt x="4579039" y="134528"/>
                    </a:cubicBezTo>
                    <a:cubicBezTo>
                      <a:pt x="4579087" y="143332"/>
                      <a:pt x="4579220" y="151792"/>
                      <a:pt x="4579439" y="159908"/>
                    </a:cubicBezTo>
                    <a:lnTo>
                      <a:pt x="4605728" y="162407"/>
                    </a:lnTo>
                    <a:lnTo>
                      <a:pt x="4605728" y="170513"/>
                    </a:lnTo>
                    <a:lnTo>
                      <a:pt x="4532833" y="170513"/>
                    </a:lnTo>
                    <a:lnTo>
                      <a:pt x="4532833" y="162407"/>
                    </a:lnTo>
                    <a:lnTo>
                      <a:pt x="4559122" y="159908"/>
                    </a:lnTo>
                    <a:cubicBezTo>
                      <a:pt x="4559341" y="151902"/>
                      <a:pt x="4559475" y="143508"/>
                      <a:pt x="4559522" y="134728"/>
                    </a:cubicBezTo>
                    <a:cubicBezTo>
                      <a:pt x="4559570" y="125948"/>
                      <a:pt x="4559589" y="116008"/>
                      <a:pt x="4559579" y="104907"/>
                    </a:cubicBezTo>
                    <a:lnTo>
                      <a:pt x="4514545" y="13926"/>
                    </a:lnTo>
                    <a:lnTo>
                      <a:pt x="4495114" y="11640"/>
                    </a:lnTo>
                    <a:close/>
                    <a:moveTo>
                      <a:pt x="4344770" y="3664"/>
                    </a:moveTo>
                    <a:lnTo>
                      <a:pt x="4480074" y="3664"/>
                    </a:lnTo>
                    <a:lnTo>
                      <a:pt x="4482360" y="47069"/>
                    </a:lnTo>
                    <a:lnTo>
                      <a:pt x="4470930" y="47069"/>
                    </a:lnTo>
                    <a:lnTo>
                      <a:pt x="4464529" y="13693"/>
                    </a:lnTo>
                    <a:lnTo>
                      <a:pt x="4422696" y="13693"/>
                    </a:lnTo>
                    <a:cubicBezTo>
                      <a:pt x="4422367" y="24585"/>
                      <a:pt x="4422167" y="35633"/>
                      <a:pt x="4422096" y="46839"/>
                    </a:cubicBezTo>
                    <a:cubicBezTo>
                      <a:pt x="4422024" y="58045"/>
                      <a:pt x="4421996" y="69379"/>
                      <a:pt x="4422010" y="80843"/>
                    </a:cubicBezTo>
                    <a:lnTo>
                      <a:pt x="4422010" y="93448"/>
                    </a:lnTo>
                    <a:cubicBezTo>
                      <a:pt x="4421996" y="104467"/>
                      <a:pt x="4422024" y="115544"/>
                      <a:pt x="4422096" y="126678"/>
                    </a:cubicBezTo>
                    <a:cubicBezTo>
                      <a:pt x="4422167" y="137812"/>
                      <a:pt x="4422367" y="148889"/>
                      <a:pt x="4422696" y="159908"/>
                    </a:cubicBezTo>
                    <a:lnTo>
                      <a:pt x="4448985" y="162407"/>
                    </a:lnTo>
                    <a:lnTo>
                      <a:pt x="4448985" y="170513"/>
                    </a:lnTo>
                    <a:lnTo>
                      <a:pt x="4376071" y="170513"/>
                    </a:lnTo>
                    <a:lnTo>
                      <a:pt x="4376071" y="162407"/>
                    </a:lnTo>
                    <a:lnTo>
                      <a:pt x="4402607" y="159908"/>
                    </a:lnTo>
                    <a:cubicBezTo>
                      <a:pt x="4402826" y="149018"/>
                      <a:pt x="4402960" y="138027"/>
                      <a:pt x="4403008" y="126936"/>
                    </a:cubicBezTo>
                    <a:cubicBezTo>
                      <a:pt x="4403055" y="115845"/>
                      <a:pt x="4403074" y="104682"/>
                      <a:pt x="4403065" y="93448"/>
                    </a:cubicBezTo>
                    <a:lnTo>
                      <a:pt x="4403065" y="80843"/>
                    </a:lnTo>
                    <a:cubicBezTo>
                      <a:pt x="4403074" y="69594"/>
                      <a:pt x="4403055" y="58345"/>
                      <a:pt x="4403008" y="47097"/>
                    </a:cubicBezTo>
                    <a:cubicBezTo>
                      <a:pt x="4402960" y="35848"/>
                      <a:pt x="4402826" y="24713"/>
                      <a:pt x="4402607" y="13693"/>
                    </a:cubicBezTo>
                    <a:lnTo>
                      <a:pt x="4360745" y="13693"/>
                    </a:lnTo>
                    <a:lnTo>
                      <a:pt x="4354355" y="47069"/>
                    </a:lnTo>
                    <a:lnTo>
                      <a:pt x="4342943" y="47069"/>
                    </a:lnTo>
                    <a:close/>
                    <a:moveTo>
                      <a:pt x="3968801" y="3664"/>
                    </a:moveTo>
                    <a:lnTo>
                      <a:pt x="4036906" y="3664"/>
                    </a:lnTo>
                    <a:cubicBezTo>
                      <a:pt x="4055672" y="3737"/>
                      <a:pt x="4070160" y="7532"/>
                      <a:pt x="4080369" y="15046"/>
                    </a:cubicBezTo>
                    <a:cubicBezTo>
                      <a:pt x="4090579" y="22561"/>
                      <a:pt x="4095747" y="33353"/>
                      <a:pt x="4095874" y="47422"/>
                    </a:cubicBezTo>
                    <a:cubicBezTo>
                      <a:pt x="4095846" y="57718"/>
                      <a:pt x="4092306" y="66720"/>
                      <a:pt x="4085254" y="74428"/>
                    </a:cubicBezTo>
                    <a:cubicBezTo>
                      <a:pt x="4078202" y="82136"/>
                      <a:pt x="4067803" y="87342"/>
                      <a:pt x="4054058" y="90046"/>
                    </a:cubicBezTo>
                    <a:cubicBezTo>
                      <a:pt x="4061049" y="91554"/>
                      <a:pt x="4066680" y="94647"/>
                      <a:pt x="4070952" y="99324"/>
                    </a:cubicBezTo>
                    <a:cubicBezTo>
                      <a:pt x="4075225" y="104001"/>
                      <a:pt x="4078739" y="110806"/>
                      <a:pt x="4081492" y="119737"/>
                    </a:cubicBezTo>
                    <a:lnTo>
                      <a:pt x="4093819" y="160163"/>
                    </a:lnTo>
                    <a:lnTo>
                      <a:pt x="4114391" y="162223"/>
                    </a:lnTo>
                    <a:lnTo>
                      <a:pt x="4114391" y="170483"/>
                    </a:lnTo>
                    <a:cubicBezTo>
                      <a:pt x="4112328" y="171081"/>
                      <a:pt x="4109823" y="171606"/>
                      <a:pt x="4106875" y="172060"/>
                    </a:cubicBezTo>
                    <a:cubicBezTo>
                      <a:pt x="4103927" y="172515"/>
                      <a:pt x="4100565" y="172754"/>
                      <a:pt x="4096788" y="172778"/>
                    </a:cubicBezTo>
                    <a:cubicBezTo>
                      <a:pt x="4089488" y="172820"/>
                      <a:pt x="4084056" y="171702"/>
                      <a:pt x="4080493" y="169423"/>
                    </a:cubicBezTo>
                    <a:cubicBezTo>
                      <a:pt x="4076931" y="167145"/>
                      <a:pt x="4074523" y="163449"/>
                      <a:pt x="4073269" y="158336"/>
                    </a:cubicBezTo>
                    <a:lnTo>
                      <a:pt x="4061834" y="117300"/>
                    </a:lnTo>
                    <a:cubicBezTo>
                      <a:pt x="4059419" y="107569"/>
                      <a:pt x="4055674" y="101030"/>
                      <a:pt x="4050600" y="97685"/>
                    </a:cubicBezTo>
                    <a:cubicBezTo>
                      <a:pt x="4045525" y="94339"/>
                      <a:pt x="4037835" y="92784"/>
                      <a:pt x="4027529" y="93018"/>
                    </a:cubicBezTo>
                    <a:lnTo>
                      <a:pt x="4012206" y="93018"/>
                    </a:lnTo>
                    <a:cubicBezTo>
                      <a:pt x="4012192" y="104782"/>
                      <a:pt x="4012221" y="116188"/>
                      <a:pt x="4012292" y="127236"/>
                    </a:cubicBezTo>
                    <a:cubicBezTo>
                      <a:pt x="4012364" y="138285"/>
                      <a:pt x="4012564" y="149176"/>
                      <a:pt x="4012892" y="159909"/>
                    </a:cubicBezTo>
                    <a:lnTo>
                      <a:pt x="4036677" y="162407"/>
                    </a:lnTo>
                    <a:lnTo>
                      <a:pt x="4036677" y="170513"/>
                    </a:lnTo>
                    <a:lnTo>
                      <a:pt x="3968801" y="170513"/>
                    </a:lnTo>
                    <a:lnTo>
                      <a:pt x="3968801" y="162407"/>
                    </a:lnTo>
                    <a:lnTo>
                      <a:pt x="3992575" y="159909"/>
                    </a:lnTo>
                    <a:cubicBezTo>
                      <a:pt x="3992904" y="149023"/>
                      <a:pt x="3993104" y="138036"/>
                      <a:pt x="3993175" y="126950"/>
                    </a:cubicBezTo>
                    <a:cubicBezTo>
                      <a:pt x="3993247" y="115863"/>
                      <a:pt x="3993275" y="104705"/>
                      <a:pt x="3993261" y="93475"/>
                    </a:cubicBezTo>
                    <a:lnTo>
                      <a:pt x="3993261" y="80923"/>
                    </a:lnTo>
                    <a:cubicBezTo>
                      <a:pt x="3993275" y="69796"/>
                      <a:pt x="3993247" y="58655"/>
                      <a:pt x="3993175" y="47499"/>
                    </a:cubicBezTo>
                    <a:cubicBezTo>
                      <a:pt x="3993104" y="36343"/>
                      <a:pt x="3992904" y="25259"/>
                      <a:pt x="3992575" y="14247"/>
                    </a:cubicBezTo>
                    <a:lnTo>
                      <a:pt x="3968801" y="11723"/>
                    </a:lnTo>
                    <a:close/>
                    <a:moveTo>
                      <a:pt x="3816400" y="3664"/>
                    </a:moveTo>
                    <a:lnTo>
                      <a:pt x="3938764" y="3664"/>
                    </a:lnTo>
                    <a:lnTo>
                      <a:pt x="3940366" y="46612"/>
                    </a:lnTo>
                    <a:lnTo>
                      <a:pt x="3929138" y="46612"/>
                    </a:lnTo>
                    <a:lnTo>
                      <a:pt x="3922950" y="13693"/>
                    </a:lnTo>
                    <a:lnTo>
                      <a:pt x="3860492" y="13693"/>
                    </a:lnTo>
                    <a:cubicBezTo>
                      <a:pt x="3860164" y="24479"/>
                      <a:pt x="3859964" y="35493"/>
                      <a:pt x="3859892" y="46738"/>
                    </a:cubicBezTo>
                    <a:cubicBezTo>
                      <a:pt x="3859820" y="57982"/>
                      <a:pt x="3859792" y="69456"/>
                      <a:pt x="3859806" y="81159"/>
                    </a:cubicBezTo>
                    <a:lnTo>
                      <a:pt x="3899837" y="81159"/>
                    </a:lnTo>
                    <a:lnTo>
                      <a:pt x="3903268" y="56376"/>
                    </a:lnTo>
                    <a:lnTo>
                      <a:pt x="3912613" y="56376"/>
                    </a:lnTo>
                    <a:lnTo>
                      <a:pt x="3912613" y="114287"/>
                    </a:lnTo>
                    <a:lnTo>
                      <a:pt x="3903268" y="114287"/>
                    </a:lnTo>
                    <a:lnTo>
                      <a:pt x="3900066" y="90274"/>
                    </a:lnTo>
                    <a:lnTo>
                      <a:pt x="3859806" y="90274"/>
                    </a:lnTo>
                    <a:cubicBezTo>
                      <a:pt x="3859792" y="102910"/>
                      <a:pt x="3859820" y="114973"/>
                      <a:pt x="3859892" y="126465"/>
                    </a:cubicBezTo>
                    <a:cubicBezTo>
                      <a:pt x="3859964" y="137957"/>
                      <a:pt x="3860164" y="149220"/>
                      <a:pt x="3860492" y="160255"/>
                    </a:cubicBezTo>
                    <a:lnTo>
                      <a:pt x="3927522" y="160255"/>
                    </a:lnTo>
                    <a:lnTo>
                      <a:pt x="3933481" y="127336"/>
                    </a:lnTo>
                    <a:lnTo>
                      <a:pt x="3944938" y="127336"/>
                    </a:lnTo>
                    <a:lnTo>
                      <a:pt x="3943335" y="170513"/>
                    </a:lnTo>
                    <a:lnTo>
                      <a:pt x="3816400" y="170513"/>
                    </a:lnTo>
                    <a:lnTo>
                      <a:pt x="3816400" y="162407"/>
                    </a:lnTo>
                    <a:lnTo>
                      <a:pt x="3840175" y="159909"/>
                    </a:lnTo>
                    <a:cubicBezTo>
                      <a:pt x="3840504" y="149024"/>
                      <a:pt x="3840704" y="138039"/>
                      <a:pt x="3840775" y="126953"/>
                    </a:cubicBezTo>
                    <a:cubicBezTo>
                      <a:pt x="3840846" y="115867"/>
                      <a:pt x="3840875" y="104710"/>
                      <a:pt x="3840861" y="93482"/>
                    </a:cubicBezTo>
                    <a:lnTo>
                      <a:pt x="3840861" y="80930"/>
                    </a:lnTo>
                    <a:cubicBezTo>
                      <a:pt x="3840875" y="69802"/>
                      <a:pt x="3840846" y="58659"/>
                      <a:pt x="3840775" y="47502"/>
                    </a:cubicBezTo>
                    <a:cubicBezTo>
                      <a:pt x="3840704" y="36346"/>
                      <a:pt x="3840504" y="25260"/>
                      <a:pt x="3840175" y="14247"/>
                    </a:cubicBezTo>
                    <a:lnTo>
                      <a:pt x="3816400" y="11723"/>
                    </a:lnTo>
                    <a:close/>
                    <a:moveTo>
                      <a:pt x="3377222" y="3664"/>
                    </a:moveTo>
                    <a:lnTo>
                      <a:pt x="3412856" y="3664"/>
                    </a:lnTo>
                    <a:lnTo>
                      <a:pt x="3507524" y="136132"/>
                    </a:lnTo>
                    <a:lnTo>
                      <a:pt x="3507295" y="14841"/>
                    </a:lnTo>
                    <a:lnTo>
                      <a:pt x="3480456" y="11636"/>
                    </a:lnTo>
                    <a:lnTo>
                      <a:pt x="3480456" y="3664"/>
                    </a:lnTo>
                    <a:lnTo>
                      <a:pt x="3539042" y="3664"/>
                    </a:lnTo>
                    <a:lnTo>
                      <a:pt x="3539042" y="11636"/>
                    </a:lnTo>
                    <a:lnTo>
                      <a:pt x="3517782" y="14613"/>
                    </a:lnTo>
                    <a:lnTo>
                      <a:pt x="3517554" y="172342"/>
                    </a:lnTo>
                    <a:lnTo>
                      <a:pt x="3510031" y="172342"/>
                    </a:lnTo>
                    <a:lnTo>
                      <a:pt x="3408283" y="31087"/>
                    </a:lnTo>
                    <a:lnTo>
                      <a:pt x="3408512" y="159246"/>
                    </a:lnTo>
                    <a:lnTo>
                      <a:pt x="3434894" y="162226"/>
                    </a:lnTo>
                    <a:lnTo>
                      <a:pt x="3434894" y="170492"/>
                    </a:lnTo>
                    <a:lnTo>
                      <a:pt x="3376308" y="170492"/>
                    </a:lnTo>
                    <a:lnTo>
                      <a:pt x="3376308" y="162226"/>
                    </a:lnTo>
                    <a:lnTo>
                      <a:pt x="3397796" y="159474"/>
                    </a:lnTo>
                    <a:lnTo>
                      <a:pt x="3398024" y="16669"/>
                    </a:lnTo>
                    <a:lnTo>
                      <a:pt x="3395967" y="13694"/>
                    </a:lnTo>
                    <a:lnTo>
                      <a:pt x="3377222" y="11411"/>
                    </a:lnTo>
                    <a:close/>
                    <a:moveTo>
                      <a:pt x="3195904" y="3664"/>
                    </a:moveTo>
                    <a:lnTo>
                      <a:pt x="3263092" y="3664"/>
                    </a:lnTo>
                    <a:lnTo>
                      <a:pt x="3263092" y="11640"/>
                    </a:lnTo>
                    <a:lnTo>
                      <a:pt x="3237252" y="14382"/>
                    </a:lnTo>
                    <a:cubicBezTo>
                      <a:pt x="3237143" y="25260"/>
                      <a:pt x="3237076" y="36252"/>
                      <a:pt x="3237052" y="47358"/>
                    </a:cubicBezTo>
                    <a:cubicBezTo>
                      <a:pt x="3237028" y="58465"/>
                      <a:pt x="3237019" y="69686"/>
                      <a:pt x="3237023" y="81023"/>
                    </a:cubicBezTo>
                    <a:lnTo>
                      <a:pt x="3237023" y="102090"/>
                    </a:lnTo>
                    <a:cubicBezTo>
                      <a:pt x="3237171" y="123320"/>
                      <a:pt x="3241049" y="138281"/>
                      <a:pt x="3248657" y="146974"/>
                    </a:cubicBezTo>
                    <a:cubicBezTo>
                      <a:pt x="3256265" y="155666"/>
                      <a:pt x="3266718" y="159865"/>
                      <a:pt x="3280014" y="159569"/>
                    </a:cubicBezTo>
                    <a:cubicBezTo>
                      <a:pt x="3295197" y="159798"/>
                      <a:pt x="3306507" y="155103"/>
                      <a:pt x="3313944" y="145485"/>
                    </a:cubicBezTo>
                    <a:cubicBezTo>
                      <a:pt x="3321380" y="135867"/>
                      <a:pt x="3325087" y="119952"/>
                      <a:pt x="3325063" y="97739"/>
                    </a:cubicBezTo>
                    <a:lnTo>
                      <a:pt x="3324834" y="14842"/>
                    </a:lnTo>
                    <a:lnTo>
                      <a:pt x="3297851" y="11636"/>
                    </a:lnTo>
                    <a:lnTo>
                      <a:pt x="3297851" y="3664"/>
                    </a:lnTo>
                    <a:lnTo>
                      <a:pt x="3357267" y="3664"/>
                    </a:lnTo>
                    <a:lnTo>
                      <a:pt x="3357267" y="11636"/>
                    </a:lnTo>
                    <a:lnTo>
                      <a:pt x="3335550" y="14384"/>
                    </a:lnTo>
                    <a:lnTo>
                      <a:pt x="3335093" y="104150"/>
                    </a:lnTo>
                    <a:cubicBezTo>
                      <a:pt x="3334846" y="128709"/>
                      <a:pt x="3329516" y="146562"/>
                      <a:pt x="3319101" y="157710"/>
                    </a:cubicBezTo>
                    <a:cubicBezTo>
                      <a:pt x="3308687" y="168858"/>
                      <a:pt x="3294667" y="174345"/>
                      <a:pt x="3277041" y="174171"/>
                    </a:cubicBezTo>
                    <a:cubicBezTo>
                      <a:pt x="3259059" y="174316"/>
                      <a:pt x="3244725" y="169058"/>
                      <a:pt x="3234040" y="158397"/>
                    </a:cubicBezTo>
                    <a:cubicBezTo>
                      <a:pt x="3223354" y="147735"/>
                      <a:pt x="3217882" y="130798"/>
                      <a:pt x="3217621" y="107585"/>
                    </a:cubicBezTo>
                    <a:lnTo>
                      <a:pt x="3217621" y="81021"/>
                    </a:lnTo>
                    <a:cubicBezTo>
                      <a:pt x="3217631" y="69796"/>
                      <a:pt x="3217612" y="58584"/>
                      <a:pt x="3217564" y="47387"/>
                    </a:cubicBezTo>
                    <a:cubicBezTo>
                      <a:pt x="3217516" y="36190"/>
                      <a:pt x="3217383" y="25035"/>
                      <a:pt x="3217164" y="13924"/>
                    </a:cubicBezTo>
                    <a:lnTo>
                      <a:pt x="3195904" y="11640"/>
                    </a:lnTo>
                    <a:close/>
                    <a:moveTo>
                      <a:pt x="2967647" y="3664"/>
                    </a:moveTo>
                    <a:lnTo>
                      <a:pt x="3003281" y="3664"/>
                    </a:lnTo>
                    <a:lnTo>
                      <a:pt x="3097949" y="136132"/>
                    </a:lnTo>
                    <a:lnTo>
                      <a:pt x="3097721" y="14841"/>
                    </a:lnTo>
                    <a:lnTo>
                      <a:pt x="3070881" y="11636"/>
                    </a:lnTo>
                    <a:lnTo>
                      <a:pt x="3070881" y="3664"/>
                    </a:lnTo>
                    <a:lnTo>
                      <a:pt x="3129467" y="3664"/>
                    </a:lnTo>
                    <a:lnTo>
                      <a:pt x="3129467" y="11636"/>
                    </a:lnTo>
                    <a:lnTo>
                      <a:pt x="3108207" y="14613"/>
                    </a:lnTo>
                    <a:lnTo>
                      <a:pt x="3107979" y="172342"/>
                    </a:lnTo>
                    <a:lnTo>
                      <a:pt x="3100456" y="172342"/>
                    </a:lnTo>
                    <a:lnTo>
                      <a:pt x="2998708" y="31087"/>
                    </a:lnTo>
                    <a:lnTo>
                      <a:pt x="2998936" y="159246"/>
                    </a:lnTo>
                    <a:lnTo>
                      <a:pt x="3025318" y="162226"/>
                    </a:lnTo>
                    <a:lnTo>
                      <a:pt x="3025318" y="170492"/>
                    </a:lnTo>
                    <a:lnTo>
                      <a:pt x="2966733" y="170492"/>
                    </a:lnTo>
                    <a:lnTo>
                      <a:pt x="2966733" y="162226"/>
                    </a:lnTo>
                    <a:lnTo>
                      <a:pt x="2988221" y="159474"/>
                    </a:lnTo>
                    <a:lnTo>
                      <a:pt x="2988449" y="16669"/>
                    </a:lnTo>
                    <a:lnTo>
                      <a:pt x="2986392" y="13694"/>
                    </a:lnTo>
                    <a:lnTo>
                      <a:pt x="2967647" y="11411"/>
                    </a:lnTo>
                    <a:close/>
                    <a:moveTo>
                      <a:pt x="2540736" y="3664"/>
                    </a:moveTo>
                    <a:lnTo>
                      <a:pt x="2611117" y="3664"/>
                    </a:lnTo>
                    <a:lnTo>
                      <a:pt x="2611117" y="11723"/>
                    </a:lnTo>
                    <a:lnTo>
                      <a:pt x="2587342" y="14245"/>
                    </a:lnTo>
                    <a:cubicBezTo>
                      <a:pt x="2587123" y="25110"/>
                      <a:pt x="2586990" y="36101"/>
                      <a:pt x="2586942" y="47216"/>
                    </a:cubicBezTo>
                    <a:cubicBezTo>
                      <a:pt x="2586895" y="58331"/>
                      <a:pt x="2586876" y="69593"/>
                      <a:pt x="2586885" y="81001"/>
                    </a:cubicBezTo>
                    <a:lnTo>
                      <a:pt x="2586885" y="120607"/>
                    </a:lnTo>
                    <a:cubicBezTo>
                      <a:pt x="2586895" y="133027"/>
                      <a:pt x="2586704" y="142814"/>
                      <a:pt x="2586315" y="149968"/>
                    </a:cubicBezTo>
                    <a:cubicBezTo>
                      <a:pt x="2585925" y="157122"/>
                      <a:pt x="2585278" y="163361"/>
                      <a:pt x="2584375" y="168683"/>
                    </a:cubicBezTo>
                    <a:cubicBezTo>
                      <a:pt x="2581889" y="182318"/>
                      <a:pt x="2576301" y="192617"/>
                      <a:pt x="2567616" y="199581"/>
                    </a:cubicBezTo>
                    <a:cubicBezTo>
                      <a:pt x="2558930" y="206545"/>
                      <a:pt x="2549056" y="210038"/>
                      <a:pt x="2537993" y="210061"/>
                    </a:cubicBezTo>
                    <a:cubicBezTo>
                      <a:pt x="2533412" y="210123"/>
                      <a:pt x="2529316" y="209371"/>
                      <a:pt x="2525706" y="207806"/>
                    </a:cubicBezTo>
                    <a:cubicBezTo>
                      <a:pt x="2522096" y="206242"/>
                      <a:pt x="2519716" y="203493"/>
                      <a:pt x="2518562" y="199559"/>
                    </a:cubicBezTo>
                    <a:cubicBezTo>
                      <a:pt x="2519196" y="195616"/>
                      <a:pt x="2520729" y="192829"/>
                      <a:pt x="2523163" y="191198"/>
                    </a:cubicBezTo>
                    <a:cubicBezTo>
                      <a:pt x="2525597" y="189567"/>
                      <a:pt x="2528559" y="188777"/>
                      <a:pt x="2532050" y="188830"/>
                    </a:cubicBezTo>
                    <a:cubicBezTo>
                      <a:pt x="2534960" y="188801"/>
                      <a:pt x="2537770" y="189315"/>
                      <a:pt x="2540480" y="190370"/>
                    </a:cubicBezTo>
                    <a:cubicBezTo>
                      <a:pt x="2543189" y="191426"/>
                      <a:pt x="2546170" y="193196"/>
                      <a:pt x="2549423" y="195678"/>
                    </a:cubicBezTo>
                    <a:lnTo>
                      <a:pt x="2555367" y="200016"/>
                    </a:lnTo>
                    <a:cubicBezTo>
                      <a:pt x="2559529" y="196915"/>
                      <a:pt x="2562806" y="192497"/>
                      <a:pt x="2565197" y="186760"/>
                    </a:cubicBezTo>
                    <a:cubicBezTo>
                      <a:pt x="2567587" y="181023"/>
                      <a:pt x="2568807" y="173395"/>
                      <a:pt x="2568854" y="163876"/>
                    </a:cubicBezTo>
                    <a:cubicBezTo>
                      <a:pt x="2568854" y="160894"/>
                      <a:pt x="2568812" y="156713"/>
                      <a:pt x="2568729" y="151334"/>
                    </a:cubicBezTo>
                    <a:cubicBezTo>
                      <a:pt x="2568647" y="145956"/>
                      <a:pt x="2568526" y="138041"/>
                      <a:pt x="2568369" y="127589"/>
                    </a:cubicBezTo>
                    <a:cubicBezTo>
                      <a:pt x="2568211" y="117138"/>
                      <a:pt x="2568019" y="102813"/>
                      <a:pt x="2567793" y="84614"/>
                    </a:cubicBezTo>
                    <a:cubicBezTo>
                      <a:pt x="2567568" y="66415"/>
                      <a:pt x="2567312" y="43004"/>
                      <a:pt x="2567025" y="14381"/>
                    </a:cubicBezTo>
                    <a:lnTo>
                      <a:pt x="2540736" y="11640"/>
                    </a:lnTo>
                    <a:close/>
                    <a:moveTo>
                      <a:pt x="2320976" y="3664"/>
                    </a:moveTo>
                    <a:lnTo>
                      <a:pt x="2443250" y="3664"/>
                    </a:lnTo>
                    <a:lnTo>
                      <a:pt x="2445077" y="46612"/>
                    </a:lnTo>
                    <a:lnTo>
                      <a:pt x="2433665" y="46612"/>
                    </a:lnTo>
                    <a:lnTo>
                      <a:pt x="2427732" y="13693"/>
                    </a:lnTo>
                    <a:lnTo>
                      <a:pt x="2365067" y="13693"/>
                    </a:lnTo>
                    <a:cubicBezTo>
                      <a:pt x="2364739" y="24479"/>
                      <a:pt x="2364538" y="35493"/>
                      <a:pt x="2364467" y="46738"/>
                    </a:cubicBezTo>
                    <a:cubicBezTo>
                      <a:pt x="2364395" y="57982"/>
                      <a:pt x="2364367" y="69456"/>
                      <a:pt x="2364381" y="81159"/>
                    </a:cubicBezTo>
                    <a:lnTo>
                      <a:pt x="2406013" y="81159"/>
                    </a:lnTo>
                    <a:lnTo>
                      <a:pt x="2408987" y="56411"/>
                    </a:lnTo>
                    <a:lnTo>
                      <a:pt x="2418559" y="56411"/>
                    </a:lnTo>
                    <a:lnTo>
                      <a:pt x="2418559" y="116388"/>
                    </a:lnTo>
                    <a:lnTo>
                      <a:pt x="2408987" y="116388"/>
                    </a:lnTo>
                    <a:lnTo>
                      <a:pt x="2405784" y="90274"/>
                    </a:lnTo>
                    <a:lnTo>
                      <a:pt x="2364381" y="90274"/>
                    </a:lnTo>
                    <a:cubicBezTo>
                      <a:pt x="2364367" y="102825"/>
                      <a:pt x="2364395" y="114832"/>
                      <a:pt x="2364467" y="126294"/>
                    </a:cubicBezTo>
                    <a:cubicBezTo>
                      <a:pt x="2364538" y="137757"/>
                      <a:pt x="2364739" y="148962"/>
                      <a:pt x="2365067" y="159909"/>
                    </a:cubicBezTo>
                    <a:lnTo>
                      <a:pt x="2389543" y="162407"/>
                    </a:lnTo>
                    <a:lnTo>
                      <a:pt x="2389543" y="170513"/>
                    </a:lnTo>
                    <a:lnTo>
                      <a:pt x="2320976" y="170513"/>
                    </a:lnTo>
                    <a:lnTo>
                      <a:pt x="2320976" y="162407"/>
                    </a:lnTo>
                    <a:lnTo>
                      <a:pt x="2344750" y="159909"/>
                    </a:lnTo>
                    <a:cubicBezTo>
                      <a:pt x="2345079" y="149024"/>
                      <a:pt x="2345279" y="138039"/>
                      <a:pt x="2345350" y="126953"/>
                    </a:cubicBezTo>
                    <a:cubicBezTo>
                      <a:pt x="2345421" y="115867"/>
                      <a:pt x="2345450" y="104710"/>
                      <a:pt x="2345436" y="93482"/>
                    </a:cubicBezTo>
                    <a:lnTo>
                      <a:pt x="2345436" y="80930"/>
                    </a:lnTo>
                    <a:cubicBezTo>
                      <a:pt x="2345450" y="69802"/>
                      <a:pt x="2345421" y="58659"/>
                      <a:pt x="2345350" y="47502"/>
                    </a:cubicBezTo>
                    <a:cubicBezTo>
                      <a:pt x="2345279" y="36346"/>
                      <a:pt x="2345079" y="25260"/>
                      <a:pt x="2344750" y="14247"/>
                    </a:cubicBezTo>
                    <a:lnTo>
                      <a:pt x="2320976" y="11723"/>
                    </a:lnTo>
                    <a:close/>
                    <a:moveTo>
                      <a:pt x="1959026" y="3664"/>
                    </a:moveTo>
                    <a:lnTo>
                      <a:pt x="2081389" y="3664"/>
                    </a:lnTo>
                    <a:lnTo>
                      <a:pt x="2082991" y="46612"/>
                    </a:lnTo>
                    <a:lnTo>
                      <a:pt x="2071763" y="46612"/>
                    </a:lnTo>
                    <a:lnTo>
                      <a:pt x="2065575" y="13693"/>
                    </a:lnTo>
                    <a:lnTo>
                      <a:pt x="2003118" y="13693"/>
                    </a:lnTo>
                    <a:cubicBezTo>
                      <a:pt x="2002789" y="24479"/>
                      <a:pt x="2002588" y="35493"/>
                      <a:pt x="2002517" y="46738"/>
                    </a:cubicBezTo>
                    <a:cubicBezTo>
                      <a:pt x="2002446" y="57982"/>
                      <a:pt x="2002418" y="69456"/>
                      <a:pt x="2002432" y="81159"/>
                    </a:cubicBezTo>
                    <a:lnTo>
                      <a:pt x="2042462" y="81159"/>
                    </a:lnTo>
                    <a:lnTo>
                      <a:pt x="2045895" y="56376"/>
                    </a:lnTo>
                    <a:lnTo>
                      <a:pt x="2055238" y="56376"/>
                    </a:lnTo>
                    <a:lnTo>
                      <a:pt x="2055238" y="114287"/>
                    </a:lnTo>
                    <a:lnTo>
                      <a:pt x="2045895" y="114287"/>
                    </a:lnTo>
                    <a:lnTo>
                      <a:pt x="2042691" y="90274"/>
                    </a:lnTo>
                    <a:lnTo>
                      <a:pt x="2002432" y="90274"/>
                    </a:lnTo>
                    <a:cubicBezTo>
                      <a:pt x="2002418" y="102910"/>
                      <a:pt x="2002446" y="114973"/>
                      <a:pt x="2002517" y="126465"/>
                    </a:cubicBezTo>
                    <a:cubicBezTo>
                      <a:pt x="2002588" y="137957"/>
                      <a:pt x="2002789" y="149220"/>
                      <a:pt x="2003118" y="160255"/>
                    </a:cubicBezTo>
                    <a:lnTo>
                      <a:pt x="2070147" y="160255"/>
                    </a:lnTo>
                    <a:lnTo>
                      <a:pt x="2076106" y="127336"/>
                    </a:lnTo>
                    <a:lnTo>
                      <a:pt x="2087563" y="127336"/>
                    </a:lnTo>
                    <a:lnTo>
                      <a:pt x="2085961" y="170513"/>
                    </a:lnTo>
                    <a:lnTo>
                      <a:pt x="1959026" y="170513"/>
                    </a:lnTo>
                    <a:lnTo>
                      <a:pt x="1959026" y="162407"/>
                    </a:lnTo>
                    <a:lnTo>
                      <a:pt x="1982800" y="159909"/>
                    </a:lnTo>
                    <a:cubicBezTo>
                      <a:pt x="1983129" y="149024"/>
                      <a:pt x="1983329" y="138039"/>
                      <a:pt x="1983401" y="126953"/>
                    </a:cubicBezTo>
                    <a:cubicBezTo>
                      <a:pt x="1983472" y="115867"/>
                      <a:pt x="1983500" y="104710"/>
                      <a:pt x="1983486" y="93482"/>
                    </a:cubicBezTo>
                    <a:lnTo>
                      <a:pt x="1983486" y="80930"/>
                    </a:lnTo>
                    <a:cubicBezTo>
                      <a:pt x="1983500" y="69802"/>
                      <a:pt x="1983472" y="58659"/>
                      <a:pt x="1983401" y="47502"/>
                    </a:cubicBezTo>
                    <a:cubicBezTo>
                      <a:pt x="1983329" y="36346"/>
                      <a:pt x="1983129" y="25260"/>
                      <a:pt x="1982800" y="14247"/>
                    </a:cubicBezTo>
                    <a:lnTo>
                      <a:pt x="1959026" y="11723"/>
                    </a:lnTo>
                    <a:close/>
                    <a:moveTo>
                      <a:pt x="1635176" y="3664"/>
                    </a:moveTo>
                    <a:lnTo>
                      <a:pt x="1757539" y="3664"/>
                    </a:lnTo>
                    <a:lnTo>
                      <a:pt x="1759141" y="46612"/>
                    </a:lnTo>
                    <a:lnTo>
                      <a:pt x="1747913" y="46612"/>
                    </a:lnTo>
                    <a:lnTo>
                      <a:pt x="1741725" y="13693"/>
                    </a:lnTo>
                    <a:lnTo>
                      <a:pt x="1679267" y="13693"/>
                    </a:lnTo>
                    <a:cubicBezTo>
                      <a:pt x="1678939" y="24479"/>
                      <a:pt x="1678739" y="35493"/>
                      <a:pt x="1678667" y="46738"/>
                    </a:cubicBezTo>
                    <a:cubicBezTo>
                      <a:pt x="1678595" y="57982"/>
                      <a:pt x="1678567" y="69456"/>
                      <a:pt x="1678581" y="81159"/>
                    </a:cubicBezTo>
                    <a:lnTo>
                      <a:pt x="1718612" y="81159"/>
                    </a:lnTo>
                    <a:lnTo>
                      <a:pt x="1722044" y="56376"/>
                    </a:lnTo>
                    <a:lnTo>
                      <a:pt x="1731388" y="56376"/>
                    </a:lnTo>
                    <a:lnTo>
                      <a:pt x="1731388" y="114287"/>
                    </a:lnTo>
                    <a:lnTo>
                      <a:pt x="1722044" y="114287"/>
                    </a:lnTo>
                    <a:lnTo>
                      <a:pt x="1718841" y="90274"/>
                    </a:lnTo>
                    <a:lnTo>
                      <a:pt x="1678581" y="90274"/>
                    </a:lnTo>
                    <a:cubicBezTo>
                      <a:pt x="1678567" y="102910"/>
                      <a:pt x="1678595" y="114973"/>
                      <a:pt x="1678667" y="126465"/>
                    </a:cubicBezTo>
                    <a:cubicBezTo>
                      <a:pt x="1678739" y="137957"/>
                      <a:pt x="1678939" y="149220"/>
                      <a:pt x="1679267" y="160255"/>
                    </a:cubicBezTo>
                    <a:lnTo>
                      <a:pt x="1746297" y="160255"/>
                    </a:lnTo>
                    <a:lnTo>
                      <a:pt x="1752256" y="127336"/>
                    </a:lnTo>
                    <a:lnTo>
                      <a:pt x="1763714" y="127336"/>
                    </a:lnTo>
                    <a:lnTo>
                      <a:pt x="1762111" y="170513"/>
                    </a:lnTo>
                    <a:lnTo>
                      <a:pt x="1635176" y="170513"/>
                    </a:lnTo>
                    <a:lnTo>
                      <a:pt x="1635176" y="162407"/>
                    </a:lnTo>
                    <a:lnTo>
                      <a:pt x="1658950" y="159909"/>
                    </a:lnTo>
                    <a:cubicBezTo>
                      <a:pt x="1659279" y="149024"/>
                      <a:pt x="1659479" y="138039"/>
                      <a:pt x="1659550" y="126953"/>
                    </a:cubicBezTo>
                    <a:cubicBezTo>
                      <a:pt x="1659622" y="115867"/>
                      <a:pt x="1659650" y="104710"/>
                      <a:pt x="1659636" y="93482"/>
                    </a:cubicBezTo>
                    <a:lnTo>
                      <a:pt x="1659636" y="80930"/>
                    </a:lnTo>
                    <a:cubicBezTo>
                      <a:pt x="1659650" y="69802"/>
                      <a:pt x="1659622" y="58659"/>
                      <a:pt x="1659550" y="47502"/>
                    </a:cubicBezTo>
                    <a:cubicBezTo>
                      <a:pt x="1659479" y="36346"/>
                      <a:pt x="1659279" y="25260"/>
                      <a:pt x="1658950" y="14247"/>
                    </a:cubicBezTo>
                    <a:lnTo>
                      <a:pt x="1635176" y="11723"/>
                    </a:lnTo>
                    <a:close/>
                    <a:moveTo>
                      <a:pt x="338404" y="3664"/>
                    </a:moveTo>
                    <a:lnTo>
                      <a:pt x="405593" y="3664"/>
                    </a:lnTo>
                    <a:lnTo>
                      <a:pt x="405593" y="11640"/>
                    </a:lnTo>
                    <a:lnTo>
                      <a:pt x="379752" y="14382"/>
                    </a:lnTo>
                    <a:cubicBezTo>
                      <a:pt x="379643" y="25260"/>
                      <a:pt x="379576" y="36252"/>
                      <a:pt x="379552" y="47358"/>
                    </a:cubicBezTo>
                    <a:cubicBezTo>
                      <a:pt x="379529" y="58465"/>
                      <a:pt x="379519" y="69686"/>
                      <a:pt x="379524" y="81023"/>
                    </a:cubicBezTo>
                    <a:lnTo>
                      <a:pt x="379524" y="102090"/>
                    </a:lnTo>
                    <a:cubicBezTo>
                      <a:pt x="379671" y="123320"/>
                      <a:pt x="383549" y="138281"/>
                      <a:pt x="391158" y="146974"/>
                    </a:cubicBezTo>
                    <a:cubicBezTo>
                      <a:pt x="398766" y="155666"/>
                      <a:pt x="409218" y="159865"/>
                      <a:pt x="422514" y="159569"/>
                    </a:cubicBezTo>
                    <a:cubicBezTo>
                      <a:pt x="437697" y="159798"/>
                      <a:pt x="449007" y="155103"/>
                      <a:pt x="456444" y="145485"/>
                    </a:cubicBezTo>
                    <a:cubicBezTo>
                      <a:pt x="463880" y="135867"/>
                      <a:pt x="467587" y="119952"/>
                      <a:pt x="467563" y="97739"/>
                    </a:cubicBezTo>
                    <a:lnTo>
                      <a:pt x="467334" y="14842"/>
                    </a:lnTo>
                    <a:lnTo>
                      <a:pt x="440351" y="11636"/>
                    </a:lnTo>
                    <a:lnTo>
                      <a:pt x="440351" y="3664"/>
                    </a:lnTo>
                    <a:lnTo>
                      <a:pt x="499767" y="3664"/>
                    </a:lnTo>
                    <a:lnTo>
                      <a:pt x="499767" y="11636"/>
                    </a:lnTo>
                    <a:lnTo>
                      <a:pt x="478050" y="14384"/>
                    </a:lnTo>
                    <a:lnTo>
                      <a:pt x="477593" y="104150"/>
                    </a:lnTo>
                    <a:cubicBezTo>
                      <a:pt x="477347" y="128709"/>
                      <a:pt x="472016" y="146562"/>
                      <a:pt x="461602" y="157710"/>
                    </a:cubicBezTo>
                    <a:cubicBezTo>
                      <a:pt x="451187" y="168858"/>
                      <a:pt x="437167" y="174345"/>
                      <a:pt x="419542" y="174171"/>
                    </a:cubicBezTo>
                    <a:cubicBezTo>
                      <a:pt x="401559" y="174316"/>
                      <a:pt x="387225" y="169058"/>
                      <a:pt x="376540" y="158397"/>
                    </a:cubicBezTo>
                    <a:cubicBezTo>
                      <a:pt x="365854" y="147735"/>
                      <a:pt x="360382" y="130798"/>
                      <a:pt x="360121" y="107585"/>
                    </a:cubicBezTo>
                    <a:lnTo>
                      <a:pt x="360121" y="81021"/>
                    </a:lnTo>
                    <a:cubicBezTo>
                      <a:pt x="360131" y="69796"/>
                      <a:pt x="360112" y="58584"/>
                      <a:pt x="360064" y="47387"/>
                    </a:cubicBezTo>
                    <a:cubicBezTo>
                      <a:pt x="360017" y="36190"/>
                      <a:pt x="359883" y="25035"/>
                      <a:pt x="359664" y="13924"/>
                    </a:cubicBezTo>
                    <a:lnTo>
                      <a:pt x="338404" y="11640"/>
                    </a:lnTo>
                    <a:close/>
                    <a:moveTo>
                      <a:pt x="5029" y="3664"/>
                    </a:moveTo>
                    <a:lnTo>
                      <a:pt x="120679" y="3664"/>
                    </a:lnTo>
                    <a:lnTo>
                      <a:pt x="120679" y="11186"/>
                    </a:lnTo>
                    <a:lnTo>
                      <a:pt x="22632" y="160255"/>
                    </a:lnTo>
                    <a:lnTo>
                      <a:pt x="106527" y="160255"/>
                    </a:lnTo>
                    <a:lnTo>
                      <a:pt x="113832" y="126650"/>
                    </a:lnTo>
                    <a:lnTo>
                      <a:pt x="125702" y="126650"/>
                    </a:lnTo>
                    <a:lnTo>
                      <a:pt x="123874" y="170513"/>
                    </a:lnTo>
                    <a:lnTo>
                      <a:pt x="0" y="170513"/>
                    </a:lnTo>
                    <a:lnTo>
                      <a:pt x="0" y="162534"/>
                    </a:lnTo>
                    <a:lnTo>
                      <a:pt x="98755" y="13693"/>
                    </a:lnTo>
                    <a:lnTo>
                      <a:pt x="22174" y="13693"/>
                    </a:lnTo>
                    <a:lnTo>
                      <a:pt x="15088" y="47069"/>
                    </a:lnTo>
                    <a:lnTo>
                      <a:pt x="2972" y="47069"/>
                    </a:lnTo>
                    <a:close/>
                    <a:moveTo>
                      <a:pt x="774560" y="2292"/>
                    </a:moveTo>
                    <a:lnTo>
                      <a:pt x="787359" y="2292"/>
                    </a:lnTo>
                    <a:lnTo>
                      <a:pt x="841070" y="160025"/>
                    </a:lnTo>
                    <a:lnTo>
                      <a:pt x="861641" y="162308"/>
                    </a:lnTo>
                    <a:lnTo>
                      <a:pt x="861641" y="170513"/>
                    </a:lnTo>
                    <a:lnTo>
                      <a:pt x="795587" y="170513"/>
                    </a:lnTo>
                    <a:lnTo>
                      <a:pt x="795587" y="162407"/>
                    </a:lnTo>
                    <a:lnTo>
                      <a:pt x="820728" y="159908"/>
                    </a:lnTo>
                    <a:lnTo>
                      <a:pt x="805644" y="114277"/>
                    </a:lnTo>
                    <a:lnTo>
                      <a:pt x="746904" y="114277"/>
                    </a:lnTo>
                    <a:lnTo>
                      <a:pt x="732048" y="159449"/>
                    </a:lnTo>
                    <a:lnTo>
                      <a:pt x="756046" y="162407"/>
                    </a:lnTo>
                    <a:lnTo>
                      <a:pt x="756046" y="170513"/>
                    </a:lnTo>
                    <a:lnTo>
                      <a:pt x="701192" y="170513"/>
                    </a:lnTo>
                    <a:lnTo>
                      <a:pt x="701192" y="162407"/>
                    </a:lnTo>
                    <a:lnTo>
                      <a:pt x="721763" y="159678"/>
                    </a:lnTo>
                    <a:close/>
                    <a:moveTo>
                      <a:pt x="4187406" y="6"/>
                    </a:moveTo>
                    <a:cubicBezTo>
                      <a:pt x="4195801" y="49"/>
                      <a:pt x="4203252" y="1217"/>
                      <a:pt x="4209758" y="3512"/>
                    </a:cubicBezTo>
                    <a:cubicBezTo>
                      <a:pt x="4216265" y="5807"/>
                      <a:pt x="4222224" y="8972"/>
                      <a:pt x="4227637" y="13009"/>
                    </a:cubicBezTo>
                    <a:lnTo>
                      <a:pt x="4226495" y="45018"/>
                    </a:lnTo>
                    <a:lnTo>
                      <a:pt x="4214392" y="45018"/>
                    </a:lnTo>
                    <a:lnTo>
                      <a:pt x="4208903" y="15981"/>
                    </a:lnTo>
                    <a:cubicBezTo>
                      <a:pt x="4205516" y="13942"/>
                      <a:pt x="4202056" y="12475"/>
                      <a:pt x="4198526" y="11579"/>
                    </a:cubicBezTo>
                    <a:cubicBezTo>
                      <a:pt x="4194996" y="10684"/>
                      <a:pt x="4191136" y="10245"/>
                      <a:pt x="4186948" y="10264"/>
                    </a:cubicBezTo>
                    <a:cubicBezTo>
                      <a:pt x="4176338" y="10274"/>
                      <a:pt x="4167714" y="12770"/>
                      <a:pt x="4161077" y="17753"/>
                    </a:cubicBezTo>
                    <a:cubicBezTo>
                      <a:pt x="4154440" y="22735"/>
                      <a:pt x="4151019" y="30147"/>
                      <a:pt x="4150814" y="39988"/>
                    </a:cubicBezTo>
                    <a:cubicBezTo>
                      <a:pt x="4150881" y="48248"/>
                      <a:pt x="4153435" y="55050"/>
                      <a:pt x="4158476" y="60395"/>
                    </a:cubicBezTo>
                    <a:cubicBezTo>
                      <a:pt x="4163516" y="65739"/>
                      <a:pt x="4170644" y="70140"/>
                      <a:pt x="4179859" y="73599"/>
                    </a:cubicBezTo>
                    <a:lnTo>
                      <a:pt x="4189686" y="77257"/>
                    </a:lnTo>
                    <a:cubicBezTo>
                      <a:pt x="4206397" y="83811"/>
                      <a:pt x="4218245" y="90994"/>
                      <a:pt x="4225232" y="98806"/>
                    </a:cubicBezTo>
                    <a:cubicBezTo>
                      <a:pt x="4232219" y="106618"/>
                      <a:pt x="4235607" y="116202"/>
                      <a:pt x="4235396" y="127558"/>
                    </a:cubicBezTo>
                    <a:cubicBezTo>
                      <a:pt x="4235074" y="142204"/>
                      <a:pt x="4229609" y="153603"/>
                      <a:pt x="4219003" y="161753"/>
                    </a:cubicBezTo>
                    <a:cubicBezTo>
                      <a:pt x="4208397" y="169904"/>
                      <a:pt x="4194584" y="174043"/>
                      <a:pt x="4177562" y="174171"/>
                    </a:cubicBezTo>
                    <a:cubicBezTo>
                      <a:pt x="4168060" y="174061"/>
                      <a:pt x="4159156" y="172741"/>
                      <a:pt x="4150849" y="170209"/>
                    </a:cubicBezTo>
                    <a:cubicBezTo>
                      <a:pt x="4142543" y="167676"/>
                      <a:pt x="4135575" y="164587"/>
                      <a:pt x="4129947" y="160940"/>
                    </a:cubicBezTo>
                    <a:lnTo>
                      <a:pt x="4131092" y="126644"/>
                    </a:lnTo>
                    <a:lnTo>
                      <a:pt x="4142791" y="126644"/>
                    </a:lnTo>
                    <a:lnTo>
                      <a:pt x="4148282" y="156824"/>
                    </a:lnTo>
                    <a:cubicBezTo>
                      <a:pt x="4152527" y="159320"/>
                      <a:pt x="4156846" y="161130"/>
                      <a:pt x="4161236" y="162254"/>
                    </a:cubicBezTo>
                    <a:cubicBezTo>
                      <a:pt x="4165626" y="163379"/>
                      <a:pt x="4170690" y="163931"/>
                      <a:pt x="4176428" y="163912"/>
                    </a:cubicBezTo>
                    <a:cubicBezTo>
                      <a:pt x="4189069" y="163888"/>
                      <a:pt x="4199122" y="161135"/>
                      <a:pt x="4206588" y="155652"/>
                    </a:cubicBezTo>
                    <a:cubicBezTo>
                      <a:pt x="4214053" y="150170"/>
                      <a:pt x="4217875" y="142101"/>
                      <a:pt x="4218051" y="131445"/>
                    </a:cubicBezTo>
                    <a:cubicBezTo>
                      <a:pt x="4218146" y="123414"/>
                      <a:pt x="4215554" y="116840"/>
                      <a:pt x="4210275" y="111725"/>
                    </a:cubicBezTo>
                    <a:cubicBezTo>
                      <a:pt x="4204996" y="106609"/>
                      <a:pt x="4196459" y="101750"/>
                      <a:pt x="4184661" y="97149"/>
                    </a:cubicBezTo>
                    <a:lnTo>
                      <a:pt x="4175285" y="93490"/>
                    </a:lnTo>
                    <a:cubicBezTo>
                      <a:pt x="4162337" y="88460"/>
                      <a:pt x="4152166" y="82058"/>
                      <a:pt x="4144772" y="74285"/>
                    </a:cubicBezTo>
                    <a:cubicBezTo>
                      <a:pt x="4137378" y="66511"/>
                      <a:pt x="4133610" y="56679"/>
                      <a:pt x="4133469" y="44790"/>
                    </a:cubicBezTo>
                    <a:cubicBezTo>
                      <a:pt x="4133829" y="30420"/>
                      <a:pt x="4139045" y="19383"/>
                      <a:pt x="4149117" y="11680"/>
                    </a:cubicBezTo>
                    <a:cubicBezTo>
                      <a:pt x="4159188" y="3977"/>
                      <a:pt x="4171951" y="86"/>
                      <a:pt x="4187406" y="6"/>
                    </a:cubicBezTo>
                    <a:close/>
                    <a:moveTo>
                      <a:pt x="2235161" y="6"/>
                    </a:moveTo>
                    <a:cubicBezTo>
                      <a:pt x="2248321" y="48"/>
                      <a:pt x="2260539" y="3441"/>
                      <a:pt x="2271814" y="10185"/>
                    </a:cubicBezTo>
                    <a:cubicBezTo>
                      <a:pt x="2283090" y="16930"/>
                      <a:pt x="2292205" y="26773"/>
                      <a:pt x="2299160" y="39717"/>
                    </a:cubicBezTo>
                    <a:cubicBezTo>
                      <a:pt x="2306116" y="52660"/>
                      <a:pt x="2309695" y="68450"/>
                      <a:pt x="2309898" y="87088"/>
                    </a:cubicBezTo>
                    <a:cubicBezTo>
                      <a:pt x="2309695" y="105223"/>
                      <a:pt x="2306116" y="120776"/>
                      <a:pt x="2299160" y="133749"/>
                    </a:cubicBezTo>
                    <a:cubicBezTo>
                      <a:pt x="2292205" y="146722"/>
                      <a:pt x="2283090" y="156684"/>
                      <a:pt x="2271814" y="163636"/>
                    </a:cubicBezTo>
                    <a:cubicBezTo>
                      <a:pt x="2260539" y="170587"/>
                      <a:pt x="2248321" y="174099"/>
                      <a:pt x="2235161" y="174171"/>
                    </a:cubicBezTo>
                    <a:cubicBezTo>
                      <a:pt x="2221848" y="174129"/>
                      <a:pt x="2209503" y="170735"/>
                      <a:pt x="2198127" y="163991"/>
                    </a:cubicBezTo>
                    <a:cubicBezTo>
                      <a:pt x="2186749" y="157247"/>
                      <a:pt x="2177558" y="147403"/>
                      <a:pt x="2170552" y="134460"/>
                    </a:cubicBezTo>
                    <a:cubicBezTo>
                      <a:pt x="2163544" y="121517"/>
                      <a:pt x="2159940" y="105727"/>
                      <a:pt x="2159737" y="87088"/>
                    </a:cubicBezTo>
                    <a:cubicBezTo>
                      <a:pt x="2159944" y="69026"/>
                      <a:pt x="2163565" y="53506"/>
                      <a:pt x="2170602" y="40529"/>
                    </a:cubicBezTo>
                    <a:cubicBezTo>
                      <a:pt x="2177638" y="27553"/>
                      <a:pt x="2186847" y="17573"/>
                      <a:pt x="2198228" y="10592"/>
                    </a:cubicBezTo>
                    <a:cubicBezTo>
                      <a:pt x="2209609" y="3610"/>
                      <a:pt x="2221920" y="82"/>
                      <a:pt x="2235161" y="6"/>
                    </a:cubicBezTo>
                    <a:close/>
                    <a:moveTo>
                      <a:pt x="1872376" y="6"/>
                    </a:moveTo>
                    <a:cubicBezTo>
                      <a:pt x="1882786" y="10"/>
                      <a:pt x="1891978" y="1084"/>
                      <a:pt x="1899955" y="3227"/>
                    </a:cubicBezTo>
                    <a:cubicBezTo>
                      <a:pt x="1907931" y="5370"/>
                      <a:pt x="1915344" y="8555"/>
                      <a:pt x="1922194" y="12781"/>
                    </a:cubicBezTo>
                    <a:lnTo>
                      <a:pt x="1923107" y="48693"/>
                    </a:lnTo>
                    <a:lnTo>
                      <a:pt x="1910334" y="48693"/>
                    </a:lnTo>
                    <a:lnTo>
                      <a:pt x="1905304" y="18500"/>
                    </a:lnTo>
                    <a:cubicBezTo>
                      <a:pt x="1900530" y="15655"/>
                      <a:pt x="1895614" y="13567"/>
                      <a:pt x="1890555" y="12238"/>
                    </a:cubicBezTo>
                    <a:cubicBezTo>
                      <a:pt x="1885496" y="10908"/>
                      <a:pt x="1880122" y="10250"/>
                      <a:pt x="1874435" y="10264"/>
                    </a:cubicBezTo>
                    <a:cubicBezTo>
                      <a:pt x="1855370" y="10445"/>
                      <a:pt x="1840048" y="17232"/>
                      <a:pt x="1828472" y="30622"/>
                    </a:cubicBezTo>
                    <a:cubicBezTo>
                      <a:pt x="1816896" y="44013"/>
                      <a:pt x="1810950" y="62923"/>
                      <a:pt x="1810636" y="87350"/>
                    </a:cubicBezTo>
                    <a:cubicBezTo>
                      <a:pt x="1810836" y="111447"/>
                      <a:pt x="1816610" y="130181"/>
                      <a:pt x="1827958" y="143551"/>
                    </a:cubicBezTo>
                    <a:cubicBezTo>
                      <a:pt x="1839305" y="156922"/>
                      <a:pt x="1855027" y="163709"/>
                      <a:pt x="1875121" y="163912"/>
                    </a:cubicBezTo>
                    <a:cubicBezTo>
                      <a:pt x="1880776" y="163903"/>
                      <a:pt x="1886102" y="163351"/>
                      <a:pt x="1891099" y="162256"/>
                    </a:cubicBezTo>
                    <a:cubicBezTo>
                      <a:pt x="1896096" y="161162"/>
                      <a:pt x="1901136" y="159583"/>
                      <a:pt x="1906219" y="157518"/>
                    </a:cubicBezTo>
                    <a:lnTo>
                      <a:pt x="1906219" y="147926"/>
                    </a:lnTo>
                    <a:cubicBezTo>
                      <a:pt x="1906219" y="140371"/>
                      <a:pt x="1906162" y="132702"/>
                      <a:pt x="1906048" y="124918"/>
                    </a:cubicBezTo>
                    <a:cubicBezTo>
                      <a:pt x="1905934" y="117134"/>
                      <a:pt x="1905763" y="109351"/>
                      <a:pt x="1905534" y="101567"/>
                    </a:cubicBezTo>
                    <a:lnTo>
                      <a:pt x="1878780" y="99506"/>
                    </a:lnTo>
                    <a:lnTo>
                      <a:pt x="1878780" y="91239"/>
                    </a:lnTo>
                    <a:lnTo>
                      <a:pt x="1941852" y="91239"/>
                    </a:lnTo>
                    <a:lnTo>
                      <a:pt x="1941852" y="99507"/>
                    </a:lnTo>
                    <a:lnTo>
                      <a:pt x="1926080" y="101110"/>
                    </a:lnTo>
                    <a:cubicBezTo>
                      <a:pt x="1925850" y="108623"/>
                      <a:pt x="1925679" y="116264"/>
                      <a:pt x="1925565" y="124033"/>
                    </a:cubicBezTo>
                    <a:cubicBezTo>
                      <a:pt x="1925450" y="131802"/>
                      <a:pt x="1925394" y="139843"/>
                      <a:pt x="1925394" y="148155"/>
                    </a:cubicBezTo>
                    <a:lnTo>
                      <a:pt x="1925394" y="159345"/>
                    </a:lnTo>
                    <a:cubicBezTo>
                      <a:pt x="1916838" y="164055"/>
                      <a:pt x="1908263" y="167695"/>
                      <a:pt x="1899669" y="170266"/>
                    </a:cubicBezTo>
                    <a:cubicBezTo>
                      <a:pt x="1891073" y="172836"/>
                      <a:pt x="1881748" y="174137"/>
                      <a:pt x="1871690" y="174171"/>
                    </a:cubicBezTo>
                    <a:cubicBezTo>
                      <a:pt x="1855038" y="174036"/>
                      <a:pt x="1840477" y="170273"/>
                      <a:pt x="1828007" y="162881"/>
                    </a:cubicBezTo>
                    <a:cubicBezTo>
                      <a:pt x="1815536" y="155490"/>
                      <a:pt x="1805822" y="145279"/>
                      <a:pt x="1798864" y="132248"/>
                    </a:cubicBezTo>
                    <a:cubicBezTo>
                      <a:pt x="1791907" y="119217"/>
                      <a:pt x="1788373" y="104175"/>
                      <a:pt x="1788262" y="87121"/>
                    </a:cubicBezTo>
                    <a:cubicBezTo>
                      <a:pt x="1788385" y="70132"/>
                      <a:pt x="1791996" y="55114"/>
                      <a:pt x="1799093" y="42069"/>
                    </a:cubicBezTo>
                    <a:cubicBezTo>
                      <a:pt x="1806190" y="29023"/>
                      <a:pt x="1816031" y="18786"/>
                      <a:pt x="1828616" y="11358"/>
                    </a:cubicBezTo>
                    <a:cubicBezTo>
                      <a:pt x="1841202" y="3929"/>
                      <a:pt x="1855788" y="145"/>
                      <a:pt x="1872376" y="6"/>
                    </a:cubicBezTo>
                    <a:close/>
                    <a:moveTo>
                      <a:pt x="1263611" y="6"/>
                    </a:moveTo>
                    <a:cubicBezTo>
                      <a:pt x="1276771" y="48"/>
                      <a:pt x="1288989" y="3441"/>
                      <a:pt x="1300264" y="10185"/>
                    </a:cubicBezTo>
                    <a:cubicBezTo>
                      <a:pt x="1311539" y="16930"/>
                      <a:pt x="1320654" y="26773"/>
                      <a:pt x="1327610" y="39717"/>
                    </a:cubicBezTo>
                    <a:cubicBezTo>
                      <a:pt x="1334566" y="52660"/>
                      <a:pt x="1338145" y="68450"/>
                      <a:pt x="1338348" y="87088"/>
                    </a:cubicBezTo>
                    <a:cubicBezTo>
                      <a:pt x="1338145" y="105223"/>
                      <a:pt x="1334566" y="120776"/>
                      <a:pt x="1327610" y="133749"/>
                    </a:cubicBezTo>
                    <a:cubicBezTo>
                      <a:pt x="1320654" y="146722"/>
                      <a:pt x="1311539" y="156684"/>
                      <a:pt x="1300264" y="163636"/>
                    </a:cubicBezTo>
                    <a:cubicBezTo>
                      <a:pt x="1288989" y="170587"/>
                      <a:pt x="1276771" y="174099"/>
                      <a:pt x="1263611" y="174171"/>
                    </a:cubicBezTo>
                    <a:cubicBezTo>
                      <a:pt x="1250298" y="174129"/>
                      <a:pt x="1237953" y="170735"/>
                      <a:pt x="1226576" y="163991"/>
                    </a:cubicBezTo>
                    <a:cubicBezTo>
                      <a:pt x="1215199" y="157247"/>
                      <a:pt x="1206008" y="147403"/>
                      <a:pt x="1199001" y="134460"/>
                    </a:cubicBezTo>
                    <a:cubicBezTo>
                      <a:pt x="1191994" y="121517"/>
                      <a:pt x="1188389" y="105727"/>
                      <a:pt x="1188187" y="87088"/>
                    </a:cubicBezTo>
                    <a:cubicBezTo>
                      <a:pt x="1188394" y="69026"/>
                      <a:pt x="1192015" y="53506"/>
                      <a:pt x="1199052" y="40529"/>
                    </a:cubicBezTo>
                    <a:cubicBezTo>
                      <a:pt x="1206088" y="27553"/>
                      <a:pt x="1215298" y="17573"/>
                      <a:pt x="1226678" y="10592"/>
                    </a:cubicBezTo>
                    <a:cubicBezTo>
                      <a:pt x="1238059" y="3610"/>
                      <a:pt x="1250370" y="82"/>
                      <a:pt x="1263611" y="6"/>
                    </a:cubicBezTo>
                    <a:close/>
                    <a:moveTo>
                      <a:pt x="1109918" y="6"/>
                    </a:moveTo>
                    <a:cubicBezTo>
                      <a:pt x="1117379" y="-80"/>
                      <a:pt x="1125095" y="775"/>
                      <a:pt x="1133067" y="2571"/>
                    </a:cubicBezTo>
                    <a:cubicBezTo>
                      <a:pt x="1141039" y="4367"/>
                      <a:pt x="1149090" y="7618"/>
                      <a:pt x="1157222" y="12323"/>
                    </a:cubicBezTo>
                    <a:lnTo>
                      <a:pt x="1158135" y="48219"/>
                    </a:lnTo>
                    <a:lnTo>
                      <a:pt x="1145591" y="48219"/>
                    </a:lnTo>
                    <a:lnTo>
                      <a:pt x="1140102" y="17353"/>
                    </a:lnTo>
                    <a:cubicBezTo>
                      <a:pt x="1135419" y="14857"/>
                      <a:pt x="1130780" y="13047"/>
                      <a:pt x="1126184" y="11922"/>
                    </a:cubicBezTo>
                    <a:cubicBezTo>
                      <a:pt x="1121588" y="10798"/>
                      <a:pt x="1117009" y="10245"/>
                      <a:pt x="1112447" y="10264"/>
                    </a:cubicBezTo>
                    <a:cubicBezTo>
                      <a:pt x="1100211" y="10307"/>
                      <a:pt x="1089309" y="13321"/>
                      <a:pt x="1079741" y="19309"/>
                    </a:cubicBezTo>
                    <a:cubicBezTo>
                      <a:pt x="1070173" y="25296"/>
                      <a:pt x="1062626" y="34001"/>
                      <a:pt x="1057098" y="45425"/>
                    </a:cubicBezTo>
                    <a:cubicBezTo>
                      <a:pt x="1051571" y="56848"/>
                      <a:pt x="1048750" y="70736"/>
                      <a:pt x="1048636" y="87088"/>
                    </a:cubicBezTo>
                    <a:cubicBezTo>
                      <a:pt x="1048955" y="111896"/>
                      <a:pt x="1054778" y="130873"/>
                      <a:pt x="1066104" y="144020"/>
                    </a:cubicBezTo>
                    <a:cubicBezTo>
                      <a:pt x="1077430" y="157167"/>
                      <a:pt x="1092344" y="163798"/>
                      <a:pt x="1110846" y="163912"/>
                    </a:cubicBezTo>
                    <a:cubicBezTo>
                      <a:pt x="1116121" y="163931"/>
                      <a:pt x="1121410" y="163379"/>
                      <a:pt x="1126714" y="162254"/>
                    </a:cubicBezTo>
                    <a:cubicBezTo>
                      <a:pt x="1132017" y="161130"/>
                      <a:pt x="1137249" y="159320"/>
                      <a:pt x="1142410" y="156824"/>
                    </a:cubicBezTo>
                    <a:lnTo>
                      <a:pt x="1147898" y="125729"/>
                    </a:lnTo>
                    <a:lnTo>
                      <a:pt x="1160286" y="125729"/>
                    </a:lnTo>
                    <a:lnTo>
                      <a:pt x="1159599" y="161854"/>
                    </a:lnTo>
                    <a:cubicBezTo>
                      <a:pt x="1151810" y="166260"/>
                      <a:pt x="1143784" y="169425"/>
                      <a:pt x="1135522" y="171349"/>
                    </a:cubicBezTo>
                    <a:cubicBezTo>
                      <a:pt x="1127259" y="173273"/>
                      <a:pt x="1118725" y="174213"/>
                      <a:pt x="1109918" y="174171"/>
                    </a:cubicBezTo>
                    <a:cubicBezTo>
                      <a:pt x="1093192" y="174044"/>
                      <a:pt x="1078578" y="170312"/>
                      <a:pt x="1066074" y="162975"/>
                    </a:cubicBezTo>
                    <a:cubicBezTo>
                      <a:pt x="1053571" y="155638"/>
                      <a:pt x="1043837" y="145456"/>
                      <a:pt x="1036873" y="132428"/>
                    </a:cubicBezTo>
                    <a:cubicBezTo>
                      <a:pt x="1029908" y="119400"/>
                      <a:pt x="1026371" y="104287"/>
                      <a:pt x="1026262" y="87088"/>
                    </a:cubicBezTo>
                    <a:cubicBezTo>
                      <a:pt x="1026401" y="70106"/>
                      <a:pt x="1030057" y="55094"/>
                      <a:pt x="1037228" y="42054"/>
                    </a:cubicBezTo>
                    <a:cubicBezTo>
                      <a:pt x="1044400" y="29013"/>
                      <a:pt x="1054253" y="18780"/>
                      <a:pt x="1066786" y="11354"/>
                    </a:cubicBezTo>
                    <a:cubicBezTo>
                      <a:pt x="1079319" y="3928"/>
                      <a:pt x="1093696" y="145"/>
                      <a:pt x="11099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chemeClr val="accent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pic>
            <p:nvPicPr>
              <p:cNvPr id="14" name="图片 13" descr="图片包含 物体&#10;&#10;描述已自动生成">
                <a:extLst>
                  <a:ext uri="{FF2B5EF4-FFF2-40B4-BE49-F238E27FC236}">
                    <a16:creationId xmlns:a16="http://schemas.microsoft.com/office/drawing/2014/main" id="{EBE46F20-DE54-4EC3-B67E-C9BDBF2756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9857" y="3905867"/>
                <a:ext cx="4715488" cy="639959"/>
              </a:xfrm>
              <a:prstGeom prst="rect">
                <a:avLst/>
              </a:prstGeom>
              <a:noFill/>
            </p:spPr>
          </p:pic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28F93F-A872-46F7-BA8B-9FFC72BB2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1529" y="212112"/>
              <a:ext cx="849266" cy="449404"/>
            </a:xfrm>
            <a:prstGeom prst="rect">
              <a:avLst/>
            </a:prstGeom>
          </p:spPr>
        </p:pic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684B5E4-A9A4-4AF3-81EC-C860C2FE3A25}"/>
                </a:ext>
              </a:extLst>
            </p:cNvPr>
            <p:cNvCxnSpPr>
              <a:cxnSpLocks/>
            </p:cNvCxnSpPr>
            <p:nvPr/>
          </p:nvCxnSpPr>
          <p:spPr>
            <a:xfrm>
              <a:off x="10758424" y="246314"/>
              <a:ext cx="0" cy="381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941001E0-21B6-4988-9641-12FA44E73B7B}"/>
              </a:ext>
            </a:extLst>
          </p:cNvPr>
          <p:cNvCxnSpPr>
            <a:cxnSpLocks/>
          </p:cNvCxnSpPr>
          <p:nvPr userDrawn="1"/>
        </p:nvCxnSpPr>
        <p:spPr>
          <a:xfrm>
            <a:off x="624840" y="302492"/>
            <a:ext cx="0" cy="40102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占位符 77">
            <a:extLst>
              <a:ext uri="{FF2B5EF4-FFF2-40B4-BE49-F238E27FC236}">
                <a16:creationId xmlns:a16="http://schemas.microsoft.com/office/drawing/2014/main" id="{E1DD9438-5A94-4248-A5F1-3189B302C3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3275" y="272174"/>
            <a:ext cx="6025788" cy="461665"/>
          </a:xfrm>
          <a:noFill/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>
              <a:lnSpc>
                <a:spcPct val="100000"/>
              </a:lnSpc>
              <a:buNone/>
              <a:defRPr lang="zh-CN" altLang="en-US" sz="2400" b="1" dirty="0" smtClean="0">
                <a:solidFill>
                  <a:schemeClr val="bg1"/>
                </a:solidFill>
              </a:defRPr>
            </a:lvl1pPr>
            <a:lvl2pPr marL="457200" indent="0">
              <a:buNone/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114300" lvl="0" indent="-342900"/>
            <a:r>
              <a:rPr lang="zh-CN" altLang="en-US" dirty="0"/>
              <a:t>在此输入本页的标题</a:t>
            </a:r>
          </a:p>
        </p:txBody>
      </p:sp>
      <p:sp>
        <p:nvSpPr>
          <p:cNvPr id="81" name="灯片编号占位符 5">
            <a:extLst>
              <a:ext uri="{FF2B5EF4-FFF2-40B4-BE49-F238E27FC236}">
                <a16:creationId xmlns:a16="http://schemas.microsoft.com/office/drawing/2014/main" id="{3647E6F4-8A12-4D93-A6DF-B99E9CB88F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2800" y="6232137"/>
            <a:ext cx="812843" cy="365125"/>
          </a:xfrm>
          <a:prstGeom prst="rect">
            <a:avLst/>
          </a:prstGeom>
        </p:spPr>
        <p:txBody>
          <a:bodyPr vert="horz" wrap="square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第</a:t>
            </a:r>
            <a:fld id="{E5005AC5-7FAF-44FA-AA89-09EDB1C3FC4E}" type="slidenum">
              <a:rPr lang="zh-CN" altLang="en-US" smtClean="0"/>
              <a:pPr/>
              <a:t>‹#›</a:t>
            </a:fld>
            <a:r>
              <a:rPr lang="zh-CN" altLang="en-US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5897885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（带LOGO）">
    <p:bg>
      <p:bgPr>
        <a:pattFill prst="diagBrick">
          <a:fgClr>
            <a:srgbClr val="F5F5F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 descr="图片包含 照片, 不同, 展示&#10;&#10;描述已自动生成">
            <a:extLst>
              <a:ext uri="{FF2B5EF4-FFF2-40B4-BE49-F238E27FC236}">
                <a16:creationId xmlns:a16="http://schemas.microsoft.com/office/drawing/2014/main" id="{9165FA37-2E87-4A89-B2C6-1AEA33791E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C37A3DC7-1327-4C6C-B5DF-8653492556A0}"/>
              </a:ext>
            </a:extLst>
          </p:cNvPr>
          <p:cNvGrpSpPr/>
          <p:nvPr userDrawn="1"/>
        </p:nvGrpSpPr>
        <p:grpSpPr>
          <a:xfrm>
            <a:off x="8561035" y="340448"/>
            <a:ext cx="3179760" cy="449404"/>
            <a:chOff x="6544275" y="350608"/>
            <a:chExt cx="3179760" cy="44940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B88B35B-94C9-4FEA-ABF8-77340D31B337}"/>
                </a:ext>
              </a:extLst>
            </p:cNvPr>
            <p:cNvGrpSpPr/>
            <p:nvPr/>
          </p:nvGrpSpPr>
          <p:grpSpPr>
            <a:xfrm>
              <a:off x="6544275" y="354330"/>
              <a:ext cx="2008091" cy="441960"/>
              <a:chOff x="1452186" y="3767612"/>
              <a:chExt cx="6267417" cy="1379393"/>
            </a:xfrm>
          </p:grpSpPr>
          <p:grpSp>
            <p:nvGrpSpPr>
              <p:cNvPr id="7" name="Group 90">
                <a:extLst>
                  <a:ext uri="{FF2B5EF4-FFF2-40B4-BE49-F238E27FC236}">
                    <a16:creationId xmlns:a16="http://schemas.microsoft.com/office/drawing/2014/main" id="{77268B83-D610-4E9F-864B-602E75888F9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52186" y="3767612"/>
                <a:ext cx="1390074" cy="1379393"/>
                <a:chOff x="3489" y="127"/>
                <a:chExt cx="4035" cy="4004"/>
              </a:xfrm>
              <a:solidFill>
                <a:srgbClr val="D73D18"/>
              </a:solidFill>
            </p:grpSpPr>
            <p:sp>
              <p:nvSpPr>
                <p:cNvPr id="11" name="Freeform 28">
                  <a:extLst>
                    <a:ext uri="{FF2B5EF4-FFF2-40B4-BE49-F238E27FC236}">
                      <a16:creationId xmlns:a16="http://schemas.microsoft.com/office/drawing/2014/main" id="{4DC3CA47-BC82-41E6-88E9-81EE5917B4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489" y="127"/>
                  <a:ext cx="4035" cy="4004"/>
                </a:xfrm>
                <a:custGeom>
                  <a:avLst/>
                  <a:gdLst>
                    <a:gd name="T0" fmla="*/ 8363 w 17775"/>
                    <a:gd name="T1" fmla="*/ 17638 h 17638"/>
                    <a:gd name="T2" fmla="*/ 9213 w 17775"/>
                    <a:gd name="T3" fmla="*/ 17638 h 17638"/>
                    <a:gd name="T4" fmla="*/ 9853 w 17775"/>
                    <a:gd name="T5" fmla="*/ 17572 h 17638"/>
                    <a:gd name="T6" fmla="*/ 13650 w 17775"/>
                    <a:gd name="T7" fmla="*/ 16189 h 17638"/>
                    <a:gd name="T8" fmla="*/ 17050 w 17775"/>
                    <a:gd name="T9" fmla="*/ 11975 h 17638"/>
                    <a:gd name="T10" fmla="*/ 17510 w 17775"/>
                    <a:gd name="T11" fmla="*/ 7354 h 17638"/>
                    <a:gd name="T12" fmla="*/ 15869 w 17775"/>
                    <a:gd name="T13" fmla="*/ 3532 h 17638"/>
                    <a:gd name="T14" fmla="*/ 11287 w 17775"/>
                    <a:gd name="T15" fmla="*/ 357 h 17638"/>
                    <a:gd name="T16" fmla="*/ 9277 w 17775"/>
                    <a:gd name="T17" fmla="*/ 0 h 17638"/>
                    <a:gd name="T18" fmla="*/ 8425 w 17775"/>
                    <a:gd name="T19" fmla="*/ 0 h 17638"/>
                    <a:gd name="T20" fmla="*/ 6002 w 17775"/>
                    <a:gd name="T21" fmla="*/ 467 h 17638"/>
                    <a:gd name="T22" fmla="*/ 2130 w 17775"/>
                    <a:gd name="T23" fmla="*/ 3083 h 17638"/>
                    <a:gd name="T24" fmla="*/ 99 w 17775"/>
                    <a:gd name="T25" fmla="*/ 7533 h 17638"/>
                    <a:gd name="T26" fmla="*/ 0 w 17775"/>
                    <a:gd name="T27" fmla="*/ 8430 h 17638"/>
                    <a:gd name="T28" fmla="*/ 0 w 17775"/>
                    <a:gd name="T29" fmla="*/ 9280 h 17638"/>
                    <a:gd name="T30" fmla="*/ 99 w 17775"/>
                    <a:gd name="T31" fmla="*/ 10101 h 17638"/>
                    <a:gd name="T32" fmla="*/ 2449 w 17775"/>
                    <a:gd name="T33" fmla="*/ 14906 h 17638"/>
                    <a:gd name="T34" fmla="*/ 7675 w 17775"/>
                    <a:gd name="T35" fmla="*/ 17558 h 17638"/>
                    <a:gd name="T36" fmla="*/ 8363 w 17775"/>
                    <a:gd name="T37" fmla="*/ 17638 h 17638"/>
                    <a:gd name="T38" fmla="*/ 8445 w 17775"/>
                    <a:gd name="T39" fmla="*/ 17413 h 17638"/>
                    <a:gd name="T40" fmla="*/ 5185 w 17775"/>
                    <a:gd name="T41" fmla="*/ 16616 h 17638"/>
                    <a:gd name="T42" fmla="*/ 2230 w 17775"/>
                    <a:gd name="T43" fmla="*/ 14349 h 17638"/>
                    <a:gd name="T44" fmla="*/ 582 w 17775"/>
                    <a:gd name="T45" fmla="*/ 11308 h 17638"/>
                    <a:gd name="T46" fmla="*/ 377 w 17775"/>
                    <a:gd name="T47" fmla="*/ 7157 h 17638"/>
                    <a:gd name="T48" fmla="*/ 1656 w 17775"/>
                    <a:gd name="T49" fmla="*/ 4055 h 17638"/>
                    <a:gd name="T50" fmla="*/ 5653 w 17775"/>
                    <a:gd name="T51" fmla="*/ 819 h 17638"/>
                    <a:gd name="T52" fmla="*/ 10839 w 17775"/>
                    <a:gd name="T53" fmla="*/ 455 h 17638"/>
                    <a:gd name="T54" fmla="*/ 14369 w 17775"/>
                    <a:gd name="T55" fmla="*/ 2246 h 17638"/>
                    <a:gd name="T56" fmla="*/ 16790 w 17775"/>
                    <a:gd name="T57" fmla="*/ 5578 h 17638"/>
                    <a:gd name="T58" fmla="*/ 17242 w 17775"/>
                    <a:gd name="T59" fmla="*/ 10575 h 17638"/>
                    <a:gd name="T60" fmla="*/ 16394 w 17775"/>
                    <a:gd name="T61" fmla="*/ 12898 h 17638"/>
                    <a:gd name="T62" fmla="*/ 11653 w 17775"/>
                    <a:gd name="T63" fmla="*/ 16942 h 17638"/>
                    <a:gd name="T64" fmla="*/ 8445 w 17775"/>
                    <a:gd name="T65" fmla="*/ 17413 h 17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775" h="17638">
                      <a:moveTo>
                        <a:pt x="8363" y="17638"/>
                      </a:moveTo>
                      <a:lnTo>
                        <a:pt x="9213" y="17638"/>
                      </a:lnTo>
                      <a:cubicBezTo>
                        <a:pt x="9426" y="17611"/>
                        <a:pt x="9640" y="17596"/>
                        <a:pt x="9853" y="17572"/>
                      </a:cubicBezTo>
                      <a:cubicBezTo>
                        <a:pt x="11202" y="17414"/>
                        <a:pt x="12516" y="16940"/>
                        <a:pt x="13650" y="16189"/>
                      </a:cubicBezTo>
                      <a:cubicBezTo>
                        <a:pt x="15185" y="15184"/>
                        <a:pt x="16396" y="13690"/>
                        <a:pt x="17050" y="11975"/>
                      </a:cubicBezTo>
                      <a:cubicBezTo>
                        <a:pt x="17610" y="10512"/>
                        <a:pt x="17775" y="8898"/>
                        <a:pt x="17510" y="7354"/>
                      </a:cubicBezTo>
                      <a:cubicBezTo>
                        <a:pt x="17282" y="5973"/>
                        <a:pt x="16712" y="4649"/>
                        <a:pt x="15869" y="3532"/>
                      </a:cubicBezTo>
                      <a:cubicBezTo>
                        <a:pt x="14736" y="2018"/>
                        <a:pt x="13105" y="882"/>
                        <a:pt x="11287" y="357"/>
                      </a:cubicBezTo>
                      <a:cubicBezTo>
                        <a:pt x="10634" y="157"/>
                        <a:pt x="9954" y="73"/>
                        <a:pt x="9277" y="0"/>
                      </a:cubicBezTo>
                      <a:lnTo>
                        <a:pt x="8425" y="0"/>
                      </a:lnTo>
                      <a:cubicBezTo>
                        <a:pt x="7604" y="67"/>
                        <a:pt x="6782" y="195"/>
                        <a:pt x="6002" y="467"/>
                      </a:cubicBezTo>
                      <a:cubicBezTo>
                        <a:pt x="4506" y="967"/>
                        <a:pt x="3155" y="1885"/>
                        <a:pt x="2130" y="3083"/>
                      </a:cubicBezTo>
                      <a:cubicBezTo>
                        <a:pt x="1049" y="4333"/>
                        <a:pt x="336" y="5897"/>
                        <a:pt x="99" y="7533"/>
                      </a:cubicBezTo>
                      <a:cubicBezTo>
                        <a:pt x="52" y="7830"/>
                        <a:pt x="37" y="8131"/>
                        <a:pt x="0" y="8430"/>
                      </a:cubicBezTo>
                      <a:lnTo>
                        <a:pt x="0" y="9280"/>
                      </a:lnTo>
                      <a:cubicBezTo>
                        <a:pt x="43" y="9553"/>
                        <a:pt x="58" y="9829"/>
                        <a:pt x="99" y="10101"/>
                      </a:cubicBezTo>
                      <a:cubicBezTo>
                        <a:pt x="356" y="11896"/>
                        <a:pt x="1191" y="13601"/>
                        <a:pt x="2449" y="14906"/>
                      </a:cubicBezTo>
                      <a:cubicBezTo>
                        <a:pt x="3819" y="16353"/>
                        <a:pt x="5698" y="17308"/>
                        <a:pt x="7675" y="17558"/>
                      </a:cubicBezTo>
                      <a:cubicBezTo>
                        <a:pt x="7904" y="17590"/>
                        <a:pt x="8135" y="17601"/>
                        <a:pt x="8363" y="17638"/>
                      </a:cubicBezTo>
                      <a:moveTo>
                        <a:pt x="8445" y="17413"/>
                      </a:moveTo>
                      <a:cubicBezTo>
                        <a:pt x="7320" y="17365"/>
                        <a:pt x="6203" y="17097"/>
                        <a:pt x="5185" y="16616"/>
                      </a:cubicBezTo>
                      <a:cubicBezTo>
                        <a:pt x="4048" y="16092"/>
                        <a:pt x="3035" y="15307"/>
                        <a:pt x="2230" y="14349"/>
                      </a:cubicBezTo>
                      <a:cubicBezTo>
                        <a:pt x="1481" y="13462"/>
                        <a:pt x="919" y="12418"/>
                        <a:pt x="582" y="11308"/>
                      </a:cubicBezTo>
                      <a:cubicBezTo>
                        <a:pt x="176" y="9969"/>
                        <a:pt x="110" y="8530"/>
                        <a:pt x="377" y="7157"/>
                      </a:cubicBezTo>
                      <a:cubicBezTo>
                        <a:pt x="593" y="6052"/>
                        <a:pt x="1030" y="4991"/>
                        <a:pt x="1656" y="4055"/>
                      </a:cubicBezTo>
                      <a:cubicBezTo>
                        <a:pt x="2618" y="2604"/>
                        <a:pt x="4032" y="1456"/>
                        <a:pt x="5653" y="819"/>
                      </a:cubicBezTo>
                      <a:cubicBezTo>
                        <a:pt x="7289" y="164"/>
                        <a:pt x="9128" y="44"/>
                        <a:pt x="10839" y="455"/>
                      </a:cubicBezTo>
                      <a:cubicBezTo>
                        <a:pt x="12134" y="766"/>
                        <a:pt x="13353" y="1385"/>
                        <a:pt x="14369" y="2246"/>
                      </a:cubicBezTo>
                      <a:cubicBezTo>
                        <a:pt x="15429" y="3140"/>
                        <a:pt x="16267" y="4294"/>
                        <a:pt x="16790" y="5578"/>
                      </a:cubicBezTo>
                      <a:cubicBezTo>
                        <a:pt x="17433" y="7149"/>
                        <a:pt x="17586" y="8913"/>
                        <a:pt x="17242" y="10575"/>
                      </a:cubicBezTo>
                      <a:cubicBezTo>
                        <a:pt x="17076" y="11385"/>
                        <a:pt x="16787" y="12169"/>
                        <a:pt x="16394" y="12898"/>
                      </a:cubicBezTo>
                      <a:cubicBezTo>
                        <a:pt x="15391" y="14773"/>
                        <a:pt x="13664" y="16248"/>
                        <a:pt x="11653" y="16942"/>
                      </a:cubicBezTo>
                      <a:cubicBezTo>
                        <a:pt x="10628" y="17307"/>
                        <a:pt x="9531" y="17457"/>
                        <a:pt x="8445" y="174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" name="Freeform 29">
                  <a:extLst>
                    <a:ext uri="{FF2B5EF4-FFF2-40B4-BE49-F238E27FC236}">
                      <a16:creationId xmlns:a16="http://schemas.microsoft.com/office/drawing/2014/main" id="{6AB3E9A3-5A6A-46C8-8FCA-B1AF88AC8B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96" y="346"/>
                  <a:ext cx="158" cy="203"/>
                </a:xfrm>
                <a:custGeom>
                  <a:avLst/>
                  <a:gdLst>
                    <a:gd name="T0" fmla="*/ 0 w 698"/>
                    <a:gd name="T1" fmla="*/ 823 h 891"/>
                    <a:gd name="T2" fmla="*/ 593 w 698"/>
                    <a:gd name="T3" fmla="*/ 891 h 891"/>
                    <a:gd name="T4" fmla="*/ 588 w 698"/>
                    <a:gd name="T5" fmla="*/ 774 h 891"/>
                    <a:gd name="T6" fmla="*/ 138 w 698"/>
                    <a:gd name="T7" fmla="*/ 720 h 891"/>
                    <a:gd name="T8" fmla="*/ 159 w 698"/>
                    <a:gd name="T9" fmla="*/ 496 h 891"/>
                    <a:gd name="T10" fmla="*/ 591 w 698"/>
                    <a:gd name="T11" fmla="*/ 534 h 891"/>
                    <a:gd name="T12" fmla="*/ 580 w 698"/>
                    <a:gd name="T13" fmla="*/ 440 h 891"/>
                    <a:gd name="T14" fmla="*/ 178 w 698"/>
                    <a:gd name="T15" fmla="*/ 382 h 891"/>
                    <a:gd name="T16" fmla="*/ 199 w 698"/>
                    <a:gd name="T17" fmla="*/ 139 h 891"/>
                    <a:gd name="T18" fmla="*/ 698 w 698"/>
                    <a:gd name="T19" fmla="*/ 184 h 891"/>
                    <a:gd name="T20" fmla="*/ 695 w 698"/>
                    <a:gd name="T21" fmla="*/ 71 h 891"/>
                    <a:gd name="T22" fmla="*/ 93 w 698"/>
                    <a:gd name="T23" fmla="*/ 0 h 891"/>
                    <a:gd name="T24" fmla="*/ 0 w 698"/>
                    <a:gd name="T25" fmla="*/ 823 h 8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98" h="891">
                      <a:moveTo>
                        <a:pt x="0" y="823"/>
                      </a:moveTo>
                      <a:cubicBezTo>
                        <a:pt x="197" y="848"/>
                        <a:pt x="395" y="867"/>
                        <a:pt x="593" y="891"/>
                      </a:cubicBezTo>
                      <a:cubicBezTo>
                        <a:pt x="591" y="862"/>
                        <a:pt x="589" y="804"/>
                        <a:pt x="588" y="774"/>
                      </a:cubicBezTo>
                      <a:cubicBezTo>
                        <a:pt x="438" y="753"/>
                        <a:pt x="288" y="739"/>
                        <a:pt x="138" y="720"/>
                      </a:cubicBezTo>
                      <a:cubicBezTo>
                        <a:pt x="145" y="645"/>
                        <a:pt x="151" y="570"/>
                        <a:pt x="159" y="496"/>
                      </a:cubicBezTo>
                      <a:cubicBezTo>
                        <a:pt x="302" y="511"/>
                        <a:pt x="445" y="544"/>
                        <a:pt x="591" y="534"/>
                      </a:cubicBezTo>
                      <a:cubicBezTo>
                        <a:pt x="630" y="496"/>
                        <a:pt x="627" y="465"/>
                        <a:pt x="580" y="440"/>
                      </a:cubicBezTo>
                      <a:cubicBezTo>
                        <a:pt x="449" y="404"/>
                        <a:pt x="313" y="397"/>
                        <a:pt x="178" y="382"/>
                      </a:cubicBezTo>
                      <a:cubicBezTo>
                        <a:pt x="185" y="301"/>
                        <a:pt x="192" y="220"/>
                        <a:pt x="199" y="139"/>
                      </a:cubicBezTo>
                      <a:cubicBezTo>
                        <a:pt x="366" y="145"/>
                        <a:pt x="531" y="172"/>
                        <a:pt x="698" y="184"/>
                      </a:cubicBezTo>
                      <a:cubicBezTo>
                        <a:pt x="697" y="156"/>
                        <a:pt x="696" y="99"/>
                        <a:pt x="695" y="71"/>
                      </a:cubicBezTo>
                      <a:cubicBezTo>
                        <a:pt x="495" y="45"/>
                        <a:pt x="294" y="22"/>
                        <a:pt x="93" y="0"/>
                      </a:cubicBezTo>
                      <a:cubicBezTo>
                        <a:pt x="59" y="274"/>
                        <a:pt x="13" y="547"/>
                        <a:pt x="0" y="8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" name="Freeform 30">
                  <a:extLst>
                    <a:ext uri="{FF2B5EF4-FFF2-40B4-BE49-F238E27FC236}">
                      <a16:creationId xmlns:a16="http://schemas.microsoft.com/office/drawing/2014/main" id="{B2E09D80-97C4-49AF-AB7E-E1D83FAAF1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629" y="354"/>
                  <a:ext cx="122" cy="195"/>
                </a:xfrm>
                <a:custGeom>
                  <a:avLst/>
                  <a:gdLst>
                    <a:gd name="T0" fmla="*/ 405 w 535"/>
                    <a:gd name="T1" fmla="*/ 854 h 856"/>
                    <a:gd name="T2" fmla="*/ 535 w 535"/>
                    <a:gd name="T3" fmla="*/ 856 h 856"/>
                    <a:gd name="T4" fmla="*/ 459 w 535"/>
                    <a:gd name="T5" fmla="*/ 191 h 856"/>
                    <a:gd name="T6" fmla="*/ 105 w 535"/>
                    <a:gd name="T7" fmla="*/ 74 h 856"/>
                    <a:gd name="T8" fmla="*/ 0 w 535"/>
                    <a:gd name="T9" fmla="*/ 318 h 856"/>
                    <a:gd name="T10" fmla="*/ 110 w 535"/>
                    <a:gd name="T11" fmla="*/ 327 h 856"/>
                    <a:gd name="T12" fmla="*/ 179 w 535"/>
                    <a:gd name="T13" fmla="*/ 165 h 856"/>
                    <a:gd name="T14" fmla="*/ 322 w 535"/>
                    <a:gd name="T15" fmla="*/ 161 h 856"/>
                    <a:gd name="T16" fmla="*/ 405 w 535"/>
                    <a:gd name="T17" fmla="*/ 854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5" h="856">
                      <a:moveTo>
                        <a:pt x="405" y="854"/>
                      </a:moveTo>
                      <a:cubicBezTo>
                        <a:pt x="448" y="855"/>
                        <a:pt x="491" y="856"/>
                        <a:pt x="535" y="856"/>
                      </a:cubicBezTo>
                      <a:cubicBezTo>
                        <a:pt x="514" y="634"/>
                        <a:pt x="505" y="409"/>
                        <a:pt x="459" y="191"/>
                      </a:cubicBezTo>
                      <a:cubicBezTo>
                        <a:pt x="429" y="33"/>
                        <a:pt x="224" y="0"/>
                        <a:pt x="105" y="74"/>
                      </a:cubicBezTo>
                      <a:cubicBezTo>
                        <a:pt x="19" y="122"/>
                        <a:pt x="22" y="233"/>
                        <a:pt x="0" y="318"/>
                      </a:cubicBezTo>
                      <a:cubicBezTo>
                        <a:pt x="37" y="321"/>
                        <a:pt x="73" y="324"/>
                        <a:pt x="110" y="327"/>
                      </a:cubicBezTo>
                      <a:cubicBezTo>
                        <a:pt x="131" y="272"/>
                        <a:pt x="147" y="215"/>
                        <a:pt x="179" y="165"/>
                      </a:cubicBezTo>
                      <a:cubicBezTo>
                        <a:pt x="226" y="156"/>
                        <a:pt x="274" y="161"/>
                        <a:pt x="322" y="161"/>
                      </a:cubicBezTo>
                      <a:cubicBezTo>
                        <a:pt x="369" y="389"/>
                        <a:pt x="390" y="622"/>
                        <a:pt x="405" y="8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Freeform 31">
                  <a:extLst>
                    <a:ext uri="{FF2B5EF4-FFF2-40B4-BE49-F238E27FC236}">
                      <a16:creationId xmlns:a16="http://schemas.microsoft.com/office/drawing/2014/main" id="{6FBA03FB-E879-46B2-BA8F-18F4978C31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788" y="370"/>
                  <a:ext cx="61" cy="186"/>
                </a:xfrm>
                <a:custGeom>
                  <a:avLst/>
                  <a:gdLst>
                    <a:gd name="T0" fmla="*/ 146 w 267"/>
                    <a:gd name="T1" fmla="*/ 803 h 819"/>
                    <a:gd name="T2" fmla="*/ 267 w 267"/>
                    <a:gd name="T3" fmla="*/ 819 h 819"/>
                    <a:gd name="T4" fmla="*/ 117 w 267"/>
                    <a:gd name="T5" fmla="*/ 0 h 819"/>
                    <a:gd name="T6" fmla="*/ 0 w 267"/>
                    <a:gd name="T7" fmla="*/ 3 h 819"/>
                    <a:gd name="T8" fmla="*/ 146 w 267"/>
                    <a:gd name="T9" fmla="*/ 803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819">
                      <a:moveTo>
                        <a:pt x="146" y="803"/>
                      </a:moveTo>
                      <a:cubicBezTo>
                        <a:pt x="176" y="807"/>
                        <a:pt x="237" y="815"/>
                        <a:pt x="267" y="819"/>
                      </a:cubicBezTo>
                      <a:cubicBezTo>
                        <a:pt x="228" y="544"/>
                        <a:pt x="162" y="274"/>
                        <a:pt x="117" y="0"/>
                      </a:cubicBezTo>
                      <a:cubicBezTo>
                        <a:pt x="78" y="1"/>
                        <a:pt x="39" y="2"/>
                        <a:pt x="0" y="3"/>
                      </a:cubicBezTo>
                      <a:cubicBezTo>
                        <a:pt x="28" y="272"/>
                        <a:pt x="85" y="539"/>
                        <a:pt x="146" y="8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Freeform 32">
                  <a:extLst>
                    <a:ext uri="{FF2B5EF4-FFF2-40B4-BE49-F238E27FC236}">
                      <a16:creationId xmlns:a16="http://schemas.microsoft.com/office/drawing/2014/main" id="{A1B17A71-7576-447D-B86B-314E76E315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965" y="387"/>
                  <a:ext cx="210" cy="212"/>
                </a:xfrm>
                <a:custGeom>
                  <a:avLst/>
                  <a:gdLst>
                    <a:gd name="T0" fmla="*/ 88 w 924"/>
                    <a:gd name="T1" fmla="*/ 711 h 931"/>
                    <a:gd name="T2" fmla="*/ 546 w 924"/>
                    <a:gd name="T3" fmla="*/ 904 h 931"/>
                    <a:gd name="T4" fmla="*/ 758 w 924"/>
                    <a:gd name="T5" fmla="*/ 740 h 931"/>
                    <a:gd name="T6" fmla="*/ 668 w 924"/>
                    <a:gd name="T7" fmla="*/ 688 h 931"/>
                    <a:gd name="T8" fmla="*/ 308 w 924"/>
                    <a:gd name="T9" fmla="*/ 766 h 931"/>
                    <a:gd name="T10" fmla="*/ 310 w 924"/>
                    <a:gd name="T11" fmla="*/ 214 h 931"/>
                    <a:gd name="T12" fmla="*/ 717 w 924"/>
                    <a:gd name="T13" fmla="*/ 291 h 931"/>
                    <a:gd name="T14" fmla="*/ 718 w 924"/>
                    <a:gd name="T15" fmla="*/ 442 h 931"/>
                    <a:gd name="T16" fmla="*/ 475 w 924"/>
                    <a:gd name="T17" fmla="*/ 394 h 931"/>
                    <a:gd name="T18" fmla="*/ 455 w 924"/>
                    <a:gd name="T19" fmla="*/ 505 h 931"/>
                    <a:gd name="T20" fmla="*/ 804 w 924"/>
                    <a:gd name="T21" fmla="*/ 586 h 931"/>
                    <a:gd name="T22" fmla="*/ 806 w 924"/>
                    <a:gd name="T23" fmla="*/ 202 h 931"/>
                    <a:gd name="T24" fmla="*/ 222 w 924"/>
                    <a:gd name="T25" fmla="*/ 125 h 931"/>
                    <a:gd name="T26" fmla="*/ 88 w 924"/>
                    <a:gd name="T27" fmla="*/ 711 h 9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24" h="931">
                      <a:moveTo>
                        <a:pt x="88" y="711"/>
                      </a:moveTo>
                      <a:cubicBezTo>
                        <a:pt x="175" y="871"/>
                        <a:pt x="375" y="931"/>
                        <a:pt x="546" y="904"/>
                      </a:cubicBezTo>
                      <a:cubicBezTo>
                        <a:pt x="644" y="898"/>
                        <a:pt x="697" y="804"/>
                        <a:pt x="758" y="740"/>
                      </a:cubicBezTo>
                      <a:cubicBezTo>
                        <a:pt x="736" y="727"/>
                        <a:pt x="691" y="701"/>
                        <a:pt x="668" y="688"/>
                      </a:cubicBezTo>
                      <a:cubicBezTo>
                        <a:pt x="577" y="788"/>
                        <a:pt x="432" y="835"/>
                        <a:pt x="308" y="766"/>
                      </a:cubicBezTo>
                      <a:cubicBezTo>
                        <a:pt x="109" y="651"/>
                        <a:pt x="149" y="343"/>
                        <a:pt x="310" y="214"/>
                      </a:cubicBezTo>
                      <a:cubicBezTo>
                        <a:pt x="441" y="144"/>
                        <a:pt x="619" y="179"/>
                        <a:pt x="717" y="291"/>
                      </a:cubicBezTo>
                      <a:cubicBezTo>
                        <a:pt x="723" y="341"/>
                        <a:pt x="719" y="392"/>
                        <a:pt x="718" y="442"/>
                      </a:cubicBezTo>
                      <a:cubicBezTo>
                        <a:pt x="636" y="427"/>
                        <a:pt x="556" y="410"/>
                        <a:pt x="475" y="394"/>
                      </a:cubicBezTo>
                      <a:cubicBezTo>
                        <a:pt x="468" y="431"/>
                        <a:pt x="462" y="468"/>
                        <a:pt x="455" y="505"/>
                      </a:cubicBezTo>
                      <a:cubicBezTo>
                        <a:pt x="572" y="531"/>
                        <a:pt x="687" y="561"/>
                        <a:pt x="804" y="586"/>
                      </a:cubicBezTo>
                      <a:cubicBezTo>
                        <a:pt x="814" y="463"/>
                        <a:pt x="924" y="301"/>
                        <a:pt x="806" y="202"/>
                      </a:cubicBezTo>
                      <a:cubicBezTo>
                        <a:pt x="655" y="57"/>
                        <a:pt x="402" y="0"/>
                        <a:pt x="222" y="125"/>
                      </a:cubicBezTo>
                      <a:cubicBezTo>
                        <a:pt x="47" y="254"/>
                        <a:pt x="0" y="518"/>
                        <a:pt x="88" y="7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" name="Freeform 33">
                  <a:extLst>
                    <a:ext uri="{FF2B5EF4-FFF2-40B4-BE49-F238E27FC236}">
                      <a16:creationId xmlns:a16="http://schemas.microsoft.com/office/drawing/2014/main" id="{0B293DF6-2A9C-49C8-A3FC-22E7CD9CD4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864" y="392"/>
                  <a:ext cx="120" cy="207"/>
                </a:xfrm>
                <a:custGeom>
                  <a:avLst/>
                  <a:gdLst>
                    <a:gd name="T0" fmla="*/ 192 w 529"/>
                    <a:gd name="T1" fmla="*/ 911 h 911"/>
                    <a:gd name="T2" fmla="*/ 314 w 529"/>
                    <a:gd name="T3" fmla="*/ 901 h 911"/>
                    <a:gd name="T4" fmla="*/ 159 w 529"/>
                    <a:gd name="T5" fmla="*/ 205 h 911"/>
                    <a:gd name="T6" fmla="*/ 529 w 529"/>
                    <a:gd name="T7" fmla="*/ 109 h 911"/>
                    <a:gd name="T8" fmla="*/ 514 w 529"/>
                    <a:gd name="T9" fmla="*/ 0 h 911"/>
                    <a:gd name="T10" fmla="*/ 0 w 529"/>
                    <a:gd name="T11" fmla="*/ 127 h 911"/>
                    <a:gd name="T12" fmla="*/ 192 w 529"/>
                    <a:gd name="T13" fmla="*/ 911 h 9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9" h="911">
                      <a:moveTo>
                        <a:pt x="192" y="911"/>
                      </a:moveTo>
                      <a:cubicBezTo>
                        <a:pt x="223" y="908"/>
                        <a:pt x="284" y="903"/>
                        <a:pt x="314" y="901"/>
                      </a:cubicBezTo>
                      <a:cubicBezTo>
                        <a:pt x="273" y="666"/>
                        <a:pt x="193" y="440"/>
                        <a:pt x="159" y="205"/>
                      </a:cubicBezTo>
                      <a:cubicBezTo>
                        <a:pt x="283" y="174"/>
                        <a:pt x="406" y="142"/>
                        <a:pt x="529" y="109"/>
                      </a:cubicBezTo>
                      <a:cubicBezTo>
                        <a:pt x="525" y="82"/>
                        <a:pt x="518" y="27"/>
                        <a:pt x="514" y="0"/>
                      </a:cubicBezTo>
                      <a:cubicBezTo>
                        <a:pt x="340" y="34"/>
                        <a:pt x="170" y="81"/>
                        <a:pt x="0" y="127"/>
                      </a:cubicBezTo>
                      <a:cubicBezTo>
                        <a:pt x="61" y="389"/>
                        <a:pt x="131" y="649"/>
                        <a:pt x="192" y="9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" name="Freeform 34">
                  <a:extLst>
                    <a:ext uri="{FF2B5EF4-FFF2-40B4-BE49-F238E27FC236}">
                      <a16:creationId xmlns:a16="http://schemas.microsoft.com/office/drawing/2014/main" id="{CE0AE46D-F0B3-41DA-AF7D-B3924A4810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19" y="443"/>
                  <a:ext cx="91" cy="178"/>
                </a:xfrm>
                <a:custGeom>
                  <a:avLst/>
                  <a:gdLst>
                    <a:gd name="T0" fmla="*/ 274 w 400"/>
                    <a:gd name="T1" fmla="*/ 779 h 784"/>
                    <a:gd name="T2" fmla="*/ 400 w 400"/>
                    <a:gd name="T3" fmla="*/ 783 h 784"/>
                    <a:gd name="T4" fmla="*/ 126 w 400"/>
                    <a:gd name="T5" fmla="*/ 0 h 784"/>
                    <a:gd name="T6" fmla="*/ 0 w 400"/>
                    <a:gd name="T7" fmla="*/ 15 h 784"/>
                    <a:gd name="T8" fmla="*/ 274 w 400"/>
                    <a:gd name="T9" fmla="*/ 779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0" h="784">
                      <a:moveTo>
                        <a:pt x="274" y="779"/>
                      </a:moveTo>
                      <a:cubicBezTo>
                        <a:pt x="316" y="784"/>
                        <a:pt x="358" y="783"/>
                        <a:pt x="400" y="783"/>
                      </a:cubicBezTo>
                      <a:cubicBezTo>
                        <a:pt x="324" y="516"/>
                        <a:pt x="213" y="262"/>
                        <a:pt x="126" y="0"/>
                      </a:cubicBezTo>
                      <a:cubicBezTo>
                        <a:pt x="84" y="5"/>
                        <a:pt x="42" y="10"/>
                        <a:pt x="0" y="15"/>
                      </a:cubicBezTo>
                      <a:cubicBezTo>
                        <a:pt x="80" y="273"/>
                        <a:pt x="179" y="525"/>
                        <a:pt x="274" y="77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" name="Freeform 35">
                  <a:extLst>
                    <a:ext uri="{FF2B5EF4-FFF2-40B4-BE49-F238E27FC236}">
                      <a16:creationId xmlns:a16="http://schemas.microsoft.com/office/drawing/2014/main" id="{76F6B9C2-5BAD-48EC-8FED-7B49F6637D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769" y="446"/>
                  <a:ext cx="193" cy="221"/>
                </a:xfrm>
                <a:custGeom>
                  <a:avLst/>
                  <a:gdLst>
                    <a:gd name="T0" fmla="*/ 0 w 850"/>
                    <a:gd name="T1" fmla="*/ 771 h 970"/>
                    <a:gd name="T2" fmla="*/ 537 w 850"/>
                    <a:gd name="T3" fmla="*/ 970 h 970"/>
                    <a:gd name="T4" fmla="*/ 614 w 850"/>
                    <a:gd name="T5" fmla="*/ 892 h 970"/>
                    <a:gd name="T6" fmla="*/ 156 w 850"/>
                    <a:gd name="T7" fmla="*/ 701 h 970"/>
                    <a:gd name="T8" fmla="*/ 237 w 850"/>
                    <a:gd name="T9" fmla="*/ 503 h 970"/>
                    <a:gd name="T10" fmla="*/ 659 w 850"/>
                    <a:gd name="T11" fmla="*/ 652 h 970"/>
                    <a:gd name="T12" fmla="*/ 677 w 850"/>
                    <a:gd name="T13" fmla="*/ 540 h 970"/>
                    <a:gd name="T14" fmla="*/ 287 w 850"/>
                    <a:gd name="T15" fmla="*/ 389 h 970"/>
                    <a:gd name="T16" fmla="*/ 365 w 850"/>
                    <a:gd name="T17" fmla="*/ 149 h 970"/>
                    <a:gd name="T18" fmla="*/ 843 w 850"/>
                    <a:gd name="T19" fmla="*/ 327 h 970"/>
                    <a:gd name="T20" fmla="*/ 850 w 850"/>
                    <a:gd name="T21" fmla="*/ 205 h 970"/>
                    <a:gd name="T22" fmla="*/ 290 w 850"/>
                    <a:gd name="T23" fmla="*/ 0 h 970"/>
                    <a:gd name="T24" fmla="*/ 0 w 850"/>
                    <a:gd name="T25" fmla="*/ 771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50" h="970">
                      <a:moveTo>
                        <a:pt x="0" y="771"/>
                      </a:moveTo>
                      <a:cubicBezTo>
                        <a:pt x="180" y="834"/>
                        <a:pt x="353" y="918"/>
                        <a:pt x="537" y="970"/>
                      </a:cubicBezTo>
                      <a:cubicBezTo>
                        <a:pt x="557" y="951"/>
                        <a:pt x="595" y="911"/>
                        <a:pt x="614" y="892"/>
                      </a:cubicBezTo>
                      <a:cubicBezTo>
                        <a:pt x="465" y="820"/>
                        <a:pt x="308" y="765"/>
                        <a:pt x="156" y="701"/>
                      </a:cubicBezTo>
                      <a:cubicBezTo>
                        <a:pt x="183" y="635"/>
                        <a:pt x="210" y="569"/>
                        <a:pt x="237" y="503"/>
                      </a:cubicBezTo>
                      <a:cubicBezTo>
                        <a:pt x="381" y="545"/>
                        <a:pt x="519" y="600"/>
                        <a:pt x="659" y="652"/>
                      </a:cubicBezTo>
                      <a:cubicBezTo>
                        <a:pt x="663" y="624"/>
                        <a:pt x="672" y="568"/>
                        <a:pt x="677" y="540"/>
                      </a:cubicBezTo>
                      <a:cubicBezTo>
                        <a:pt x="547" y="490"/>
                        <a:pt x="417" y="440"/>
                        <a:pt x="287" y="389"/>
                      </a:cubicBezTo>
                      <a:cubicBezTo>
                        <a:pt x="312" y="309"/>
                        <a:pt x="339" y="229"/>
                        <a:pt x="365" y="149"/>
                      </a:cubicBezTo>
                      <a:cubicBezTo>
                        <a:pt x="525" y="207"/>
                        <a:pt x="681" y="274"/>
                        <a:pt x="843" y="327"/>
                      </a:cubicBezTo>
                      <a:cubicBezTo>
                        <a:pt x="845" y="286"/>
                        <a:pt x="848" y="246"/>
                        <a:pt x="850" y="205"/>
                      </a:cubicBezTo>
                      <a:cubicBezTo>
                        <a:pt x="662" y="142"/>
                        <a:pt x="479" y="64"/>
                        <a:pt x="290" y="0"/>
                      </a:cubicBezTo>
                      <a:cubicBezTo>
                        <a:pt x="196" y="258"/>
                        <a:pt x="90" y="512"/>
                        <a:pt x="0" y="77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" name="Freeform 36">
                  <a:extLst>
                    <a:ext uri="{FF2B5EF4-FFF2-40B4-BE49-F238E27FC236}">
                      <a16:creationId xmlns:a16="http://schemas.microsoft.com/office/drawing/2014/main" id="{65AC376A-C4CF-4E11-9AEA-82604842A5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96" y="468"/>
                  <a:ext cx="206" cy="233"/>
                </a:xfrm>
                <a:custGeom>
                  <a:avLst/>
                  <a:gdLst>
                    <a:gd name="T0" fmla="*/ 318 w 908"/>
                    <a:gd name="T1" fmla="*/ 1027 h 1027"/>
                    <a:gd name="T2" fmla="*/ 432 w 908"/>
                    <a:gd name="T3" fmla="*/ 903 h 1027"/>
                    <a:gd name="T4" fmla="*/ 576 w 908"/>
                    <a:gd name="T5" fmla="*/ 266 h 1027"/>
                    <a:gd name="T6" fmla="*/ 791 w 908"/>
                    <a:gd name="T7" fmla="*/ 796 h 1027"/>
                    <a:gd name="T8" fmla="*/ 908 w 908"/>
                    <a:gd name="T9" fmla="*/ 782 h 1027"/>
                    <a:gd name="T10" fmla="*/ 600 w 908"/>
                    <a:gd name="T11" fmla="*/ 0 h 1027"/>
                    <a:gd name="T12" fmla="*/ 493 w 908"/>
                    <a:gd name="T13" fmla="*/ 48 h 1027"/>
                    <a:gd name="T14" fmla="*/ 337 w 908"/>
                    <a:gd name="T15" fmla="*/ 749 h 1027"/>
                    <a:gd name="T16" fmla="*/ 104 w 908"/>
                    <a:gd name="T17" fmla="*/ 204 h 1027"/>
                    <a:gd name="T18" fmla="*/ 0 w 908"/>
                    <a:gd name="T19" fmla="*/ 262 h 1027"/>
                    <a:gd name="T20" fmla="*/ 318 w 908"/>
                    <a:gd name="T21" fmla="*/ 1027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08" h="1027">
                      <a:moveTo>
                        <a:pt x="318" y="1027"/>
                      </a:moveTo>
                      <a:cubicBezTo>
                        <a:pt x="359" y="989"/>
                        <a:pt x="422" y="964"/>
                        <a:pt x="432" y="903"/>
                      </a:cubicBezTo>
                      <a:cubicBezTo>
                        <a:pt x="484" y="691"/>
                        <a:pt x="514" y="475"/>
                        <a:pt x="576" y="266"/>
                      </a:cubicBezTo>
                      <a:cubicBezTo>
                        <a:pt x="647" y="443"/>
                        <a:pt x="723" y="618"/>
                        <a:pt x="791" y="796"/>
                      </a:cubicBezTo>
                      <a:cubicBezTo>
                        <a:pt x="820" y="793"/>
                        <a:pt x="879" y="785"/>
                        <a:pt x="908" y="782"/>
                      </a:cubicBezTo>
                      <a:cubicBezTo>
                        <a:pt x="822" y="515"/>
                        <a:pt x="705" y="260"/>
                        <a:pt x="600" y="0"/>
                      </a:cubicBezTo>
                      <a:cubicBezTo>
                        <a:pt x="573" y="12"/>
                        <a:pt x="520" y="36"/>
                        <a:pt x="493" y="48"/>
                      </a:cubicBezTo>
                      <a:cubicBezTo>
                        <a:pt x="438" y="281"/>
                        <a:pt x="392" y="516"/>
                        <a:pt x="337" y="749"/>
                      </a:cubicBezTo>
                      <a:cubicBezTo>
                        <a:pt x="254" y="569"/>
                        <a:pt x="187" y="383"/>
                        <a:pt x="104" y="204"/>
                      </a:cubicBezTo>
                      <a:cubicBezTo>
                        <a:pt x="78" y="219"/>
                        <a:pt x="26" y="248"/>
                        <a:pt x="0" y="262"/>
                      </a:cubicBezTo>
                      <a:cubicBezTo>
                        <a:pt x="107" y="517"/>
                        <a:pt x="201" y="777"/>
                        <a:pt x="318" y="10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Freeform 37">
                  <a:extLst>
                    <a:ext uri="{FF2B5EF4-FFF2-40B4-BE49-F238E27FC236}">
                      <a16:creationId xmlns:a16="http://schemas.microsoft.com/office/drawing/2014/main" id="{33D2EF9A-2B51-4AFB-AF44-4529C74DC8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613" y="561"/>
                  <a:ext cx="189" cy="180"/>
                </a:xfrm>
                <a:custGeom>
                  <a:avLst/>
                  <a:gdLst>
                    <a:gd name="T0" fmla="*/ 0 w 833"/>
                    <a:gd name="T1" fmla="*/ 738 h 794"/>
                    <a:gd name="T2" fmla="*/ 110 w 833"/>
                    <a:gd name="T3" fmla="*/ 794 h 794"/>
                    <a:gd name="T4" fmla="*/ 428 w 833"/>
                    <a:gd name="T5" fmla="*/ 167 h 794"/>
                    <a:gd name="T6" fmla="*/ 791 w 833"/>
                    <a:gd name="T7" fmla="*/ 339 h 794"/>
                    <a:gd name="T8" fmla="*/ 833 w 833"/>
                    <a:gd name="T9" fmla="*/ 236 h 794"/>
                    <a:gd name="T10" fmla="*/ 371 w 833"/>
                    <a:gd name="T11" fmla="*/ 0 h 794"/>
                    <a:gd name="T12" fmla="*/ 0 w 833"/>
                    <a:gd name="T13" fmla="*/ 738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3" h="794">
                      <a:moveTo>
                        <a:pt x="0" y="738"/>
                      </a:moveTo>
                      <a:cubicBezTo>
                        <a:pt x="37" y="757"/>
                        <a:pt x="74" y="776"/>
                        <a:pt x="110" y="794"/>
                      </a:cubicBezTo>
                      <a:cubicBezTo>
                        <a:pt x="218" y="586"/>
                        <a:pt x="326" y="378"/>
                        <a:pt x="428" y="167"/>
                      </a:cubicBezTo>
                      <a:cubicBezTo>
                        <a:pt x="551" y="221"/>
                        <a:pt x="670" y="282"/>
                        <a:pt x="791" y="339"/>
                      </a:cubicBezTo>
                      <a:cubicBezTo>
                        <a:pt x="805" y="305"/>
                        <a:pt x="819" y="271"/>
                        <a:pt x="833" y="236"/>
                      </a:cubicBezTo>
                      <a:cubicBezTo>
                        <a:pt x="678" y="158"/>
                        <a:pt x="524" y="81"/>
                        <a:pt x="371" y="0"/>
                      </a:cubicBezTo>
                      <a:cubicBezTo>
                        <a:pt x="248" y="246"/>
                        <a:pt x="122" y="491"/>
                        <a:pt x="0" y="7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Freeform 38">
                  <a:extLst>
                    <a:ext uri="{FF2B5EF4-FFF2-40B4-BE49-F238E27FC236}">
                      <a16:creationId xmlns:a16="http://schemas.microsoft.com/office/drawing/2014/main" id="{4A470704-5D26-4421-B372-40F97443D1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82" y="634"/>
                  <a:ext cx="217" cy="223"/>
                </a:xfrm>
                <a:custGeom>
                  <a:avLst/>
                  <a:gdLst>
                    <a:gd name="T0" fmla="*/ 65 w 957"/>
                    <a:gd name="T1" fmla="*/ 435 h 981"/>
                    <a:gd name="T2" fmla="*/ 410 w 957"/>
                    <a:gd name="T3" fmla="*/ 981 h 981"/>
                    <a:gd name="T4" fmla="*/ 513 w 957"/>
                    <a:gd name="T5" fmla="*/ 917 h 981"/>
                    <a:gd name="T6" fmla="*/ 211 w 957"/>
                    <a:gd name="T7" fmla="*/ 449 h 981"/>
                    <a:gd name="T8" fmla="*/ 521 w 957"/>
                    <a:gd name="T9" fmla="*/ 217 h 981"/>
                    <a:gd name="T10" fmla="*/ 843 w 957"/>
                    <a:gd name="T11" fmla="*/ 674 h 981"/>
                    <a:gd name="T12" fmla="*/ 957 w 957"/>
                    <a:gd name="T13" fmla="*/ 625 h 981"/>
                    <a:gd name="T14" fmla="*/ 628 w 957"/>
                    <a:gd name="T15" fmla="*/ 146 h 981"/>
                    <a:gd name="T16" fmla="*/ 294 w 957"/>
                    <a:gd name="T17" fmla="*/ 61 h 981"/>
                    <a:gd name="T18" fmla="*/ 65 w 957"/>
                    <a:gd name="T19" fmla="*/ 435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57" h="981">
                      <a:moveTo>
                        <a:pt x="65" y="435"/>
                      </a:moveTo>
                      <a:cubicBezTo>
                        <a:pt x="150" y="634"/>
                        <a:pt x="293" y="801"/>
                        <a:pt x="410" y="981"/>
                      </a:cubicBezTo>
                      <a:cubicBezTo>
                        <a:pt x="436" y="965"/>
                        <a:pt x="487" y="933"/>
                        <a:pt x="513" y="917"/>
                      </a:cubicBezTo>
                      <a:cubicBezTo>
                        <a:pt x="419" y="757"/>
                        <a:pt x="301" y="612"/>
                        <a:pt x="211" y="449"/>
                      </a:cubicBezTo>
                      <a:cubicBezTo>
                        <a:pt x="86" y="279"/>
                        <a:pt x="394" y="50"/>
                        <a:pt x="521" y="217"/>
                      </a:cubicBezTo>
                      <a:cubicBezTo>
                        <a:pt x="643" y="359"/>
                        <a:pt x="723" y="531"/>
                        <a:pt x="843" y="674"/>
                      </a:cubicBezTo>
                      <a:cubicBezTo>
                        <a:pt x="882" y="660"/>
                        <a:pt x="920" y="642"/>
                        <a:pt x="957" y="625"/>
                      </a:cubicBezTo>
                      <a:cubicBezTo>
                        <a:pt x="848" y="465"/>
                        <a:pt x="745" y="300"/>
                        <a:pt x="628" y="146"/>
                      </a:cubicBezTo>
                      <a:cubicBezTo>
                        <a:pt x="553" y="44"/>
                        <a:pt x="408" y="0"/>
                        <a:pt x="294" y="61"/>
                      </a:cubicBezTo>
                      <a:cubicBezTo>
                        <a:pt x="156" y="122"/>
                        <a:pt x="0" y="270"/>
                        <a:pt x="65" y="43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Freeform 39">
                  <a:extLst>
                    <a:ext uri="{FF2B5EF4-FFF2-40B4-BE49-F238E27FC236}">
                      <a16:creationId xmlns:a16="http://schemas.microsoft.com/office/drawing/2014/main" id="{20D9CE75-D328-47CE-B743-125DED7266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464" y="656"/>
                  <a:ext cx="201" cy="169"/>
                </a:xfrm>
                <a:custGeom>
                  <a:avLst/>
                  <a:gdLst>
                    <a:gd name="T0" fmla="*/ 0 w 885"/>
                    <a:gd name="T1" fmla="*/ 703 h 746"/>
                    <a:gd name="T2" fmla="*/ 112 w 885"/>
                    <a:gd name="T3" fmla="*/ 746 h 746"/>
                    <a:gd name="T4" fmla="*/ 494 w 885"/>
                    <a:gd name="T5" fmla="*/ 166 h 746"/>
                    <a:gd name="T6" fmla="*/ 827 w 885"/>
                    <a:gd name="T7" fmla="*/ 378 h 746"/>
                    <a:gd name="T8" fmla="*/ 885 w 885"/>
                    <a:gd name="T9" fmla="*/ 275 h 746"/>
                    <a:gd name="T10" fmla="*/ 450 w 885"/>
                    <a:gd name="T11" fmla="*/ 0 h 746"/>
                    <a:gd name="T12" fmla="*/ 0 w 885"/>
                    <a:gd name="T13" fmla="*/ 703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5" h="746">
                      <a:moveTo>
                        <a:pt x="0" y="703"/>
                      </a:moveTo>
                      <a:cubicBezTo>
                        <a:pt x="37" y="717"/>
                        <a:pt x="75" y="732"/>
                        <a:pt x="112" y="746"/>
                      </a:cubicBezTo>
                      <a:cubicBezTo>
                        <a:pt x="240" y="553"/>
                        <a:pt x="362" y="357"/>
                        <a:pt x="494" y="166"/>
                      </a:cubicBezTo>
                      <a:cubicBezTo>
                        <a:pt x="605" y="236"/>
                        <a:pt x="717" y="306"/>
                        <a:pt x="827" y="378"/>
                      </a:cubicBezTo>
                      <a:cubicBezTo>
                        <a:pt x="846" y="344"/>
                        <a:pt x="866" y="309"/>
                        <a:pt x="885" y="275"/>
                      </a:cubicBezTo>
                      <a:cubicBezTo>
                        <a:pt x="736" y="189"/>
                        <a:pt x="596" y="89"/>
                        <a:pt x="450" y="0"/>
                      </a:cubicBezTo>
                      <a:cubicBezTo>
                        <a:pt x="294" y="230"/>
                        <a:pt x="137" y="461"/>
                        <a:pt x="0" y="7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Freeform 40">
                  <a:extLst>
                    <a:ext uri="{FF2B5EF4-FFF2-40B4-BE49-F238E27FC236}">
                      <a16:creationId xmlns:a16="http://schemas.microsoft.com/office/drawing/2014/main" id="{B68D8983-C5A2-4628-B118-022F8308F13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59" y="651"/>
                  <a:ext cx="3081" cy="2793"/>
                </a:xfrm>
                <a:custGeom>
                  <a:avLst/>
                  <a:gdLst>
                    <a:gd name="T0" fmla="*/ 8748 w 13572"/>
                    <a:gd name="T1" fmla="*/ 11815 h 12304"/>
                    <a:gd name="T2" fmla="*/ 12728 w 13572"/>
                    <a:gd name="T3" fmla="*/ 6625 h 12304"/>
                    <a:gd name="T4" fmla="*/ 11587 w 13572"/>
                    <a:gd name="T5" fmla="*/ 9323 h 12304"/>
                    <a:gd name="T6" fmla="*/ 7139 w 13572"/>
                    <a:gd name="T7" fmla="*/ 11959 h 12304"/>
                    <a:gd name="T8" fmla="*/ 1222 w 13572"/>
                    <a:gd name="T9" fmla="*/ 8183 h 12304"/>
                    <a:gd name="T10" fmla="*/ 1987 w 13572"/>
                    <a:gd name="T11" fmla="*/ 5738 h 12304"/>
                    <a:gd name="T12" fmla="*/ 4214 w 13572"/>
                    <a:gd name="T13" fmla="*/ 5550 h 12304"/>
                    <a:gd name="T14" fmla="*/ 8786 w 13572"/>
                    <a:gd name="T15" fmla="*/ 4954 h 12304"/>
                    <a:gd name="T16" fmla="*/ 9679 w 13572"/>
                    <a:gd name="T17" fmla="*/ 5706 h 12304"/>
                    <a:gd name="T18" fmla="*/ 13572 w 13572"/>
                    <a:gd name="T19" fmla="*/ 5767 h 12304"/>
                    <a:gd name="T20" fmla="*/ 12102 w 13572"/>
                    <a:gd name="T21" fmla="*/ 5377 h 12304"/>
                    <a:gd name="T22" fmla="*/ 11033 w 13572"/>
                    <a:gd name="T23" fmla="*/ 4543 h 12304"/>
                    <a:gd name="T24" fmla="*/ 10046 w 13572"/>
                    <a:gd name="T25" fmla="*/ 3205 h 12304"/>
                    <a:gd name="T26" fmla="*/ 6937 w 13572"/>
                    <a:gd name="T27" fmla="*/ 3154 h 12304"/>
                    <a:gd name="T28" fmla="*/ 8030 w 13572"/>
                    <a:gd name="T29" fmla="*/ 3806 h 12304"/>
                    <a:gd name="T30" fmla="*/ 4887 w 13572"/>
                    <a:gd name="T31" fmla="*/ 4775 h 12304"/>
                    <a:gd name="T32" fmla="*/ 6623 w 13572"/>
                    <a:gd name="T33" fmla="*/ 3408 h 12304"/>
                    <a:gd name="T34" fmla="*/ 5620 w 13572"/>
                    <a:gd name="T35" fmla="*/ 3152 h 12304"/>
                    <a:gd name="T36" fmla="*/ 3325 w 13572"/>
                    <a:gd name="T37" fmla="*/ 3355 h 12304"/>
                    <a:gd name="T38" fmla="*/ 1878 w 13572"/>
                    <a:gd name="T39" fmla="*/ 5225 h 12304"/>
                    <a:gd name="T40" fmla="*/ 2326 w 13572"/>
                    <a:gd name="T41" fmla="*/ 2528 h 12304"/>
                    <a:gd name="T42" fmla="*/ 4280 w 13572"/>
                    <a:gd name="T43" fmla="*/ 2494 h 12304"/>
                    <a:gd name="T44" fmla="*/ 4388 w 13572"/>
                    <a:gd name="T45" fmla="*/ 2427 h 12304"/>
                    <a:gd name="T46" fmla="*/ 2873 w 13572"/>
                    <a:gd name="T47" fmla="*/ 2008 h 12304"/>
                    <a:gd name="T48" fmla="*/ 3816 w 13572"/>
                    <a:gd name="T49" fmla="*/ 1933 h 12304"/>
                    <a:gd name="T50" fmla="*/ 5322 w 13572"/>
                    <a:gd name="T51" fmla="*/ 698 h 12304"/>
                    <a:gd name="T52" fmla="*/ 7137 w 13572"/>
                    <a:gd name="T53" fmla="*/ 919 h 12304"/>
                    <a:gd name="T54" fmla="*/ 9037 w 13572"/>
                    <a:gd name="T55" fmla="*/ 933 h 12304"/>
                    <a:gd name="T56" fmla="*/ 11245 w 13572"/>
                    <a:gd name="T57" fmla="*/ 2536 h 12304"/>
                    <a:gd name="T58" fmla="*/ 11963 w 13572"/>
                    <a:gd name="T59" fmla="*/ 4247 h 12304"/>
                    <a:gd name="T60" fmla="*/ 12531 w 13572"/>
                    <a:gd name="T61" fmla="*/ 4573 h 12304"/>
                    <a:gd name="T62" fmla="*/ 11421 w 13572"/>
                    <a:gd name="T63" fmla="*/ 2251 h 12304"/>
                    <a:gd name="T64" fmla="*/ 6784 w 13572"/>
                    <a:gd name="T65" fmla="*/ 19 h 12304"/>
                    <a:gd name="T66" fmla="*/ 2004 w 13572"/>
                    <a:gd name="T67" fmla="*/ 2351 h 12304"/>
                    <a:gd name="T68" fmla="*/ 0 w 13572"/>
                    <a:gd name="T69" fmla="*/ 5531 h 12304"/>
                    <a:gd name="T70" fmla="*/ 594 w 13572"/>
                    <a:gd name="T71" fmla="*/ 5764 h 12304"/>
                    <a:gd name="T72" fmla="*/ 4787 w 13572"/>
                    <a:gd name="T73" fmla="*/ 11881 h 12304"/>
                    <a:gd name="T74" fmla="*/ 1830 w 13572"/>
                    <a:gd name="T75" fmla="*/ 5421 h 12304"/>
                    <a:gd name="T76" fmla="*/ 3238 w 13572"/>
                    <a:gd name="T77" fmla="*/ 3694 h 12304"/>
                    <a:gd name="T78" fmla="*/ 5197 w 13572"/>
                    <a:gd name="T79" fmla="*/ 3290 h 12304"/>
                    <a:gd name="T80" fmla="*/ 5807 w 13572"/>
                    <a:gd name="T81" fmla="*/ 3405 h 12304"/>
                    <a:gd name="T82" fmla="*/ 4297 w 13572"/>
                    <a:gd name="T83" fmla="*/ 5280 h 12304"/>
                    <a:gd name="T84" fmla="*/ 776 w 13572"/>
                    <a:gd name="T85" fmla="*/ 5603 h 12304"/>
                    <a:gd name="T86" fmla="*/ 9322 w 13572"/>
                    <a:gd name="T87" fmla="*/ 5336 h 12304"/>
                    <a:gd name="T88" fmla="*/ 7758 w 13572"/>
                    <a:gd name="T89" fmla="*/ 3408 h 12304"/>
                    <a:gd name="T90" fmla="*/ 8372 w 13572"/>
                    <a:gd name="T91" fmla="*/ 3290 h 12304"/>
                    <a:gd name="T92" fmla="*/ 10337 w 13572"/>
                    <a:gd name="T93" fmla="*/ 3719 h 12304"/>
                    <a:gd name="T94" fmla="*/ 11805 w 13572"/>
                    <a:gd name="T95" fmla="*/ 5451 h 12304"/>
                    <a:gd name="T96" fmla="*/ 9781 w 13572"/>
                    <a:gd name="T97" fmla="*/ 5555 h 12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572" h="12304">
                      <a:moveTo>
                        <a:pt x="4787" y="11881"/>
                      </a:moveTo>
                      <a:cubicBezTo>
                        <a:pt x="6065" y="12304"/>
                        <a:pt x="7484" y="12278"/>
                        <a:pt x="8748" y="11815"/>
                      </a:cubicBezTo>
                      <a:cubicBezTo>
                        <a:pt x="9644" y="11494"/>
                        <a:pt x="10456" y="10949"/>
                        <a:pt x="11108" y="10256"/>
                      </a:cubicBezTo>
                      <a:cubicBezTo>
                        <a:pt x="12037" y="9275"/>
                        <a:pt x="12617" y="7972"/>
                        <a:pt x="12728" y="6625"/>
                      </a:cubicBezTo>
                      <a:cubicBezTo>
                        <a:pt x="12660" y="6626"/>
                        <a:pt x="12592" y="6627"/>
                        <a:pt x="12524" y="6629"/>
                      </a:cubicBezTo>
                      <a:cubicBezTo>
                        <a:pt x="12442" y="7586"/>
                        <a:pt x="12115" y="8521"/>
                        <a:pt x="11587" y="9323"/>
                      </a:cubicBezTo>
                      <a:cubicBezTo>
                        <a:pt x="11073" y="10103"/>
                        <a:pt x="10374" y="10761"/>
                        <a:pt x="9559" y="11220"/>
                      </a:cubicBezTo>
                      <a:cubicBezTo>
                        <a:pt x="8820" y="11640"/>
                        <a:pt x="7987" y="11894"/>
                        <a:pt x="7139" y="11959"/>
                      </a:cubicBezTo>
                      <a:cubicBezTo>
                        <a:pt x="5510" y="12100"/>
                        <a:pt x="3835" y="11512"/>
                        <a:pt x="2649" y="10385"/>
                      </a:cubicBezTo>
                      <a:cubicBezTo>
                        <a:pt x="2011" y="9779"/>
                        <a:pt x="1467" y="9038"/>
                        <a:pt x="1222" y="8183"/>
                      </a:cubicBezTo>
                      <a:cubicBezTo>
                        <a:pt x="964" y="7406"/>
                        <a:pt x="851" y="6583"/>
                        <a:pt x="913" y="5766"/>
                      </a:cubicBezTo>
                      <a:cubicBezTo>
                        <a:pt x="1270" y="5732"/>
                        <a:pt x="1629" y="5752"/>
                        <a:pt x="1987" y="5738"/>
                      </a:cubicBezTo>
                      <a:cubicBezTo>
                        <a:pt x="2599" y="5737"/>
                        <a:pt x="3210" y="5715"/>
                        <a:pt x="3822" y="5710"/>
                      </a:cubicBezTo>
                      <a:cubicBezTo>
                        <a:pt x="3968" y="5713"/>
                        <a:pt x="4100" y="5634"/>
                        <a:pt x="4214" y="5550"/>
                      </a:cubicBezTo>
                      <a:cubicBezTo>
                        <a:pt x="4433" y="5385"/>
                        <a:pt x="4620" y="5180"/>
                        <a:pt x="4772" y="4951"/>
                      </a:cubicBezTo>
                      <a:cubicBezTo>
                        <a:pt x="6110" y="4952"/>
                        <a:pt x="7448" y="4947"/>
                        <a:pt x="8786" y="4954"/>
                      </a:cubicBezTo>
                      <a:cubicBezTo>
                        <a:pt x="8956" y="5203"/>
                        <a:pt x="9163" y="5429"/>
                        <a:pt x="9413" y="5599"/>
                      </a:cubicBezTo>
                      <a:cubicBezTo>
                        <a:pt x="9493" y="5651"/>
                        <a:pt x="9581" y="5700"/>
                        <a:pt x="9679" y="5706"/>
                      </a:cubicBezTo>
                      <a:cubicBezTo>
                        <a:pt x="10654" y="5727"/>
                        <a:pt x="11629" y="5740"/>
                        <a:pt x="12605" y="5749"/>
                      </a:cubicBezTo>
                      <a:cubicBezTo>
                        <a:pt x="12927" y="5769"/>
                        <a:pt x="13249" y="5764"/>
                        <a:pt x="13572" y="5767"/>
                      </a:cubicBezTo>
                      <a:cubicBezTo>
                        <a:pt x="13572" y="5689"/>
                        <a:pt x="13572" y="5611"/>
                        <a:pt x="13572" y="5533"/>
                      </a:cubicBezTo>
                      <a:cubicBezTo>
                        <a:pt x="13079" y="5527"/>
                        <a:pt x="12582" y="5494"/>
                        <a:pt x="12102" y="5377"/>
                      </a:cubicBezTo>
                      <a:cubicBezTo>
                        <a:pt x="11903" y="5323"/>
                        <a:pt x="11701" y="5258"/>
                        <a:pt x="11533" y="5136"/>
                      </a:cubicBezTo>
                      <a:cubicBezTo>
                        <a:pt x="11327" y="4975"/>
                        <a:pt x="11177" y="4757"/>
                        <a:pt x="11033" y="4543"/>
                      </a:cubicBezTo>
                      <a:cubicBezTo>
                        <a:pt x="10791" y="4183"/>
                        <a:pt x="10598" y="3790"/>
                        <a:pt x="10323" y="3453"/>
                      </a:cubicBezTo>
                      <a:cubicBezTo>
                        <a:pt x="10242" y="3360"/>
                        <a:pt x="10158" y="3262"/>
                        <a:pt x="10046" y="3205"/>
                      </a:cubicBezTo>
                      <a:cubicBezTo>
                        <a:pt x="9949" y="3179"/>
                        <a:pt x="9847" y="3176"/>
                        <a:pt x="9747" y="3171"/>
                      </a:cubicBezTo>
                      <a:cubicBezTo>
                        <a:pt x="8811" y="3145"/>
                        <a:pt x="7874" y="3154"/>
                        <a:pt x="6937" y="3154"/>
                      </a:cubicBezTo>
                      <a:cubicBezTo>
                        <a:pt x="6945" y="3239"/>
                        <a:pt x="6955" y="3323"/>
                        <a:pt x="6966" y="3408"/>
                      </a:cubicBezTo>
                      <a:cubicBezTo>
                        <a:pt x="7351" y="3404"/>
                        <a:pt x="7776" y="3491"/>
                        <a:pt x="8030" y="3806"/>
                      </a:cubicBezTo>
                      <a:cubicBezTo>
                        <a:pt x="8265" y="4113"/>
                        <a:pt x="8481" y="4436"/>
                        <a:pt x="8669" y="4774"/>
                      </a:cubicBezTo>
                      <a:cubicBezTo>
                        <a:pt x="7408" y="4781"/>
                        <a:pt x="6148" y="4779"/>
                        <a:pt x="4887" y="4775"/>
                      </a:cubicBezTo>
                      <a:cubicBezTo>
                        <a:pt x="5078" y="4435"/>
                        <a:pt x="5293" y="4108"/>
                        <a:pt x="5535" y="3801"/>
                      </a:cubicBezTo>
                      <a:cubicBezTo>
                        <a:pt x="5797" y="3488"/>
                        <a:pt x="6234" y="3404"/>
                        <a:pt x="6623" y="3408"/>
                      </a:cubicBezTo>
                      <a:cubicBezTo>
                        <a:pt x="6637" y="3323"/>
                        <a:pt x="6653" y="3239"/>
                        <a:pt x="6665" y="3154"/>
                      </a:cubicBezTo>
                      <a:cubicBezTo>
                        <a:pt x="6317" y="3164"/>
                        <a:pt x="5969" y="3127"/>
                        <a:pt x="5620" y="3152"/>
                      </a:cubicBezTo>
                      <a:cubicBezTo>
                        <a:pt x="4961" y="3155"/>
                        <a:pt x="4300" y="3148"/>
                        <a:pt x="3642" y="3181"/>
                      </a:cubicBezTo>
                      <a:cubicBezTo>
                        <a:pt x="3510" y="3177"/>
                        <a:pt x="3408" y="3265"/>
                        <a:pt x="3325" y="3355"/>
                      </a:cubicBezTo>
                      <a:cubicBezTo>
                        <a:pt x="2991" y="3720"/>
                        <a:pt x="2778" y="4173"/>
                        <a:pt x="2500" y="4578"/>
                      </a:cubicBezTo>
                      <a:cubicBezTo>
                        <a:pt x="2332" y="4826"/>
                        <a:pt x="2157" y="5091"/>
                        <a:pt x="1878" y="5225"/>
                      </a:cubicBezTo>
                      <a:cubicBezTo>
                        <a:pt x="1592" y="5362"/>
                        <a:pt x="1277" y="5430"/>
                        <a:pt x="964" y="5466"/>
                      </a:cubicBezTo>
                      <a:cubicBezTo>
                        <a:pt x="1073" y="4369"/>
                        <a:pt x="1582" y="3335"/>
                        <a:pt x="2326" y="2528"/>
                      </a:cubicBezTo>
                      <a:cubicBezTo>
                        <a:pt x="2364" y="2485"/>
                        <a:pt x="2427" y="2498"/>
                        <a:pt x="2478" y="2493"/>
                      </a:cubicBezTo>
                      <a:cubicBezTo>
                        <a:pt x="3078" y="2495"/>
                        <a:pt x="3679" y="2493"/>
                        <a:pt x="4280" y="2494"/>
                      </a:cubicBezTo>
                      <a:cubicBezTo>
                        <a:pt x="4369" y="2495"/>
                        <a:pt x="4458" y="2491"/>
                        <a:pt x="4547" y="2478"/>
                      </a:cubicBezTo>
                      <a:cubicBezTo>
                        <a:pt x="4496" y="2456"/>
                        <a:pt x="4446" y="2426"/>
                        <a:pt x="4388" y="2427"/>
                      </a:cubicBezTo>
                      <a:cubicBezTo>
                        <a:pt x="3735" y="2421"/>
                        <a:pt x="3081" y="2433"/>
                        <a:pt x="2428" y="2422"/>
                      </a:cubicBezTo>
                      <a:cubicBezTo>
                        <a:pt x="2569" y="2277"/>
                        <a:pt x="2705" y="2123"/>
                        <a:pt x="2873" y="2008"/>
                      </a:cubicBezTo>
                      <a:cubicBezTo>
                        <a:pt x="3186" y="1989"/>
                        <a:pt x="3500" y="2006"/>
                        <a:pt x="3814" y="2001"/>
                      </a:cubicBezTo>
                      <a:cubicBezTo>
                        <a:pt x="3814" y="1984"/>
                        <a:pt x="3815" y="1950"/>
                        <a:pt x="3816" y="1933"/>
                      </a:cubicBezTo>
                      <a:cubicBezTo>
                        <a:pt x="3531" y="1933"/>
                        <a:pt x="3246" y="1934"/>
                        <a:pt x="2961" y="1929"/>
                      </a:cubicBezTo>
                      <a:cubicBezTo>
                        <a:pt x="3657" y="1369"/>
                        <a:pt x="4476" y="974"/>
                        <a:pt x="5322" y="698"/>
                      </a:cubicBezTo>
                      <a:cubicBezTo>
                        <a:pt x="5422" y="667"/>
                        <a:pt x="5529" y="627"/>
                        <a:pt x="5634" y="655"/>
                      </a:cubicBezTo>
                      <a:cubicBezTo>
                        <a:pt x="6125" y="787"/>
                        <a:pt x="6624" y="936"/>
                        <a:pt x="7137" y="919"/>
                      </a:cubicBezTo>
                      <a:cubicBezTo>
                        <a:pt x="7740" y="924"/>
                        <a:pt x="8340" y="844"/>
                        <a:pt x="8937" y="773"/>
                      </a:cubicBezTo>
                      <a:cubicBezTo>
                        <a:pt x="8982" y="818"/>
                        <a:pt x="9007" y="878"/>
                        <a:pt x="9037" y="933"/>
                      </a:cubicBezTo>
                      <a:cubicBezTo>
                        <a:pt x="9212" y="1286"/>
                        <a:pt x="9463" y="1604"/>
                        <a:pt x="9774" y="1847"/>
                      </a:cubicBezTo>
                      <a:cubicBezTo>
                        <a:pt x="10216" y="2164"/>
                        <a:pt x="10711" y="2416"/>
                        <a:pt x="11245" y="2536"/>
                      </a:cubicBezTo>
                      <a:cubicBezTo>
                        <a:pt x="11337" y="2903"/>
                        <a:pt x="11376" y="3292"/>
                        <a:pt x="11551" y="3634"/>
                      </a:cubicBezTo>
                      <a:cubicBezTo>
                        <a:pt x="11666" y="3852"/>
                        <a:pt x="11807" y="4056"/>
                        <a:pt x="11963" y="4247"/>
                      </a:cubicBezTo>
                      <a:cubicBezTo>
                        <a:pt x="12058" y="4361"/>
                        <a:pt x="12157" y="4478"/>
                        <a:pt x="12285" y="4558"/>
                      </a:cubicBezTo>
                      <a:cubicBezTo>
                        <a:pt x="12357" y="4611"/>
                        <a:pt x="12450" y="4578"/>
                        <a:pt x="12531" y="4573"/>
                      </a:cubicBezTo>
                      <a:cubicBezTo>
                        <a:pt x="12528" y="4486"/>
                        <a:pt x="12517" y="4399"/>
                        <a:pt x="12488" y="4316"/>
                      </a:cubicBezTo>
                      <a:cubicBezTo>
                        <a:pt x="12254" y="3573"/>
                        <a:pt x="11885" y="2875"/>
                        <a:pt x="11421" y="2251"/>
                      </a:cubicBezTo>
                      <a:cubicBezTo>
                        <a:pt x="10920" y="1584"/>
                        <a:pt x="10273" y="1022"/>
                        <a:pt x="9526" y="647"/>
                      </a:cubicBezTo>
                      <a:cubicBezTo>
                        <a:pt x="8682" y="215"/>
                        <a:pt x="7728" y="28"/>
                        <a:pt x="6784" y="19"/>
                      </a:cubicBezTo>
                      <a:cubicBezTo>
                        <a:pt x="6197" y="0"/>
                        <a:pt x="5611" y="103"/>
                        <a:pt x="5052" y="278"/>
                      </a:cubicBezTo>
                      <a:cubicBezTo>
                        <a:pt x="3868" y="664"/>
                        <a:pt x="2803" y="1397"/>
                        <a:pt x="2004" y="2351"/>
                      </a:cubicBezTo>
                      <a:cubicBezTo>
                        <a:pt x="1250" y="3239"/>
                        <a:pt x="735" y="4341"/>
                        <a:pt x="609" y="5503"/>
                      </a:cubicBezTo>
                      <a:cubicBezTo>
                        <a:pt x="407" y="5529"/>
                        <a:pt x="204" y="5531"/>
                        <a:pt x="0" y="5531"/>
                      </a:cubicBezTo>
                      <a:cubicBezTo>
                        <a:pt x="0" y="5611"/>
                        <a:pt x="0" y="5690"/>
                        <a:pt x="0" y="5768"/>
                      </a:cubicBezTo>
                      <a:cubicBezTo>
                        <a:pt x="198" y="5770"/>
                        <a:pt x="396" y="5765"/>
                        <a:pt x="594" y="5764"/>
                      </a:cubicBezTo>
                      <a:cubicBezTo>
                        <a:pt x="550" y="6723"/>
                        <a:pt x="716" y="7694"/>
                        <a:pt x="1112" y="8571"/>
                      </a:cubicBezTo>
                      <a:cubicBezTo>
                        <a:pt x="1799" y="10125"/>
                        <a:pt x="3166" y="11366"/>
                        <a:pt x="4787" y="11881"/>
                      </a:cubicBezTo>
                      <a:moveTo>
                        <a:pt x="776" y="5603"/>
                      </a:moveTo>
                      <a:cubicBezTo>
                        <a:pt x="1131" y="5570"/>
                        <a:pt x="1490" y="5537"/>
                        <a:pt x="1830" y="5421"/>
                      </a:cubicBezTo>
                      <a:cubicBezTo>
                        <a:pt x="2043" y="5338"/>
                        <a:pt x="2233" y="5196"/>
                        <a:pt x="2371" y="5012"/>
                      </a:cubicBezTo>
                      <a:cubicBezTo>
                        <a:pt x="2687" y="4591"/>
                        <a:pt x="2955" y="4137"/>
                        <a:pt x="3238" y="3694"/>
                      </a:cubicBezTo>
                      <a:cubicBezTo>
                        <a:pt x="3361" y="3522"/>
                        <a:pt x="3516" y="3318"/>
                        <a:pt x="3749" y="3318"/>
                      </a:cubicBezTo>
                      <a:cubicBezTo>
                        <a:pt x="4231" y="3293"/>
                        <a:pt x="4714" y="3299"/>
                        <a:pt x="5197" y="3290"/>
                      </a:cubicBezTo>
                      <a:cubicBezTo>
                        <a:pt x="5554" y="3269"/>
                        <a:pt x="5912" y="3294"/>
                        <a:pt x="6269" y="3297"/>
                      </a:cubicBezTo>
                      <a:cubicBezTo>
                        <a:pt x="6114" y="3325"/>
                        <a:pt x="5953" y="3338"/>
                        <a:pt x="5807" y="3405"/>
                      </a:cubicBezTo>
                      <a:cubicBezTo>
                        <a:pt x="5579" y="3501"/>
                        <a:pt x="5417" y="3697"/>
                        <a:pt x="5272" y="3890"/>
                      </a:cubicBezTo>
                      <a:cubicBezTo>
                        <a:pt x="4923" y="4337"/>
                        <a:pt x="4700" y="4875"/>
                        <a:pt x="4297" y="5280"/>
                      </a:cubicBezTo>
                      <a:cubicBezTo>
                        <a:pt x="4158" y="5415"/>
                        <a:pt x="3995" y="5563"/>
                        <a:pt x="3788" y="5555"/>
                      </a:cubicBezTo>
                      <a:cubicBezTo>
                        <a:pt x="2784" y="5563"/>
                        <a:pt x="1780" y="5614"/>
                        <a:pt x="776" y="5603"/>
                      </a:cubicBezTo>
                      <a:moveTo>
                        <a:pt x="9781" y="5555"/>
                      </a:moveTo>
                      <a:cubicBezTo>
                        <a:pt x="9601" y="5563"/>
                        <a:pt x="9445" y="5456"/>
                        <a:pt x="9322" y="5336"/>
                      </a:cubicBezTo>
                      <a:cubicBezTo>
                        <a:pt x="8929" y="4981"/>
                        <a:pt x="8713" y="4487"/>
                        <a:pt x="8408" y="4064"/>
                      </a:cubicBezTo>
                      <a:cubicBezTo>
                        <a:pt x="8231" y="3812"/>
                        <a:pt x="8049" y="3538"/>
                        <a:pt x="7758" y="3408"/>
                      </a:cubicBezTo>
                      <a:cubicBezTo>
                        <a:pt x="7596" y="3327"/>
                        <a:pt x="7413" y="3321"/>
                        <a:pt x="7237" y="3299"/>
                      </a:cubicBezTo>
                      <a:cubicBezTo>
                        <a:pt x="7615" y="3298"/>
                        <a:pt x="7994" y="3268"/>
                        <a:pt x="8372" y="3290"/>
                      </a:cubicBezTo>
                      <a:cubicBezTo>
                        <a:pt x="8854" y="3300"/>
                        <a:pt x="9337" y="3292"/>
                        <a:pt x="9819" y="3320"/>
                      </a:cubicBezTo>
                      <a:cubicBezTo>
                        <a:pt x="10060" y="3326"/>
                        <a:pt x="10214" y="3540"/>
                        <a:pt x="10337" y="3719"/>
                      </a:cubicBezTo>
                      <a:cubicBezTo>
                        <a:pt x="10607" y="4152"/>
                        <a:pt x="10875" y="4587"/>
                        <a:pt x="11177" y="4999"/>
                      </a:cubicBezTo>
                      <a:cubicBezTo>
                        <a:pt x="11329" y="5213"/>
                        <a:pt x="11558" y="5367"/>
                        <a:pt x="11805" y="5451"/>
                      </a:cubicBezTo>
                      <a:cubicBezTo>
                        <a:pt x="12127" y="5541"/>
                        <a:pt x="12461" y="5572"/>
                        <a:pt x="12792" y="5603"/>
                      </a:cubicBezTo>
                      <a:cubicBezTo>
                        <a:pt x="11788" y="5614"/>
                        <a:pt x="10785" y="5563"/>
                        <a:pt x="9781" y="555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Freeform 41">
                  <a:extLst>
                    <a:ext uri="{FF2B5EF4-FFF2-40B4-BE49-F238E27FC236}">
                      <a16:creationId xmlns:a16="http://schemas.microsoft.com/office/drawing/2014/main" id="{C32676E2-C5E5-4783-BBC8-D9FA201C1A0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283" y="732"/>
                  <a:ext cx="225" cy="223"/>
                </a:xfrm>
                <a:custGeom>
                  <a:avLst/>
                  <a:gdLst>
                    <a:gd name="T0" fmla="*/ 441 w 994"/>
                    <a:gd name="T1" fmla="*/ 935 h 982"/>
                    <a:gd name="T2" fmla="*/ 933 w 994"/>
                    <a:gd name="T3" fmla="*/ 598 h 982"/>
                    <a:gd name="T4" fmla="*/ 675 w 994"/>
                    <a:gd name="T5" fmla="*/ 116 h 982"/>
                    <a:gd name="T6" fmla="*/ 149 w 994"/>
                    <a:gd name="T7" fmla="*/ 707 h 982"/>
                    <a:gd name="T8" fmla="*/ 441 w 994"/>
                    <a:gd name="T9" fmla="*/ 935 h 982"/>
                    <a:gd name="T10" fmla="*/ 432 w 994"/>
                    <a:gd name="T11" fmla="*/ 814 h 982"/>
                    <a:gd name="T12" fmla="*/ 234 w 994"/>
                    <a:gd name="T13" fmla="*/ 544 h 982"/>
                    <a:gd name="T14" fmla="*/ 468 w 994"/>
                    <a:gd name="T15" fmla="*/ 235 h 982"/>
                    <a:gd name="T16" fmla="*/ 825 w 994"/>
                    <a:gd name="T17" fmla="*/ 505 h 982"/>
                    <a:gd name="T18" fmla="*/ 432 w 994"/>
                    <a:gd name="T19" fmla="*/ 814 h 9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4" h="982">
                      <a:moveTo>
                        <a:pt x="441" y="935"/>
                      </a:moveTo>
                      <a:cubicBezTo>
                        <a:pt x="661" y="982"/>
                        <a:pt x="871" y="798"/>
                        <a:pt x="933" y="598"/>
                      </a:cubicBezTo>
                      <a:cubicBezTo>
                        <a:pt x="994" y="401"/>
                        <a:pt x="872" y="175"/>
                        <a:pt x="675" y="116"/>
                      </a:cubicBezTo>
                      <a:cubicBezTo>
                        <a:pt x="353" y="0"/>
                        <a:pt x="0" y="401"/>
                        <a:pt x="149" y="707"/>
                      </a:cubicBezTo>
                      <a:cubicBezTo>
                        <a:pt x="201" y="826"/>
                        <a:pt x="317" y="907"/>
                        <a:pt x="441" y="935"/>
                      </a:cubicBezTo>
                      <a:moveTo>
                        <a:pt x="432" y="814"/>
                      </a:moveTo>
                      <a:cubicBezTo>
                        <a:pt x="315" y="784"/>
                        <a:pt x="233" y="663"/>
                        <a:pt x="234" y="544"/>
                      </a:cubicBezTo>
                      <a:cubicBezTo>
                        <a:pt x="256" y="412"/>
                        <a:pt x="349" y="294"/>
                        <a:pt x="468" y="235"/>
                      </a:cubicBezTo>
                      <a:cubicBezTo>
                        <a:pt x="639" y="153"/>
                        <a:pt x="861" y="315"/>
                        <a:pt x="825" y="505"/>
                      </a:cubicBezTo>
                      <a:cubicBezTo>
                        <a:pt x="790" y="678"/>
                        <a:pt x="623" y="857"/>
                        <a:pt x="432" y="8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Freeform 42">
                  <a:extLst>
                    <a:ext uri="{FF2B5EF4-FFF2-40B4-BE49-F238E27FC236}">
                      <a16:creationId xmlns:a16="http://schemas.microsoft.com/office/drawing/2014/main" id="{BC178CC4-BE90-423B-9E7E-0C92D4CD3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28" y="770"/>
                  <a:ext cx="241" cy="242"/>
                </a:xfrm>
                <a:custGeom>
                  <a:avLst/>
                  <a:gdLst>
                    <a:gd name="T0" fmla="*/ 0 w 1062"/>
                    <a:gd name="T1" fmla="*/ 454 h 1066"/>
                    <a:gd name="T2" fmla="*/ 568 w 1062"/>
                    <a:gd name="T3" fmla="*/ 1066 h 1066"/>
                    <a:gd name="T4" fmla="*/ 645 w 1062"/>
                    <a:gd name="T5" fmla="*/ 932 h 1066"/>
                    <a:gd name="T6" fmla="*/ 554 w 1062"/>
                    <a:gd name="T7" fmla="*/ 276 h 1066"/>
                    <a:gd name="T8" fmla="*/ 959 w 1062"/>
                    <a:gd name="T9" fmla="*/ 703 h 1066"/>
                    <a:gd name="T10" fmla="*/ 1007 w 1062"/>
                    <a:gd name="T11" fmla="*/ 581 h 1066"/>
                    <a:gd name="T12" fmla="*/ 452 w 1062"/>
                    <a:gd name="T13" fmla="*/ 0 h 1066"/>
                    <a:gd name="T14" fmla="*/ 407 w 1062"/>
                    <a:gd name="T15" fmla="*/ 191 h 1066"/>
                    <a:gd name="T16" fmla="*/ 500 w 1062"/>
                    <a:gd name="T17" fmla="*/ 806 h 1066"/>
                    <a:gd name="T18" fmla="*/ 92 w 1062"/>
                    <a:gd name="T19" fmla="*/ 377 h 1066"/>
                    <a:gd name="T20" fmla="*/ 0 w 1062"/>
                    <a:gd name="T21" fmla="*/ 454 h 10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2" h="1066">
                      <a:moveTo>
                        <a:pt x="0" y="454"/>
                      </a:moveTo>
                      <a:cubicBezTo>
                        <a:pt x="189" y="659"/>
                        <a:pt x="377" y="864"/>
                        <a:pt x="568" y="1066"/>
                      </a:cubicBezTo>
                      <a:cubicBezTo>
                        <a:pt x="597" y="1023"/>
                        <a:pt x="655" y="991"/>
                        <a:pt x="645" y="932"/>
                      </a:cubicBezTo>
                      <a:cubicBezTo>
                        <a:pt x="624" y="713"/>
                        <a:pt x="568" y="497"/>
                        <a:pt x="554" y="276"/>
                      </a:cubicBezTo>
                      <a:cubicBezTo>
                        <a:pt x="697" y="410"/>
                        <a:pt x="823" y="561"/>
                        <a:pt x="959" y="703"/>
                      </a:cubicBezTo>
                      <a:cubicBezTo>
                        <a:pt x="981" y="665"/>
                        <a:pt x="1062" y="624"/>
                        <a:pt x="1007" y="581"/>
                      </a:cubicBezTo>
                      <a:cubicBezTo>
                        <a:pt x="831" y="380"/>
                        <a:pt x="653" y="178"/>
                        <a:pt x="452" y="0"/>
                      </a:cubicBezTo>
                      <a:cubicBezTo>
                        <a:pt x="430" y="62"/>
                        <a:pt x="390" y="124"/>
                        <a:pt x="407" y="191"/>
                      </a:cubicBezTo>
                      <a:cubicBezTo>
                        <a:pt x="433" y="397"/>
                        <a:pt x="478" y="600"/>
                        <a:pt x="500" y="806"/>
                      </a:cubicBezTo>
                      <a:cubicBezTo>
                        <a:pt x="361" y="666"/>
                        <a:pt x="229" y="519"/>
                        <a:pt x="92" y="377"/>
                      </a:cubicBezTo>
                      <a:cubicBezTo>
                        <a:pt x="69" y="396"/>
                        <a:pt x="23" y="435"/>
                        <a:pt x="0" y="4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Freeform 43">
                  <a:extLst>
                    <a:ext uri="{FF2B5EF4-FFF2-40B4-BE49-F238E27FC236}">
                      <a16:creationId xmlns:a16="http://schemas.microsoft.com/office/drawing/2014/main" id="{474B01AD-CA01-49C6-BC90-5BB4A0D9E05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334" y="875"/>
                  <a:ext cx="1907" cy="1443"/>
                </a:xfrm>
                <a:custGeom>
                  <a:avLst/>
                  <a:gdLst>
                    <a:gd name="T0" fmla="*/ 4816 w 8402"/>
                    <a:gd name="T1" fmla="*/ 6332 h 6356"/>
                    <a:gd name="T2" fmla="*/ 7488 w 8402"/>
                    <a:gd name="T3" fmla="*/ 4923 h 6356"/>
                    <a:gd name="T4" fmla="*/ 7488 w 8402"/>
                    <a:gd name="T5" fmla="*/ 4433 h 6356"/>
                    <a:gd name="T6" fmla="*/ 7676 w 8402"/>
                    <a:gd name="T7" fmla="*/ 3084 h 6356"/>
                    <a:gd name="T8" fmla="*/ 7479 w 8402"/>
                    <a:gd name="T9" fmla="*/ 2027 h 6356"/>
                    <a:gd name="T10" fmla="*/ 5654 w 8402"/>
                    <a:gd name="T11" fmla="*/ 113 h 6356"/>
                    <a:gd name="T12" fmla="*/ 2783 w 8402"/>
                    <a:gd name="T13" fmla="*/ 2073 h 6356"/>
                    <a:gd name="T14" fmla="*/ 391 w 8402"/>
                    <a:gd name="T15" fmla="*/ 3291 h 6356"/>
                    <a:gd name="T16" fmla="*/ 232 w 8402"/>
                    <a:gd name="T17" fmla="*/ 3471 h 6356"/>
                    <a:gd name="T18" fmla="*/ 2091 w 8402"/>
                    <a:gd name="T19" fmla="*/ 3046 h 6356"/>
                    <a:gd name="T20" fmla="*/ 2785 w 8402"/>
                    <a:gd name="T21" fmla="*/ 6331 h 6356"/>
                    <a:gd name="T22" fmla="*/ 2867 w 8402"/>
                    <a:gd name="T23" fmla="*/ 2868 h 6356"/>
                    <a:gd name="T24" fmla="*/ 3912 w 8402"/>
                    <a:gd name="T25" fmla="*/ 2898 h 6356"/>
                    <a:gd name="T26" fmla="*/ 5011 w 8402"/>
                    <a:gd name="T27" fmla="*/ 4886 h 6356"/>
                    <a:gd name="T28" fmla="*/ 2884 w 8402"/>
                    <a:gd name="T29" fmla="*/ 6247 h 6356"/>
                    <a:gd name="T30" fmla="*/ 5106 w 8402"/>
                    <a:gd name="T31" fmla="*/ 4865 h 6356"/>
                    <a:gd name="T32" fmla="*/ 5322 w 8402"/>
                    <a:gd name="T33" fmla="*/ 6240 h 6356"/>
                    <a:gd name="T34" fmla="*/ 5423 w 8402"/>
                    <a:gd name="T35" fmla="*/ 6241 h 6356"/>
                    <a:gd name="T36" fmla="*/ 5948 w 8402"/>
                    <a:gd name="T37" fmla="*/ 4867 h 6356"/>
                    <a:gd name="T38" fmla="*/ 7402 w 8402"/>
                    <a:gd name="T39" fmla="*/ 6239 h 6356"/>
                    <a:gd name="T40" fmla="*/ 5711 w 8402"/>
                    <a:gd name="T41" fmla="*/ 4523 h 6356"/>
                    <a:gd name="T42" fmla="*/ 4278 w 8402"/>
                    <a:gd name="T43" fmla="*/ 1723 h 6356"/>
                    <a:gd name="T44" fmla="*/ 3611 w 8402"/>
                    <a:gd name="T45" fmla="*/ 648 h 6356"/>
                    <a:gd name="T46" fmla="*/ 6840 w 8402"/>
                    <a:gd name="T47" fmla="*/ 784 h 6356"/>
                    <a:gd name="T48" fmla="*/ 5661 w 8402"/>
                    <a:gd name="T49" fmla="*/ 1664 h 6356"/>
                    <a:gd name="T50" fmla="*/ 5375 w 8402"/>
                    <a:gd name="T51" fmla="*/ 977 h 6356"/>
                    <a:gd name="T52" fmla="*/ 5007 w 8402"/>
                    <a:gd name="T53" fmla="*/ 1651 h 6356"/>
                    <a:gd name="T54" fmla="*/ 4727 w 8402"/>
                    <a:gd name="T55" fmla="*/ 2299 h 6356"/>
                    <a:gd name="T56" fmla="*/ 5956 w 8402"/>
                    <a:gd name="T57" fmla="*/ 4816 h 6356"/>
                    <a:gd name="T58" fmla="*/ 6670 w 8402"/>
                    <a:gd name="T59" fmla="*/ 4548 h 6356"/>
                    <a:gd name="T60" fmla="*/ 5617 w 8402"/>
                    <a:gd name="T61" fmla="*/ 2751 h 6356"/>
                    <a:gd name="T62" fmla="*/ 7397 w 8402"/>
                    <a:gd name="T63" fmla="*/ 3266 h 6356"/>
                    <a:gd name="T64" fmla="*/ 6670 w 8402"/>
                    <a:gd name="T65" fmla="*/ 4548 h 6356"/>
                    <a:gd name="T66" fmla="*/ 5181 w 8402"/>
                    <a:gd name="T67" fmla="*/ 947 h 6356"/>
                    <a:gd name="T68" fmla="*/ 5319 w 8402"/>
                    <a:gd name="T69" fmla="*/ 1616 h 6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402" h="6356">
                      <a:moveTo>
                        <a:pt x="2785" y="6331"/>
                      </a:moveTo>
                      <a:cubicBezTo>
                        <a:pt x="3462" y="6356"/>
                        <a:pt x="4139" y="6324"/>
                        <a:pt x="4816" y="6332"/>
                      </a:cubicBezTo>
                      <a:cubicBezTo>
                        <a:pt x="5708" y="6327"/>
                        <a:pt x="6600" y="6329"/>
                        <a:pt x="7492" y="6324"/>
                      </a:cubicBezTo>
                      <a:cubicBezTo>
                        <a:pt x="7491" y="5857"/>
                        <a:pt x="7490" y="5390"/>
                        <a:pt x="7488" y="4923"/>
                      </a:cubicBezTo>
                      <a:cubicBezTo>
                        <a:pt x="7478" y="4831"/>
                        <a:pt x="7566" y="4768"/>
                        <a:pt x="7570" y="4680"/>
                      </a:cubicBezTo>
                      <a:cubicBezTo>
                        <a:pt x="7538" y="4599"/>
                        <a:pt x="7476" y="4526"/>
                        <a:pt x="7488" y="4433"/>
                      </a:cubicBezTo>
                      <a:cubicBezTo>
                        <a:pt x="7491" y="3943"/>
                        <a:pt x="7477" y="3453"/>
                        <a:pt x="7488" y="2963"/>
                      </a:cubicBezTo>
                      <a:cubicBezTo>
                        <a:pt x="7552" y="3001"/>
                        <a:pt x="7615" y="3042"/>
                        <a:pt x="7676" y="3084"/>
                      </a:cubicBezTo>
                      <a:cubicBezTo>
                        <a:pt x="7832" y="2820"/>
                        <a:pt x="8137" y="2733"/>
                        <a:pt x="8402" y="2623"/>
                      </a:cubicBezTo>
                      <a:cubicBezTo>
                        <a:pt x="8126" y="2381"/>
                        <a:pt x="7816" y="2176"/>
                        <a:pt x="7479" y="2027"/>
                      </a:cubicBezTo>
                      <a:cubicBezTo>
                        <a:pt x="7490" y="1668"/>
                        <a:pt x="7382" y="1308"/>
                        <a:pt x="7168" y="1019"/>
                      </a:cubicBezTo>
                      <a:cubicBezTo>
                        <a:pt x="6814" y="525"/>
                        <a:pt x="6245" y="217"/>
                        <a:pt x="5654" y="113"/>
                      </a:cubicBezTo>
                      <a:cubicBezTo>
                        <a:pt x="5033" y="0"/>
                        <a:pt x="4367" y="79"/>
                        <a:pt x="3817" y="399"/>
                      </a:cubicBezTo>
                      <a:cubicBezTo>
                        <a:pt x="3218" y="731"/>
                        <a:pt x="2784" y="1378"/>
                        <a:pt x="2783" y="2073"/>
                      </a:cubicBezTo>
                      <a:cubicBezTo>
                        <a:pt x="2276" y="2297"/>
                        <a:pt x="1778" y="2543"/>
                        <a:pt x="1299" y="2822"/>
                      </a:cubicBezTo>
                      <a:cubicBezTo>
                        <a:pt x="1000" y="2984"/>
                        <a:pt x="706" y="3160"/>
                        <a:pt x="391" y="3291"/>
                      </a:cubicBezTo>
                      <a:cubicBezTo>
                        <a:pt x="261" y="3347"/>
                        <a:pt x="126" y="3392"/>
                        <a:pt x="0" y="3455"/>
                      </a:cubicBezTo>
                      <a:cubicBezTo>
                        <a:pt x="77" y="3464"/>
                        <a:pt x="155" y="3467"/>
                        <a:pt x="232" y="3471"/>
                      </a:cubicBezTo>
                      <a:cubicBezTo>
                        <a:pt x="348" y="3475"/>
                        <a:pt x="444" y="3548"/>
                        <a:pt x="542" y="3600"/>
                      </a:cubicBezTo>
                      <a:cubicBezTo>
                        <a:pt x="1061" y="3421"/>
                        <a:pt x="1568" y="3212"/>
                        <a:pt x="2091" y="3046"/>
                      </a:cubicBezTo>
                      <a:cubicBezTo>
                        <a:pt x="2313" y="2969"/>
                        <a:pt x="2544" y="2917"/>
                        <a:pt x="2776" y="2881"/>
                      </a:cubicBezTo>
                      <a:cubicBezTo>
                        <a:pt x="2773" y="4031"/>
                        <a:pt x="2781" y="5181"/>
                        <a:pt x="2785" y="6331"/>
                      </a:cubicBezTo>
                      <a:moveTo>
                        <a:pt x="2884" y="6247"/>
                      </a:moveTo>
                      <a:cubicBezTo>
                        <a:pt x="2863" y="5121"/>
                        <a:pt x="2861" y="3994"/>
                        <a:pt x="2867" y="2868"/>
                      </a:cubicBezTo>
                      <a:cubicBezTo>
                        <a:pt x="3162" y="2823"/>
                        <a:pt x="3460" y="2772"/>
                        <a:pt x="3759" y="2789"/>
                      </a:cubicBezTo>
                      <a:cubicBezTo>
                        <a:pt x="3831" y="2783"/>
                        <a:pt x="3874" y="2848"/>
                        <a:pt x="3912" y="2898"/>
                      </a:cubicBezTo>
                      <a:cubicBezTo>
                        <a:pt x="4245" y="3438"/>
                        <a:pt x="4445" y="4053"/>
                        <a:pt x="4823" y="4566"/>
                      </a:cubicBezTo>
                      <a:cubicBezTo>
                        <a:pt x="4889" y="4670"/>
                        <a:pt x="5021" y="4750"/>
                        <a:pt x="5011" y="4886"/>
                      </a:cubicBezTo>
                      <a:cubicBezTo>
                        <a:pt x="5010" y="5338"/>
                        <a:pt x="5013" y="5790"/>
                        <a:pt x="5009" y="6242"/>
                      </a:cubicBezTo>
                      <a:cubicBezTo>
                        <a:pt x="4301" y="6245"/>
                        <a:pt x="3592" y="6243"/>
                        <a:pt x="2884" y="6247"/>
                      </a:cubicBezTo>
                      <a:moveTo>
                        <a:pt x="5106" y="6243"/>
                      </a:moveTo>
                      <a:cubicBezTo>
                        <a:pt x="5105" y="5783"/>
                        <a:pt x="5108" y="5324"/>
                        <a:pt x="5106" y="4865"/>
                      </a:cubicBezTo>
                      <a:cubicBezTo>
                        <a:pt x="5179" y="4875"/>
                        <a:pt x="5253" y="4883"/>
                        <a:pt x="5326" y="4891"/>
                      </a:cubicBezTo>
                      <a:cubicBezTo>
                        <a:pt x="5328" y="5341"/>
                        <a:pt x="5330" y="5791"/>
                        <a:pt x="5322" y="6240"/>
                      </a:cubicBezTo>
                      <a:cubicBezTo>
                        <a:pt x="5250" y="6241"/>
                        <a:pt x="5178" y="6242"/>
                        <a:pt x="5106" y="6243"/>
                      </a:cubicBezTo>
                      <a:moveTo>
                        <a:pt x="5423" y="6241"/>
                      </a:moveTo>
                      <a:cubicBezTo>
                        <a:pt x="5423" y="5792"/>
                        <a:pt x="5424" y="5342"/>
                        <a:pt x="5425" y="4892"/>
                      </a:cubicBezTo>
                      <a:cubicBezTo>
                        <a:pt x="5599" y="4881"/>
                        <a:pt x="5774" y="4876"/>
                        <a:pt x="5948" y="4867"/>
                      </a:cubicBezTo>
                      <a:cubicBezTo>
                        <a:pt x="6433" y="4862"/>
                        <a:pt x="6915" y="4811"/>
                        <a:pt x="7399" y="4795"/>
                      </a:cubicBezTo>
                      <a:cubicBezTo>
                        <a:pt x="7401" y="5276"/>
                        <a:pt x="7404" y="5758"/>
                        <a:pt x="7402" y="6239"/>
                      </a:cubicBezTo>
                      <a:cubicBezTo>
                        <a:pt x="6742" y="6236"/>
                        <a:pt x="6083" y="6242"/>
                        <a:pt x="5423" y="6241"/>
                      </a:cubicBezTo>
                      <a:moveTo>
                        <a:pt x="5711" y="4523"/>
                      </a:moveTo>
                      <a:cubicBezTo>
                        <a:pt x="5401" y="3923"/>
                        <a:pt x="5099" y="3320"/>
                        <a:pt x="4805" y="2712"/>
                      </a:cubicBezTo>
                      <a:cubicBezTo>
                        <a:pt x="4637" y="2379"/>
                        <a:pt x="4487" y="2034"/>
                        <a:pt x="4278" y="1723"/>
                      </a:cubicBezTo>
                      <a:cubicBezTo>
                        <a:pt x="3798" y="1718"/>
                        <a:pt x="3326" y="1851"/>
                        <a:pt x="2883" y="2026"/>
                      </a:cubicBezTo>
                      <a:cubicBezTo>
                        <a:pt x="2887" y="1482"/>
                        <a:pt x="3190" y="977"/>
                        <a:pt x="3611" y="648"/>
                      </a:cubicBezTo>
                      <a:cubicBezTo>
                        <a:pt x="4132" y="244"/>
                        <a:pt x="4825" y="94"/>
                        <a:pt x="5472" y="181"/>
                      </a:cubicBezTo>
                      <a:cubicBezTo>
                        <a:pt x="5975" y="236"/>
                        <a:pt x="6465" y="441"/>
                        <a:pt x="6840" y="784"/>
                      </a:cubicBezTo>
                      <a:cubicBezTo>
                        <a:pt x="7163" y="1091"/>
                        <a:pt x="7403" y="1518"/>
                        <a:pt x="7380" y="1975"/>
                      </a:cubicBezTo>
                      <a:cubicBezTo>
                        <a:pt x="6830" y="1770"/>
                        <a:pt x="6243" y="1699"/>
                        <a:pt x="5661" y="1664"/>
                      </a:cubicBezTo>
                      <a:cubicBezTo>
                        <a:pt x="5582" y="1655"/>
                        <a:pt x="5496" y="1674"/>
                        <a:pt x="5424" y="1637"/>
                      </a:cubicBezTo>
                      <a:cubicBezTo>
                        <a:pt x="5373" y="1421"/>
                        <a:pt x="5450" y="1189"/>
                        <a:pt x="5375" y="977"/>
                      </a:cubicBezTo>
                      <a:cubicBezTo>
                        <a:pt x="5325" y="836"/>
                        <a:pt x="5082" y="836"/>
                        <a:pt x="5043" y="985"/>
                      </a:cubicBezTo>
                      <a:cubicBezTo>
                        <a:pt x="4975" y="1199"/>
                        <a:pt x="5030" y="1430"/>
                        <a:pt x="5007" y="1651"/>
                      </a:cubicBezTo>
                      <a:cubicBezTo>
                        <a:pt x="4814" y="1654"/>
                        <a:pt x="4619" y="1647"/>
                        <a:pt x="4430" y="1692"/>
                      </a:cubicBezTo>
                      <a:cubicBezTo>
                        <a:pt x="4520" y="1899"/>
                        <a:pt x="4629" y="2097"/>
                        <a:pt x="4727" y="2299"/>
                      </a:cubicBezTo>
                      <a:cubicBezTo>
                        <a:pt x="5107" y="3060"/>
                        <a:pt x="5460" y="3835"/>
                        <a:pt x="5861" y="4585"/>
                      </a:cubicBezTo>
                      <a:cubicBezTo>
                        <a:pt x="5901" y="4658"/>
                        <a:pt x="5930" y="4736"/>
                        <a:pt x="5956" y="4816"/>
                      </a:cubicBezTo>
                      <a:cubicBezTo>
                        <a:pt x="5817" y="4779"/>
                        <a:pt x="5773" y="4635"/>
                        <a:pt x="5711" y="4523"/>
                      </a:cubicBezTo>
                      <a:moveTo>
                        <a:pt x="6670" y="4548"/>
                      </a:moveTo>
                      <a:cubicBezTo>
                        <a:pt x="6499" y="4514"/>
                        <a:pt x="6376" y="4375"/>
                        <a:pt x="6282" y="4237"/>
                      </a:cubicBezTo>
                      <a:cubicBezTo>
                        <a:pt x="5988" y="3778"/>
                        <a:pt x="5777" y="3270"/>
                        <a:pt x="5617" y="2751"/>
                      </a:cubicBezTo>
                      <a:cubicBezTo>
                        <a:pt x="6207" y="2727"/>
                        <a:pt x="6808" y="2741"/>
                        <a:pt x="7378" y="2911"/>
                      </a:cubicBezTo>
                      <a:cubicBezTo>
                        <a:pt x="7390" y="3029"/>
                        <a:pt x="7399" y="3148"/>
                        <a:pt x="7397" y="3266"/>
                      </a:cubicBezTo>
                      <a:cubicBezTo>
                        <a:pt x="7395" y="3709"/>
                        <a:pt x="7401" y="4153"/>
                        <a:pt x="7400" y="4596"/>
                      </a:cubicBezTo>
                      <a:cubicBezTo>
                        <a:pt x="7156" y="4591"/>
                        <a:pt x="6910" y="4599"/>
                        <a:pt x="6670" y="4548"/>
                      </a:cubicBezTo>
                      <a:moveTo>
                        <a:pt x="5108" y="1615"/>
                      </a:moveTo>
                      <a:cubicBezTo>
                        <a:pt x="5127" y="1394"/>
                        <a:pt x="5044" y="1141"/>
                        <a:pt x="5181" y="947"/>
                      </a:cubicBezTo>
                      <a:cubicBezTo>
                        <a:pt x="5210" y="960"/>
                        <a:pt x="5267" y="986"/>
                        <a:pt x="5295" y="999"/>
                      </a:cubicBezTo>
                      <a:cubicBezTo>
                        <a:pt x="5330" y="1203"/>
                        <a:pt x="5318" y="1410"/>
                        <a:pt x="5319" y="1616"/>
                      </a:cubicBezTo>
                      <a:cubicBezTo>
                        <a:pt x="5248" y="1616"/>
                        <a:pt x="5178" y="1616"/>
                        <a:pt x="5108" y="16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Freeform 44">
                  <a:extLst>
                    <a:ext uri="{FF2B5EF4-FFF2-40B4-BE49-F238E27FC236}">
                      <a16:creationId xmlns:a16="http://schemas.microsoft.com/office/drawing/2014/main" id="{263316C5-1A10-4981-BB0B-180722E002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150" y="887"/>
                  <a:ext cx="197" cy="204"/>
                </a:xfrm>
                <a:custGeom>
                  <a:avLst/>
                  <a:gdLst>
                    <a:gd name="T0" fmla="*/ 240 w 868"/>
                    <a:gd name="T1" fmla="*/ 848 h 901"/>
                    <a:gd name="T2" fmla="*/ 540 w 868"/>
                    <a:gd name="T3" fmla="*/ 867 h 901"/>
                    <a:gd name="T4" fmla="*/ 518 w 868"/>
                    <a:gd name="T5" fmla="*/ 744 h 901"/>
                    <a:gd name="T6" fmla="*/ 192 w 868"/>
                    <a:gd name="T7" fmla="*/ 650 h 901"/>
                    <a:gd name="T8" fmla="*/ 392 w 868"/>
                    <a:gd name="T9" fmla="*/ 212 h 901"/>
                    <a:gd name="T10" fmla="*/ 742 w 868"/>
                    <a:gd name="T11" fmla="*/ 403 h 901"/>
                    <a:gd name="T12" fmla="*/ 697 w 868"/>
                    <a:gd name="T13" fmla="*/ 575 h 901"/>
                    <a:gd name="T14" fmla="*/ 802 w 868"/>
                    <a:gd name="T15" fmla="*/ 636 h 901"/>
                    <a:gd name="T16" fmla="*/ 867 w 868"/>
                    <a:gd name="T17" fmla="*/ 403 h 901"/>
                    <a:gd name="T18" fmla="*/ 390 w 868"/>
                    <a:gd name="T19" fmla="*/ 72 h 901"/>
                    <a:gd name="T20" fmla="*/ 43 w 868"/>
                    <a:gd name="T21" fmla="*/ 424 h 901"/>
                    <a:gd name="T22" fmla="*/ 240 w 868"/>
                    <a:gd name="T23" fmla="*/ 848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68" h="901">
                      <a:moveTo>
                        <a:pt x="240" y="848"/>
                      </a:moveTo>
                      <a:cubicBezTo>
                        <a:pt x="332" y="901"/>
                        <a:pt x="441" y="876"/>
                        <a:pt x="540" y="867"/>
                      </a:cubicBezTo>
                      <a:cubicBezTo>
                        <a:pt x="533" y="826"/>
                        <a:pt x="525" y="785"/>
                        <a:pt x="518" y="744"/>
                      </a:cubicBezTo>
                      <a:cubicBezTo>
                        <a:pt x="403" y="752"/>
                        <a:pt x="254" y="774"/>
                        <a:pt x="192" y="650"/>
                      </a:cubicBezTo>
                      <a:cubicBezTo>
                        <a:pt x="80" y="480"/>
                        <a:pt x="237" y="285"/>
                        <a:pt x="392" y="212"/>
                      </a:cubicBezTo>
                      <a:cubicBezTo>
                        <a:pt x="529" y="116"/>
                        <a:pt x="746" y="237"/>
                        <a:pt x="742" y="403"/>
                      </a:cubicBezTo>
                      <a:cubicBezTo>
                        <a:pt x="735" y="462"/>
                        <a:pt x="714" y="518"/>
                        <a:pt x="697" y="575"/>
                      </a:cubicBezTo>
                      <a:cubicBezTo>
                        <a:pt x="732" y="596"/>
                        <a:pt x="767" y="616"/>
                        <a:pt x="802" y="636"/>
                      </a:cubicBezTo>
                      <a:cubicBezTo>
                        <a:pt x="830" y="561"/>
                        <a:pt x="868" y="485"/>
                        <a:pt x="867" y="403"/>
                      </a:cubicBezTo>
                      <a:cubicBezTo>
                        <a:pt x="851" y="181"/>
                        <a:pt x="606" y="0"/>
                        <a:pt x="390" y="72"/>
                      </a:cubicBezTo>
                      <a:cubicBezTo>
                        <a:pt x="232" y="130"/>
                        <a:pt x="86" y="255"/>
                        <a:pt x="43" y="424"/>
                      </a:cubicBezTo>
                      <a:cubicBezTo>
                        <a:pt x="0" y="588"/>
                        <a:pt x="95" y="768"/>
                        <a:pt x="240" y="84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Freeform 45">
                  <a:extLst>
                    <a:ext uri="{FF2B5EF4-FFF2-40B4-BE49-F238E27FC236}">
                      <a16:creationId xmlns:a16="http://schemas.microsoft.com/office/drawing/2014/main" id="{DFBC17AE-351A-40E8-8AB4-F2901FC3E4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76" y="927"/>
                  <a:ext cx="157" cy="144"/>
                </a:xfrm>
                <a:custGeom>
                  <a:avLst/>
                  <a:gdLst>
                    <a:gd name="T0" fmla="*/ 0 w 691"/>
                    <a:gd name="T1" fmla="*/ 69 h 637"/>
                    <a:gd name="T2" fmla="*/ 623 w 691"/>
                    <a:gd name="T3" fmla="*/ 637 h 637"/>
                    <a:gd name="T4" fmla="*/ 691 w 691"/>
                    <a:gd name="T5" fmla="*/ 530 h 637"/>
                    <a:gd name="T6" fmla="*/ 81 w 691"/>
                    <a:gd name="T7" fmla="*/ 0 h 637"/>
                    <a:gd name="T8" fmla="*/ 0 w 691"/>
                    <a:gd name="T9" fmla="*/ 69 h 6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1" h="637">
                      <a:moveTo>
                        <a:pt x="0" y="69"/>
                      </a:moveTo>
                      <a:cubicBezTo>
                        <a:pt x="184" y="281"/>
                        <a:pt x="413" y="450"/>
                        <a:pt x="623" y="637"/>
                      </a:cubicBezTo>
                      <a:cubicBezTo>
                        <a:pt x="645" y="601"/>
                        <a:pt x="668" y="566"/>
                        <a:pt x="691" y="530"/>
                      </a:cubicBezTo>
                      <a:cubicBezTo>
                        <a:pt x="489" y="352"/>
                        <a:pt x="286" y="174"/>
                        <a:pt x="81" y="0"/>
                      </a:cubicBezTo>
                      <a:cubicBezTo>
                        <a:pt x="61" y="17"/>
                        <a:pt x="20" y="52"/>
                        <a:pt x="0" y="6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Freeform 46">
                  <a:extLst>
                    <a:ext uri="{FF2B5EF4-FFF2-40B4-BE49-F238E27FC236}">
                      <a16:creationId xmlns:a16="http://schemas.microsoft.com/office/drawing/2014/main" id="{BE172921-A10D-41B8-8695-BC3DF41141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60" y="985"/>
                  <a:ext cx="203" cy="189"/>
                </a:xfrm>
                <a:custGeom>
                  <a:avLst/>
                  <a:gdLst>
                    <a:gd name="T0" fmla="*/ 0 w 896"/>
                    <a:gd name="T1" fmla="*/ 99 h 833"/>
                    <a:gd name="T2" fmla="*/ 471 w 896"/>
                    <a:gd name="T3" fmla="*/ 833 h 833"/>
                    <a:gd name="T4" fmla="*/ 560 w 896"/>
                    <a:gd name="T5" fmla="*/ 744 h 833"/>
                    <a:gd name="T6" fmla="*/ 169 w 896"/>
                    <a:gd name="T7" fmla="*/ 141 h 833"/>
                    <a:gd name="T8" fmla="*/ 880 w 896"/>
                    <a:gd name="T9" fmla="*/ 311 h 833"/>
                    <a:gd name="T10" fmla="*/ 896 w 896"/>
                    <a:gd name="T11" fmla="*/ 209 h 833"/>
                    <a:gd name="T12" fmla="*/ 52 w 896"/>
                    <a:gd name="T13" fmla="*/ 0 h 833"/>
                    <a:gd name="T14" fmla="*/ 0 w 896"/>
                    <a:gd name="T15" fmla="*/ 99 h 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96" h="833">
                      <a:moveTo>
                        <a:pt x="0" y="99"/>
                      </a:moveTo>
                      <a:cubicBezTo>
                        <a:pt x="157" y="344"/>
                        <a:pt x="316" y="587"/>
                        <a:pt x="471" y="833"/>
                      </a:cubicBezTo>
                      <a:cubicBezTo>
                        <a:pt x="493" y="811"/>
                        <a:pt x="538" y="766"/>
                        <a:pt x="560" y="744"/>
                      </a:cubicBezTo>
                      <a:cubicBezTo>
                        <a:pt x="439" y="537"/>
                        <a:pt x="287" y="350"/>
                        <a:pt x="169" y="141"/>
                      </a:cubicBezTo>
                      <a:cubicBezTo>
                        <a:pt x="409" y="184"/>
                        <a:pt x="635" y="294"/>
                        <a:pt x="880" y="311"/>
                      </a:cubicBezTo>
                      <a:cubicBezTo>
                        <a:pt x="884" y="285"/>
                        <a:pt x="892" y="234"/>
                        <a:pt x="896" y="209"/>
                      </a:cubicBezTo>
                      <a:cubicBezTo>
                        <a:pt x="614" y="142"/>
                        <a:pt x="337" y="55"/>
                        <a:pt x="52" y="0"/>
                      </a:cubicBezTo>
                      <a:cubicBezTo>
                        <a:pt x="39" y="25"/>
                        <a:pt x="13" y="75"/>
                        <a:pt x="0" y="9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Freeform 47">
                  <a:extLst>
                    <a:ext uri="{FF2B5EF4-FFF2-40B4-BE49-F238E27FC236}">
                      <a16:creationId xmlns:a16="http://schemas.microsoft.com/office/drawing/2014/main" id="{5CC93C66-1A12-459E-AD7E-4A083E1318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997" y="1144"/>
                  <a:ext cx="169" cy="120"/>
                </a:xfrm>
                <a:custGeom>
                  <a:avLst/>
                  <a:gdLst>
                    <a:gd name="T0" fmla="*/ 51 w 747"/>
                    <a:gd name="T1" fmla="*/ 529 h 529"/>
                    <a:gd name="T2" fmla="*/ 747 w 747"/>
                    <a:gd name="T3" fmla="*/ 112 h 529"/>
                    <a:gd name="T4" fmla="*/ 729 w 747"/>
                    <a:gd name="T5" fmla="*/ 0 h 529"/>
                    <a:gd name="T6" fmla="*/ 401 w 747"/>
                    <a:gd name="T7" fmla="*/ 167 h 529"/>
                    <a:gd name="T8" fmla="*/ 0 w 747"/>
                    <a:gd name="T9" fmla="*/ 419 h 529"/>
                    <a:gd name="T10" fmla="*/ 51 w 747"/>
                    <a:gd name="T11" fmla="*/ 529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7" h="529">
                      <a:moveTo>
                        <a:pt x="51" y="529"/>
                      </a:moveTo>
                      <a:cubicBezTo>
                        <a:pt x="289" y="400"/>
                        <a:pt x="509" y="241"/>
                        <a:pt x="747" y="112"/>
                      </a:cubicBezTo>
                      <a:cubicBezTo>
                        <a:pt x="741" y="75"/>
                        <a:pt x="735" y="37"/>
                        <a:pt x="729" y="0"/>
                      </a:cubicBezTo>
                      <a:cubicBezTo>
                        <a:pt x="607" y="25"/>
                        <a:pt x="506" y="102"/>
                        <a:pt x="401" y="167"/>
                      </a:cubicBezTo>
                      <a:cubicBezTo>
                        <a:pt x="268" y="251"/>
                        <a:pt x="134" y="335"/>
                        <a:pt x="0" y="419"/>
                      </a:cubicBezTo>
                      <a:cubicBezTo>
                        <a:pt x="13" y="446"/>
                        <a:pt x="38" y="502"/>
                        <a:pt x="51" y="5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Freeform 48">
                  <a:extLst>
                    <a:ext uri="{FF2B5EF4-FFF2-40B4-BE49-F238E27FC236}">
                      <a16:creationId xmlns:a16="http://schemas.microsoft.com/office/drawing/2014/main" id="{5C39AB35-A0D7-4238-B47C-D0DB98B675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836" y="1168"/>
                  <a:ext cx="229" cy="219"/>
                </a:xfrm>
                <a:custGeom>
                  <a:avLst/>
                  <a:gdLst>
                    <a:gd name="T0" fmla="*/ 0 w 1010"/>
                    <a:gd name="T1" fmla="*/ 549 h 961"/>
                    <a:gd name="T2" fmla="*/ 715 w 1010"/>
                    <a:gd name="T3" fmla="*/ 961 h 961"/>
                    <a:gd name="T4" fmla="*/ 1010 w 1010"/>
                    <a:gd name="T5" fmla="*/ 420 h 961"/>
                    <a:gd name="T6" fmla="*/ 896 w 1010"/>
                    <a:gd name="T7" fmla="*/ 405 h 961"/>
                    <a:gd name="T8" fmla="*/ 674 w 1010"/>
                    <a:gd name="T9" fmla="*/ 793 h 961"/>
                    <a:gd name="T10" fmla="*/ 482 w 1010"/>
                    <a:gd name="T11" fmla="*/ 679 h 961"/>
                    <a:gd name="T12" fmla="*/ 702 w 1010"/>
                    <a:gd name="T13" fmla="*/ 282 h 961"/>
                    <a:gd name="T14" fmla="*/ 583 w 1010"/>
                    <a:gd name="T15" fmla="*/ 263 h 961"/>
                    <a:gd name="T16" fmla="*/ 384 w 1010"/>
                    <a:gd name="T17" fmla="*/ 617 h 961"/>
                    <a:gd name="T18" fmla="*/ 160 w 1010"/>
                    <a:gd name="T19" fmla="*/ 499 h 961"/>
                    <a:gd name="T20" fmla="*/ 387 w 1010"/>
                    <a:gd name="T21" fmla="*/ 87 h 961"/>
                    <a:gd name="T22" fmla="*/ 316 w 1010"/>
                    <a:gd name="T23" fmla="*/ 0 h 961"/>
                    <a:gd name="T24" fmla="*/ 0 w 1010"/>
                    <a:gd name="T25" fmla="*/ 549 h 9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10" h="961">
                      <a:moveTo>
                        <a:pt x="0" y="549"/>
                      </a:moveTo>
                      <a:cubicBezTo>
                        <a:pt x="237" y="688"/>
                        <a:pt x="473" y="830"/>
                        <a:pt x="715" y="961"/>
                      </a:cubicBezTo>
                      <a:cubicBezTo>
                        <a:pt x="814" y="781"/>
                        <a:pt x="927" y="608"/>
                        <a:pt x="1010" y="420"/>
                      </a:cubicBezTo>
                      <a:cubicBezTo>
                        <a:pt x="982" y="416"/>
                        <a:pt x="925" y="409"/>
                        <a:pt x="896" y="405"/>
                      </a:cubicBezTo>
                      <a:cubicBezTo>
                        <a:pt x="826" y="536"/>
                        <a:pt x="749" y="665"/>
                        <a:pt x="674" y="793"/>
                      </a:cubicBezTo>
                      <a:cubicBezTo>
                        <a:pt x="610" y="755"/>
                        <a:pt x="546" y="717"/>
                        <a:pt x="482" y="679"/>
                      </a:cubicBezTo>
                      <a:cubicBezTo>
                        <a:pt x="554" y="546"/>
                        <a:pt x="633" y="417"/>
                        <a:pt x="702" y="282"/>
                      </a:cubicBezTo>
                      <a:cubicBezTo>
                        <a:pt x="662" y="276"/>
                        <a:pt x="623" y="269"/>
                        <a:pt x="583" y="263"/>
                      </a:cubicBezTo>
                      <a:cubicBezTo>
                        <a:pt x="517" y="381"/>
                        <a:pt x="450" y="499"/>
                        <a:pt x="384" y="617"/>
                      </a:cubicBezTo>
                      <a:cubicBezTo>
                        <a:pt x="309" y="579"/>
                        <a:pt x="234" y="539"/>
                        <a:pt x="160" y="499"/>
                      </a:cubicBezTo>
                      <a:cubicBezTo>
                        <a:pt x="231" y="359"/>
                        <a:pt x="329" y="233"/>
                        <a:pt x="387" y="87"/>
                      </a:cubicBezTo>
                      <a:cubicBezTo>
                        <a:pt x="371" y="53"/>
                        <a:pt x="340" y="28"/>
                        <a:pt x="316" y="0"/>
                      </a:cubicBezTo>
                      <a:cubicBezTo>
                        <a:pt x="208" y="181"/>
                        <a:pt x="95" y="360"/>
                        <a:pt x="0" y="54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Freeform 49">
                  <a:extLst>
                    <a:ext uri="{FF2B5EF4-FFF2-40B4-BE49-F238E27FC236}">
                      <a16:creationId xmlns:a16="http://schemas.microsoft.com/office/drawing/2014/main" id="{9C8D17A6-5536-470D-B94C-1D9F77F771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15" y="1263"/>
                  <a:ext cx="219" cy="185"/>
                </a:xfrm>
                <a:custGeom>
                  <a:avLst/>
                  <a:gdLst>
                    <a:gd name="T0" fmla="*/ 67 w 964"/>
                    <a:gd name="T1" fmla="*/ 640 h 818"/>
                    <a:gd name="T2" fmla="*/ 165 w 964"/>
                    <a:gd name="T3" fmla="*/ 785 h 818"/>
                    <a:gd name="T4" fmla="*/ 964 w 964"/>
                    <a:gd name="T5" fmla="*/ 675 h 818"/>
                    <a:gd name="T6" fmla="*/ 931 w 964"/>
                    <a:gd name="T7" fmla="*/ 567 h 818"/>
                    <a:gd name="T8" fmla="*/ 647 w 964"/>
                    <a:gd name="T9" fmla="*/ 587 h 818"/>
                    <a:gd name="T10" fmla="*/ 488 w 964"/>
                    <a:gd name="T11" fmla="*/ 312 h 818"/>
                    <a:gd name="T12" fmla="*/ 654 w 964"/>
                    <a:gd name="T13" fmla="*/ 110 h 818"/>
                    <a:gd name="T14" fmla="*/ 582 w 964"/>
                    <a:gd name="T15" fmla="*/ 0 h 818"/>
                    <a:gd name="T16" fmla="*/ 67 w 964"/>
                    <a:gd name="T17" fmla="*/ 640 h 818"/>
                    <a:gd name="T18" fmla="*/ 210 w 964"/>
                    <a:gd name="T19" fmla="*/ 657 h 818"/>
                    <a:gd name="T20" fmla="*/ 415 w 964"/>
                    <a:gd name="T21" fmla="*/ 405 h 818"/>
                    <a:gd name="T22" fmla="*/ 529 w 964"/>
                    <a:gd name="T23" fmla="*/ 609 h 818"/>
                    <a:gd name="T24" fmla="*/ 210 w 964"/>
                    <a:gd name="T25" fmla="*/ 657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4" h="818">
                      <a:moveTo>
                        <a:pt x="67" y="640"/>
                      </a:moveTo>
                      <a:cubicBezTo>
                        <a:pt x="0" y="703"/>
                        <a:pt x="83" y="818"/>
                        <a:pt x="165" y="785"/>
                      </a:cubicBezTo>
                      <a:cubicBezTo>
                        <a:pt x="431" y="748"/>
                        <a:pt x="698" y="716"/>
                        <a:pt x="964" y="675"/>
                      </a:cubicBezTo>
                      <a:cubicBezTo>
                        <a:pt x="956" y="648"/>
                        <a:pt x="940" y="594"/>
                        <a:pt x="931" y="567"/>
                      </a:cubicBezTo>
                      <a:cubicBezTo>
                        <a:pt x="836" y="569"/>
                        <a:pt x="741" y="577"/>
                        <a:pt x="647" y="587"/>
                      </a:cubicBezTo>
                      <a:cubicBezTo>
                        <a:pt x="591" y="497"/>
                        <a:pt x="540" y="405"/>
                        <a:pt x="488" y="312"/>
                      </a:cubicBezTo>
                      <a:cubicBezTo>
                        <a:pt x="544" y="245"/>
                        <a:pt x="598" y="177"/>
                        <a:pt x="654" y="110"/>
                      </a:cubicBezTo>
                      <a:cubicBezTo>
                        <a:pt x="630" y="74"/>
                        <a:pt x="606" y="37"/>
                        <a:pt x="582" y="0"/>
                      </a:cubicBezTo>
                      <a:cubicBezTo>
                        <a:pt x="410" y="213"/>
                        <a:pt x="232" y="421"/>
                        <a:pt x="67" y="640"/>
                      </a:cubicBezTo>
                      <a:moveTo>
                        <a:pt x="210" y="657"/>
                      </a:moveTo>
                      <a:cubicBezTo>
                        <a:pt x="272" y="568"/>
                        <a:pt x="341" y="484"/>
                        <a:pt x="415" y="405"/>
                      </a:cubicBezTo>
                      <a:cubicBezTo>
                        <a:pt x="455" y="472"/>
                        <a:pt x="493" y="540"/>
                        <a:pt x="529" y="609"/>
                      </a:cubicBezTo>
                      <a:cubicBezTo>
                        <a:pt x="422" y="627"/>
                        <a:pt x="316" y="645"/>
                        <a:pt x="210" y="65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Freeform 50">
                  <a:extLst>
                    <a:ext uri="{FF2B5EF4-FFF2-40B4-BE49-F238E27FC236}">
                      <a16:creationId xmlns:a16="http://schemas.microsoft.com/office/drawing/2014/main" id="{E876932F-93E7-4655-8D2C-3AD834DDC65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6926" y="1352"/>
                  <a:ext cx="220" cy="227"/>
                </a:xfrm>
                <a:custGeom>
                  <a:avLst/>
                  <a:gdLst>
                    <a:gd name="T0" fmla="*/ 0 w 968"/>
                    <a:gd name="T1" fmla="*/ 686 h 999"/>
                    <a:gd name="T2" fmla="*/ 757 w 968"/>
                    <a:gd name="T3" fmla="*/ 999 h 999"/>
                    <a:gd name="T4" fmla="*/ 941 w 968"/>
                    <a:gd name="T5" fmla="*/ 536 h 999"/>
                    <a:gd name="T6" fmla="*/ 767 w 968"/>
                    <a:gd name="T7" fmla="*/ 286 h 999"/>
                    <a:gd name="T8" fmla="*/ 522 w 968"/>
                    <a:gd name="T9" fmla="*/ 363 h 999"/>
                    <a:gd name="T10" fmla="*/ 277 w 968"/>
                    <a:gd name="T11" fmla="*/ 0 h 999"/>
                    <a:gd name="T12" fmla="*/ 245 w 968"/>
                    <a:gd name="T13" fmla="*/ 149 h 999"/>
                    <a:gd name="T14" fmla="*/ 435 w 968"/>
                    <a:gd name="T15" fmla="*/ 483 h 999"/>
                    <a:gd name="T16" fmla="*/ 385 w 968"/>
                    <a:gd name="T17" fmla="*/ 703 h 999"/>
                    <a:gd name="T18" fmla="*/ 44 w 968"/>
                    <a:gd name="T19" fmla="*/ 573 h 999"/>
                    <a:gd name="T20" fmla="*/ 0 w 968"/>
                    <a:gd name="T21" fmla="*/ 686 h 999"/>
                    <a:gd name="T22" fmla="*/ 483 w 968"/>
                    <a:gd name="T23" fmla="*/ 754 h 999"/>
                    <a:gd name="T24" fmla="*/ 637 w 968"/>
                    <a:gd name="T25" fmla="*/ 442 h 999"/>
                    <a:gd name="T26" fmla="*/ 823 w 968"/>
                    <a:gd name="T27" fmla="*/ 538 h 999"/>
                    <a:gd name="T28" fmla="*/ 713 w 968"/>
                    <a:gd name="T29" fmla="*/ 832 h 999"/>
                    <a:gd name="T30" fmla="*/ 483 w 968"/>
                    <a:gd name="T31" fmla="*/ 754 h 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68" h="999">
                      <a:moveTo>
                        <a:pt x="0" y="686"/>
                      </a:moveTo>
                      <a:cubicBezTo>
                        <a:pt x="255" y="785"/>
                        <a:pt x="501" y="905"/>
                        <a:pt x="757" y="999"/>
                      </a:cubicBezTo>
                      <a:cubicBezTo>
                        <a:pt x="822" y="846"/>
                        <a:pt x="908" y="700"/>
                        <a:pt x="941" y="536"/>
                      </a:cubicBezTo>
                      <a:cubicBezTo>
                        <a:pt x="968" y="421"/>
                        <a:pt x="873" y="313"/>
                        <a:pt x="767" y="286"/>
                      </a:cubicBezTo>
                      <a:cubicBezTo>
                        <a:pt x="677" y="268"/>
                        <a:pt x="598" y="327"/>
                        <a:pt x="522" y="363"/>
                      </a:cubicBezTo>
                      <a:cubicBezTo>
                        <a:pt x="451" y="235"/>
                        <a:pt x="369" y="113"/>
                        <a:pt x="277" y="0"/>
                      </a:cubicBezTo>
                      <a:cubicBezTo>
                        <a:pt x="265" y="50"/>
                        <a:pt x="250" y="98"/>
                        <a:pt x="245" y="149"/>
                      </a:cubicBezTo>
                      <a:cubicBezTo>
                        <a:pt x="290" y="270"/>
                        <a:pt x="388" y="363"/>
                        <a:pt x="435" y="483"/>
                      </a:cubicBezTo>
                      <a:cubicBezTo>
                        <a:pt x="448" y="560"/>
                        <a:pt x="405" y="632"/>
                        <a:pt x="385" y="703"/>
                      </a:cubicBezTo>
                      <a:cubicBezTo>
                        <a:pt x="271" y="660"/>
                        <a:pt x="159" y="614"/>
                        <a:pt x="44" y="573"/>
                      </a:cubicBezTo>
                      <a:cubicBezTo>
                        <a:pt x="29" y="611"/>
                        <a:pt x="15" y="648"/>
                        <a:pt x="0" y="686"/>
                      </a:cubicBezTo>
                      <a:moveTo>
                        <a:pt x="483" y="754"/>
                      </a:moveTo>
                      <a:cubicBezTo>
                        <a:pt x="527" y="647"/>
                        <a:pt x="558" y="529"/>
                        <a:pt x="637" y="442"/>
                      </a:cubicBezTo>
                      <a:cubicBezTo>
                        <a:pt x="700" y="369"/>
                        <a:pt x="847" y="443"/>
                        <a:pt x="823" y="538"/>
                      </a:cubicBezTo>
                      <a:cubicBezTo>
                        <a:pt x="805" y="642"/>
                        <a:pt x="751" y="735"/>
                        <a:pt x="713" y="832"/>
                      </a:cubicBezTo>
                      <a:cubicBezTo>
                        <a:pt x="636" y="808"/>
                        <a:pt x="560" y="781"/>
                        <a:pt x="483" y="7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Freeform 51">
                  <a:extLst>
                    <a:ext uri="{FF2B5EF4-FFF2-40B4-BE49-F238E27FC236}">
                      <a16:creationId xmlns:a16="http://schemas.microsoft.com/office/drawing/2014/main" id="{761A6BAC-5BE7-4513-B129-F84DBF5336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817" y="1410"/>
                  <a:ext cx="226" cy="205"/>
                </a:xfrm>
                <a:custGeom>
                  <a:avLst/>
                  <a:gdLst>
                    <a:gd name="T0" fmla="*/ 210 w 996"/>
                    <a:gd name="T1" fmla="*/ 905 h 905"/>
                    <a:gd name="T2" fmla="*/ 996 w 996"/>
                    <a:gd name="T3" fmla="*/ 603 h 905"/>
                    <a:gd name="T4" fmla="*/ 938 w 996"/>
                    <a:gd name="T5" fmla="*/ 497 h 905"/>
                    <a:gd name="T6" fmla="*/ 592 w 996"/>
                    <a:gd name="T7" fmla="*/ 622 h 905"/>
                    <a:gd name="T8" fmla="*/ 453 w 996"/>
                    <a:gd name="T9" fmla="*/ 251 h 905"/>
                    <a:gd name="T10" fmla="*/ 805 w 996"/>
                    <a:gd name="T11" fmla="*/ 113 h 905"/>
                    <a:gd name="T12" fmla="*/ 752 w 996"/>
                    <a:gd name="T13" fmla="*/ 0 h 905"/>
                    <a:gd name="T14" fmla="*/ 0 w 996"/>
                    <a:gd name="T15" fmla="*/ 285 h 905"/>
                    <a:gd name="T16" fmla="*/ 25 w 996"/>
                    <a:gd name="T17" fmla="*/ 405 h 905"/>
                    <a:gd name="T18" fmla="*/ 344 w 996"/>
                    <a:gd name="T19" fmla="*/ 302 h 905"/>
                    <a:gd name="T20" fmla="*/ 480 w 996"/>
                    <a:gd name="T21" fmla="*/ 665 h 905"/>
                    <a:gd name="T22" fmla="*/ 184 w 996"/>
                    <a:gd name="T23" fmla="*/ 783 h 905"/>
                    <a:gd name="T24" fmla="*/ 210 w 996"/>
                    <a:gd name="T25" fmla="*/ 905 h 9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96" h="905">
                      <a:moveTo>
                        <a:pt x="210" y="905"/>
                      </a:moveTo>
                      <a:cubicBezTo>
                        <a:pt x="472" y="804"/>
                        <a:pt x="735" y="705"/>
                        <a:pt x="996" y="603"/>
                      </a:cubicBezTo>
                      <a:cubicBezTo>
                        <a:pt x="978" y="567"/>
                        <a:pt x="960" y="531"/>
                        <a:pt x="938" y="497"/>
                      </a:cubicBezTo>
                      <a:cubicBezTo>
                        <a:pt x="819" y="527"/>
                        <a:pt x="708" y="583"/>
                        <a:pt x="592" y="622"/>
                      </a:cubicBezTo>
                      <a:cubicBezTo>
                        <a:pt x="541" y="500"/>
                        <a:pt x="495" y="376"/>
                        <a:pt x="453" y="251"/>
                      </a:cubicBezTo>
                      <a:cubicBezTo>
                        <a:pt x="570" y="204"/>
                        <a:pt x="688" y="160"/>
                        <a:pt x="805" y="113"/>
                      </a:cubicBezTo>
                      <a:cubicBezTo>
                        <a:pt x="792" y="85"/>
                        <a:pt x="765" y="29"/>
                        <a:pt x="752" y="0"/>
                      </a:cubicBezTo>
                      <a:cubicBezTo>
                        <a:pt x="499" y="89"/>
                        <a:pt x="253" y="196"/>
                        <a:pt x="0" y="285"/>
                      </a:cubicBezTo>
                      <a:cubicBezTo>
                        <a:pt x="8" y="325"/>
                        <a:pt x="17" y="365"/>
                        <a:pt x="25" y="405"/>
                      </a:cubicBezTo>
                      <a:cubicBezTo>
                        <a:pt x="131" y="370"/>
                        <a:pt x="237" y="335"/>
                        <a:pt x="344" y="302"/>
                      </a:cubicBezTo>
                      <a:cubicBezTo>
                        <a:pt x="389" y="423"/>
                        <a:pt x="434" y="544"/>
                        <a:pt x="480" y="665"/>
                      </a:cubicBezTo>
                      <a:cubicBezTo>
                        <a:pt x="381" y="704"/>
                        <a:pt x="282" y="742"/>
                        <a:pt x="184" y="783"/>
                      </a:cubicBezTo>
                      <a:cubicBezTo>
                        <a:pt x="193" y="824"/>
                        <a:pt x="201" y="864"/>
                        <a:pt x="210" y="90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Freeform 52">
                  <a:extLst>
                    <a:ext uri="{FF2B5EF4-FFF2-40B4-BE49-F238E27FC236}">
                      <a16:creationId xmlns:a16="http://schemas.microsoft.com/office/drawing/2014/main" id="{7829625E-AE61-417A-8B45-C8655A6E79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10" y="1561"/>
                  <a:ext cx="199" cy="180"/>
                </a:xfrm>
                <a:custGeom>
                  <a:avLst/>
                  <a:gdLst>
                    <a:gd name="T0" fmla="*/ 395 w 879"/>
                    <a:gd name="T1" fmla="*/ 586 h 794"/>
                    <a:gd name="T2" fmla="*/ 579 w 879"/>
                    <a:gd name="T3" fmla="*/ 776 h 794"/>
                    <a:gd name="T4" fmla="*/ 868 w 879"/>
                    <a:gd name="T5" fmla="*/ 442 h 794"/>
                    <a:gd name="T6" fmla="*/ 723 w 879"/>
                    <a:gd name="T7" fmla="*/ 167 h 794"/>
                    <a:gd name="T8" fmla="*/ 646 w 879"/>
                    <a:gd name="T9" fmla="*/ 247 h 794"/>
                    <a:gd name="T10" fmla="*/ 715 w 879"/>
                    <a:gd name="T11" fmla="*/ 577 h 794"/>
                    <a:gd name="T12" fmla="*/ 522 w 879"/>
                    <a:gd name="T13" fmla="*/ 634 h 794"/>
                    <a:gd name="T14" fmla="*/ 513 w 879"/>
                    <a:gd name="T15" fmla="*/ 200 h 794"/>
                    <a:gd name="T16" fmla="*/ 179 w 879"/>
                    <a:gd name="T17" fmla="*/ 78 h 794"/>
                    <a:gd name="T18" fmla="*/ 23 w 879"/>
                    <a:gd name="T19" fmla="*/ 507 h 794"/>
                    <a:gd name="T20" fmla="*/ 205 w 879"/>
                    <a:gd name="T21" fmla="*/ 705 h 794"/>
                    <a:gd name="T22" fmla="*/ 251 w 879"/>
                    <a:gd name="T23" fmla="*/ 612 h 794"/>
                    <a:gd name="T24" fmla="*/ 162 w 879"/>
                    <a:gd name="T25" fmla="*/ 280 h 794"/>
                    <a:gd name="T26" fmla="*/ 377 w 879"/>
                    <a:gd name="T27" fmla="*/ 172 h 794"/>
                    <a:gd name="T28" fmla="*/ 395 w 879"/>
                    <a:gd name="T29" fmla="*/ 586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79" h="794">
                      <a:moveTo>
                        <a:pt x="395" y="586"/>
                      </a:moveTo>
                      <a:cubicBezTo>
                        <a:pt x="405" y="679"/>
                        <a:pt x="479" y="777"/>
                        <a:pt x="579" y="776"/>
                      </a:cubicBezTo>
                      <a:cubicBezTo>
                        <a:pt x="758" y="794"/>
                        <a:pt x="862" y="596"/>
                        <a:pt x="868" y="442"/>
                      </a:cubicBezTo>
                      <a:cubicBezTo>
                        <a:pt x="879" y="328"/>
                        <a:pt x="791" y="244"/>
                        <a:pt x="723" y="167"/>
                      </a:cubicBezTo>
                      <a:cubicBezTo>
                        <a:pt x="703" y="187"/>
                        <a:pt x="665" y="227"/>
                        <a:pt x="646" y="247"/>
                      </a:cubicBezTo>
                      <a:cubicBezTo>
                        <a:pt x="723" y="339"/>
                        <a:pt x="789" y="461"/>
                        <a:pt x="715" y="577"/>
                      </a:cubicBezTo>
                      <a:cubicBezTo>
                        <a:pt x="689" y="664"/>
                        <a:pt x="590" y="643"/>
                        <a:pt x="522" y="634"/>
                      </a:cubicBezTo>
                      <a:cubicBezTo>
                        <a:pt x="513" y="490"/>
                        <a:pt x="537" y="343"/>
                        <a:pt x="513" y="200"/>
                      </a:cubicBezTo>
                      <a:cubicBezTo>
                        <a:pt x="483" y="57"/>
                        <a:pt x="294" y="0"/>
                        <a:pt x="179" y="78"/>
                      </a:cubicBezTo>
                      <a:cubicBezTo>
                        <a:pt x="36" y="163"/>
                        <a:pt x="0" y="354"/>
                        <a:pt x="23" y="507"/>
                      </a:cubicBezTo>
                      <a:cubicBezTo>
                        <a:pt x="35" y="606"/>
                        <a:pt x="132" y="654"/>
                        <a:pt x="205" y="705"/>
                      </a:cubicBezTo>
                      <a:cubicBezTo>
                        <a:pt x="217" y="682"/>
                        <a:pt x="240" y="636"/>
                        <a:pt x="251" y="612"/>
                      </a:cubicBezTo>
                      <a:cubicBezTo>
                        <a:pt x="157" y="529"/>
                        <a:pt x="94" y="401"/>
                        <a:pt x="162" y="280"/>
                      </a:cubicBezTo>
                      <a:cubicBezTo>
                        <a:pt x="189" y="180"/>
                        <a:pt x="288" y="168"/>
                        <a:pt x="377" y="172"/>
                      </a:cubicBezTo>
                      <a:cubicBezTo>
                        <a:pt x="399" y="309"/>
                        <a:pt x="385" y="448"/>
                        <a:pt x="395" y="5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Freeform 53">
                  <a:extLst>
                    <a:ext uri="{FF2B5EF4-FFF2-40B4-BE49-F238E27FC236}">
                      <a16:creationId xmlns:a16="http://schemas.microsoft.com/office/drawing/2014/main" id="{CBC50A98-B721-4B2C-BADD-AB4AB96031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55" y="1617"/>
                  <a:ext cx="227" cy="181"/>
                </a:xfrm>
                <a:custGeom>
                  <a:avLst/>
                  <a:gdLst>
                    <a:gd name="T0" fmla="*/ 157 w 1001"/>
                    <a:gd name="T1" fmla="*/ 797 h 797"/>
                    <a:gd name="T2" fmla="*/ 752 w 1001"/>
                    <a:gd name="T3" fmla="*/ 636 h 797"/>
                    <a:gd name="T4" fmla="*/ 719 w 1001"/>
                    <a:gd name="T5" fmla="*/ 38 h 797"/>
                    <a:gd name="T6" fmla="*/ 0 w 1001"/>
                    <a:gd name="T7" fmla="*/ 172 h 797"/>
                    <a:gd name="T8" fmla="*/ 27 w 1001"/>
                    <a:gd name="T9" fmla="*/ 294 h 797"/>
                    <a:gd name="T10" fmla="*/ 594 w 1001"/>
                    <a:gd name="T11" fmla="*/ 153 h 797"/>
                    <a:gd name="T12" fmla="*/ 699 w 1001"/>
                    <a:gd name="T13" fmla="*/ 519 h 797"/>
                    <a:gd name="T14" fmla="*/ 147 w 1001"/>
                    <a:gd name="T15" fmla="*/ 677 h 797"/>
                    <a:gd name="T16" fmla="*/ 157 w 1001"/>
                    <a:gd name="T17" fmla="*/ 797 h 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1" h="797">
                      <a:moveTo>
                        <a:pt x="157" y="797"/>
                      </a:moveTo>
                      <a:cubicBezTo>
                        <a:pt x="358" y="758"/>
                        <a:pt x="561" y="712"/>
                        <a:pt x="752" y="636"/>
                      </a:cubicBezTo>
                      <a:cubicBezTo>
                        <a:pt x="1001" y="533"/>
                        <a:pt x="941" y="136"/>
                        <a:pt x="719" y="38"/>
                      </a:cubicBezTo>
                      <a:cubicBezTo>
                        <a:pt x="473" y="0"/>
                        <a:pt x="237" y="119"/>
                        <a:pt x="0" y="172"/>
                      </a:cubicBezTo>
                      <a:cubicBezTo>
                        <a:pt x="9" y="213"/>
                        <a:pt x="18" y="253"/>
                        <a:pt x="27" y="294"/>
                      </a:cubicBezTo>
                      <a:cubicBezTo>
                        <a:pt x="217" y="251"/>
                        <a:pt x="401" y="184"/>
                        <a:pt x="594" y="153"/>
                      </a:cubicBezTo>
                      <a:cubicBezTo>
                        <a:pt x="786" y="112"/>
                        <a:pt x="876" y="450"/>
                        <a:pt x="699" y="519"/>
                      </a:cubicBezTo>
                      <a:cubicBezTo>
                        <a:pt x="523" y="595"/>
                        <a:pt x="330" y="623"/>
                        <a:pt x="147" y="677"/>
                      </a:cubicBezTo>
                      <a:cubicBezTo>
                        <a:pt x="150" y="718"/>
                        <a:pt x="154" y="757"/>
                        <a:pt x="157" y="7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Freeform 54">
                  <a:extLst>
                    <a:ext uri="{FF2B5EF4-FFF2-40B4-BE49-F238E27FC236}">
                      <a16:creationId xmlns:a16="http://schemas.microsoft.com/office/drawing/2014/main" id="{17B462D1-4230-45DC-944F-267FF7CF95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54" y="1754"/>
                  <a:ext cx="182" cy="62"/>
                </a:xfrm>
                <a:custGeom>
                  <a:avLst/>
                  <a:gdLst>
                    <a:gd name="T0" fmla="*/ 0 w 799"/>
                    <a:gd name="T1" fmla="*/ 121 h 276"/>
                    <a:gd name="T2" fmla="*/ 797 w 799"/>
                    <a:gd name="T3" fmla="*/ 276 h 276"/>
                    <a:gd name="T4" fmla="*/ 799 w 799"/>
                    <a:gd name="T5" fmla="*/ 143 h 276"/>
                    <a:gd name="T6" fmla="*/ 4 w 799"/>
                    <a:gd name="T7" fmla="*/ 0 h 276"/>
                    <a:gd name="T8" fmla="*/ 0 w 799"/>
                    <a:gd name="T9" fmla="*/ 121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9" h="276">
                      <a:moveTo>
                        <a:pt x="0" y="121"/>
                      </a:moveTo>
                      <a:cubicBezTo>
                        <a:pt x="265" y="177"/>
                        <a:pt x="531" y="227"/>
                        <a:pt x="797" y="276"/>
                      </a:cubicBezTo>
                      <a:cubicBezTo>
                        <a:pt x="798" y="232"/>
                        <a:pt x="798" y="187"/>
                        <a:pt x="799" y="143"/>
                      </a:cubicBezTo>
                      <a:cubicBezTo>
                        <a:pt x="532" y="105"/>
                        <a:pt x="271" y="36"/>
                        <a:pt x="4" y="0"/>
                      </a:cubicBezTo>
                      <a:cubicBezTo>
                        <a:pt x="3" y="40"/>
                        <a:pt x="1" y="81"/>
                        <a:pt x="0" y="12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Freeform 55">
                  <a:extLst>
                    <a:ext uri="{FF2B5EF4-FFF2-40B4-BE49-F238E27FC236}">
                      <a16:creationId xmlns:a16="http://schemas.microsoft.com/office/drawing/2014/main" id="{977C9393-F737-4A00-A40A-EEF6C5F13D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26" y="1836"/>
                  <a:ext cx="202" cy="169"/>
                </a:xfrm>
                <a:custGeom>
                  <a:avLst/>
                  <a:gdLst>
                    <a:gd name="T0" fmla="*/ 76 w 890"/>
                    <a:gd name="T1" fmla="*/ 743 h 743"/>
                    <a:gd name="T2" fmla="*/ 890 w 890"/>
                    <a:gd name="T3" fmla="*/ 642 h 743"/>
                    <a:gd name="T4" fmla="*/ 884 w 890"/>
                    <a:gd name="T5" fmla="*/ 518 h 743"/>
                    <a:gd name="T6" fmla="*/ 504 w 890"/>
                    <a:gd name="T7" fmla="*/ 563 h 743"/>
                    <a:gd name="T8" fmla="*/ 459 w 890"/>
                    <a:gd name="T9" fmla="*/ 189 h 743"/>
                    <a:gd name="T10" fmla="*/ 845 w 890"/>
                    <a:gd name="T11" fmla="*/ 123 h 743"/>
                    <a:gd name="T12" fmla="*/ 797 w 890"/>
                    <a:gd name="T13" fmla="*/ 0 h 743"/>
                    <a:gd name="T14" fmla="*/ 0 w 890"/>
                    <a:gd name="T15" fmla="*/ 97 h 743"/>
                    <a:gd name="T16" fmla="*/ 4 w 890"/>
                    <a:gd name="T17" fmla="*/ 218 h 743"/>
                    <a:gd name="T18" fmla="*/ 340 w 890"/>
                    <a:gd name="T19" fmla="*/ 179 h 743"/>
                    <a:gd name="T20" fmla="*/ 369 w 890"/>
                    <a:gd name="T21" fmla="*/ 574 h 743"/>
                    <a:gd name="T22" fmla="*/ 65 w 890"/>
                    <a:gd name="T23" fmla="*/ 615 h 743"/>
                    <a:gd name="T24" fmla="*/ 76 w 890"/>
                    <a:gd name="T25" fmla="*/ 743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90" h="743">
                      <a:moveTo>
                        <a:pt x="76" y="743"/>
                      </a:moveTo>
                      <a:cubicBezTo>
                        <a:pt x="348" y="710"/>
                        <a:pt x="619" y="680"/>
                        <a:pt x="890" y="642"/>
                      </a:cubicBezTo>
                      <a:cubicBezTo>
                        <a:pt x="888" y="601"/>
                        <a:pt x="886" y="560"/>
                        <a:pt x="884" y="518"/>
                      </a:cubicBezTo>
                      <a:cubicBezTo>
                        <a:pt x="757" y="529"/>
                        <a:pt x="630" y="546"/>
                        <a:pt x="504" y="563"/>
                      </a:cubicBezTo>
                      <a:cubicBezTo>
                        <a:pt x="491" y="438"/>
                        <a:pt x="470" y="314"/>
                        <a:pt x="459" y="189"/>
                      </a:cubicBezTo>
                      <a:cubicBezTo>
                        <a:pt x="574" y="126"/>
                        <a:pt x="718" y="146"/>
                        <a:pt x="845" y="123"/>
                      </a:cubicBezTo>
                      <a:cubicBezTo>
                        <a:pt x="831" y="81"/>
                        <a:pt x="815" y="40"/>
                        <a:pt x="797" y="0"/>
                      </a:cubicBezTo>
                      <a:cubicBezTo>
                        <a:pt x="531" y="23"/>
                        <a:pt x="265" y="60"/>
                        <a:pt x="0" y="97"/>
                      </a:cubicBezTo>
                      <a:cubicBezTo>
                        <a:pt x="1" y="137"/>
                        <a:pt x="3" y="177"/>
                        <a:pt x="4" y="218"/>
                      </a:cubicBezTo>
                      <a:cubicBezTo>
                        <a:pt x="116" y="210"/>
                        <a:pt x="228" y="196"/>
                        <a:pt x="340" y="179"/>
                      </a:cubicBezTo>
                      <a:cubicBezTo>
                        <a:pt x="346" y="310"/>
                        <a:pt x="405" y="449"/>
                        <a:pt x="369" y="574"/>
                      </a:cubicBezTo>
                      <a:cubicBezTo>
                        <a:pt x="269" y="599"/>
                        <a:pt x="166" y="603"/>
                        <a:pt x="65" y="615"/>
                      </a:cubicBezTo>
                      <a:cubicBezTo>
                        <a:pt x="69" y="658"/>
                        <a:pt x="72" y="701"/>
                        <a:pt x="76" y="74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Freeform 56">
                  <a:extLst>
                    <a:ext uri="{FF2B5EF4-FFF2-40B4-BE49-F238E27FC236}">
                      <a16:creationId xmlns:a16="http://schemas.microsoft.com/office/drawing/2014/main" id="{F492D14B-4B08-4195-A691-A9A718200D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72" y="1831"/>
                  <a:ext cx="197" cy="151"/>
                </a:xfrm>
                <a:custGeom>
                  <a:avLst/>
                  <a:gdLst>
                    <a:gd name="T0" fmla="*/ 675 w 868"/>
                    <a:gd name="T1" fmla="*/ 666 h 666"/>
                    <a:gd name="T2" fmla="*/ 785 w 868"/>
                    <a:gd name="T3" fmla="*/ 654 h 666"/>
                    <a:gd name="T4" fmla="*/ 868 w 868"/>
                    <a:gd name="T5" fmla="*/ 18 h 666"/>
                    <a:gd name="T6" fmla="*/ 757 w 868"/>
                    <a:gd name="T7" fmla="*/ 0 h 666"/>
                    <a:gd name="T8" fmla="*/ 728 w 868"/>
                    <a:gd name="T9" fmla="*/ 262 h 666"/>
                    <a:gd name="T10" fmla="*/ 19 w 868"/>
                    <a:gd name="T11" fmla="*/ 170 h 666"/>
                    <a:gd name="T12" fmla="*/ 0 w 868"/>
                    <a:gd name="T13" fmla="*/ 288 h 666"/>
                    <a:gd name="T14" fmla="*/ 686 w 868"/>
                    <a:gd name="T15" fmla="*/ 390 h 666"/>
                    <a:gd name="T16" fmla="*/ 675 w 868"/>
                    <a:gd name="T17" fmla="*/ 666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8" h="666">
                      <a:moveTo>
                        <a:pt x="675" y="666"/>
                      </a:moveTo>
                      <a:cubicBezTo>
                        <a:pt x="702" y="663"/>
                        <a:pt x="758" y="657"/>
                        <a:pt x="785" y="654"/>
                      </a:cubicBezTo>
                      <a:cubicBezTo>
                        <a:pt x="812" y="442"/>
                        <a:pt x="851" y="231"/>
                        <a:pt x="868" y="18"/>
                      </a:cubicBezTo>
                      <a:cubicBezTo>
                        <a:pt x="831" y="12"/>
                        <a:pt x="794" y="6"/>
                        <a:pt x="757" y="0"/>
                      </a:cubicBezTo>
                      <a:cubicBezTo>
                        <a:pt x="747" y="87"/>
                        <a:pt x="737" y="175"/>
                        <a:pt x="728" y="262"/>
                      </a:cubicBezTo>
                      <a:cubicBezTo>
                        <a:pt x="491" y="239"/>
                        <a:pt x="256" y="194"/>
                        <a:pt x="19" y="170"/>
                      </a:cubicBezTo>
                      <a:cubicBezTo>
                        <a:pt x="14" y="199"/>
                        <a:pt x="5" y="258"/>
                        <a:pt x="0" y="288"/>
                      </a:cubicBezTo>
                      <a:cubicBezTo>
                        <a:pt x="228" y="330"/>
                        <a:pt x="457" y="356"/>
                        <a:pt x="686" y="390"/>
                      </a:cubicBezTo>
                      <a:cubicBezTo>
                        <a:pt x="684" y="482"/>
                        <a:pt x="679" y="574"/>
                        <a:pt x="675" y="6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57">
                  <a:extLst>
                    <a:ext uri="{FF2B5EF4-FFF2-40B4-BE49-F238E27FC236}">
                      <a16:creationId xmlns:a16="http://schemas.microsoft.com/office/drawing/2014/main" id="{F6ED556E-4D5F-42C7-8A19-1A80C25C22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81" y="2019"/>
                  <a:ext cx="191" cy="172"/>
                </a:xfrm>
                <a:custGeom>
                  <a:avLst/>
                  <a:gdLst>
                    <a:gd name="T0" fmla="*/ 428 w 839"/>
                    <a:gd name="T1" fmla="*/ 494 h 759"/>
                    <a:gd name="T2" fmla="*/ 826 w 839"/>
                    <a:gd name="T3" fmla="*/ 759 h 759"/>
                    <a:gd name="T4" fmla="*/ 823 w 839"/>
                    <a:gd name="T5" fmla="*/ 600 h 759"/>
                    <a:gd name="T6" fmla="*/ 478 w 839"/>
                    <a:gd name="T7" fmla="*/ 374 h 759"/>
                    <a:gd name="T8" fmla="*/ 808 w 839"/>
                    <a:gd name="T9" fmla="*/ 146 h 759"/>
                    <a:gd name="T10" fmla="*/ 839 w 839"/>
                    <a:gd name="T11" fmla="*/ 0 h 759"/>
                    <a:gd name="T12" fmla="*/ 361 w 839"/>
                    <a:gd name="T13" fmla="*/ 302 h 759"/>
                    <a:gd name="T14" fmla="*/ 0 w 839"/>
                    <a:gd name="T15" fmla="*/ 322 h 759"/>
                    <a:gd name="T16" fmla="*/ 5 w 839"/>
                    <a:gd name="T17" fmla="*/ 441 h 759"/>
                    <a:gd name="T18" fmla="*/ 428 w 839"/>
                    <a:gd name="T19" fmla="*/ 494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9" h="759">
                      <a:moveTo>
                        <a:pt x="428" y="494"/>
                      </a:moveTo>
                      <a:cubicBezTo>
                        <a:pt x="564" y="577"/>
                        <a:pt x="693" y="671"/>
                        <a:pt x="826" y="759"/>
                      </a:cubicBezTo>
                      <a:cubicBezTo>
                        <a:pt x="824" y="706"/>
                        <a:pt x="824" y="653"/>
                        <a:pt x="823" y="600"/>
                      </a:cubicBezTo>
                      <a:cubicBezTo>
                        <a:pt x="706" y="526"/>
                        <a:pt x="592" y="450"/>
                        <a:pt x="478" y="374"/>
                      </a:cubicBezTo>
                      <a:cubicBezTo>
                        <a:pt x="586" y="295"/>
                        <a:pt x="703" y="229"/>
                        <a:pt x="808" y="146"/>
                      </a:cubicBezTo>
                      <a:cubicBezTo>
                        <a:pt x="822" y="99"/>
                        <a:pt x="832" y="50"/>
                        <a:pt x="839" y="0"/>
                      </a:cubicBezTo>
                      <a:cubicBezTo>
                        <a:pt x="667" y="80"/>
                        <a:pt x="528" y="215"/>
                        <a:pt x="361" y="302"/>
                      </a:cubicBezTo>
                      <a:cubicBezTo>
                        <a:pt x="244" y="333"/>
                        <a:pt x="120" y="314"/>
                        <a:pt x="0" y="322"/>
                      </a:cubicBezTo>
                      <a:cubicBezTo>
                        <a:pt x="1" y="352"/>
                        <a:pt x="4" y="411"/>
                        <a:pt x="5" y="441"/>
                      </a:cubicBezTo>
                      <a:cubicBezTo>
                        <a:pt x="146" y="448"/>
                        <a:pt x="303" y="409"/>
                        <a:pt x="428" y="4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58">
                  <a:extLst>
                    <a:ext uri="{FF2B5EF4-FFF2-40B4-BE49-F238E27FC236}">
                      <a16:creationId xmlns:a16="http://schemas.microsoft.com/office/drawing/2014/main" id="{4E8542E6-B65B-4BEF-9C02-2B58F9DFF3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19" y="2036"/>
                  <a:ext cx="192" cy="157"/>
                </a:xfrm>
                <a:custGeom>
                  <a:avLst/>
                  <a:gdLst>
                    <a:gd name="T0" fmla="*/ 24 w 844"/>
                    <a:gd name="T1" fmla="*/ 690 h 690"/>
                    <a:gd name="T2" fmla="*/ 217 w 844"/>
                    <a:gd name="T3" fmla="*/ 594 h 690"/>
                    <a:gd name="T4" fmla="*/ 703 w 844"/>
                    <a:gd name="T5" fmla="*/ 182 h 690"/>
                    <a:gd name="T6" fmla="*/ 725 w 844"/>
                    <a:gd name="T7" fmla="*/ 661 h 690"/>
                    <a:gd name="T8" fmla="*/ 840 w 844"/>
                    <a:gd name="T9" fmla="*/ 668 h 690"/>
                    <a:gd name="T10" fmla="*/ 819 w 844"/>
                    <a:gd name="T11" fmla="*/ 0 h 690"/>
                    <a:gd name="T12" fmla="*/ 568 w 844"/>
                    <a:gd name="T13" fmla="*/ 133 h 690"/>
                    <a:gd name="T14" fmla="*/ 130 w 844"/>
                    <a:gd name="T15" fmla="*/ 503 h 690"/>
                    <a:gd name="T16" fmla="*/ 120 w 844"/>
                    <a:gd name="T17" fmla="*/ 76 h 690"/>
                    <a:gd name="T18" fmla="*/ 1 w 844"/>
                    <a:gd name="T19" fmla="*/ 77 h 690"/>
                    <a:gd name="T20" fmla="*/ 24 w 844"/>
                    <a:gd name="T21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44" h="690">
                      <a:moveTo>
                        <a:pt x="24" y="690"/>
                      </a:moveTo>
                      <a:cubicBezTo>
                        <a:pt x="92" y="667"/>
                        <a:pt x="162" y="643"/>
                        <a:pt x="217" y="594"/>
                      </a:cubicBezTo>
                      <a:cubicBezTo>
                        <a:pt x="380" y="459"/>
                        <a:pt x="539" y="317"/>
                        <a:pt x="703" y="182"/>
                      </a:cubicBezTo>
                      <a:cubicBezTo>
                        <a:pt x="728" y="341"/>
                        <a:pt x="726" y="501"/>
                        <a:pt x="725" y="661"/>
                      </a:cubicBezTo>
                      <a:cubicBezTo>
                        <a:pt x="753" y="663"/>
                        <a:pt x="811" y="666"/>
                        <a:pt x="840" y="668"/>
                      </a:cubicBezTo>
                      <a:cubicBezTo>
                        <a:pt x="834" y="445"/>
                        <a:pt x="844" y="222"/>
                        <a:pt x="819" y="0"/>
                      </a:cubicBezTo>
                      <a:cubicBezTo>
                        <a:pt x="725" y="20"/>
                        <a:pt x="639" y="68"/>
                        <a:pt x="568" y="133"/>
                      </a:cubicBezTo>
                      <a:cubicBezTo>
                        <a:pt x="424" y="259"/>
                        <a:pt x="277" y="381"/>
                        <a:pt x="130" y="503"/>
                      </a:cubicBezTo>
                      <a:cubicBezTo>
                        <a:pt x="124" y="361"/>
                        <a:pt x="121" y="218"/>
                        <a:pt x="120" y="76"/>
                      </a:cubicBezTo>
                      <a:cubicBezTo>
                        <a:pt x="90" y="76"/>
                        <a:pt x="31" y="77"/>
                        <a:pt x="1" y="77"/>
                      </a:cubicBezTo>
                      <a:cubicBezTo>
                        <a:pt x="0" y="282"/>
                        <a:pt x="7" y="486"/>
                        <a:pt x="24" y="69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59">
                  <a:extLst>
                    <a:ext uri="{FF2B5EF4-FFF2-40B4-BE49-F238E27FC236}">
                      <a16:creationId xmlns:a16="http://schemas.microsoft.com/office/drawing/2014/main" id="{B9A70052-75BA-4873-834B-CB7EC32147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33" y="2779"/>
                  <a:ext cx="146" cy="237"/>
                </a:xfrm>
                <a:custGeom>
                  <a:avLst/>
                  <a:gdLst>
                    <a:gd name="T0" fmla="*/ 165 w 643"/>
                    <a:gd name="T1" fmla="*/ 978 h 1048"/>
                    <a:gd name="T2" fmla="*/ 538 w 643"/>
                    <a:gd name="T3" fmla="*/ 930 h 1048"/>
                    <a:gd name="T4" fmla="*/ 514 w 643"/>
                    <a:gd name="T5" fmla="*/ 492 h 1048"/>
                    <a:gd name="T6" fmla="*/ 179 w 643"/>
                    <a:gd name="T7" fmla="*/ 147 h 1048"/>
                    <a:gd name="T8" fmla="*/ 622 w 643"/>
                    <a:gd name="T9" fmla="*/ 126 h 1048"/>
                    <a:gd name="T10" fmla="*/ 618 w 643"/>
                    <a:gd name="T11" fmla="*/ 5 h 1048"/>
                    <a:gd name="T12" fmla="*/ 0 w 643"/>
                    <a:gd name="T13" fmla="*/ 8 h 1048"/>
                    <a:gd name="T14" fmla="*/ 183 w 643"/>
                    <a:gd name="T15" fmla="*/ 363 h 1048"/>
                    <a:gd name="T16" fmla="*/ 443 w 643"/>
                    <a:gd name="T17" fmla="*/ 733 h 1048"/>
                    <a:gd name="T18" fmla="*/ 309 w 643"/>
                    <a:gd name="T19" fmla="*/ 887 h 1048"/>
                    <a:gd name="T20" fmla="*/ 177 w 643"/>
                    <a:gd name="T21" fmla="*/ 649 h 1048"/>
                    <a:gd name="T22" fmla="*/ 33 w 643"/>
                    <a:gd name="T23" fmla="*/ 655 h 1048"/>
                    <a:gd name="T24" fmla="*/ 165 w 643"/>
                    <a:gd name="T25" fmla="*/ 978 h 1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3" h="1048">
                      <a:moveTo>
                        <a:pt x="165" y="978"/>
                      </a:moveTo>
                      <a:cubicBezTo>
                        <a:pt x="280" y="1048"/>
                        <a:pt x="451" y="1041"/>
                        <a:pt x="538" y="930"/>
                      </a:cubicBezTo>
                      <a:cubicBezTo>
                        <a:pt x="643" y="806"/>
                        <a:pt x="625" y="607"/>
                        <a:pt x="514" y="492"/>
                      </a:cubicBezTo>
                      <a:cubicBezTo>
                        <a:pt x="405" y="374"/>
                        <a:pt x="280" y="272"/>
                        <a:pt x="179" y="147"/>
                      </a:cubicBezTo>
                      <a:cubicBezTo>
                        <a:pt x="326" y="126"/>
                        <a:pt x="474" y="125"/>
                        <a:pt x="622" y="126"/>
                      </a:cubicBezTo>
                      <a:cubicBezTo>
                        <a:pt x="621" y="85"/>
                        <a:pt x="619" y="45"/>
                        <a:pt x="618" y="5"/>
                      </a:cubicBezTo>
                      <a:cubicBezTo>
                        <a:pt x="412" y="3"/>
                        <a:pt x="206" y="0"/>
                        <a:pt x="0" y="8"/>
                      </a:cubicBezTo>
                      <a:cubicBezTo>
                        <a:pt x="21" y="143"/>
                        <a:pt x="79" y="272"/>
                        <a:pt x="183" y="363"/>
                      </a:cubicBezTo>
                      <a:cubicBezTo>
                        <a:pt x="283" y="473"/>
                        <a:pt x="452" y="562"/>
                        <a:pt x="443" y="733"/>
                      </a:cubicBezTo>
                      <a:cubicBezTo>
                        <a:pt x="453" y="812"/>
                        <a:pt x="397" y="911"/>
                        <a:pt x="309" y="887"/>
                      </a:cubicBezTo>
                      <a:cubicBezTo>
                        <a:pt x="195" y="868"/>
                        <a:pt x="202" y="736"/>
                        <a:pt x="177" y="649"/>
                      </a:cubicBezTo>
                      <a:cubicBezTo>
                        <a:pt x="141" y="650"/>
                        <a:pt x="69" y="654"/>
                        <a:pt x="33" y="655"/>
                      </a:cubicBezTo>
                      <a:cubicBezTo>
                        <a:pt x="54" y="768"/>
                        <a:pt x="64" y="904"/>
                        <a:pt x="165" y="9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60">
                  <a:extLst>
                    <a:ext uri="{FF2B5EF4-FFF2-40B4-BE49-F238E27FC236}">
                      <a16:creationId xmlns:a16="http://schemas.microsoft.com/office/drawing/2014/main" id="{35C52999-572E-460A-8AD6-488EF017AC4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330" y="2779"/>
                  <a:ext cx="153" cy="250"/>
                </a:xfrm>
                <a:custGeom>
                  <a:avLst/>
                  <a:gdLst>
                    <a:gd name="T0" fmla="*/ 231 w 676"/>
                    <a:gd name="T1" fmla="*/ 1056 h 1100"/>
                    <a:gd name="T2" fmla="*/ 556 w 676"/>
                    <a:gd name="T3" fmla="*/ 987 h 1100"/>
                    <a:gd name="T4" fmla="*/ 671 w 676"/>
                    <a:gd name="T5" fmla="*/ 578 h 1100"/>
                    <a:gd name="T6" fmla="*/ 539 w 676"/>
                    <a:gd name="T7" fmla="*/ 115 h 1100"/>
                    <a:gd name="T8" fmla="*/ 102 w 676"/>
                    <a:gd name="T9" fmla="*/ 180 h 1100"/>
                    <a:gd name="T10" fmla="*/ 30 w 676"/>
                    <a:gd name="T11" fmla="*/ 739 h 1100"/>
                    <a:gd name="T12" fmla="*/ 231 w 676"/>
                    <a:gd name="T13" fmla="*/ 1056 h 1100"/>
                    <a:gd name="T14" fmla="*/ 178 w 676"/>
                    <a:gd name="T15" fmla="*/ 684 h 1100"/>
                    <a:gd name="T16" fmla="*/ 360 w 676"/>
                    <a:gd name="T17" fmla="*/ 154 h 1100"/>
                    <a:gd name="T18" fmla="*/ 511 w 676"/>
                    <a:gd name="T19" fmla="*/ 685 h 1100"/>
                    <a:gd name="T20" fmla="*/ 357 w 676"/>
                    <a:gd name="T21" fmla="*/ 947 h 1100"/>
                    <a:gd name="T22" fmla="*/ 178 w 676"/>
                    <a:gd name="T23" fmla="*/ 684 h 1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76" h="1100">
                      <a:moveTo>
                        <a:pt x="231" y="1056"/>
                      </a:moveTo>
                      <a:cubicBezTo>
                        <a:pt x="340" y="1100"/>
                        <a:pt x="479" y="1080"/>
                        <a:pt x="556" y="987"/>
                      </a:cubicBezTo>
                      <a:cubicBezTo>
                        <a:pt x="655" y="877"/>
                        <a:pt x="667" y="719"/>
                        <a:pt x="671" y="578"/>
                      </a:cubicBezTo>
                      <a:cubicBezTo>
                        <a:pt x="676" y="416"/>
                        <a:pt x="650" y="241"/>
                        <a:pt x="539" y="115"/>
                      </a:cubicBezTo>
                      <a:cubicBezTo>
                        <a:pt x="416" y="0"/>
                        <a:pt x="182" y="27"/>
                        <a:pt x="102" y="180"/>
                      </a:cubicBezTo>
                      <a:cubicBezTo>
                        <a:pt x="8" y="349"/>
                        <a:pt x="0" y="552"/>
                        <a:pt x="30" y="739"/>
                      </a:cubicBezTo>
                      <a:cubicBezTo>
                        <a:pt x="54" y="863"/>
                        <a:pt x="104" y="1006"/>
                        <a:pt x="231" y="1056"/>
                      </a:cubicBezTo>
                      <a:moveTo>
                        <a:pt x="178" y="684"/>
                      </a:moveTo>
                      <a:cubicBezTo>
                        <a:pt x="164" y="497"/>
                        <a:pt x="152" y="240"/>
                        <a:pt x="360" y="154"/>
                      </a:cubicBezTo>
                      <a:cubicBezTo>
                        <a:pt x="534" y="271"/>
                        <a:pt x="523" y="500"/>
                        <a:pt x="511" y="685"/>
                      </a:cubicBezTo>
                      <a:cubicBezTo>
                        <a:pt x="497" y="785"/>
                        <a:pt x="480" y="928"/>
                        <a:pt x="357" y="947"/>
                      </a:cubicBezTo>
                      <a:cubicBezTo>
                        <a:pt x="220" y="947"/>
                        <a:pt x="192" y="790"/>
                        <a:pt x="178" y="68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61">
                  <a:extLst>
                    <a:ext uri="{FF2B5EF4-FFF2-40B4-BE49-F238E27FC236}">
                      <a16:creationId xmlns:a16="http://schemas.microsoft.com/office/drawing/2014/main" id="{1CBB7D44-D3A8-46D6-A65F-C03154896A6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532" y="2774"/>
                  <a:ext cx="159" cy="257"/>
                </a:xfrm>
                <a:custGeom>
                  <a:avLst/>
                  <a:gdLst>
                    <a:gd name="T0" fmla="*/ 224 w 702"/>
                    <a:gd name="T1" fmla="*/ 1062 h 1131"/>
                    <a:gd name="T2" fmla="*/ 607 w 702"/>
                    <a:gd name="T3" fmla="*/ 915 h 1131"/>
                    <a:gd name="T4" fmla="*/ 593 w 702"/>
                    <a:gd name="T5" fmla="*/ 199 h 1131"/>
                    <a:gd name="T6" fmla="*/ 126 w 702"/>
                    <a:gd name="T7" fmla="*/ 152 h 1131"/>
                    <a:gd name="T8" fmla="*/ 22 w 702"/>
                    <a:gd name="T9" fmla="*/ 710 h 1131"/>
                    <a:gd name="T10" fmla="*/ 224 w 702"/>
                    <a:gd name="T11" fmla="*/ 1062 h 1131"/>
                    <a:gd name="T12" fmla="*/ 261 w 702"/>
                    <a:gd name="T13" fmla="*/ 925 h 1131"/>
                    <a:gd name="T14" fmla="*/ 177 w 702"/>
                    <a:gd name="T15" fmla="*/ 622 h 1131"/>
                    <a:gd name="T16" fmla="*/ 218 w 702"/>
                    <a:gd name="T17" fmla="*/ 279 h 1131"/>
                    <a:gd name="T18" fmla="*/ 380 w 702"/>
                    <a:gd name="T19" fmla="*/ 184 h 1131"/>
                    <a:gd name="T20" fmla="*/ 507 w 702"/>
                    <a:gd name="T21" fmla="*/ 443 h 1131"/>
                    <a:gd name="T22" fmla="*/ 465 w 702"/>
                    <a:gd name="T23" fmla="*/ 878 h 1131"/>
                    <a:gd name="T24" fmla="*/ 261 w 702"/>
                    <a:gd name="T25" fmla="*/ 925 h 1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2" h="1131">
                      <a:moveTo>
                        <a:pt x="224" y="1062"/>
                      </a:moveTo>
                      <a:cubicBezTo>
                        <a:pt x="364" y="1131"/>
                        <a:pt x="549" y="1059"/>
                        <a:pt x="607" y="915"/>
                      </a:cubicBezTo>
                      <a:cubicBezTo>
                        <a:pt x="702" y="689"/>
                        <a:pt x="699" y="421"/>
                        <a:pt x="593" y="199"/>
                      </a:cubicBezTo>
                      <a:cubicBezTo>
                        <a:pt x="510" y="28"/>
                        <a:pt x="241" y="0"/>
                        <a:pt x="126" y="152"/>
                      </a:cubicBezTo>
                      <a:cubicBezTo>
                        <a:pt x="9" y="311"/>
                        <a:pt x="0" y="521"/>
                        <a:pt x="22" y="710"/>
                      </a:cubicBezTo>
                      <a:cubicBezTo>
                        <a:pt x="43" y="844"/>
                        <a:pt x="87" y="1003"/>
                        <a:pt x="224" y="1062"/>
                      </a:cubicBezTo>
                      <a:moveTo>
                        <a:pt x="261" y="925"/>
                      </a:moveTo>
                      <a:cubicBezTo>
                        <a:pt x="185" y="846"/>
                        <a:pt x="180" y="727"/>
                        <a:pt x="177" y="622"/>
                      </a:cubicBezTo>
                      <a:cubicBezTo>
                        <a:pt x="180" y="508"/>
                        <a:pt x="167" y="385"/>
                        <a:pt x="218" y="279"/>
                      </a:cubicBezTo>
                      <a:cubicBezTo>
                        <a:pt x="245" y="218"/>
                        <a:pt x="310" y="163"/>
                        <a:pt x="380" y="184"/>
                      </a:cubicBezTo>
                      <a:cubicBezTo>
                        <a:pt x="471" y="236"/>
                        <a:pt x="498" y="346"/>
                        <a:pt x="507" y="443"/>
                      </a:cubicBezTo>
                      <a:cubicBezTo>
                        <a:pt x="517" y="588"/>
                        <a:pt x="524" y="741"/>
                        <a:pt x="465" y="878"/>
                      </a:cubicBezTo>
                      <a:cubicBezTo>
                        <a:pt x="435" y="956"/>
                        <a:pt x="323" y="975"/>
                        <a:pt x="261" y="9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Freeform 62">
                  <a:extLst>
                    <a:ext uri="{FF2B5EF4-FFF2-40B4-BE49-F238E27FC236}">
                      <a16:creationId xmlns:a16="http://schemas.microsoft.com/office/drawing/2014/main" id="{21A01736-91DD-4A43-916E-6D72FEEC1B6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734" y="2784"/>
                  <a:ext cx="160" cy="232"/>
                </a:xfrm>
                <a:custGeom>
                  <a:avLst/>
                  <a:gdLst>
                    <a:gd name="T0" fmla="*/ 82 w 704"/>
                    <a:gd name="T1" fmla="*/ 499 h 1024"/>
                    <a:gd name="T2" fmla="*/ 406 w 704"/>
                    <a:gd name="T3" fmla="*/ 1024 h 1024"/>
                    <a:gd name="T4" fmla="*/ 548 w 704"/>
                    <a:gd name="T5" fmla="*/ 1020 h 1024"/>
                    <a:gd name="T6" fmla="*/ 550 w 704"/>
                    <a:gd name="T7" fmla="*/ 400 h 1024"/>
                    <a:gd name="T8" fmla="*/ 704 w 704"/>
                    <a:gd name="T9" fmla="*/ 349 h 1024"/>
                    <a:gd name="T10" fmla="*/ 562 w 704"/>
                    <a:gd name="T11" fmla="*/ 224 h 1024"/>
                    <a:gd name="T12" fmla="*/ 541 w 704"/>
                    <a:gd name="T13" fmla="*/ 0 h 1024"/>
                    <a:gd name="T14" fmla="*/ 397 w 704"/>
                    <a:gd name="T15" fmla="*/ 6 h 1024"/>
                    <a:gd name="T16" fmla="*/ 396 w 704"/>
                    <a:gd name="T17" fmla="*/ 255 h 1024"/>
                    <a:gd name="T18" fmla="*/ 0 w 704"/>
                    <a:gd name="T19" fmla="*/ 257 h 1024"/>
                    <a:gd name="T20" fmla="*/ 82 w 704"/>
                    <a:gd name="T21" fmla="*/ 499 h 1024"/>
                    <a:gd name="T22" fmla="*/ 180 w 704"/>
                    <a:gd name="T23" fmla="*/ 391 h 1024"/>
                    <a:gd name="T24" fmla="*/ 399 w 704"/>
                    <a:gd name="T25" fmla="*/ 388 h 1024"/>
                    <a:gd name="T26" fmla="*/ 393 w 704"/>
                    <a:gd name="T27" fmla="*/ 747 h 1024"/>
                    <a:gd name="T28" fmla="*/ 180 w 704"/>
                    <a:gd name="T29" fmla="*/ 391 h 1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04" h="1024">
                      <a:moveTo>
                        <a:pt x="82" y="499"/>
                      </a:moveTo>
                      <a:cubicBezTo>
                        <a:pt x="190" y="674"/>
                        <a:pt x="296" y="850"/>
                        <a:pt x="406" y="1024"/>
                      </a:cubicBezTo>
                      <a:cubicBezTo>
                        <a:pt x="453" y="1023"/>
                        <a:pt x="501" y="1022"/>
                        <a:pt x="548" y="1020"/>
                      </a:cubicBezTo>
                      <a:cubicBezTo>
                        <a:pt x="548" y="814"/>
                        <a:pt x="547" y="607"/>
                        <a:pt x="550" y="400"/>
                      </a:cubicBezTo>
                      <a:cubicBezTo>
                        <a:pt x="601" y="384"/>
                        <a:pt x="652" y="367"/>
                        <a:pt x="704" y="349"/>
                      </a:cubicBezTo>
                      <a:cubicBezTo>
                        <a:pt x="659" y="305"/>
                        <a:pt x="611" y="263"/>
                        <a:pt x="562" y="224"/>
                      </a:cubicBezTo>
                      <a:cubicBezTo>
                        <a:pt x="555" y="150"/>
                        <a:pt x="548" y="75"/>
                        <a:pt x="541" y="0"/>
                      </a:cubicBezTo>
                      <a:cubicBezTo>
                        <a:pt x="493" y="2"/>
                        <a:pt x="445" y="4"/>
                        <a:pt x="397" y="6"/>
                      </a:cubicBezTo>
                      <a:cubicBezTo>
                        <a:pt x="397" y="89"/>
                        <a:pt x="397" y="172"/>
                        <a:pt x="396" y="255"/>
                      </a:cubicBezTo>
                      <a:cubicBezTo>
                        <a:pt x="264" y="256"/>
                        <a:pt x="132" y="255"/>
                        <a:pt x="0" y="257"/>
                      </a:cubicBezTo>
                      <a:cubicBezTo>
                        <a:pt x="10" y="343"/>
                        <a:pt x="35" y="427"/>
                        <a:pt x="82" y="499"/>
                      </a:cubicBezTo>
                      <a:moveTo>
                        <a:pt x="180" y="391"/>
                      </a:moveTo>
                      <a:cubicBezTo>
                        <a:pt x="253" y="390"/>
                        <a:pt x="326" y="389"/>
                        <a:pt x="399" y="388"/>
                      </a:cubicBezTo>
                      <a:cubicBezTo>
                        <a:pt x="398" y="508"/>
                        <a:pt x="399" y="628"/>
                        <a:pt x="393" y="747"/>
                      </a:cubicBezTo>
                      <a:cubicBezTo>
                        <a:pt x="312" y="635"/>
                        <a:pt x="242" y="515"/>
                        <a:pt x="180" y="39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Freeform 63">
                  <a:extLst>
                    <a:ext uri="{FF2B5EF4-FFF2-40B4-BE49-F238E27FC236}">
                      <a16:creationId xmlns:a16="http://schemas.microsoft.com/office/drawing/2014/main" id="{F0AC49CB-6A1A-4264-87EB-74B64E1359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97" y="2870"/>
                  <a:ext cx="388" cy="30"/>
                </a:xfrm>
                <a:custGeom>
                  <a:avLst/>
                  <a:gdLst>
                    <a:gd name="T0" fmla="*/ 0 w 1713"/>
                    <a:gd name="T1" fmla="*/ 42 h 128"/>
                    <a:gd name="T2" fmla="*/ 385 w 1713"/>
                    <a:gd name="T3" fmla="*/ 96 h 128"/>
                    <a:gd name="T4" fmla="*/ 1713 w 1713"/>
                    <a:gd name="T5" fmla="*/ 79 h 128"/>
                    <a:gd name="T6" fmla="*/ 1302 w 1713"/>
                    <a:gd name="T7" fmla="*/ 28 h 128"/>
                    <a:gd name="T8" fmla="*/ 0 w 1713"/>
                    <a:gd name="T9" fmla="*/ 4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13" h="128">
                      <a:moveTo>
                        <a:pt x="0" y="42"/>
                      </a:moveTo>
                      <a:cubicBezTo>
                        <a:pt x="110" y="128"/>
                        <a:pt x="256" y="87"/>
                        <a:pt x="385" y="96"/>
                      </a:cubicBezTo>
                      <a:cubicBezTo>
                        <a:pt x="827" y="86"/>
                        <a:pt x="1272" y="116"/>
                        <a:pt x="1713" y="79"/>
                      </a:cubicBezTo>
                      <a:cubicBezTo>
                        <a:pt x="1590" y="0"/>
                        <a:pt x="1439" y="35"/>
                        <a:pt x="1302" y="28"/>
                      </a:cubicBezTo>
                      <a:cubicBezTo>
                        <a:pt x="868" y="36"/>
                        <a:pt x="432" y="12"/>
                        <a:pt x="0" y="4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Freeform 64">
                  <a:extLst>
                    <a:ext uri="{FF2B5EF4-FFF2-40B4-BE49-F238E27FC236}">
                      <a16:creationId xmlns:a16="http://schemas.microsoft.com/office/drawing/2014/main" id="{DFB353C5-58BB-45D1-AB82-5A61E00AAD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082" y="2932"/>
                  <a:ext cx="283" cy="310"/>
                </a:xfrm>
                <a:custGeom>
                  <a:avLst/>
                  <a:gdLst>
                    <a:gd name="T0" fmla="*/ 204 w 1246"/>
                    <a:gd name="T1" fmla="*/ 1316 h 1364"/>
                    <a:gd name="T2" fmla="*/ 333 w 1246"/>
                    <a:gd name="T3" fmla="*/ 1364 h 1364"/>
                    <a:gd name="T4" fmla="*/ 735 w 1246"/>
                    <a:gd name="T5" fmla="*/ 855 h 1364"/>
                    <a:gd name="T6" fmla="*/ 929 w 1246"/>
                    <a:gd name="T7" fmla="*/ 1013 h 1364"/>
                    <a:gd name="T8" fmla="*/ 1026 w 1246"/>
                    <a:gd name="T9" fmla="*/ 893 h 1364"/>
                    <a:gd name="T10" fmla="*/ 842 w 1246"/>
                    <a:gd name="T11" fmla="*/ 737 h 1364"/>
                    <a:gd name="T12" fmla="*/ 1246 w 1246"/>
                    <a:gd name="T13" fmla="*/ 202 h 1364"/>
                    <a:gd name="T14" fmla="*/ 1132 w 1246"/>
                    <a:gd name="T15" fmla="*/ 125 h 1364"/>
                    <a:gd name="T16" fmla="*/ 732 w 1246"/>
                    <a:gd name="T17" fmla="*/ 638 h 1364"/>
                    <a:gd name="T18" fmla="*/ 541 w 1246"/>
                    <a:gd name="T19" fmla="*/ 523 h 1364"/>
                    <a:gd name="T20" fmla="*/ 874 w 1246"/>
                    <a:gd name="T21" fmla="*/ 104 h 1364"/>
                    <a:gd name="T22" fmla="*/ 844 w 1246"/>
                    <a:gd name="T23" fmla="*/ 0 h 1364"/>
                    <a:gd name="T24" fmla="*/ 702 w 1246"/>
                    <a:gd name="T25" fmla="*/ 99 h 1364"/>
                    <a:gd name="T26" fmla="*/ 0 w 1246"/>
                    <a:gd name="T27" fmla="*/ 999 h 1364"/>
                    <a:gd name="T28" fmla="*/ 110 w 1246"/>
                    <a:gd name="T29" fmla="*/ 1074 h 1364"/>
                    <a:gd name="T30" fmla="*/ 452 w 1246"/>
                    <a:gd name="T31" fmla="*/ 635 h 1364"/>
                    <a:gd name="T32" fmla="*/ 630 w 1246"/>
                    <a:gd name="T33" fmla="*/ 774 h 1364"/>
                    <a:gd name="T34" fmla="*/ 204 w 1246"/>
                    <a:gd name="T35" fmla="*/ 1316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6" h="1364">
                      <a:moveTo>
                        <a:pt x="204" y="1316"/>
                      </a:moveTo>
                      <a:cubicBezTo>
                        <a:pt x="246" y="1334"/>
                        <a:pt x="287" y="1357"/>
                        <a:pt x="333" y="1364"/>
                      </a:cubicBezTo>
                      <a:cubicBezTo>
                        <a:pt x="474" y="1200"/>
                        <a:pt x="598" y="1022"/>
                        <a:pt x="735" y="855"/>
                      </a:cubicBezTo>
                      <a:cubicBezTo>
                        <a:pt x="800" y="908"/>
                        <a:pt x="864" y="960"/>
                        <a:pt x="929" y="1013"/>
                      </a:cubicBezTo>
                      <a:cubicBezTo>
                        <a:pt x="962" y="973"/>
                        <a:pt x="994" y="934"/>
                        <a:pt x="1026" y="893"/>
                      </a:cubicBezTo>
                      <a:cubicBezTo>
                        <a:pt x="963" y="843"/>
                        <a:pt x="897" y="796"/>
                        <a:pt x="842" y="737"/>
                      </a:cubicBezTo>
                      <a:cubicBezTo>
                        <a:pt x="962" y="548"/>
                        <a:pt x="1111" y="380"/>
                        <a:pt x="1246" y="202"/>
                      </a:cubicBezTo>
                      <a:cubicBezTo>
                        <a:pt x="1208" y="176"/>
                        <a:pt x="1170" y="151"/>
                        <a:pt x="1132" y="125"/>
                      </a:cubicBezTo>
                      <a:cubicBezTo>
                        <a:pt x="1002" y="299"/>
                        <a:pt x="880" y="480"/>
                        <a:pt x="732" y="638"/>
                      </a:cubicBezTo>
                      <a:cubicBezTo>
                        <a:pt x="663" y="610"/>
                        <a:pt x="603" y="564"/>
                        <a:pt x="541" y="523"/>
                      </a:cubicBezTo>
                      <a:cubicBezTo>
                        <a:pt x="649" y="381"/>
                        <a:pt x="754" y="236"/>
                        <a:pt x="874" y="104"/>
                      </a:cubicBezTo>
                      <a:cubicBezTo>
                        <a:pt x="867" y="78"/>
                        <a:pt x="851" y="26"/>
                        <a:pt x="844" y="0"/>
                      </a:cubicBezTo>
                      <a:cubicBezTo>
                        <a:pt x="787" y="17"/>
                        <a:pt x="736" y="49"/>
                        <a:pt x="702" y="99"/>
                      </a:cubicBezTo>
                      <a:cubicBezTo>
                        <a:pt x="468" y="400"/>
                        <a:pt x="235" y="700"/>
                        <a:pt x="0" y="999"/>
                      </a:cubicBezTo>
                      <a:cubicBezTo>
                        <a:pt x="37" y="1024"/>
                        <a:pt x="74" y="1049"/>
                        <a:pt x="110" y="1074"/>
                      </a:cubicBezTo>
                      <a:cubicBezTo>
                        <a:pt x="225" y="928"/>
                        <a:pt x="336" y="780"/>
                        <a:pt x="452" y="635"/>
                      </a:cubicBezTo>
                      <a:cubicBezTo>
                        <a:pt x="512" y="681"/>
                        <a:pt x="571" y="727"/>
                        <a:pt x="630" y="774"/>
                      </a:cubicBezTo>
                      <a:cubicBezTo>
                        <a:pt x="492" y="958"/>
                        <a:pt x="345" y="1134"/>
                        <a:pt x="204" y="13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Freeform 65">
                  <a:extLst>
                    <a:ext uri="{FF2B5EF4-FFF2-40B4-BE49-F238E27FC236}">
                      <a16:creationId xmlns:a16="http://schemas.microsoft.com/office/drawing/2014/main" id="{4F4B5298-8B47-4D4A-A109-9D51B74E85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90" y="2926"/>
                  <a:ext cx="174" cy="202"/>
                </a:xfrm>
                <a:custGeom>
                  <a:avLst/>
                  <a:gdLst>
                    <a:gd name="T0" fmla="*/ 273 w 768"/>
                    <a:gd name="T1" fmla="*/ 516 h 889"/>
                    <a:gd name="T2" fmla="*/ 566 w 768"/>
                    <a:gd name="T3" fmla="*/ 889 h 889"/>
                    <a:gd name="T4" fmla="*/ 768 w 768"/>
                    <a:gd name="T5" fmla="*/ 738 h 889"/>
                    <a:gd name="T6" fmla="*/ 687 w 768"/>
                    <a:gd name="T7" fmla="*/ 631 h 889"/>
                    <a:gd name="T8" fmla="*/ 557 w 768"/>
                    <a:gd name="T9" fmla="*/ 697 h 889"/>
                    <a:gd name="T10" fmla="*/ 187 w 768"/>
                    <a:gd name="T11" fmla="*/ 201 h 889"/>
                    <a:gd name="T12" fmla="*/ 294 w 768"/>
                    <a:gd name="T13" fmla="*/ 100 h 889"/>
                    <a:gd name="T14" fmla="*/ 197 w 768"/>
                    <a:gd name="T15" fmla="*/ 0 h 889"/>
                    <a:gd name="T16" fmla="*/ 0 w 768"/>
                    <a:gd name="T17" fmla="*/ 148 h 889"/>
                    <a:gd name="T18" fmla="*/ 246 w 768"/>
                    <a:gd name="T19" fmla="*/ 488 h 889"/>
                    <a:gd name="T20" fmla="*/ 57 w 768"/>
                    <a:gd name="T21" fmla="*/ 518 h 889"/>
                    <a:gd name="T22" fmla="*/ 82 w 768"/>
                    <a:gd name="T23" fmla="*/ 648 h 889"/>
                    <a:gd name="T24" fmla="*/ 278 w 768"/>
                    <a:gd name="T25" fmla="*/ 642 h 889"/>
                    <a:gd name="T26" fmla="*/ 273 w 768"/>
                    <a:gd name="T27" fmla="*/ 516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8" h="889">
                      <a:moveTo>
                        <a:pt x="273" y="516"/>
                      </a:moveTo>
                      <a:cubicBezTo>
                        <a:pt x="368" y="643"/>
                        <a:pt x="464" y="768"/>
                        <a:pt x="566" y="889"/>
                      </a:cubicBezTo>
                      <a:cubicBezTo>
                        <a:pt x="632" y="838"/>
                        <a:pt x="700" y="788"/>
                        <a:pt x="768" y="738"/>
                      </a:cubicBezTo>
                      <a:cubicBezTo>
                        <a:pt x="741" y="703"/>
                        <a:pt x="714" y="667"/>
                        <a:pt x="687" y="631"/>
                      </a:cubicBezTo>
                      <a:cubicBezTo>
                        <a:pt x="644" y="653"/>
                        <a:pt x="600" y="675"/>
                        <a:pt x="557" y="697"/>
                      </a:cubicBezTo>
                      <a:cubicBezTo>
                        <a:pt x="431" y="533"/>
                        <a:pt x="306" y="369"/>
                        <a:pt x="187" y="201"/>
                      </a:cubicBezTo>
                      <a:cubicBezTo>
                        <a:pt x="222" y="168"/>
                        <a:pt x="258" y="134"/>
                        <a:pt x="294" y="100"/>
                      </a:cubicBezTo>
                      <a:cubicBezTo>
                        <a:pt x="262" y="67"/>
                        <a:pt x="230" y="34"/>
                        <a:pt x="197" y="0"/>
                      </a:cubicBezTo>
                      <a:cubicBezTo>
                        <a:pt x="132" y="50"/>
                        <a:pt x="67" y="100"/>
                        <a:pt x="0" y="148"/>
                      </a:cubicBezTo>
                      <a:cubicBezTo>
                        <a:pt x="83" y="261"/>
                        <a:pt x="168" y="372"/>
                        <a:pt x="246" y="488"/>
                      </a:cubicBezTo>
                      <a:cubicBezTo>
                        <a:pt x="183" y="499"/>
                        <a:pt x="120" y="508"/>
                        <a:pt x="57" y="518"/>
                      </a:cubicBezTo>
                      <a:cubicBezTo>
                        <a:pt x="65" y="561"/>
                        <a:pt x="74" y="604"/>
                        <a:pt x="82" y="648"/>
                      </a:cubicBezTo>
                      <a:cubicBezTo>
                        <a:pt x="147" y="646"/>
                        <a:pt x="213" y="644"/>
                        <a:pt x="278" y="642"/>
                      </a:cubicBezTo>
                      <a:cubicBezTo>
                        <a:pt x="277" y="611"/>
                        <a:pt x="275" y="547"/>
                        <a:pt x="273" y="5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Freeform 66">
                  <a:extLst>
                    <a:ext uri="{FF2B5EF4-FFF2-40B4-BE49-F238E27FC236}">
                      <a16:creationId xmlns:a16="http://schemas.microsoft.com/office/drawing/2014/main" id="{8D616170-A696-4A6F-AC1D-7723D452EE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899" y="2989"/>
                  <a:ext cx="207" cy="16"/>
                </a:xfrm>
                <a:custGeom>
                  <a:avLst/>
                  <a:gdLst>
                    <a:gd name="T0" fmla="*/ 3 w 911"/>
                    <a:gd name="T1" fmla="*/ 69 h 69"/>
                    <a:gd name="T2" fmla="*/ 908 w 911"/>
                    <a:gd name="T3" fmla="*/ 69 h 69"/>
                    <a:gd name="T4" fmla="*/ 911 w 911"/>
                    <a:gd name="T5" fmla="*/ 1 h 69"/>
                    <a:gd name="T6" fmla="*/ 0 w 911"/>
                    <a:gd name="T7" fmla="*/ 0 h 69"/>
                    <a:gd name="T8" fmla="*/ 3 w 911"/>
                    <a:gd name="T9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1" h="69">
                      <a:moveTo>
                        <a:pt x="3" y="69"/>
                      </a:moveTo>
                      <a:cubicBezTo>
                        <a:pt x="305" y="68"/>
                        <a:pt x="606" y="66"/>
                        <a:pt x="908" y="69"/>
                      </a:cubicBezTo>
                      <a:cubicBezTo>
                        <a:pt x="909" y="52"/>
                        <a:pt x="910" y="18"/>
                        <a:pt x="911" y="1"/>
                      </a:cubicBezTo>
                      <a:cubicBezTo>
                        <a:pt x="607" y="1"/>
                        <a:pt x="303" y="0"/>
                        <a:pt x="0" y="0"/>
                      </a:cubicBezTo>
                      <a:cubicBezTo>
                        <a:pt x="0" y="17"/>
                        <a:pt x="2" y="52"/>
                        <a:pt x="3" y="6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Freeform 67">
                  <a:extLst>
                    <a:ext uri="{FF2B5EF4-FFF2-40B4-BE49-F238E27FC236}">
                      <a16:creationId xmlns:a16="http://schemas.microsoft.com/office/drawing/2014/main" id="{E945878D-A0CB-4A63-BAF6-0CD46D5053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13" y="2986"/>
                  <a:ext cx="188" cy="20"/>
                </a:xfrm>
                <a:custGeom>
                  <a:avLst/>
                  <a:gdLst>
                    <a:gd name="T0" fmla="*/ 1 w 829"/>
                    <a:gd name="T1" fmla="*/ 72 h 88"/>
                    <a:gd name="T2" fmla="*/ 829 w 829"/>
                    <a:gd name="T3" fmla="*/ 56 h 88"/>
                    <a:gd name="T4" fmla="*/ 699 w 829"/>
                    <a:gd name="T5" fmla="*/ 4 h 88"/>
                    <a:gd name="T6" fmla="*/ 0 w 829"/>
                    <a:gd name="T7" fmla="*/ 3 h 88"/>
                    <a:gd name="T8" fmla="*/ 1 w 829"/>
                    <a:gd name="T9" fmla="*/ 72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9" h="88">
                      <a:moveTo>
                        <a:pt x="1" y="72"/>
                      </a:moveTo>
                      <a:cubicBezTo>
                        <a:pt x="277" y="63"/>
                        <a:pt x="554" y="88"/>
                        <a:pt x="829" y="56"/>
                      </a:cubicBezTo>
                      <a:cubicBezTo>
                        <a:pt x="787" y="35"/>
                        <a:pt x="748" y="2"/>
                        <a:pt x="699" y="4"/>
                      </a:cubicBezTo>
                      <a:cubicBezTo>
                        <a:pt x="466" y="0"/>
                        <a:pt x="233" y="5"/>
                        <a:pt x="0" y="3"/>
                      </a:cubicBezTo>
                      <a:cubicBezTo>
                        <a:pt x="0" y="20"/>
                        <a:pt x="1" y="55"/>
                        <a:pt x="1" y="7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Freeform 68">
                  <a:extLst>
                    <a:ext uri="{FF2B5EF4-FFF2-40B4-BE49-F238E27FC236}">
                      <a16:creationId xmlns:a16="http://schemas.microsoft.com/office/drawing/2014/main" id="{9D034CEA-99B4-4F4B-8410-DCF8D5C39C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61" y="2993"/>
                  <a:ext cx="114" cy="137"/>
                </a:xfrm>
                <a:custGeom>
                  <a:avLst/>
                  <a:gdLst>
                    <a:gd name="T0" fmla="*/ 0 w 503"/>
                    <a:gd name="T1" fmla="*/ 68 h 605"/>
                    <a:gd name="T2" fmla="*/ 417 w 503"/>
                    <a:gd name="T3" fmla="*/ 605 h 605"/>
                    <a:gd name="T4" fmla="*/ 503 w 503"/>
                    <a:gd name="T5" fmla="*/ 531 h 605"/>
                    <a:gd name="T6" fmla="*/ 102 w 503"/>
                    <a:gd name="T7" fmla="*/ 0 h 605"/>
                    <a:gd name="T8" fmla="*/ 0 w 503"/>
                    <a:gd name="T9" fmla="*/ 68 h 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3" h="605">
                      <a:moveTo>
                        <a:pt x="0" y="68"/>
                      </a:moveTo>
                      <a:cubicBezTo>
                        <a:pt x="141" y="245"/>
                        <a:pt x="271" y="431"/>
                        <a:pt x="417" y="605"/>
                      </a:cubicBezTo>
                      <a:cubicBezTo>
                        <a:pt x="438" y="587"/>
                        <a:pt x="481" y="550"/>
                        <a:pt x="503" y="531"/>
                      </a:cubicBezTo>
                      <a:cubicBezTo>
                        <a:pt x="367" y="356"/>
                        <a:pt x="232" y="180"/>
                        <a:pt x="102" y="0"/>
                      </a:cubicBezTo>
                      <a:cubicBezTo>
                        <a:pt x="68" y="23"/>
                        <a:pt x="34" y="46"/>
                        <a:pt x="0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Freeform 69">
                  <a:extLst>
                    <a:ext uri="{FF2B5EF4-FFF2-40B4-BE49-F238E27FC236}">
                      <a16:creationId xmlns:a16="http://schemas.microsoft.com/office/drawing/2014/main" id="{4BBBF867-538F-4585-8CD4-9881193E48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95" y="3011"/>
                  <a:ext cx="252" cy="275"/>
                </a:xfrm>
                <a:custGeom>
                  <a:avLst/>
                  <a:gdLst>
                    <a:gd name="T0" fmla="*/ 0 w 1107"/>
                    <a:gd name="T1" fmla="*/ 507 h 1212"/>
                    <a:gd name="T2" fmla="*/ 535 w 1107"/>
                    <a:gd name="T3" fmla="*/ 1212 h 1212"/>
                    <a:gd name="T4" fmla="*/ 641 w 1107"/>
                    <a:gd name="T5" fmla="*/ 1157 h 1212"/>
                    <a:gd name="T6" fmla="*/ 474 w 1107"/>
                    <a:gd name="T7" fmla="*/ 932 h 1212"/>
                    <a:gd name="T8" fmla="*/ 855 w 1107"/>
                    <a:gd name="T9" fmla="*/ 654 h 1212"/>
                    <a:gd name="T10" fmla="*/ 957 w 1107"/>
                    <a:gd name="T11" fmla="*/ 774 h 1212"/>
                    <a:gd name="T12" fmla="*/ 856 w 1107"/>
                    <a:gd name="T13" fmla="*/ 927 h 1212"/>
                    <a:gd name="T14" fmla="*/ 1000 w 1107"/>
                    <a:gd name="T15" fmla="*/ 1000 h 1212"/>
                    <a:gd name="T16" fmla="*/ 1107 w 1107"/>
                    <a:gd name="T17" fmla="*/ 826 h 1212"/>
                    <a:gd name="T18" fmla="*/ 906 w 1107"/>
                    <a:gd name="T19" fmla="*/ 525 h 1212"/>
                    <a:gd name="T20" fmla="*/ 749 w 1107"/>
                    <a:gd name="T21" fmla="*/ 550 h 1212"/>
                    <a:gd name="T22" fmla="*/ 392 w 1107"/>
                    <a:gd name="T23" fmla="*/ 815 h 1212"/>
                    <a:gd name="T24" fmla="*/ 314 w 1107"/>
                    <a:gd name="T25" fmla="*/ 721 h 1212"/>
                    <a:gd name="T26" fmla="*/ 584 w 1107"/>
                    <a:gd name="T27" fmla="*/ 386 h 1212"/>
                    <a:gd name="T28" fmla="*/ 580 w 1107"/>
                    <a:gd name="T29" fmla="*/ 26 h 1212"/>
                    <a:gd name="T30" fmla="*/ 402 w 1107"/>
                    <a:gd name="T31" fmla="*/ 0 h 1212"/>
                    <a:gd name="T32" fmla="*/ 442 w 1107"/>
                    <a:gd name="T33" fmla="*/ 367 h 1212"/>
                    <a:gd name="T34" fmla="*/ 232 w 1107"/>
                    <a:gd name="T35" fmla="*/ 601 h 1212"/>
                    <a:gd name="T36" fmla="*/ 110 w 1107"/>
                    <a:gd name="T37" fmla="*/ 460 h 1212"/>
                    <a:gd name="T38" fmla="*/ 0 w 1107"/>
                    <a:gd name="T39" fmla="*/ 507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07" h="1212">
                      <a:moveTo>
                        <a:pt x="0" y="507"/>
                      </a:moveTo>
                      <a:cubicBezTo>
                        <a:pt x="179" y="741"/>
                        <a:pt x="348" y="984"/>
                        <a:pt x="535" y="1212"/>
                      </a:cubicBezTo>
                      <a:cubicBezTo>
                        <a:pt x="571" y="1196"/>
                        <a:pt x="606" y="1176"/>
                        <a:pt x="641" y="1157"/>
                      </a:cubicBezTo>
                      <a:cubicBezTo>
                        <a:pt x="586" y="1081"/>
                        <a:pt x="530" y="1007"/>
                        <a:pt x="474" y="932"/>
                      </a:cubicBezTo>
                      <a:cubicBezTo>
                        <a:pt x="599" y="836"/>
                        <a:pt x="722" y="737"/>
                        <a:pt x="855" y="654"/>
                      </a:cubicBezTo>
                      <a:cubicBezTo>
                        <a:pt x="889" y="694"/>
                        <a:pt x="923" y="734"/>
                        <a:pt x="957" y="774"/>
                      </a:cubicBezTo>
                      <a:cubicBezTo>
                        <a:pt x="924" y="826"/>
                        <a:pt x="890" y="877"/>
                        <a:pt x="856" y="927"/>
                      </a:cubicBezTo>
                      <a:cubicBezTo>
                        <a:pt x="904" y="951"/>
                        <a:pt x="952" y="975"/>
                        <a:pt x="1000" y="1000"/>
                      </a:cubicBezTo>
                      <a:cubicBezTo>
                        <a:pt x="1039" y="944"/>
                        <a:pt x="1079" y="889"/>
                        <a:pt x="1107" y="826"/>
                      </a:cubicBezTo>
                      <a:cubicBezTo>
                        <a:pt x="1089" y="702"/>
                        <a:pt x="1003" y="598"/>
                        <a:pt x="906" y="525"/>
                      </a:cubicBezTo>
                      <a:cubicBezTo>
                        <a:pt x="855" y="476"/>
                        <a:pt x="797" y="525"/>
                        <a:pt x="749" y="550"/>
                      </a:cubicBezTo>
                      <a:cubicBezTo>
                        <a:pt x="623" y="629"/>
                        <a:pt x="511" y="726"/>
                        <a:pt x="392" y="815"/>
                      </a:cubicBezTo>
                      <a:cubicBezTo>
                        <a:pt x="366" y="784"/>
                        <a:pt x="340" y="753"/>
                        <a:pt x="314" y="721"/>
                      </a:cubicBezTo>
                      <a:cubicBezTo>
                        <a:pt x="419" y="623"/>
                        <a:pt x="534" y="524"/>
                        <a:pt x="584" y="386"/>
                      </a:cubicBezTo>
                      <a:cubicBezTo>
                        <a:pt x="613" y="268"/>
                        <a:pt x="590" y="145"/>
                        <a:pt x="580" y="26"/>
                      </a:cubicBezTo>
                      <a:cubicBezTo>
                        <a:pt x="521" y="18"/>
                        <a:pt x="461" y="9"/>
                        <a:pt x="402" y="0"/>
                      </a:cubicBezTo>
                      <a:cubicBezTo>
                        <a:pt x="433" y="119"/>
                        <a:pt x="474" y="244"/>
                        <a:pt x="442" y="367"/>
                      </a:cubicBezTo>
                      <a:cubicBezTo>
                        <a:pt x="394" y="462"/>
                        <a:pt x="307" y="528"/>
                        <a:pt x="232" y="601"/>
                      </a:cubicBezTo>
                      <a:cubicBezTo>
                        <a:pt x="192" y="553"/>
                        <a:pt x="153" y="504"/>
                        <a:pt x="110" y="460"/>
                      </a:cubicBezTo>
                      <a:cubicBezTo>
                        <a:pt x="72" y="475"/>
                        <a:pt x="36" y="491"/>
                        <a:pt x="0" y="50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Freeform 70">
                  <a:extLst>
                    <a:ext uri="{FF2B5EF4-FFF2-40B4-BE49-F238E27FC236}">
                      <a16:creationId xmlns:a16="http://schemas.microsoft.com/office/drawing/2014/main" id="{25DAFDCB-F467-4F0D-A388-D70B83DC73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49" y="3059"/>
                  <a:ext cx="267" cy="284"/>
                </a:xfrm>
                <a:custGeom>
                  <a:avLst/>
                  <a:gdLst>
                    <a:gd name="T0" fmla="*/ 0 w 1178"/>
                    <a:gd name="T1" fmla="*/ 866 h 1251"/>
                    <a:gd name="T2" fmla="*/ 505 w 1178"/>
                    <a:gd name="T3" fmla="*/ 1251 h 1251"/>
                    <a:gd name="T4" fmla="*/ 1178 w 1178"/>
                    <a:gd name="T5" fmla="*/ 393 h 1251"/>
                    <a:gd name="T6" fmla="*/ 649 w 1178"/>
                    <a:gd name="T7" fmla="*/ 0 h 1251"/>
                    <a:gd name="T8" fmla="*/ 623 w 1178"/>
                    <a:gd name="T9" fmla="*/ 242 h 1251"/>
                    <a:gd name="T10" fmla="*/ 197 w 1178"/>
                    <a:gd name="T11" fmla="*/ 793 h 1251"/>
                    <a:gd name="T12" fmla="*/ 60 w 1178"/>
                    <a:gd name="T13" fmla="*/ 762 h 1251"/>
                    <a:gd name="T14" fmla="*/ 0 w 1178"/>
                    <a:gd name="T15" fmla="*/ 866 h 1251"/>
                    <a:gd name="T16" fmla="*/ 286 w 1178"/>
                    <a:gd name="T17" fmla="*/ 893 h 1251"/>
                    <a:gd name="T18" fmla="*/ 770 w 1178"/>
                    <a:gd name="T19" fmla="*/ 272 h 1251"/>
                    <a:gd name="T20" fmla="*/ 981 w 1178"/>
                    <a:gd name="T21" fmla="*/ 439 h 1251"/>
                    <a:gd name="T22" fmla="*/ 488 w 1178"/>
                    <a:gd name="T23" fmla="*/ 1056 h 1251"/>
                    <a:gd name="T24" fmla="*/ 286 w 1178"/>
                    <a:gd name="T25" fmla="*/ 893 h 1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78" h="1251">
                      <a:moveTo>
                        <a:pt x="0" y="866"/>
                      </a:moveTo>
                      <a:cubicBezTo>
                        <a:pt x="169" y="993"/>
                        <a:pt x="334" y="1126"/>
                        <a:pt x="505" y="1251"/>
                      </a:cubicBezTo>
                      <a:cubicBezTo>
                        <a:pt x="733" y="968"/>
                        <a:pt x="960" y="684"/>
                        <a:pt x="1178" y="393"/>
                      </a:cubicBezTo>
                      <a:cubicBezTo>
                        <a:pt x="1000" y="264"/>
                        <a:pt x="839" y="112"/>
                        <a:pt x="649" y="0"/>
                      </a:cubicBezTo>
                      <a:cubicBezTo>
                        <a:pt x="631" y="80"/>
                        <a:pt x="652" y="167"/>
                        <a:pt x="623" y="242"/>
                      </a:cubicBezTo>
                      <a:cubicBezTo>
                        <a:pt x="492" y="434"/>
                        <a:pt x="334" y="606"/>
                        <a:pt x="197" y="793"/>
                      </a:cubicBezTo>
                      <a:cubicBezTo>
                        <a:pt x="151" y="783"/>
                        <a:pt x="106" y="773"/>
                        <a:pt x="60" y="762"/>
                      </a:cubicBezTo>
                      <a:cubicBezTo>
                        <a:pt x="40" y="797"/>
                        <a:pt x="20" y="831"/>
                        <a:pt x="0" y="866"/>
                      </a:cubicBezTo>
                      <a:moveTo>
                        <a:pt x="286" y="893"/>
                      </a:moveTo>
                      <a:cubicBezTo>
                        <a:pt x="441" y="681"/>
                        <a:pt x="613" y="482"/>
                        <a:pt x="770" y="272"/>
                      </a:cubicBezTo>
                      <a:cubicBezTo>
                        <a:pt x="843" y="324"/>
                        <a:pt x="913" y="380"/>
                        <a:pt x="981" y="439"/>
                      </a:cubicBezTo>
                      <a:cubicBezTo>
                        <a:pt x="817" y="644"/>
                        <a:pt x="663" y="858"/>
                        <a:pt x="488" y="1056"/>
                      </a:cubicBezTo>
                      <a:cubicBezTo>
                        <a:pt x="421" y="1001"/>
                        <a:pt x="353" y="947"/>
                        <a:pt x="286" y="8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Freeform 71">
                  <a:extLst>
                    <a:ext uri="{FF2B5EF4-FFF2-40B4-BE49-F238E27FC236}">
                      <a16:creationId xmlns:a16="http://schemas.microsoft.com/office/drawing/2014/main" id="{06DD04CD-5E68-4CB5-89FD-3A8ECE2E49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02" y="3088"/>
                  <a:ext cx="273" cy="285"/>
                </a:xfrm>
                <a:custGeom>
                  <a:avLst/>
                  <a:gdLst>
                    <a:gd name="T0" fmla="*/ 0 w 1203"/>
                    <a:gd name="T1" fmla="*/ 856 h 1253"/>
                    <a:gd name="T2" fmla="*/ 296 w 1203"/>
                    <a:gd name="T3" fmla="*/ 1253 h 1253"/>
                    <a:gd name="T4" fmla="*/ 583 w 1203"/>
                    <a:gd name="T5" fmla="*/ 837 h 1253"/>
                    <a:gd name="T6" fmla="*/ 1036 w 1203"/>
                    <a:gd name="T7" fmla="*/ 716 h 1253"/>
                    <a:gd name="T8" fmla="*/ 1047 w 1203"/>
                    <a:gd name="T9" fmla="*/ 419 h 1253"/>
                    <a:gd name="T10" fmla="*/ 902 w 1203"/>
                    <a:gd name="T11" fmla="*/ 415 h 1253"/>
                    <a:gd name="T12" fmla="*/ 907 w 1203"/>
                    <a:gd name="T13" fmla="*/ 624 h 1253"/>
                    <a:gd name="T14" fmla="*/ 545 w 1203"/>
                    <a:gd name="T15" fmla="*/ 710 h 1253"/>
                    <a:gd name="T16" fmla="*/ 281 w 1203"/>
                    <a:gd name="T17" fmla="*/ 1032 h 1253"/>
                    <a:gd name="T18" fmla="*/ 182 w 1203"/>
                    <a:gd name="T19" fmla="*/ 906 h 1253"/>
                    <a:gd name="T20" fmla="*/ 1201 w 1203"/>
                    <a:gd name="T21" fmla="*/ 137 h 1253"/>
                    <a:gd name="T22" fmla="*/ 1203 w 1203"/>
                    <a:gd name="T23" fmla="*/ 58 h 1253"/>
                    <a:gd name="T24" fmla="*/ 1137 w 1203"/>
                    <a:gd name="T25" fmla="*/ 0 h 1253"/>
                    <a:gd name="T26" fmla="*/ 0 w 1203"/>
                    <a:gd name="T27" fmla="*/ 856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03" h="1253">
                      <a:moveTo>
                        <a:pt x="0" y="856"/>
                      </a:moveTo>
                      <a:cubicBezTo>
                        <a:pt x="99" y="989"/>
                        <a:pt x="194" y="1123"/>
                        <a:pt x="296" y="1253"/>
                      </a:cubicBezTo>
                      <a:cubicBezTo>
                        <a:pt x="395" y="1117"/>
                        <a:pt x="489" y="977"/>
                        <a:pt x="583" y="837"/>
                      </a:cubicBezTo>
                      <a:cubicBezTo>
                        <a:pt x="738" y="833"/>
                        <a:pt x="929" y="853"/>
                        <a:pt x="1036" y="716"/>
                      </a:cubicBezTo>
                      <a:cubicBezTo>
                        <a:pt x="1110" y="632"/>
                        <a:pt x="1102" y="511"/>
                        <a:pt x="1047" y="419"/>
                      </a:cubicBezTo>
                      <a:cubicBezTo>
                        <a:pt x="999" y="412"/>
                        <a:pt x="950" y="415"/>
                        <a:pt x="902" y="415"/>
                      </a:cubicBezTo>
                      <a:cubicBezTo>
                        <a:pt x="901" y="484"/>
                        <a:pt x="934" y="559"/>
                        <a:pt x="907" y="624"/>
                      </a:cubicBezTo>
                      <a:cubicBezTo>
                        <a:pt x="808" y="712"/>
                        <a:pt x="667" y="693"/>
                        <a:pt x="545" y="710"/>
                      </a:cubicBezTo>
                      <a:cubicBezTo>
                        <a:pt x="431" y="791"/>
                        <a:pt x="373" y="928"/>
                        <a:pt x="281" y="1032"/>
                      </a:cubicBezTo>
                      <a:cubicBezTo>
                        <a:pt x="248" y="991"/>
                        <a:pt x="214" y="949"/>
                        <a:pt x="182" y="906"/>
                      </a:cubicBezTo>
                      <a:cubicBezTo>
                        <a:pt x="515" y="642"/>
                        <a:pt x="860" y="391"/>
                        <a:pt x="1201" y="137"/>
                      </a:cubicBezTo>
                      <a:cubicBezTo>
                        <a:pt x="1202" y="118"/>
                        <a:pt x="1202" y="78"/>
                        <a:pt x="1203" y="58"/>
                      </a:cubicBezTo>
                      <a:cubicBezTo>
                        <a:pt x="1187" y="44"/>
                        <a:pt x="1154" y="14"/>
                        <a:pt x="1137" y="0"/>
                      </a:cubicBezTo>
                      <a:cubicBezTo>
                        <a:pt x="759" y="286"/>
                        <a:pt x="382" y="574"/>
                        <a:pt x="0" y="8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Freeform 72">
                  <a:extLst>
                    <a:ext uri="{FF2B5EF4-FFF2-40B4-BE49-F238E27FC236}">
                      <a16:creationId xmlns:a16="http://schemas.microsoft.com/office/drawing/2014/main" id="{DA3F2F05-1167-42A4-B419-04AD390615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32" y="3111"/>
                  <a:ext cx="686" cy="16"/>
                </a:xfrm>
                <a:custGeom>
                  <a:avLst/>
                  <a:gdLst>
                    <a:gd name="T0" fmla="*/ 0 w 3022"/>
                    <a:gd name="T1" fmla="*/ 68 h 69"/>
                    <a:gd name="T2" fmla="*/ 3022 w 3022"/>
                    <a:gd name="T3" fmla="*/ 68 h 69"/>
                    <a:gd name="T4" fmla="*/ 3021 w 3022"/>
                    <a:gd name="T5" fmla="*/ 0 h 69"/>
                    <a:gd name="T6" fmla="*/ 1 w 3022"/>
                    <a:gd name="T7" fmla="*/ 0 h 69"/>
                    <a:gd name="T8" fmla="*/ 0 w 3022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22" h="69">
                      <a:moveTo>
                        <a:pt x="0" y="68"/>
                      </a:moveTo>
                      <a:cubicBezTo>
                        <a:pt x="1008" y="69"/>
                        <a:pt x="2015" y="69"/>
                        <a:pt x="3022" y="68"/>
                      </a:cubicBezTo>
                      <a:cubicBezTo>
                        <a:pt x="3022" y="51"/>
                        <a:pt x="3021" y="17"/>
                        <a:pt x="3021" y="0"/>
                      </a:cubicBezTo>
                      <a:cubicBezTo>
                        <a:pt x="2014" y="2"/>
                        <a:pt x="1008" y="3"/>
                        <a:pt x="1" y="0"/>
                      </a:cubicBezTo>
                      <a:cubicBezTo>
                        <a:pt x="1" y="17"/>
                        <a:pt x="0" y="51"/>
                        <a:pt x="0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Freeform 73">
                  <a:extLst>
                    <a:ext uri="{FF2B5EF4-FFF2-40B4-BE49-F238E27FC236}">
                      <a16:creationId xmlns:a16="http://schemas.microsoft.com/office/drawing/2014/main" id="{8AA22FA4-FDEF-473B-9578-47D94D26C1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277" y="3224"/>
                  <a:ext cx="250" cy="298"/>
                </a:xfrm>
                <a:custGeom>
                  <a:avLst/>
                  <a:gdLst>
                    <a:gd name="T0" fmla="*/ 957 w 1102"/>
                    <a:gd name="T1" fmla="*/ 1287 h 1315"/>
                    <a:gd name="T2" fmla="*/ 1102 w 1102"/>
                    <a:gd name="T3" fmla="*/ 1214 h 1315"/>
                    <a:gd name="T4" fmla="*/ 873 w 1102"/>
                    <a:gd name="T5" fmla="*/ 944 h 1315"/>
                    <a:gd name="T6" fmla="*/ 1046 w 1102"/>
                    <a:gd name="T7" fmla="*/ 795 h 1315"/>
                    <a:gd name="T8" fmla="*/ 966 w 1102"/>
                    <a:gd name="T9" fmla="*/ 692 h 1315"/>
                    <a:gd name="T10" fmla="*/ 789 w 1102"/>
                    <a:gd name="T11" fmla="*/ 827 h 1315"/>
                    <a:gd name="T12" fmla="*/ 678 w 1102"/>
                    <a:gd name="T13" fmla="*/ 698 h 1315"/>
                    <a:gd name="T14" fmla="*/ 778 w 1102"/>
                    <a:gd name="T15" fmla="*/ 637 h 1315"/>
                    <a:gd name="T16" fmla="*/ 734 w 1102"/>
                    <a:gd name="T17" fmla="*/ 371 h 1315"/>
                    <a:gd name="T18" fmla="*/ 590 w 1102"/>
                    <a:gd name="T19" fmla="*/ 400 h 1315"/>
                    <a:gd name="T20" fmla="*/ 576 w 1102"/>
                    <a:gd name="T21" fmla="*/ 570 h 1315"/>
                    <a:gd name="T22" fmla="*/ 112 w 1102"/>
                    <a:gd name="T23" fmla="*/ 0 h 1315"/>
                    <a:gd name="T24" fmla="*/ 0 w 1102"/>
                    <a:gd name="T25" fmla="*/ 109 h 1315"/>
                    <a:gd name="T26" fmla="*/ 408 w 1102"/>
                    <a:gd name="T27" fmla="*/ 612 h 1315"/>
                    <a:gd name="T28" fmla="*/ 106 w 1102"/>
                    <a:gd name="T29" fmla="*/ 497 h 1315"/>
                    <a:gd name="T30" fmla="*/ 115 w 1102"/>
                    <a:gd name="T31" fmla="*/ 681 h 1315"/>
                    <a:gd name="T32" fmla="*/ 651 w 1102"/>
                    <a:gd name="T33" fmla="*/ 938 h 1315"/>
                    <a:gd name="T34" fmla="*/ 474 w 1102"/>
                    <a:gd name="T35" fmla="*/ 1085 h 1315"/>
                    <a:gd name="T36" fmla="*/ 559 w 1102"/>
                    <a:gd name="T37" fmla="*/ 1156 h 1315"/>
                    <a:gd name="T38" fmla="*/ 758 w 1102"/>
                    <a:gd name="T39" fmla="*/ 1040 h 1315"/>
                    <a:gd name="T40" fmla="*/ 957 w 1102"/>
                    <a:gd name="T41" fmla="*/ 1287 h 1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02" h="1315">
                      <a:moveTo>
                        <a:pt x="957" y="1287"/>
                      </a:moveTo>
                      <a:cubicBezTo>
                        <a:pt x="1018" y="1315"/>
                        <a:pt x="1057" y="1241"/>
                        <a:pt x="1102" y="1214"/>
                      </a:cubicBezTo>
                      <a:cubicBezTo>
                        <a:pt x="1029" y="1122"/>
                        <a:pt x="952" y="1032"/>
                        <a:pt x="873" y="944"/>
                      </a:cubicBezTo>
                      <a:cubicBezTo>
                        <a:pt x="929" y="892"/>
                        <a:pt x="987" y="843"/>
                        <a:pt x="1046" y="795"/>
                      </a:cubicBezTo>
                      <a:cubicBezTo>
                        <a:pt x="1019" y="761"/>
                        <a:pt x="992" y="727"/>
                        <a:pt x="966" y="692"/>
                      </a:cubicBezTo>
                      <a:cubicBezTo>
                        <a:pt x="907" y="737"/>
                        <a:pt x="848" y="782"/>
                        <a:pt x="789" y="827"/>
                      </a:cubicBezTo>
                      <a:cubicBezTo>
                        <a:pt x="752" y="784"/>
                        <a:pt x="715" y="741"/>
                        <a:pt x="678" y="698"/>
                      </a:cubicBezTo>
                      <a:cubicBezTo>
                        <a:pt x="712" y="678"/>
                        <a:pt x="745" y="658"/>
                        <a:pt x="778" y="637"/>
                      </a:cubicBezTo>
                      <a:cubicBezTo>
                        <a:pt x="761" y="549"/>
                        <a:pt x="747" y="460"/>
                        <a:pt x="734" y="371"/>
                      </a:cubicBezTo>
                      <a:cubicBezTo>
                        <a:pt x="686" y="381"/>
                        <a:pt x="638" y="390"/>
                        <a:pt x="590" y="400"/>
                      </a:cubicBezTo>
                      <a:cubicBezTo>
                        <a:pt x="584" y="456"/>
                        <a:pt x="580" y="513"/>
                        <a:pt x="576" y="570"/>
                      </a:cubicBezTo>
                      <a:cubicBezTo>
                        <a:pt x="422" y="379"/>
                        <a:pt x="271" y="187"/>
                        <a:pt x="112" y="0"/>
                      </a:cubicBezTo>
                      <a:cubicBezTo>
                        <a:pt x="75" y="37"/>
                        <a:pt x="37" y="73"/>
                        <a:pt x="0" y="109"/>
                      </a:cubicBezTo>
                      <a:cubicBezTo>
                        <a:pt x="134" y="278"/>
                        <a:pt x="276" y="441"/>
                        <a:pt x="408" y="612"/>
                      </a:cubicBezTo>
                      <a:cubicBezTo>
                        <a:pt x="307" y="575"/>
                        <a:pt x="207" y="534"/>
                        <a:pt x="106" y="497"/>
                      </a:cubicBezTo>
                      <a:cubicBezTo>
                        <a:pt x="109" y="559"/>
                        <a:pt x="112" y="620"/>
                        <a:pt x="115" y="681"/>
                      </a:cubicBezTo>
                      <a:cubicBezTo>
                        <a:pt x="308" y="733"/>
                        <a:pt x="491" y="819"/>
                        <a:pt x="651" y="938"/>
                      </a:cubicBezTo>
                      <a:cubicBezTo>
                        <a:pt x="592" y="987"/>
                        <a:pt x="533" y="1036"/>
                        <a:pt x="474" y="1085"/>
                      </a:cubicBezTo>
                      <a:cubicBezTo>
                        <a:pt x="502" y="1109"/>
                        <a:pt x="529" y="1135"/>
                        <a:pt x="559" y="1156"/>
                      </a:cubicBezTo>
                      <a:cubicBezTo>
                        <a:pt x="637" y="1146"/>
                        <a:pt x="693" y="1080"/>
                        <a:pt x="758" y="1040"/>
                      </a:cubicBezTo>
                      <a:cubicBezTo>
                        <a:pt x="823" y="1123"/>
                        <a:pt x="881" y="1213"/>
                        <a:pt x="957" y="12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Freeform 74">
                  <a:extLst>
                    <a:ext uri="{FF2B5EF4-FFF2-40B4-BE49-F238E27FC236}">
                      <a16:creationId xmlns:a16="http://schemas.microsoft.com/office/drawing/2014/main" id="{02BB8D5A-8F66-4453-A538-32B6316FB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18" y="3237"/>
                  <a:ext cx="300" cy="292"/>
                </a:xfrm>
                <a:custGeom>
                  <a:avLst/>
                  <a:gdLst>
                    <a:gd name="T0" fmla="*/ 633 w 1322"/>
                    <a:gd name="T1" fmla="*/ 1241 h 1286"/>
                    <a:gd name="T2" fmla="*/ 821 w 1322"/>
                    <a:gd name="T3" fmla="*/ 1286 h 1286"/>
                    <a:gd name="T4" fmla="*/ 852 w 1322"/>
                    <a:gd name="T5" fmla="*/ 949 h 1286"/>
                    <a:gd name="T6" fmla="*/ 1126 w 1322"/>
                    <a:gd name="T7" fmla="*/ 1164 h 1286"/>
                    <a:gd name="T8" fmla="*/ 1322 w 1322"/>
                    <a:gd name="T9" fmla="*/ 914 h 1286"/>
                    <a:gd name="T10" fmla="*/ 1200 w 1322"/>
                    <a:gd name="T11" fmla="*/ 824 h 1286"/>
                    <a:gd name="T12" fmla="*/ 1079 w 1322"/>
                    <a:gd name="T13" fmla="*/ 959 h 1286"/>
                    <a:gd name="T14" fmla="*/ 210 w 1322"/>
                    <a:gd name="T15" fmla="*/ 261 h 1286"/>
                    <a:gd name="T16" fmla="*/ 314 w 1322"/>
                    <a:gd name="T17" fmla="*/ 93 h 1286"/>
                    <a:gd name="T18" fmla="*/ 202 w 1322"/>
                    <a:gd name="T19" fmla="*/ 0 h 1286"/>
                    <a:gd name="T20" fmla="*/ 0 w 1322"/>
                    <a:gd name="T21" fmla="*/ 255 h 1286"/>
                    <a:gd name="T22" fmla="*/ 723 w 1322"/>
                    <a:gd name="T23" fmla="*/ 836 h 1286"/>
                    <a:gd name="T24" fmla="*/ 633 w 1322"/>
                    <a:gd name="T25" fmla="*/ 1241 h 1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22" h="1286">
                      <a:moveTo>
                        <a:pt x="633" y="1241"/>
                      </a:moveTo>
                      <a:cubicBezTo>
                        <a:pt x="696" y="1256"/>
                        <a:pt x="758" y="1271"/>
                        <a:pt x="821" y="1286"/>
                      </a:cubicBezTo>
                      <a:cubicBezTo>
                        <a:pt x="824" y="1173"/>
                        <a:pt x="830" y="1060"/>
                        <a:pt x="852" y="949"/>
                      </a:cubicBezTo>
                      <a:cubicBezTo>
                        <a:pt x="944" y="1020"/>
                        <a:pt x="1034" y="1093"/>
                        <a:pt x="1126" y="1164"/>
                      </a:cubicBezTo>
                      <a:cubicBezTo>
                        <a:pt x="1189" y="1079"/>
                        <a:pt x="1254" y="996"/>
                        <a:pt x="1322" y="914"/>
                      </a:cubicBezTo>
                      <a:cubicBezTo>
                        <a:pt x="1281" y="885"/>
                        <a:pt x="1240" y="855"/>
                        <a:pt x="1200" y="824"/>
                      </a:cubicBezTo>
                      <a:cubicBezTo>
                        <a:pt x="1160" y="870"/>
                        <a:pt x="1119" y="914"/>
                        <a:pt x="1079" y="959"/>
                      </a:cubicBezTo>
                      <a:cubicBezTo>
                        <a:pt x="784" y="732"/>
                        <a:pt x="504" y="488"/>
                        <a:pt x="210" y="261"/>
                      </a:cubicBezTo>
                      <a:cubicBezTo>
                        <a:pt x="244" y="205"/>
                        <a:pt x="280" y="149"/>
                        <a:pt x="314" y="93"/>
                      </a:cubicBezTo>
                      <a:cubicBezTo>
                        <a:pt x="276" y="62"/>
                        <a:pt x="239" y="31"/>
                        <a:pt x="202" y="0"/>
                      </a:cubicBezTo>
                      <a:cubicBezTo>
                        <a:pt x="135" y="85"/>
                        <a:pt x="67" y="170"/>
                        <a:pt x="0" y="255"/>
                      </a:cubicBezTo>
                      <a:cubicBezTo>
                        <a:pt x="240" y="450"/>
                        <a:pt x="479" y="647"/>
                        <a:pt x="723" y="836"/>
                      </a:cubicBezTo>
                      <a:cubicBezTo>
                        <a:pt x="693" y="971"/>
                        <a:pt x="657" y="1105"/>
                        <a:pt x="633" y="12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Freeform 75">
                  <a:extLst>
                    <a:ext uri="{FF2B5EF4-FFF2-40B4-BE49-F238E27FC236}">
                      <a16:creationId xmlns:a16="http://schemas.microsoft.com/office/drawing/2014/main" id="{8C098C18-DA48-45D5-AB04-1D33D18D33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77" y="3299"/>
                  <a:ext cx="72" cy="65"/>
                </a:xfrm>
                <a:custGeom>
                  <a:avLst/>
                  <a:gdLst>
                    <a:gd name="T0" fmla="*/ 86 w 318"/>
                    <a:gd name="T1" fmla="*/ 283 h 283"/>
                    <a:gd name="T2" fmla="*/ 318 w 318"/>
                    <a:gd name="T3" fmla="*/ 126 h 283"/>
                    <a:gd name="T4" fmla="*/ 219 w 318"/>
                    <a:gd name="T5" fmla="*/ 0 h 283"/>
                    <a:gd name="T6" fmla="*/ 0 w 318"/>
                    <a:gd name="T7" fmla="*/ 151 h 283"/>
                    <a:gd name="T8" fmla="*/ 86 w 318"/>
                    <a:gd name="T9" fmla="*/ 283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8" h="283">
                      <a:moveTo>
                        <a:pt x="86" y="283"/>
                      </a:moveTo>
                      <a:cubicBezTo>
                        <a:pt x="165" y="233"/>
                        <a:pt x="242" y="181"/>
                        <a:pt x="318" y="126"/>
                      </a:cubicBezTo>
                      <a:cubicBezTo>
                        <a:pt x="285" y="84"/>
                        <a:pt x="252" y="42"/>
                        <a:pt x="219" y="0"/>
                      </a:cubicBezTo>
                      <a:cubicBezTo>
                        <a:pt x="146" y="51"/>
                        <a:pt x="74" y="102"/>
                        <a:pt x="0" y="151"/>
                      </a:cubicBezTo>
                      <a:cubicBezTo>
                        <a:pt x="29" y="195"/>
                        <a:pt x="57" y="239"/>
                        <a:pt x="86" y="28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Freeform 76">
                  <a:extLst>
                    <a:ext uri="{FF2B5EF4-FFF2-40B4-BE49-F238E27FC236}">
                      <a16:creationId xmlns:a16="http://schemas.microsoft.com/office/drawing/2014/main" id="{7B123A00-E14C-4112-873E-62269E87EA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379" y="3325"/>
                  <a:ext cx="293" cy="300"/>
                </a:xfrm>
                <a:custGeom>
                  <a:avLst/>
                  <a:gdLst>
                    <a:gd name="T0" fmla="*/ 871 w 1292"/>
                    <a:gd name="T1" fmla="*/ 1033 h 1319"/>
                    <a:gd name="T2" fmla="*/ 1090 w 1292"/>
                    <a:gd name="T3" fmla="*/ 1319 h 1319"/>
                    <a:gd name="T4" fmla="*/ 1218 w 1292"/>
                    <a:gd name="T5" fmla="*/ 1220 h 1319"/>
                    <a:gd name="T6" fmla="*/ 988 w 1292"/>
                    <a:gd name="T7" fmla="*/ 928 h 1319"/>
                    <a:gd name="T8" fmla="*/ 1292 w 1292"/>
                    <a:gd name="T9" fmla="*/ 693 h 1319"/>
                    <a:gd name="T10" fmla="*/ 1203 w 1292"/>
                    <a:gd name="T11" fmla="*/ 582 h 1319"/>
                    <a:gd name="T12" fmla="*/ 916 w 1292"/>
                    <a:gd name="T13" fmla="*/ 808 h 1319"/>
                    <a:gd name="T14" fmla="*/ 882 w 1292"/>
                    <a:gd name="T15" fmla="*/ 60 h 1319"/>
                    <a:gd name="T16" fmla="*/ 691 w 1292"/>
                    <a:gd name="T17" fmla="*/ 32 h 1319"/>
                    <a:gd name="T18" fmla="*/ 694 w 1292"/>
                    <a:gd name="T19" fmla="*/ 564 h 1319"/>
                    <a:gd name="T20" fmla="*/ 245 w 1292"/>
                    <a:gd name="T21" fmla="*/ 0 h 1319"/>
                    <a:gd name="T22" fmla="*/ 109 w 1292"/>
                    <a:gd name="T23" fmla="*/ 99 h 1319"/>
                    <a:gd name="T24" fmla="*/ 593 w 1292"/>
                    <a:gd name="T25" fmla="*/ 698 h 1319"/>
                    <a:gd name="T26" fmla="*/ 32 w 1292"/>
                    <a:gd name="T27" fmla="*/ 495 h 1319"/>
                    <a:gd name="T28" fmla="*/ 0 w 1292"/>
                    <a:gd name="T29" fmla="*/ 671 h 1319"/>
                    <a:gd name="T30" fmla="*/ 748 w 1292"/>
                    <a:gd name="T31" fmla="*/ 944 h 1319"/>
                    <a:gd name="T32" fmla="*/ 569 w 1292"/>
                    <a:gd name="T33" fmla="*/ 1100 h 1319"/>
                    <a:gd name="T34" fmla="*/ 642 w 1292"/>
                    <a:gd name="T35" fmla="*/ 1202 h 1319"/>
                    <a:gd name="T36" fmla="*/ 871 w 1292"/>
                    <a:gd name="T37" fmla="*/ 1033 h 1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92" h="1319">
                      <a:moveTo>
                        <a:pt x="871" y="1033"/>
                      </a:moveTo>
                      <a:cubicBezTo>
                        <a:pt x="945" y="1128"/>
                        <a:pt x="1018" y="1223"/>
                        <a:pt x="1090" y="1319"/>
                      </a:cubicBezTo>
                      <a:cubicBezTo>
                        <a:pt x="1132" y="1286"/>
                        <a:pt x="1175" y="1254"/>
                        <a:pt x="1218" y="1220"/>
                      </a:cubicBezTo>
                      <a:cubicBezTo>
                        <a:pt x="1143" y="1122"/>
                        <a:pt x="1063" y="1027"/>
                        <a:pt x="988" y="928"/>
                      </a:cubicBezTo>
                      <a:cubicBezTo>
                        <a:pt x="1085" y="845"/>
                        <a:pt x="1187" y="765"/>
                        <a:pt x="1292" y="693"/>
                      </a:cubicBezTo>
                      <a:cubicBezTo>
                        <a:pt x="1263" y="656"/>
                        <a:pt x="1233" y="619"/>
                        <a:pt x="1203" y="582"/>
                      </a:cubicBezTo>
                      <a:cubicBezTo>
                        <a:pt x="1111" y="662"/>
                        <a:pt x="1016" y="739"/>
                        <a:pt x="916" y="808"/>
                      </a:cubicBezTo>
                      <a:cubicBezTo>
                        <a:pt x="826" y="568"/>
                        <a:pt x="803" y="306"/>
                        <a:pt x="882" y="60"/>
                      </a:cubicBezTo>
                      <a:cubicBezTo>
                        <a:pt x="818" y="50"/>
                        <a:pt x="755" y="41"/>
                        <a:pt x="691" y="32"/>
                      </a:cubicBezTo>
                      <a:cubicBezTo>
                        <a:pt x="666" y="209"/>
                        <a:pt x="674" y="387"/>
                        <a:pt x="694" y="564"/>
                      </a:cubicBezTo>
                      <a:cubicBezTo>
                        <a:pt x="538" y="381"/>
                        <a:pt x="386" y="194"/>
                        <a:pt x="245" y="0"/>
                      </a:cubicBezTo>
                      <a:cubicBezTo>
                        <a:pt x="200" y="33"/>
                        <a:pt x="154" y="66"/>
                        <a:pt x="109" y="99"/>
                      </a:cubicBezTo>
                      <a:cubicBezTo>
                        <a:pt x="271" y="298"/>
                        <a:pt x="435" y="496"/>
                        <a:pt x="593" y="698"/>
                      </a:cubicBezTo>
                      <a:cubicBezTo>
                        <a:pt x="415" y="609"/>
                        <a:pt x="232" y="524"/>
                        <a:pt x="32" y="495"/>
                      </a:cubicBezTo>
                      <a:cubicBezTo>
                        <a:pt x="21" y="554"/>
                        <a:pt x="11" y="612"/>
                        <a:pt x="0" y="671"/>
                      </a:cubicBezTo>
                      <a:cubicBezTo>
                        <a:pt x="267" y="705"/>
                        <a:pt x="520" y="804"/>
                        <a:pt x="748" y="944"/>
                      </a:cubicBezTo>
                      <a:cubicBezTo>
                        <a:pt x="689" y="997"/>
                        <a:pt x="630" y="1049"/>
                        <a:pt x="569" y="1100"/>
                      </a:cubicBezTo>
                      <a:cubicBezTo>
                        <a:pt x="593" y="1134"/>
                        <a:pt x="618" y="1168"/>
                        <a:pt x="642" y="1202"/>
                      </a:cubicBezTo>
                      <a:cubicBezTo>
                        <a:pt x="719" y="1146"/>
                        <a:pt x="794" y="1089"/>
                        <a:pt x="871" y="103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Freeform 77">
                  <a:extLst>
                    <a:ext uri="{FF2B5EF4-FFF2-40B4-BE49-F238E27FC236}">
                      <a16:creationId xmlns:a16="http://schemas.microsoft.com/office/drawing/2014/main" id="{0A5926D8-F884-4142-8CC2-2A0C3D9804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405" y="3354"/>
                  <a:ext cx="282" cy="260"/>
                </a:xfrm>
                <a:custGeom>
                  <a:avLst/>
                  <a:gdLst>
                    <a:gd name="T0" fmla="*/ 0 w 1244"/>
                    <a:gd name="T1" fmla="*/ 556 h 1144"/>
                    <a:gd name="T2" fmla="*/ 738 w 1244"/>
                    <a:gd name="T3" fmla="*/ 1144 h 1144"/>
                    <a:gd name="T4" fmla="*/ 788 w 1244"/>
                    <a:gd name="T5" fmla="*/ 984 h 1144"/>
                    <a:gd name="T6" fmla="*/ 647 w 1244"/>
                    <a:gd name="T7" fmla="*/ 635 h 1144"/>
                    <a:gd name="T8" fmla="*/ 1171 w 1244"/>
                    <a:gd name="T9" fmla="*/ 1037 h 1144"/>
                    <a:gd name="T10" fmla="*/ 1244 w 1244"/>
                    <a:gd name="T11" fmla="*/ 928 h 1144"/>
                    <a:gd name="T12" fmla="*/ 778 w 1244"/>
                    <a:gd name="T13" fmla="*/ 541 h 1144"/>
                    <a:gd name="T14" fmla="*/ 978 w 1244"/>
                    <a:gd name="T15" fmla="*/ 258 h 1144"/>
                    <a:gd name="T16" fmla="*/ 804 w 1244"/>
                    <a:gd name="T17" fmla="*/ 25 h 1144"/>
                    <a:gd name="T18" fmla="*/ 654 w 1244"/>
                    <a:gd name="T19" fmla="*/ 89 h 1144"/>
                    <a:gd name="T20" fmla="*/ 794 w 1244"/>
                    <a:gd name="T21" fmla="*/ 255 h 1144"/>
                    <a:gd name="T22" fmla="*/ 650 w 1244"/>
                    <a:gd name="T23" fmla="*/ 443 h 1144"/>
                    <a:gd name="T24" fmla="*/ 99 w 1244"/>
                    <a:gd name="T25" fmla="*/ 0 h 1144"/>
                    <a:gd name="T26" fmla="*/ 13 w 1244"/>
                    <a:gd name="T27" fmla="*/ 112 h 1144"/>
                    <a:gd name="T28" fmla="*/ 547 w 1244"/>
                    <a:gd name="T29" fmla="*/ 535 h 1144"/>
                    <a:gd name="T30" fmla="*/ 517 w 1244"/>
                    <a:gd name="T31" fmla="*/ 805 h 1144"/>
                    <a:gd name="T32" fmla="*/ 85 w 1244"/>
                    <a:gd name="T33" fmla="*/ 451 h 1144"/>
                    <a:gd name="T34" fmla="*/ 0 w 1244"/>
                    <a:gd name="T35" fmla="*/ 556 h 1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4" h="1144">
                      <a:moveTo>
                        <a:pt x="0" y="556"/>
                      </a:moveTo>
                      <a:cubicBezTo>
                        <a:pt x="245" y="752"/>
                        <a:pt x="485" y="957"/>
                        <a:pt x="738" y="1144"/>
                      </a:cubicBezTo>
                      <a:cubicBezTo>
                        <a:pt x="758" y="1092"/>
                        <a:pt x="824" y="1042"/>
                        <a:pt x="788" y="984"/>
                      </a:cubicBezTo>
                      <a:cubicBezTo>
                        <a:pt x="730" y="873"/>
                        <a:pt x="662" y="763"/>
                        <a:pt x="647" y="635"/>
                      </a:cubicBezTo>
                      <a:cubicBezTo>
                        <a:pt x="836" y="750"/>
                        <a:pt x="993" y="907"/>
                        <a:pt x="1171" y="1037"/>
                      </a:cubicBezTo>
                      <a:cubicBezTo>
                        <a:pt x="1195" y="1001"/>
                        <a:pt x="1220" y="965"/>
                        <a:pt x="1244" y="928"/>
                      </a:cubicBezTo>
                      <a:cubicBezTo>
                        <a:pt x="1089" y="799"/>
                        <a:pt x="915" y="690"/>
                        <a:pt x="778" y="541"/>
                      </a:cubicBezTo>
                      <a:cubicBezTo>
                        <a:pt x="825" y="435"/>
                        <a:pt x="913" y="353"/>
                        <a:pt x="978" y="258"/>
                      </a:cubicBezTo>
                      <a:cubicBezTo>
                        <a:pt x="931" y="174"/>
                        <a:pt x="884" y="84"/>
                        <a:pt x="804" y="25"/>
                      </a:cubicBezTo>
                      <a:cubicBezTo>
                        <a:pt x="752" y="42"/>
                        <a:pt x="703" y="67"/>
                        <a:pt x="654" y="89"/>
                      </a:cubicBezTo>
                      <a:cubicBezTo>
                        <a:pt x="700" y="145"/>
                        <a:pt x="747" y="199"/>
                        <a:pt x="794" y="255"/>
                      </a:cubicBezTo>
                      <a:cubicBezTo>
                        <a:pt x="746" y="318"/>
                        <a:pt x="698" y="380"/>
                        <a:pt x="650" y="443"/>
                      </a:cubicBezTo>
                      <a:cubicBezTo>
                        <a:pt x="459" y="304"/>
                        <a:pt x="279" y="152"/>
                        <a:pt x="99" y="0"/>
                      </a:cubicBezTo>
                      <a:cubicBezTo>
                        <a:pt x="72" y="39"/>
                        <a:pt x="43" y="76"/>
                        <a:pt x="13" y="112"/>
                      </a:cubicBezTo>
                      <a:cubicBezTo>
                        <a:pt x="197" y="244"/>
                        <a:pt x="372" y="391"/>
                        <a:pt x="547" y="535"/>
                      </a:cubicBezTo>
                      <a:cubicBezTo>
                        <a:pt x="490" y="616"/>
                        <a:pt x="497" y="712"/>
                        <a:pt x="517" y="805"/>
                      </a:cubicBezTo>
                      <a:cubicBezTo>
                        <a:pt x="370" y="690"/>
                        <a:pt x="227" y="571"/>
                        <a:pt x="85" y="451"/>
                      </a:cubicBezTo>
                      <a:cubicBezTo>
                        <a:pt x="56" y="486"/>
                        <a:pt x="28" y="521"/>
                        <a:pt x="0" y="5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Freeform 78">
                  <a:extLst>
                    <a:ext uri="{FF2B5EF4-FFF2-40B4-BE49-F238E27FC236}">
                      <a16:creationId xmlns:a16="http://schemas.microsoft.com/office/drawing/2014/main" id="{E094F6D7-4B23-4A9C-A3DA-D40A60136C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10" y="3367"/>
                  <a:ext cx="75" cy="59"/>
                </a:xfrm>
                <a:custGeom>
                  <a:avLst/>
                  <a:gdLst>
                    <a:gd name="T0" fmla="*/ 66 w 330"/>
                    <a:gd name="T1" fmla="*/ 262 h 262"/>
                    <a:gd name="T2" fmla="*/ 330 w 330"/>
                    <a:gd name="T3" fmla="*/ 152 h 262"/>
                    <a:gd name="T4" fmla="*/ 264 w 330"/>
                    <a:gd name="T5" fmla="*/ 0 h 262"/>
                    <a:gd name="T6" fmla="*/ 0 w 330"/>
                    <a:gd name="T7" fmla="*/ 114 h 262"/>
                    <a:gd name="T8" fmla="*/ 66 w 330"/>
                    <a:gd name="T9" fmla="*/ 262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0" h="262">
                      <a:moveTo>
                        <a:pt x="66" y="262"/>
                      </a:moveTo>
                      <a:cubicBezTo>
                        <a:pt x="155" y="228"/>
                        <a:pt x="243" y="192"/>
                        <a:pt x="330" y="152"/>
                      </a:cubicBezTo>
                      <a:cubicBezTo>
                        <a:pt x="308" y="102"/>
                        <a:pt x="286" y="51"/>
                        <a:pt x="264" y="0"/>
                      </a:cubicBezTo>
                      <a:cubicBezTo>
                        <a:pt x="175" y="37"/>
                        <a:pt x="88" y="76"/>
                        <a:pt x="0" y="114"/>
                      </a:cubicBezTo>
                      <a:cubicBezTo>
                        <a:pt x="22" y="164"/>
                        <a:pt x="44" y="213"/>
                        <a:pt x="66" y="2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Freeform 79">
                  <a:extLst>
                    <a:ext uri="{FF2B5EF4-FFF2-40B4-BE49-F238E27FC236}">
                      <a16:creationId xmlns:a16="http://schemas.microsoft.com/office/drawing/2014/main" id="{129A6347-B160-4D03-BD92-9D6D7D9F320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6020" y="3466"/>
                  <a:ext cx="305" cy="336"/>
                </a:xfrm>
                <a:custGeom>
                  <a:avLst/>
                  <a:gdLst>
                    <a:gd name="T0" fmla="*/ 244 w 1343"/>
                    <a:gd name="T1" fmla="*/ 1216 h 1477"/>
                    <a:gd name="T2" fmla="*/ 879 w 1343"/>
                    <a:gd name="T3" fmla="*/ 1477 h 1477"/>
                    <a:gd name="T4" fmla="*/ 963 w 1343"/>
                    <a:gd name="T5" fmla="*/ 1368 h 1477"/>
                    <a:gd name="T6" fmla="*/ 282 w 1343"/>
                    <a:gd name="T7" fmla="*/ 1088 h 1477"/>
                    <a:gd name="T8" fmla="*/ 177 w 1343"/>
                    <a:gd name="T9" fmla="*/ 911 h 1477"/>
                    <a:gd name="T10" fmla="*/ 923 w 1343"/>
                    <a:gd name="T11" fmla="*/ 1197 h 1477"/>
                    <a:gd name="T12" fmla="*/ 1021 w 1343"/>
                    <a:gd name="T13" fmla="*/ 853 h 1477"/>
                    <a:gd name="T14" fmla="*/ 1199 w 1343"/>
                    <a:gd name="T15" fmla="*/ 912 h 1477"/>
                    <a:gd name="T16" fmla="*/ 1232 w 1343"/>
                    <a:gd name="T17" fmla="*/ 785 h 1477"/>
                    <a:gd name="T18" fmla="*/ 1082 w 1343"/>
                    <a:gd name="T19" fmla="*/ 721 h 1477"/>
                    <a:gd name="T20" fmla="*/ 1159 w 1343"/>
                    <a:gd name="T21" fmla="*/ 468 h 1477"/>
                    <a:gd name="T22" fmla="*/ 1306 w 1343"/>
                    <a:gd name="T23" fmla="*/ 518 h 1477"/>
                    <a:gd name="T24" fmla="*/ 1343 w 1343"/>
                    <a:gd name="T25" fmla="*/ 396 h 1477"/>
                    <a:gd name="T26" fmla="*/ 1215 w 1343"/>
                    <a:gd name="T27" fmla="*/ 342 h 1477"/>
                    <a:gd name="T28" fmla="*/ 1212 w 1343"/>
                    <a:gd name="T29" fmla="*/ 154 h 1477"/>
                    <a:gd name="T30" fmla="*/ 1061 w 1343"/>
                    <a:gd name="T31" fmla="*/ 6 h 1477"/>
                    <a:gd name="T32" fmla="*/ 925 w 1343"/>
                    <a:gd name="T33" fmla="*/ 115 h 1477"/>
                    <a:gd name="T34" fmla="*/ 1088 w 1343"/>
                    <a:gd name="T35" fmla="*/ 267 h 1477"/>
                    <a:gd name="T36" fmla="*/ 435 w 1343"/>
                    <a:gd name="T37" fmla="*/ 0 h 1477"/>
                    <a:gd name="T38" fmla="*/ 326 w 1343"/>
                    <a:gd name="T39" fmla="*/ 386 h 1477"/>
                    <a:gd name="T40" fmla="*/ 156 w 1343"/>
                    <a:gd name="T41" fmla="*/ 350 h 1477"/>
                    <a:gd name="T42" fmla="*/ 120 w 1343"/>
                    <a:gd name="T43" fmla="*/ 457 h 1477"/>
                    <a:gd name="T44" fmla="*/ 276 w 1343"/>
                    <a:gd name="T45" fmla="*/ 534 h 1477"/>
                    <a:gd name="T46" fmla="*/ 209 w 1343"/>
                    <a:gd name="T47" fmla="*/ 746 h 1477"/>
                    <a:gd name="T48" fmla="*/ 0 w 1343"/>
                    <a:gd name="T49" fmla="*/ 705 h 1477"/>
                    <a:gd name="T50" fmla="*/ 57 w 1343"/>
                    <a:gd name="T51" fmla="*/ 1341 h 1477"/>
                    <a:gd name="T52" fmla="*/ 224 w 1343"/>
                    <a:gd name="T53" fmla="*/ 1352 h 1477"/>
                    <a:gd name="T54" fmla="*/ 244 w 1343"/>
                    <a:gd name="T55" fmla="*/ 1216 h 1477"/>
                    <a:gd name="T56" fmla="*/ 572 w 1343"/>
                    <a:gd name="T57" fmla="*/ 927 h 1477"/>
                    <a:gd name="T58" fmla="*/ 705 w 1343"/>
                    <a:gd name="T59" fmla="*/ 806 h 1477"/>
                    <a:gd name="T60" fmla="*/ 668 w 1343"/>
                    <a:gd name="T61" fmla="*/ 694 h 1477"/>
                    <a:gd name="T62" fmla="*/ 886 w 1343"/>
                    <a:gd name="T63" fmla="*/ 783 h 1477"/>
                    <a:gd name="T64" fmla="*/ 831 w 1343"/>
                    <a:gd name="T65" fmla="*/ 1019 h 1477"/>
                    <a:gd name="T66" fmla="*/ 572 w 1343"/>
                    <a:gd name="T67" fmla="*/ 927 h 1477"/>
                    <a:gd name="T68" fmla="*/ 331 w 1343"/>
                    <a:gd name="T69" fmla="*/ 816 h 1477"/>
                    <a:gd name="T70" fmla="*/ 410 w 1343"/>
                    <a:gd name="T71" fmla="*/ 587 h 1477"/>
                    <a:gd name="T72" fmla="*/ 636 w 1343"/>
                    <a:gd name="T73" fmla="*/ 680 h 1477"/>
                    <a:gd name="T74" fmla="*/ 493 w 1343"/>
                    <a:gd name="T75" fmla="*/ 808 h 1477"/>
                    <a:gd name="T76" fmla="*/ 566 w 1343"/>
                    <a:gd name="T77" fmla="*/ 919 h 1477"/>
                    <a:gd name="T78" fmla="*/ 331 w 1343"/>
                    <a:gd name="T79" fmla="*/ 816 h 1477"/>
                    <a:gd name="T80" fmla="*/ 452 w 1343"/>
                    <a:gd name="T81" fmla="*/ 459 h 1477"/>
                    <a:gd name="T82" fmla="*/ 528 w 1343"/>
                    <a:gd name="T83" fmla="*/ 188 h 1477"/>
                    <a:gd name="T84" fmla="*/ 1019 w 1343"/>
                    <a:gd name="T85" fmla="*/ 399 h 1477"/>
                    <a:gd name="T86" fmla="*/ 944 w 1343"/>
                    <a:gd name="T87" fmla="*/ 664 h 1477"/>
                    <a:gd name="T88" fmla="*/ 452 w 1343"/>
                    <a:gd name="T89" fmla="*/ 459 h 1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43" h="1477">
                      <a:moveTo>
                        <a:pt x="244" y="1216"/>
                      </a:moveTo>
                      <a:cubicBezTo>
                        <a:pt x="460" y="1292"/>
                        <a:pt x="662" y="1403"/>
                        <a:pt x="879" y="1477"/>
                      </a:cubicBezTo>
                      <a:cubicBezTo>
                        <a:pt x="925" y="1460"/>
                        <a:pt x="938" y="1406"/>
                        <a:pt x="963" y="1368"/>
                      </a:cubicBezTo>
                      <a:cubicBezTo>
                        <a:pt x="734" y="1280"/>
                        <a:pt x="508" y="1184"/>
                        <a:pt x="282" y="1088"/>
                      </a:cubicBezTo>
                      <a:cubicBezTo>
                        <a:pt x="206" y="1065"/>
                        <a:pt x="205" y="973"/>
                        <a:pt x="177" y="911"/>
                      </a:cubicBezTo>
                      <a:cubicBezTo>
                        <a:pt x="435" y="982"/>
                        <a:pt x="666" y="1125"/>
                        <a:pt x="923" y="1197"/>
                      </a:cubicBezTo>
                      <a:cubicBezTo>
                        <a:pt x="956" y="1082"/>
                        <a:pt x="988" y="968"/>
                        <a:pt x="1021" y="853"/>
                      </a:cubicBezTo>
                      <a:cubicBezTo>
                        <a:pt x="1081" y="872"/>
                        <a:pt x="1140" y="893"/>
                        <a:pt x="1199" y="912"/>
                      </a:cubicBezTo>
                      <a:cubicBezTo>
                        <a:pt x="1210" y="870"/>
                        <a:pt x="1221" y="827"/>
                        <a:pt x="1232" y="785"/>
                      </a:cubicBezTo>
                      <a:cubicBezTo>
                        <a:pt x="1182" y="764"/>
                        <a:pt x="1132" y="743"/>
                        <a:pt x="1082" y="721"/>
                      </a:cubicBezTo>
                      <a:cubicBezTo>
                        <a:pt x="1107" y="636"/>
                        <a:pt x="1133" y="552"/>
                        <a:pt x="1159" y="468"/>
                      </a:cubicBezTo>
                      <a:cubicBezTo>
                        <a:pt x="1208" y="485"/>
                        <a:pt x="1257" y="502"/>
                        <a:pt x="1306" y="518"/>
                      </a:cubicBezTo>
                      <a:cubicBezTo>
                        <a:pt x="1318" y="477"/>
                        <a:pt x="1331" y="437"/>
                        <a:pt x="1343" y="396"/>
                      </a:cubicBezTo>
                      <a:cubicBezTo>
                        <a:pt x="1300" y="378"/>
                        <a:pt x="1258" y="360"/>
                        <a:pt x="1215" y="342"/>
                      </a:cubicBezTo>
                      <a:cubicBezTo>
                        <a:pt x="1215" y="280"/>
                        <a:pt x="1222" y="217"/>
                        <a:pt x="1212" y="154"/>
                      </a:cubicBezTo>
                      <a:cubicBezTo>
                        <a:pt x="1168" y="99"/>
                        <a:pt x="1113" y="54"/>
                        <a:pt x="1061" y="6"/>
                      </a:cubicBezTo>
                      <a:cubicBezTo>
                        <a:pt x="1016" y="43"/>
                        <a:pt x="971" y="79"/>
                        <a:pt x="925" y="115"/>
                      </a:cubicBezTo>
                      <a:cubicBezTo>
                        <a:pt x="984" y="161"/>
                        <a:pt x="1039" y="211"/>
                        <a:pt x="1088" y="267"/>
                      </a:cubicBezTo>
                      <a:cubicBezTo>
                        <a:pt x="858" y="210"/>
                        <a:pt x="654" y="85"/>
                        <a:pt x="435" y="0"/>
                      </a:cubicBezTo>
                      <a:cubicBezTo>
                        <a:pt x="401" y="129"/>
                        <a:pt x="366" y="259"/>
                        <a:pt x="326" y="386"/>
                      </a:cubicBezTo>
                      <a:cubicBezTo>
                        <a:pt x="270" y="374"/>
                        <a:pt x="213" y="362"/>
                        <a:pt x="156" y="350"/>
                      </a:cubicBezTo>
                      <a:cubicBezTo>
                        <a:pt x="147" y="377"/>
                        <a:pt x="129" y="431"/>
                        <a:pt x="120" y="457"/>
                      </a:cubicBezTo>
                      <a:cubicBezTo>
                        <a:pt x="172" y="483"/>
                        <a:pt x="224" y="508"/>
                        <a:pt x="276" y="534"/>
                      </a:cubicBezTo>
                      <a:cubicBezTo>
                        <a:pt x="253" y="605"/>
                        <a:pt x="230" y="675"/>
                        <a:pt x="209" y="746"/>
                      </a:cubicBezTo>
                      <a:cubicBezTo>
                        <a:pt x="143" y="717"/>
                        <a:pt x="71" y="709"/>
                        <a:pt x="0" y="705"/>
                      </a:cubicBezTo>
                      <a:cubicBezTo>
                        <a:pt x="43" y="914"/>
                        <a:pt x="77" y="1126"/>
                        <a:pt x="57" y="1341"/>
                      </a:cubicBezTo>
                      <a:cubicBezTo>
                        <a:pt x="113" y="1345"/>
                        <a:pt x="168" y="1348"/>
                        <a:pt x="224" y="1352"/>
                      </a:cubicBezTo>
                      <a:cubicBezTo>
                        <a:pt x="231" y="1307"/>
                        <a:pt x="237" y="1261"/>
                        <a:pt x="244" y="1216"/>
                      </a:cubicBezTo>
                      <a:moveTo>
                        <a:pt x="572" y="927"/>
                      </a:moveTo>
                      <a:cubicBezTo>
                        <a:pt x="617" y="887"/>
                        <a:pt x="661" y="846"/>
                        <a:pt x="705" y="806"/>
                      </a:cubicBezTo>
                      <a:cubicBezTo>
                        <a:pt x="692" y="769"/>
                        <a:pt x="680" y="732"/>
                        <a:pt x="668" y="694"/>
                      </a:cubicBezTo>
                      <a:cubicBezTo>
                        <a:pt x="740" y="724"/>
                        <a:pt x="813" y="754"/>
                        <a:pt x="886" y="783"/>
                      </a:cubicBezTo>
                      <a:cubicBezTo>
                        <a:pt x="869" y="862"/>
                        <a:pt x="851" y="941"/>
                        <a:pt x="831" y="1019"/>
                      </a:cubicBezTo>
                      <a:cubicBezTo>
                        <a:pt x="744" y="991"/>
                        <a:pt x="658" y="960"/>
                        <a:pt x="572" y="927"/>
                      </a:cubicBezTo>
                      <a:moveTo>
                        <a:pt x="331" y="816"/>
                      </a:moveTo>
                      <a:cubicBezTo>
                        <a:pt x="357" y="739"/>
                        <a:pt x="383" y="663"/>
                        <a:pt x="410" y="587"/>
                      </a:cubicBezTo>
                      <a:cubicBezTo>
                        <a:pt x="486" y="616"/>
                        <a:pt x="561" y="648"/>
                        <a:pt x="636" y="680"/>
                      </a:cubicBezTo>
                      <a:cubicBezTo>
                        <a:pt x="588" y="723"/>
                        <a:pt x="541" y="766"/>
                        <a:pt x="493" y="808"/>
                      </a:cubicBezTo>
                      <a:cubicBezTo>
                        <a:pt x="518" y="845"/>
                        <a:pt x="542" y="882"/>
                        <a:pt x="566" y="919"/>
                      </a:cubicBezTo>
                      <a:cubicBezTo>
                        <a:pt x="487" y="887"/>
                        <a:pt x="409" y="852"/>
                        <a:pt x="331" y="816"/>
                      </a:cubicBezTo>
                      <a:moveTo>
                        <a:pt x="452" y="459"/>
                      </a:moveTo>
                      <a:cubicBezTo>
                        <a:pt x="476" y="369"/>
                        <a:pt x="502" y="278"/>
                        <a:pt x="528" y="188"/>
                      </a:cubicBezTo>
                      <a:cubicBezTo>
                        <a:pt x="694" y="252"/>
                        <a:pt x="857" y="325"/>
                        <a:pt x="1019" y="399"/>
                      </a:cubicBezTo>
                      <a:cubicBezTo>
                        <a:pt x="996" y="488"/>
                        <a:pt x="970" y="576"/>
                        <a:pt x="944" y="664"/>
                      </a:cubicBezTo>
                      <a:cubicBezTo>
                        <a:pt x="778" y="599"/>
                        <a:pt x="615" y="529"/>
                        <a:pt x="452" y="45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Freeform 80">
                  <a:extLst>
                    <a:ext uri="{FF2B5EF4-FFF2-40B4-BE49-F238E27FC236}">
                      <a16:creationId xmlns:a16="http://schemas.microsoft.com/office/drawing/2014/main" id="{2E6B191F-9A52-4B93-B491-8D0C57E5B6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641" y="3487"/>
                  <a:ext cx="393" cy="381"/>
                </a:xfrm>
                <a:custGeom>
                  <a:avLst/>
                  <a:gdLst>
                    <a:gd name="T0" fmla="*/ 1177 w 1733"/>
                    <a:gd name="T1" fmla="*/ 1682 h 1682"/>
                    <a:gd name="T2" fmla="*/ 1343 w 1733"/>
                    <a:gd name="T3" fmla="*/ 1597 h 1682"/>
                    <a:gd name="T4" fmla="*/ 1142 w 1733"/>
                    <a:gd name="T5" fmla="*/ 1207 h 1682"/>
                    <a:gd name="T6" fmla="*/ 1733 w 1733"/>
                    <a:gd name="T7" fmla="*/ 955 h 1682"/>
                    <a:gd name="T8" fmla="*/ 1683 w 1733"/>
                    <a:gd name="T9" fmla="*/ 813 h 1682"/>
                    <a:gd name="T10" fmla="*/ 1090 w 1733"/>
                    <a:gd name="T11" fmla="*/ 1069 h 1682"/>
                    <a:gd name="T12" fmla="*/ 1382 w 1733"/>
                    <a:gd name="T13" fmla="*/ 88 h 1682"/>
                    <a:gd name="T14" fmla="*/ 1191 w 1733"/>
                    <a:gd name="T15" fmla="*/ 0 h 1682"/>
                    <a:gd name="T16" fmla="*/ 907 w 1733"/>
                    <a:gd name="T17" fmla="*/ 833 h 1682"/>
                    <a:gd name="T18" fmla="*/ 39 w 1733"/>
                    <a:gd name="T19" fmla="*/ 500 h 1682"/>
                    <a:gd name="T20" fmla="*/ 0 w 1733"/>
                    <a:gd name="T21" fmla="*/ 685 h 1682"/>
                    <a:gd name="T22" fmla="*/ 937 w 1733"/>
                    <a:gd name="T23" fmla="*/ 1140 h 1682"/>
                    <a:gd name="T24" fmla="*/ 397 w 1733"/>
                    <a:gd name="T25" fmla="*/ 1376 h 1682"/>
                    <a:gd name="T26" fmla="*/ 454 w 1733"/>
                    <a:gd name="T27" fmla="*/ 1523 h 1682"/>
                    <a:gd name="T28" fmla="*/ 1008 w 1733"/>
                    <a:gd name="T29" fmla="*/ 1270 h 1682"/>
                    <a:gd name="T30" fmla="*/ 1177 w 1733"/>
                    <a:gd name="T31" fmla="*/ 1682 h 1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33" h="1682">
                      <a:moveTo>
                        <a:pt x="1177" y="1682"/>
                      </a:moveTo>
                      <a:cubicBezTo>
                        <a:pt x="1232" y="1653"/>
                        <a:pt x="1287" y="1625"/>
                        <a:pt x="1343" y="1597"/>
                      </a:cubicBezTo>
                      <a:cubicBezTo>
                        <a:pt x="1279" y="1465"/>
                        <a:pt x="1207" y="1338"/>
                        <a:pt x="1142" y="1207"/>
                      </a:cubicBezTo>
                      <a:cubicBezTo>
                        <a:pt x="1338" y="1121"/>
                        <a:pt x="1535" y="1035"/>
                        <a:pt x="1733" y="955"/>
                      </a:cubicBezTo>
                      <a:cubicBezTo>
                        <a:pt x="1716" y="908"/>
                        <a:pt x="1699" y="861"/>
                        <a:pt x="1683" y="813"/>
                      </a:cubicBezTo>
                      <a:cubicBezTo>
                        <a:pt x="1483" y="894"/>
                        <a:pt x="1291" y="993"/>
                        <a:pt x="1090" y="1069"/>
                      </a:cubicBezTo>
                      <a:cubicBezTo>
                        <a:pt x="961" y="713"/>
                        <a:pt x="1163" y="358"/>
                        <a:pt x="1382" y="88"/>
                      </a:cubicBezTo>
                      <a:cubicBezTo>
                        <a:pt x="1318" y="59"/>
                        <a:pt x="1254" y="29"/>
                        <a:pt x="1191" y="0"/>
                      </a:cubicBezTo>
                      <a:cubicBezTo>
                        <a:pt x="1021" y="246"/>
                        <a:pt x="921" y="534"/>
                        <a:pt x="907" y="833"/>
                      </a:cubicBezTo>
                      <a:cubicBezTo>
                        <a:pt x="669" y="621"/>
                        <a:pt x="357" y="504"/>
                        <a:pt x="39" y="500"/>
                      </a:cubicBezTo>
                      <a:cubicBezTo>
                        <a:pt x="26" y="562"/>
                        <a:pt x="13" y="624"/>
                        <a:pt x="0" y="685"/>
                      </a:cubicBezTo>
                      <a:cubicBezTo>
                        <a:pt x="359" y="656"/>
                        <a:pt x="775" y="795"/>
                        <a:pt x="937" y="1140"/>
                      </a:cubicBezTo>
                      <a:cubicBezTo>
                        <a:pt x="758" y="1221"/>
                        <a:pt x="580" y="1305"/>
                        <a:pt x="397" y="1376"/>
                      </a:cubicBezTo>
                      <a:cubicBezTo>
                        <a:pt x="416" y="1425"/>
                        <a:pt x="435" y="1475"/>
                        <a:pt x="454" y="1523"/>
                      </a:cubicBezTo>
                      <a:cubicBezTo>
                        <a:pt x="638" y="1437"/>
                        <a:pt x="820" y="1346"/>
                        <a:pt x="1008" y="1270"/>
                      </a:cubicBezTo>
                      <a:cubicBezTo>
                        <a:pt x="1069" y="1405"/>
                        <a:pt x="1130" y="1541"/>
                        <a:pt x="1177" y="168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Freeform 81">
                  <a:extLst>
                    <a:ext uri="{FF2B5EF4-FFF2-40B4-BE49-F238E27FC236}">
                      <a16:creationId xmlns:a16="http://schemas.microsoft.com/office/drawing/2014/main" id="{9A24DFBC-FE7A-499B-89E8-2C92B41E73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23" y="3549"/>
                  <a:ext cx="85" cy="54"/>
                </a:xfrm>
                <a:custGeom>
                  <a:avLst/>
                  <a:gdLst>
                    <a:gd name="T0" fmla="*/ 41 w 376"/>
                    <a:gd name="T1" fmla="*/ 237 h 237"/>
                    <a:gd name="T2" fmla="*/ 376 w 376"/>
                    <a:gd name="T3" fmla="*/ 149 h 237"/>
                    <a:gd name="T4" fmla="*/ 332 w 376"/>
                    <a:gd name="T5" fmla="*/ 0 h 237"/>
                    <a:gd name="T6" fmla="*/ 0 w 376"/>
                    <a:gd name="T7" fmla="*/ 90 h 237"/>
                    <a:gd name="T8" fmla="*/ 41 w 376"/>
                    <a:gd name="T9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237">
                      <a:moveTo>
                        <a:pt x="41" y="237"/>
                      </a:moveTo>
                      <a:cubicBezTo>
                        <a:pt x="153" y="210"/>
                        <a:pt x="265" y="180"/>
                        <a:pt x="376" y="149"/>
                      </a:cubicBezTo>
                      <a:cubicBezTo>
                        <a:pt x="361" y="99"/>
                        <a:pt x="346" y="50"/>
                        <a:pt x="332" y="0"/>
                      </a:cubicBezTo>
                      <a:cubicBezTo>
                        <a:pt x="221" y="28"/>
                        <a:pt x="111" y="60"/>
                        <a:pt x="0" y="90"/>
                      </a:cubicBezTo>
                      <a:cubicBezTo>
                        <a:pt x="14" y="139"/>
                        <a:pt x="27" y="188"/>
                        <a:pt x="41" y="2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" name="Freeform 82">
                  <a:extLst>
                    <a:ext uri="{FF2B5EF4-FFF2-40B4-BE49-F238E27FC236}">
                      <a16:creationId xmlns:a16="http://schemas.microsoft.com/office/drawing/2014/main" id="{659831D6-D352-4B8B-9510-7DC6B22E6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71" y="3588"/>
                  <a:ext cx="55" cy="69"/>
                </a:xfrm>
                <a:custGeom>
                  <a:avLst/>
                  <a:gdLst>
                    <a:gd name="T0" fmla="*/ 0 w 246"/>
                    <a:gd name="T1" fmla="*/ 286 h 304"/>
                    <a:gd name="T2" fmla="*/ 165 w 246"/>
                    <a:gd name="T3" fmla="*/ 304 h 304"/>
                    <a:gd name="T4" fmla="*/ 246 w 246"/>
                    <a:gd name="T5" fmla="*/ 52 h 304"/>
                    <a:gd name="T6" fmla="*/ 91 w 246"/>
                    <a:gd name="T7" fmla="*/ 0 h 304"/>
                    <a:gd name="T8" fmla="*/ 0 w 246"/>
                    <a:gd name="T9" fmla="*/ 286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6" h="304">
                      <a:moveTo>
                        <a:pt x="0" y="286"/>
                      </a:moveTo>
                      <a:cubicBezTo>
                        <a:pt x="55" y="293"/>
                        <a:pt x="110" y="299"/>
                        <a:pt x="165" y="304"/>
                      </a:cubicBezTo>
                      <a:cubicBezTo>
                        <a:pt x="194" y="221"/>
                        <a:pt x="221" y="137"/>
                        <a:pt x="246" y="52"/>
                      </a:cubicBezTo>
                      <a:cubicBezTo>
                        <a:pt x="195" y="35"/>
                        <a:pt x="143" y="18"/>
                        <a:pt x="91" y="0"/>
                      </a:cubicBezTo>
                      <a:cubicBezTo>
                        <a:pt x="56" y="94"/>
                        <a:pt x="24" y="189"/>
                        <a:pt x="0" y="2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Freeform 83">
                  <a:extLst>
                    <a:ext uri="{FF2B5EF4-FFF2-40B4-BE49-F238E27FC236}">
                      <a16:creationId xmlns:a16="http://schemas.microsoft.com/office/drawing/2014/main" id="{AD21257F-2F7A-4868-A765-9723D769BC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268" y="3589"/>
                  <a:ext cx="44" cy="64"/>
                </a:xfrm>
                <a:custGeom>
                  <a:avLst/>
                  <a:gdLst>
                    <a:gd name="T0" fmla="*/ 0 w 192"/>
                    <a:gd name="T1" fmla="*/ 274 h 282"/>
                    <a:gd name="T2" fmla="*/ 159 w 192"/>
                    <a:gd name="T3" fmla="*/ 282 h 282"/>
                    <a:gd name="T4" fmla="*/ 192 w 192"/>
                    <a:gd name="T5" fmla="*/ 9 h 282"/>
                    <a:gd name="T6" fmla="*/ 28 w 192"/>
                    <a:gd name="T7" fmla="*/ 0 h 282"/>
                    <a:gd name="T8" fmla="*/ 0 w 192"/>
                    <a:gd name="T9" fmla="*/ 274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82">
                      <a:moveTo>
                        <a:pt x="0" y="274"/>
                      </a:moveTo>
                      <a:cubicBezTo>
                        <a:pt x="53" y="277"/>
                        <a:pt x="106" y="280"/>
                        <a:pt x="159" y="282"/>
                      </a:cubicBezTo>
                      <a:cubicBezTo>
                        <a:pt x="172" y="192"/>
                        <a:pt x="183" y="100"/>
                        <a:pt x="192" y="9"/>
                      </a:cubicBezTo>
                      <a:cubicBezTo>
                        <a:pt x="138" y="6"/>
                        <a:pt x="83" y="3"/>
                        <a:pt x="28" y="0"/>
                      </a:cubicBezTo>
                      <a:cubicBezTo>
                        <a:pt x="20" y="91"/>
                        <a:pt x="10" y="183"/>
                        <a:pt x="0" y="27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Freeform 84">
                  <a:extLst>
                    <a:ext uri="{FF2B5EF4-FFF2-40B4-BE49-F238E27FC236}">
                      <a16:creationId xmlns:a16="http://schemas.microsoft.com/office/drawing/2014/main" id="{E39F3458-CABE-4C18-AB94-566CA48C16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510" y="3584"/>
                  <a:ext cx="391" cy="361"/>
                </a:xfrm>
                <a:custGeom>
                  <a:avLst/>
                  <a:gdLst>
                    <a:gd name="T0" fmla="*/ 948 w 1724"/>
                    <a:gd name="T1" fmla="*/ 1579 h 1590"/>
                    <a:gd name="T2" fmla="*/ 1101 w 1724"/>
                    <a:gd name="T3" fmla="*/ 1590 h 1590"/>
                    <a:gd name="T4" fmla="*/ 1135 w 1724"/>
                    <a:gd name="T5" fmla="*/ 1296 h 1590"/>
                    <a:gd name="T6" fmla="*/ 1490 w 1724"/>
                    <a:gd name="T7" fmla="*/ 1326 h 1590"/>
                    <a:gd name="T8" fmla="*/ 1497 w 1724"/>
                    <a:gd name="T9" fmla="*/ 1202 h 1590"/>
                    <a:gd name="T10" fmla="*/ 1164 w 1724"/>
                    <a:gd name="T11" fmla="*/ 1163 h 1590"/>
                    <a:gd name="T12" fmla="*/ 1182 w 1724"/>
                    <a:gd name="T13" fmla="*/ 920 h 1590"/>
                    <a:gd name="T14" fmla="*/ 1612 w 1724"/>
                    <a:gd name="T15" fmla="*/ 974 h 1590"/>
                    <a:gd name="T16" fmla="*/ 1634 w 1724"/>
                    <a:gd name="T17" fmla="*/ 852 h 1590"/>
                    <a:gd name="T18" fmla="*/ 1265 w 1724"/>
                    <a:gd name="T19" fmla="*/ 785 h 1590"/>
                    <a:gd name="T20" fmla="*/ 1724 w 1724"/>
                    <a:gd name="T21" fmla="*/ 374 h 1590"/>
                    <a:gd name="T22" fmla="*/ 1647 w 1724"/>
                    <a:gd name="T23" fmla="*/ 205 h 1590"/>
                    <a:gd name="T24" fmla="*/ 1229 w 1724"/>
                    <a:gd name="T25" fmla="*/ 620 h 1590"/>
                    <a:gd name="T26" fmla="*/ 1312 w 1724"/>
                    <a:gd name="T27" fmla="*/ 58 h 1590"/>
                    <a:gd name="T28" fmla="*/ 1162 w 1724"/>
                    <a:gd name="T29" fmla="*/ 41 h 1590"/>
                    <a:gd name="T30" fmla="*/ 1079 w 1724"/>
                    <a:gd name="T31" fmla="*/ 630 h 1590"/>
                    <a:gd name="T32" fmla="*/ 762 w 1724"/>
                    <a:gd name="T33" fmla="*/ 0 h 1590"/>
                    <a:gd name="T34" fmla="*/ 591 w 1724"/>
                    <a:gd name="T35" fmla="*/ 96 h 1590"/>
                    <a:gd name="T36" fmla="*/ 955 w 1724"/>
                    <a:gd name="T37" fmla="*/ 744 h 1590"/>
                    <a:gd name="T38" fmla="*/ 453 w 1724"/>
                    <a:gd name="T39" fmla="*/ 763 h 1590"/>
                    <a:gd name="T40" fmla="*/ 499 w 1724"/>
                    <a:gd name="T41" fmla="*/ 386 h 1590"/>
                    <a:gd name="T42" fmla="*/ 690 w 1724"/>
                    <a:gd name="T43" fmla="*/ 480 h 1590"/>
                    <a:gd name="T44" fmla="*/ 724 w 1724"/>
                    <a:gd name="T45" fmla="*/ 360 h 1590"/>
                    <a:gd name="T46" fmla="*/ 231 w 1724"/>
                    <a:gd name="T47" fmla="*/ 87 h 1590"/>
                    <a:gd name="T48" fmla="*/ 152 w 1724"/>
                    <a:gd name="T49" fmla="*/ 213 h 1590"/>
                    <a:gd name="T50" fmla="*/ 364 w 1724"/>
                    <a:gd name="T51" fmla="*/ 328 h 1590"/>
                    <a:gd name="T52" fmla="*/ 308 w 1724"/>
                    <a:gd name="T53" fmla="*/ 725 h 1590"/>
                    <a:gd name="T54" fmla="*/ 98 w 1724"/>
                    <a:gd name="T55" fmla="*/ 714 h 1590"/>
                    <a:gd name="T56" fmla="*/ 102 w 1724"/>
                    <a:gd name="T57" fmla="*/ 850 h 1590"/>
                    <a:gd name="T58" fmla="*/ 283 w 1724"/>
                    <a:gd name="T59" fmla="*/ 862 h 1590"/>
                    <a:gd name="T60" fmla="*/ 244 w 1724"/>
                    <a:gd name="T61" fmla="*/ 1180 h 1590"/>
                    <a:gd name="T62" fmla="*/ 17 w 1724"/>
                    <a:gd name="T63" fmla="*/ 1159 h 1590"/>
                    <a:gd name="T64" fmla="*/ 0 w 1724"/>
                    <a:gd name="T65" fmla="*/ 1284 h 1590"/>
                    <a:gd name="T66" fmla="*/ 573 w 1724"/>
                    <a:gd name="T67" fmla="*/ 1364 h 1590"/>
                    <a:gd name="T68" fmla="*/ 581 w 1724"/>
                    <a:gd name="T69" fmla="*/ 1234 h 1590"/>
                    <a:gd name="T70" fmla="*/ 383 w 1724"/>
                    <a:gd name="T71" fmla="*/ 1203 h 1590"/>
                    <a:gd name="T72" fmla="*/ 421 w 1724"/>
                    <a:gd name="T73" fmla="*/ 909 h 1590"/>
                    <a:gd name="T74" fmla="*/ 667 w 1724"/>
                    <a:gd name="T75" fmla="*/ 857 h 1590"/>
                    <a:gd name="T76" fmla="*/ 1037 w 1724"/>
                    <a:gd name="T77" fmla="*/ 893 h 1590"/>
                    <a:gd name="T78" fmla="*/ 1012 w 1724"/>
                    <a:gd name="T79" fmla="*/ 1137 h 1590"/>
                    <a:gd name="T80" fmla="*/ 812 w 1724"/>
                    <a:gd name="T81" fmla="*/ 1111 h 1590"/>
                    <a:gd name="T82" fmla="*/ 742 w 1724"/>
                    <a:gd name="T83" fmla="*/ 909 h 1590"/>
                    <a:gd name="T84" fmla="*/ 588 w 1724"/>
                    <a:gd name="T85" fmla="*/ 957 h 1590"/>
                    <a:gd name="T86" fmla="*/ 709 w 1724"/>
                    <a:gd name="T87" fmla="*/ 1432 h 1590"/>
                    <a:gd name="T88" fmla="*/ 861 w 1724"/>
                    <a:gd name="T89" fmla="*/ 1421 h 1590"/>
                    <a:gd name="T90" fmla="*/ 852 w 1724"/>
                    <a:gd name="T91" fmla="*/ 1245 h 1590"/>
                    <a:gd name="T92" fmla="*/ 974 w 1724"/>
                    <a:gd name="T93" fmla="*/ 1258 h 1590"/>
                    <a:gd name="T94" fmla="*/ 948 w 1724"/>
                    <a:gd name="T95" fmla="*/ 1579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24" h="1590">
                      <a:moveTo>
                        <a:pt x="948" y="1579"/>
                      </a:moveTo>
                      <a:cubicBezTo>
                        <a:pt x="999" y="1583"/>
                        <a:pt x="1050" y="1587"/>
                        <a:pt x="1101" y="1590"/>
                      </a:cubicBezTo>
                      <a:cubicBezTo>
                        <a:pt x="1110" y="1492"/>
                        <a:pt x="1122" y="1394"/>
                        <a:pt x="1135" y="1296"/>
                      </a:cubicBezTo>
                      <a:cubicBezTo>
                        <a:pt x="1253" y="1305"/>
                        <a:pt x="1371" y="1319"/>
                        <a:pt x="1490" y="1326"/>
                      </a:cubicBezTo>
                      <a:cubicBezTo>
                        <a:pt x="1492" y="1285"/>
                        <a:pt x="1494" y="1244"/>
                        <a:pt x="1497" y="1202"/>
                      </a:cubicBezTo>
                      <a:cubicBezTo>
                        <a:pt x="1386" y="1187"/>
                        <a:pt x="1275" y="1172"/>
                        <a:pt x="1164" y="1163"/>
                      </a:cubicBezTo>
                      <a:cubicBezTo>
                        <a:pt x="1168" y="1082"/>
                        <a:pt x="1175" y="1001"/>
                        <a:pt x="1182" y="920"/>
                      </a:cubicBezTo>
                      <a:cubicBezTo>
                        <a:pt x="1326" y="934"/>
                        <a:pt x="1468" y="960"/>
                        <a:pt x="1612" y="974"/>
                      </a:cubicBezTo>
                      <a:cubicBezTo>
                        <a:pt x="1618" y="944"/>
                        <a:pt x="1629" y="883"/>
                        <a:pt x="1634" y="852"/>
                      </a:cubicBezTo>
                      <a:cubicBezTo>
                        <a:pt x="1511" y="831"/>
                        <a:pt x="1386" y="814"/>
                        <a:pt x="1265" y="785"/>
                      </a:cubicBezTo>
                      <a:cubicBezTo>
                        <a:pt x="1378" y="610"/>
                        <a:pt x="1526" y="453"/>
                        <a:pt x="1724" y="374"/>
                      </a:cubicBezTo>
                      <a:cubicBezTo>
                        <a:pt x="1698" y="318"/>
                        <a:pt x="1673" y="262"/>
                        <a:pt x="1647" y="205"/>
                      </a:cubicBezTo>
                      <a:cubicBezTo>
                        <a:pt x="1475" y="307"/>
                        <a:pt x="1333" y="451"/>
                        <a:pt x="1229" y="620"/>
                      </a:cubicBezTo>
                      <a:cubicBezTo>
                        <a:pt x="1260" y="434"/>
                        <a:pt x="1282" y="245"/>
                        <a:pt x="1312" y="58"/>
                      </a:cubicBezTo>
                      <a:cubicBezTo>
                        <a:pt x="1274" y="54"/>
                        <a:pt x="1199" y="46"/>
                        <a:pt x="1162" y="41"/>
                      </a:cubicBezTo>
                      <a:cubicBezTo>
                        <a:pt x="1131" y="237"/>
                        <a:pt x="1108" y="434"/>
                        <a:pt x="1079" y="630"/>
                      </a:cubicBezTo>
                      <a:cubicBezTo>
                        <a:pt x="1010" y="404"/>
                        <a:pt x="903" y="191"/>
                        <a:pt x="762" y="0"/>
                      </a:cubicBezTo>
                      <a:cubicBezTo>
                        <a:pt x="705" y="33"/>
                        <a:pt x="648" y="65"/>
                        <a:pt x="591" y="96"/>
                      </a:cubicBezTo>
                      <a:cubicBezTo>
                        <a:pt x="780" y="266"/>
                        <a:pt x="904" y="496"/>
                        <a:pt x="955" y="744"/>
                      </a:cubicBezTo>
                      <a:cubicBezTo>
                        <a:pt x="787" y="722"/>
                        <a:pt x="620" y="752"/>
                        <a:pt x="453" y="763"/>
                      </a:cubicBezTo>
                      <a:cubicBezTo>
                        <a:pt x="459" y="637"/>
                        <a:pt x="478" y="511"/>
                        <a:pt x="499" y="386"/>
                      </a:cubicBezTo>
                      <a:cubicBezTo>
                        <a:pt x="563" y="418"/>
                        <a:pt x="626" y="449"/>
                        <a:pt x="690" y="480"/>
                      </a:cubicBezTo>
                      <a:cubicBezTo>
                        <a:pt x="702" y="440"/>
                        <a:pt x="713" y="400"/>
                        <a:pt x="724" y="360"/>
                      </a:cubicBezTo>
                      <a:cubicBezTo>
                        <a:pt x="555" y="276"/>
                        <a:pt x="399" y="171"/>
                        <a:pt x="231" y="87"/>
                      </a:cubicBezTo>
                      <a:cubicBezTo>
                        <a:pt x="205" y="129"/>
                        <a:pt x="178" y="171"/>
                        <a:pt x="152" y="213"/>
                      </a:cubicBezTo>
                      <a:cubicBezTo>
                        <a:pt x="223" y="250"/>
                        <a:pt x="294" y="288"/>
                        <a:pt x="364" y="328"/>
                      </a:cubicBezTo>
                      <a:cubicBezTo>
                        <a:pt x="342" y="460"/>
                        <a:pt x="324" y="593"/>
                        <a:pt x="308" y="725"/>
                      </a:cubicBezTo>
                      <a:cubicBezTo>
                        <a:pt x="238" y="722"/>
                        <a:pt x="168" y="718"/>
                        <a:pt x="98" y="714"/>
                      </a:cubicBezTo>
                      <a:cubicBezTo>
                        <a:pt x="99" y="760"/>
                        <a:pt x="101" y="805"/>
                        <a:pt x="102" y="850"/>
                      </a:cubicBezTo>
                      <a:cubicBezTo>
                        <a:pt x="162" y="854"/>
                        <a:pt x="223" y="858"/>
                        <a:pt x="283" y="862"/>
                      </a:cubicBezTo>
                      <a:cubicBezTo>
                        <a:pt x="269" y="968"/>
                        <a:pt x="255" y="1074"/>
                        <a:pt x="244" y="1180"/>
                      </a:cubicBezTo>
                      <a:cubicBezTo>
                        <a:pt x="168" y="1173"/>
                        <a:pt x="93" y="1166"/>
                        <a:pt x="17" y="1159"/>
                      </a:cubicBezTo>
                      <a:cubicBezTo>
                        <a:pt x="13" y="1190"/>
                        <a:pt x="4" y="1253"/>
                        <a:pt x="0" y="1284"/>
                      </a:cubicBezTo>
                      <a:cubicBezTo>
                        <a:pt x="191" y="1312"/>
                        <a:pt x="382" y="1339"/>
                        <a:pt x="573" y="1364"/>
                      </a:cubicBezTo>
                      <a:cubicBezTo>
                        <a:pt x="576" y="1321"/>
                        <a:pt x="578" y="1278"/>
                        <a:pt x="581" y="1234"/>
                      </a:cubicBezTo>
                      <a:cubicBezTo>
                        <a:pt x="515" y="1224"/>
                        <a:pt x="449" y="1213"/>
                        <a:pt x="383" y="1203"/>
                      </a:cubicBezTo>
                      <a:cubicBezTo>
                        <a:pt x="394" y="1105"/>
                        <a:pt x="407" y="1007"/>
                        <a:pt x="421" y="909"/>
                      </a:cubicBezTo>
                      <a:cubicBezTo>
                        <a:pt x="504" y="897"/>
                        <a:pt x="585" y="876"/>
                        <a:pt x="667" y="857"/>
                      </a:cubicBezTo>
                      <a:cubicBezTo>
                        <a:pt x="791" y="853"/>
                        <a:pt x="914" y="881"/>
                        <a:pt x="1037" y="893"/>
                      </a:cubicBezTo>
                      <a:cubicBezTo>
                        <a:pt x="1029" y="975"/>
                        <a:pt x="1020" y="1056"/>
                        <a:pt x="1012" y="1137"/>
                      </a:cubicBezTo>
                      <a:cubicBezTo>
                        <a:pt x="945" y="1129"/>
                        <a:pt x="879" y="1121"/>
                        <a:pt x="812" y="1111"/>
                      </a:cubicBezTo>
                      <a:cubicBezTo>
                        <a:pt x="789" y="1044"/>
                        <a:pt x="766" y="976"/>
                        <a:pt x="742" y="909"/>
                      </a:cubicBezTo>
                      <a:cubicBezTo>
                        <a:pt x="691" y="925"/>
                        <a:pt x="639" y="941"/>
                        <a:pt x="588" y="957"/>
                      </a:cubicBezTo>
                      <a:cubicBezTo>
                        <a:pt x="655" y="1108"/>
                        <a:pt x="696" y="1268"/>
                        <a:pt x="709" y="1432"/>
                      </a:cubicBezTo>
                      <a:cubicBezTo>
                        <a:pt x="760" y="1428"/>
                        <a:pt x="811" y="1424"/>
                        <a:pt x="861" y="1421"/>
                      </a:cubicBezTo>
                      <a:cubicBezTo>
                        <a:pt x="859" y="1362"/>
                        <a:pt x="855" y="1304"/>
                        <a:pt x="852" y="1245"/>
                      </a:cubicBezTo>
                      <a:cubicBezTo>
                        <a:pt x="883" y="1249"/>
                        <a:pt x="944" y="1255"/>
                        <a:pt x="974" y="1258"/>
                      </a:cubicBezTo>
                      <a:cubicBezTo>
                        <a:pt x="970" y="1366"/>
                        <a:pt x="960" y="1473"/>
                        <a:pt x="948" y="157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" name="Freeform 85">
                  <a:extLst>
                    <a:ext uri="{FF2B5EF4-FFF2-40B4-BE49-F238E27FC236}">
                      <a16:creationId xmlns:a16="http://schemas.microsoft.com/office/drawing/2014/main" id="{887E8421-DF13-47B2-BA2B-CB481D13AA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16" y="3600"/>
                  <a:ext cx="332" cy="160"/>
                </a:xfrm>
                <a:custGeom>
                  <a:avLst/>
                  <a:gdLst>
                    <a:gd name="T0" fmla="*/ 1176 w 1465"/>
                    <a:gd name="T1" fmla="*/ 704 h 704"/>
                    <a:gd name="T2" fmla="*/ 1348 w 1465"/>
                    <a:gd name="T3" fmla="*/ 615 h 704"/>
                    <a:gd name="T4" fmla="*/ 1117 w 1465"/>
                    <a:gd name="T5" fmla="*/ 359 h 704"/>
                    <a:gd name="T6" fmla="*/ 1465 w 1465"/>
                    <a:gd name="T7" fmla="*/ 314 h 704"/>
                    <a:gd name="T8" fmla="*/ 1431 w 1465"/>
                    <a:gd name="T9" fmla="*/ 0 h 704"/>
                    <a:gd name="T10" fmla="*/ 1281 w 1465"/>
                    <a:gd name="T11" fmla="*/ 4 h 704"/>
                    <a:gd name="T12" fmla="*/ 1289 w 1465"/>
                    <a:gd name="T13" fmla="*/ 202 h 704"/>
                    <a:gd name="T14" fmla="*/ 177 w 1465"/>
                    <a:gd name="T15" fmla="*/ 335 h 704"/>
                    <a:gd name="T16" fmla="*/ 150 w 1465"/>
                    <a:gd name="T17" fmla="*/ 145 h 704"/>
                    <a:gd name="T18" fmla="*/ 0 w 1465"/>
                    <a:gd name="T19" fmla="*/ 154 h 704"/>
                    <a:gd name="T20" fmla="*/ 28 w 1465"/>
                    <a:gd name="T21" fmla="*/ 479 h 704"/>
                    <a:gd name="T22" fmla="*/ 966 w 1465"/>
                    <a:gd name="T23" fmla="*/ 381 h 704"/>
                    <a:gd name="T24" fmla="*/ 1176 w 1465"/>
                    <a:gd name="T25" fmla="*/ 704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65" h="704">
                      <a:moveTo>
                        <a:pt x="1176" y="704"/>
                      </a:moveTo>
                      <a:cubicBezTo>
                        <a:pt x="1234" y="675"/>
                        <a:pt x="1291" y="645"/>
                        <a:pt x="1348" y="615"/>
                      </a:cubicBezTo>
                      <a:cubicBezTo>
                        <a:pt x="1272" y="529"/>
                        <a:pt x="1192" y="447"/>
                        <a:pt x="1117" y="359"/>
                      </a:cubicBezTo>
                      <a:cubicBezTo>
                        <a:pt x="1232" y="336"/>
                        <a:pt x="1348" y="321"/>
                        <a:pt x="1465" y="314"/>
                      </a:cubicBezTo>
                      <a:cubicBezTo>
                        <a:pt x="1455" y="209"/>
                        <a:pt x="1443" y="104"/>
                        <a:pt x="1431" y="0"/>
                      </a:cubicBezTo>
                      <a:cubicBezTo>
                        <a:pt x="1381" y="1"/>
                        <a:pt x="1331" y="3"/>
                        <a:pt x="1281" y="4"/>
                      </a:cubicBezTo>
                      <a:cubicBezTo>
                        <a:pt x="1283" y="70"/>
                        <a:pt x="1287" y="136"/>
                        <a:pt x="1289" y="202"/>
                      </a:cubicBezTo>
                      <a:cubicBezTo>
                        <a:pt x="918" y="244"/>
                        <a:pt x="548" y="293"/>
                        <a:pt x="177" y="335"/>
                      </a:cubicBezTo>
                      <a:cubicBezTo>
                        <a:pt x="167" y="272"/>
                        <a:pt x="158" y="208"/>
                        <a:pt x="150" y="145"/>
                      </a:cubicBezTo>
                      <a:cubicBezTo>
                        <a:pt x="100" y="148"/>
                        <a:pt x="50" y="152"/>
                        <a:pt x="0" y="154"/>
                      </a:cubicBezTo>
                      <a:cubicBezTo>
                        <a:pt x="7" y="263"/>
                        <a:pt x="18" y="371"/>
                        <a:pt x="28" y="479"/>
                      </a:cubicBezTo>
                      <a:cubicBezTo>
                        <a:pt x="342" y="459"/>
                        <a:pt x="651" y="394"/>
                        <a:pt x="966" y="381"/>
                      </a:cubicBezTo>
                      <a:cubicBezTo>
                        <a:pt x="1035" y="489"/>
                        <a:pt x="1104" y="597"/>
                        <a:pt x="1176" y="70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Freeform 86">
                  <a:extLst>
                    <a:ext uri="{FF2B5EF4-FFF2-40B4-BE49-F238E27FC236}">
                      <a16:creationId xmlns:a16="http://schemas.microsoft.com/office/drawing/2014/main" id="{2A8ECD29-D051-4F8F-B4D3-13BC4045BD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48" y="3651"/>
                  <a:ext cx="78" cy="38"/>
                </a:xfrm>
                <a:custGeom>
                  <a:avLst/>
                  <a:gdLst>
                    <a:gd name="T0" fmla="*/ 7 w 344"/>
                    <a:gd name="T1" fmla="*/ 166 h 166"/>
                    <a:gd name="T2" fmla="*/ 344 w 344"/>
                    <a:gd name="T3" fmla="*/ 145 h 166"/>
                    <a:gd name="T4" fmla="*/ 313 w 344"/>
                    <a:gd name="T5" fmla="*/ 0 h 166"/>
                    <a:gd name="T6" fmla="*/ 0 w 344"/>
                    <a:gd name="T7" fmla="*/ 18 h 166"/>
                    <a:gd name="T8" fmla="*/ 7 w 344"/>
                    <a:gd name="T9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4" h="166">
                      <a:moveTo>
                        <a:pt x="7" y="166"/>
                      </a:moveTo>
                      <a:cubicBezTo>
                        <a:pt x="119" y="161"/>
                        <a:pt x="231" y="152"/>
                        <a:pt x="344" y="145"/>
                      </a:cubicBezTo>
                      <a:cubicBezTo>
                        <a:pt x="333" y="97"/>
                        <a:pt x="323" y="49"/>
                        <a:pt x="313" y="0"/>
                      </a:cubicBezTo>
                      <a:cubicBezTo>
                        <a:pt x="208" y="5"/>
                        <a:pt x="104" y="13"/>
                        <a:pt x="0" y="18"/>
                      </a:cubicBezTo>
                      <a:cubicBezTo>
                        <a:pt x="2" y="68"/>
                        <a:pt x="5" y="117"/>
                        <a:pt x="7" y="1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Freeform 87">
                  <a:extLst>
                    <a:ext uri="{FF2B5EF4-FFF2-40B4-BE49-F238E27FC236}">
                      <a16:creationId xmlns:a16="http://schemas.microsoft.com/office/drawing/2014/main" id="{91062E0E-33F7-4597-BB01-E0D5A94FCC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159" y="3676"/>
                  <a:ext cx="59" cy="55"/>
                </a:xfrm>
                <a:custGeom>
                  <a:avLst/>
                  <a:gdLst>
                    <a:gd name="T0" fmla="*/ 0 w 258"/>
                    <a:gd name="T1" fmla="*/ 164 h 243"/>
                    <a:gd name="T2" fmla="*/ 127 w 258"/>
                    <a:gd name="T3" fmla="*/ 243 h 243"/>
                    <a:gd name="T4" fmla="*/ 258 w 258"/>
                    <a:gd name="T5" fmla="*/ 102 h 243"/>
                    <a:gd name="T6" fmla="*/ 155 w 258"/>
                    <a:gd name="T7" fmla="*/ 0 h 243"/>
                    <a:gd name="T8" fmla="*/ 0 w 258"/>
                    <a:gd name="T9" fmla="*/ 164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243">
                      <a:moveTo>
                        <a:pt x="0" y="164"/>
                      </a:moveTo>
                      <a:cubicBezTo>
                        <a:pt x="42" y="190"/>
                        <a:pt x="84" y="216"/>
                        <a:pt x="127" y="243"/>
                      </a:cubicBezTo>
                      <a:cubicBezTo>
                        <a:pt x="170" y="196"/>
                        <a:pt x="214" y="149"/>
                        <a:pt x="258" y="102"/>
                      </a:cubicBezTo>
                      <a:cubicBezTo>
                        <a:pt x="223" y="68"/>
                        <a:pt x="189" y="34"/>
                        <a:pt x="155" y="0"/>
                      </a:cubicBezTo>
                      <a:cubicBezTo>
                        <a:pt x="103" y="54"/>
                        <a:pt x="51" y="109"/>
                        <a:pt x="0" y="16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" name="Freeform 88">
                  <a:extLst>
                    <a:ext uri="{FF2B5EF4-FFF2-40B4-BE49-F238E27FC236}">
                      <a16:creationId xmlns:a16="http://schemas.microsoft.com/office/drawing/2014/main" id="{8AB7D908-6FFA-4154-AF0B-AB3611E8DF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00" y="3724"/>
                  <a:ext cx="333" cy="217"/>
                </a:xfrm>
                <a:custGeom>
                  <a:avLst/>
                  <a:gdLst>
                    <a:gd name="T0" fmla="*/ 321 w 1467"/>
                    <a:gd name="T1" fmla="*/ 954 h 954"/>
                    <a:gd name="T2" fmla="*/ 1250 w 1467"/>
                    <a:gd name="T3" fmla="*/ 835 h 954"/>
                    <a:gd name="T4" fmla="*/ 1219 w 1467"/>
                    <a:gd name="T5" fmla="*/ 691 h 954"/>
                    <a:gd name="T6" fmla="*/ 834 w 1467"/>
                    <a:gd name="T7" fmla="*/ 566 h 954"/>
                    <a:gd name="T8" fmla="*/ 1467 w 1467"/>
                    <a:gd name="T9" fmla="*/ 452 h 954"/>
                    <a:gd name="T10" fmla="*/ 1465 w 1467"/>
                    <a:gd name="T11" fmla="*/ 330 h 954"/>
                    <a:gd name="T12" fmla="*/ 831 w 1467"/>
                    <a:gd name="T13" fmla="*/ 389 h 954"/>
                    <a:gd name="T14" fmla="*/ 752 w 1467"/>
                    <a:gd name="T15" fmla="*/ 32 h 954"/>
                    <a:gd name="T16" fmla="*/ 476 w 1467"/>
                    <a:gd name="T17" fmla="*/ 0 h 954"/>
                    <a:gd name="T18" fmla="*/ 457 w 1467"/>
                    <a:gd name="T19" fmla="*/ 173 h 954"/>
                    <a:gd name="T20" fmla="*/ 646 w 1467"/>
                    <a:gd name="T21" fmla="*/ 162 h 954"/>
                    <a:gd name="T22" fmla="*/ 690 w 1467"/>
                    <a:gd name="T23" fmla="*/ 412 h 954"/>
                    <a:gd name="T24" fmla="*/ 2 w 1467"/>
                    <a:gd name="T25" fmla="*/ 493 h 954"/>
                    <a:gd name="T26" fmla="*/ 0 w 1467"/>
                    <a:gd name="T27" fmla="*/ 632 h 954"/>
                    <a:gd name="T28" fmla="*/ 677 w 1467"/>
                    <a:gd name="T29" fmla="*/ 547 h 954"/>
                    <a:gd name="T30" fmla="*/ 878 w 1467"/>
                    <a:gd name="T31" fmla="*/ 753 h 954"/>
                    <a:gd name="T32" fmla="*/ 300 w 1467"/>
                    <a:gd name="T33" fmla="*/ 816 h 954"/>
                    <a:gd name="T34" fmla="*/ 321 w 1467"/>
                    <a:gd name="T35" fmla="*/ 954 h 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67" h="954">
                      <a:moveTo>
                        <a:pt x="321" y="954"/>
                      </a:moveTo>
                      <a:cubicBezTo>
                        <a:pt x="631" y="917"/>
                        <a:pt x="941" y="876"/>
                        <a:pt x="1250" y="835"/>
                      </a:cubicBezTo>
                      <a:cubicBezTo>
                        <a:pt x="1240" y="787"/>
                        <a:pt x="1229" y="739"/>
                        <a:pt x="1219" y="691"/>
                      </a:cubicBezTo>
                      <a:cubicBezTo>
                        <a:pt x="1085" y="666"/>
                        <a:pt x="954" y="629"/>
                        <a:pt x="834" y="566"/>
                      </a:cubicBezTo>
                      <a:cubicBezTo>
                        <a:pt x="1029" y="467"/>
                        <a:pt x="1256" y="492"/>
                        <a:pt x="1467" y="452"/>
                      </a:cubicBezTo>
                      <a:cubicBezTo>
                        <a:pt x="1466" y="412"/>
                        <a:pt x="1466" y="371"/>
                        <a:pt x="1465" y="330"/>
                      </a:cubicBezTo>
                      <a:cubicBezTo>
                        <a:pt x="1253" y="337"/>
                        <a:pt x="1044" y="380"/>
                        <a:pt x="831" y="389"/>
                      </a:cubicBezTo>
                      <a:cubicBezTo>
                        <a:pt x="809" y="272"/>
                        <a:pt x="833" y="129"/>
                        <a:pt x="752" y="32"/>
                      </a:cubicBezTo>
                      <a:cubicBezTo>
                        <a:pt x="662" y="4"/>
                        <a:pt x="568" y="1"/>
                        <a:pt x="476" y="0"/>
                      </a:cubicBezTo>
                      <a:cubicBezTo>
                        <a:pt x="470" y="58"/>
                        <a:pt x="463" y="116"/>
                        <a:pt x="457" y="173"/>
                      </a:cubicBezTo>
                      <a:cubicBezTo>
                        <a:pt x="520" y="170"/>
                        <a:pt x="583" y="166"/>
                        <a:pt x="646" y="162"/>
                      </a:cubicBezTo>
                      <a:cubicBezTo>
                        <a:pt x="662" y="246"/>
                        <a:pt x="676" y="329"/>
                        <a:pt x="690" y="412"/>
                      </a:cubicBezTo>
                      <a:cubicBezTo>
                        <a:pt x="461" y="442"/>
                        <a:pt x="233" y="479"/>
                        <a:pt x="2" y="493"/>
                      </a:cubicBezTo>
                      <a:cubicBezTo>
                        <a:pt x="2" y="528"/>
                        <a:pt x="1" y="597"/>
                        <a:pt x="0" y="632"/>
                      </a:cubicBezTo>
                      <a:cubicBezTo>
                        <a:pt x="227" y="610"/>
                        <a:pt x="451" y="573"/>
                        <a:pt x="677" y="547"/>
                      </a:cubicBezTo>
                      <a:cubicBezTo>
                        <a:pt x="697" y="655"/>
                        <a:pt x="788" y="708"/>
                        <a:pt x="878" y="753"/>
                      </a:cubicBezTo>
                      <a:cubicBezTo>
                        <a:pt x="685" y="779"/>
                        <a:pt x="493" y="801"/>
                        <a:pt x="300" y="816"/>
                      </a:cubicBezTo>
                      <a:cubicBezTo>
                        <a:pt x="306" y="863"/>
                        <a:pt x="313" y="909"/>
                        <a:pt x="321" y="9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" name="Freeform 89">
                  <a:extLst>
                    <a:ext uri="{FF2B5EF4-FFF2-40B4-BE49-F238E27FC236}">
                      <a16:creationId xmlns:a16="http://schemas.microsoft.com/office/drawing/2014/main" id="{80FFBBEA-AD8B-4E0B-8145-DF748757CE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20" y="3732"/>
                  <a:ext cx="46" cy="137"/>
                </a:xfrm>
                <a:custGeom>
                  <a:avLst/>
                  <a:gdLst>
                    <a:gd name="T0" fmla="*/ 0 w 205"/>
                    <a:gd name="T1" fmla="*/ 603 h 603"/>
                    <a:gd name="T2" fmla="*/ 152 w 205"/>
                    <a:gd name="T3" fmla="*/ 589 h 603"/>
                    <a:gd name="T4" fmla="*/ 205 w 205"/>
                    <a:gd name="T5" fmla="*/ 0 h 603"/>
                    <a:gd name="T6" fmla="*/ 22 w 205"/>
                    <a:gd name="T7" fmla="*/ 3 h 603"/>
                    <a:gd name="T8" fmla="*/ 0 w 205"/>
                    <a:gd name="T9" fmla="*/ 603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603">
                      <a:moveTo>
                        <a:pt x="0" y="603"/>
                      </a:moveTo>
                      <a:cubicBezTo>
                        <a:pt x="50" y="599"/>
                        <a:pt x="101" y="594"/>
                        <a:pt x="152" y="589"/>
                      </a:cubicBezTo>
                      <a:cubicBezTo>
                        <a:pt x="152" y="391"/>
                        <a:pt x="188" y="196"/>
                        <a:pt x="205" y="0"/>
                      </a:cubicBezTo>
                      <a:cubicBezTo>
                        <a:pt x="144" y="1"/>
                        <a:pt x="83" y="3"/>
                        <a:pt x="22" y="3"/>
                      </a:cubicBezTo>
                      <a:cubicBezTo>
                        <a:pt x="37" y="204"/>
                        <a:pt x="18" y="404"/>
                        <a:pt x="0" y="6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02C9B834-AC81-4090-BEC3-2CB43263FC9A}"/>
                  </a:ext>
                </a:extLst>
              </p:cNvPr>
              <p:cNvSpPr/>
              <p:nvPr/>
            </p:nvSpPr>
            <p:spPr>
              <a:xfrm>
                <a:off x="3075013" y="4679722"/>
                <a:ext cx="4644590" cy="210064"/>
              </a:xfrm>
              <a:custGeom>
                <a:avLst/>
                <a:gdLst/>
                <a:ahLst/>
                <a:cxnLst/>
                <a:rect l="l" t="t" r="r" b="b"/>
                <a:pathLst>
                  <a:path w="4644590" h="210064">
                    <a:moveTo>
                      <a:pt x="776160" y="25838"/>
                    </a:moveTo>
                    <a:lnTo>
                      <a:pt x="750104" y="104933"/>
                    </a:lnTo>
                    <a:lnTo>
                      <a:pt x="802444" y="104933"/>
                    </a:lnTo>
                    <a:close/>
                    <a:moveTo>
                      <a:pt x="4012892" y="13008"/>
                    </a:moveTo>
                    <a:cubicBezTo>
                      <a:pt x="4012564" y="23934"/>
                      <a:pt x="4012364" y="35176"/>
                      <a:pt x="4012292" y="46734"/>
                    </a:cubicBezTo>
                    <a:cubicBezTo>
                      <a:pt x="4012221" y="58292"/>
                      <a:pt x="4012192" y="70681"/>
                      <a:pt x="4012206" y="83902"/>
                    </a:cubicBezTo>
                    <a:lnTo>
                      <a:pt x="4034847" y="83902"/>
                    </a:lnTo>
                    <a:cubicBezTo>
                      <a:pt x="4048269" y="83692"/>
                      <a:pt x="4058476" y="80212"/>
                      <a:pt x="4065465" y="73463"/>
                    </a:cubicBezTo>
                    <a:cubicBezTo>
                      <a:pt x="4072455" y="66714"/>
                      <a:pt x="4075971" y="57957"/>
                      <a:pt x="4076014" y="47193"/>
                    </a:cubicBezTo>
                    <a:cubicBezTo>
                      <a:pt x="4076066" y="36233"/>
                      <a:pt x="4072874" y="27810"/>
                      <a:pt x="4066437" y="21927"/>
                    </a:cubicBezTo>
                    <a:cubicBezTo>
                      <a:pt x="4060000" y="16043"/>
                      <a:pt x="4050004" y="13070"/>
                      <a:pt x="4036449" y="13008"/>
                    </a:cubicBezTo>
                    <a:close/>
                    <a:moveTo>
                      <a:pt x="2235161" y="10264"/>
                    </a:moveTo>
                    <a:cubicBezTo>
                      <a:pt x="2223132" y="10485"/>
                      <a:pt x="2213195" y="14211"/>
                      <a:pt x="2205350" y="21443"/>
                    </a:cubicBezTo>
                    <a:cubicBezTo>
                      <a:pt x="2197505" y="28674"/>
                      <a:pt x="2191667" y="38091"/>
                      <a:pt x="2187836" y="49693"/>
                    </a:cubicBezTo>
                    <a:cubicBezTo>
                      <a:pt x="2184005" y="61294"/>
                      <a:pt x="2182096" y="73759"/>
                      <a:pt x="2182111" y="87088"/>
                    </a:cubicBezTo>
                    <a:cubicBezTo>
                      <a:pt x="2182096" y="100492"/>
                      <a:pt x="2184005" y="113011"/>
                      <a:pt x="2187836" y="124645"/>
                    </a:cubicBezTo>
                    <a:cubicBezTo>
                      <a:pt x="2191667" y="136279"/>
                      <a:pt x="2197505" y="145715"/>
                      <a:pt x="2205350" y="152954"/>
                    </a:cubicBezTo>
                    <a:cubicBezTo>
                      <a:pt x="2213195" y="160193"/>
                      <a:pt x="2223132" y="163922"/>
                      <a:pt x="2235161" y="164141"/>
                    </a:cubicBezTo>
                    <a:cubicBezTo>
                      <a:pt x="2247040" y="163922"/>
                      <a:pt x="2256869" y="160193"/>
                      <a:pt x="2264650" y="152954"/>
                    </a:cubicBezTo>
                    <a:cubicBezTo>
                      <a:pt x="2272430" y="145715"/>
                      <a:pt x="2278228" y="136279"/>
                      <a:pt x="2282045" y="124645"/>
                    </a:cubicBezTo>
                    <a:cubicBezTo>
                      <a:pt x="2285862" y="113011"/>
                      <a:pt x="2287764" y="100492"/>
                      <a:pt x="2287753" y="87088"/>
                    </a:cubicBezTo>
                    <a:cubicBezTo>
                      <a:pt x="2287764" y="73759"/>
                      <a:pt x="2285862" y="61294"/>
                      <a:pt x="2282045" y="49693"/>
                    </a:cubicBezTo>
                    <a:cubicBezTo>
                      <a:pt x="2278228" y="38091"/>
                      <a:pt x="2272430" y="28674"/>
                      <a:pt x="2264650" y="21443"/>
                    </a:cubicBezTo>
                    <a:cubicBezTo>
                      <a:pt x="2256869" y="14211"/>
                      <a:pt x="2247040" y="10485"/>
                      <a:pt x="2235161" y="10264"/>
                    </a:cubicBezTo>
                    <a:close/>
                    <a:moveTo>
                      <a:pt x="1263611" y="10264"/>
                    </a:moveTo>
                    <a:cubicBezTo>
                      <a:pt x="1251582" y="10485"/>
                      <a:pt x="1241645" y="14211"/>
                      <a:pt x="1233800" y="21443"/>
                    </a:cubicBezTo>
                    <a:cubicBezTo>
                      <a:pt x="1225955" y="28674"/>
                      <a:pt x="1220117" y="38091"/>
                      <a:pt x="1216286" y="49693"/>
                    </a:cubicBezTo>
                    <a:cubicBezTo>
                      <a:pt x="1212455" y="61294"/>
                      <a:pt x="1210547" y="73759"/>
                      <a:pt x="1210561" y="87088"/>
                    </a:cubicBezTo>
                    <a:cubicBezTo>
                      <a:pt x="1210547" y="100492"/>
                      <a:pt x="1212455" y="113011"/>
                      <a:pt x="1216286" y="124645"/>
                    </a:cubicBezTo>
                    <a:cubicBezTo>
                      <a:pt x="1220117" y="136279"/>
                      <a:pt x="1225955" y="145715"/>
                      <a:pt x="1233800" y="152954"/>
                    </a:cubicBezTo>
                    <a:cubicBezTo>
                      <a:pt x="1241645" y="160193"/>
                      <a:pt x="1251582" y="163922"/>
                      <a:pt x="1263611" y="164141"/>
                    </a:cubicBezTo>
                    <a:cubicBezTo>
                      <a:pt x="1275490" y="163922"/>
                      <a:pt x="1285319" y="160193"/>
                      <a:pt x="1293100" y="152954"/>
                    </a:cubicBezTo>
                    <a:cubicBezTo>
                      <a:pt x="1300880" y="145715"/>
                      <a:pt x="1306678" y="136279"/>
                      <a:pt x="1310495" y="124645"/>
                    </a:cubicBezTo>
                    <a:cubicBezTo>
                      <a:pt x="1314311" y="113011"/>
                      <a:pt x="1316214" y="100492"/>
                      <a:pt x="1316203" y="87088"/>
                    </a:cubicBezTo>
                    <a:cubicBezTo>
                      <a:pt x="1316214" y="73759"/>
                      <a:pt x="1314311" y="61294"/>
                      <a:pt x="1310495" y="49693"/>
                    </a:cubicBezTo>
                    <a:cubicBezTo>
                      <a:pt x="1306678" y="38091"/>
                      <a:pt x="1300880" y="28674"/>
                      <a:pt x="1293100" y="21443"/>
                    </a:cubicBezTo>
                    <a:cubicBezTo>
                      <a:pt x="1285319" y="14211"/>
                      <a:pt x="1275490" y="10485"/>
                      <a:pt x="1263611" y="10264"/>
                    </a:cubicBezTo>
                    <a:close/>
                    <a:moveTo>
                      <a:pt x="4254551" y="3685"/>
                    </a:moveTo>
                    <a:lnTo>
                      <a:pt x="4322417" y="3685"/>
                    </a:lnTo>
                    <a:lnTo>
                      <a:pt x="4322417" y="11723"/>
                    </a:lnTo>
                    <a:lnTo>
                      <a:pt x="4298642" y="14247"/>
                    </a:lnTo>
                    <a:cubicBezTo>
                      <a:pt x="4298314" y="25126"/>
                      <a:pt x="4298114" y="36119"/>
                      <a:pt x="4298042" y="47227"/>
                    </a:cubicBezTo>
                    <a:cubicBezTo>
                      <a:pt x="4297971" y="58335"/>
                      <a:pt x="4297942" y="69557"/>
                      <a:pt x="4297956" y="80894"/>
                    </a:cubicBezTo>
                    <a:lnTo>
                      <a:pt x="4297956" y="93491"/>
                    </a:lnTo>
                    <a:cubicBezTo>
                      <a:pt x="4297942" y="104503"/>
                      <a:pt x="4297971" y="115573"/>
                      <a:pt x="4298042" y="126700"/>
                    </a:cubicBezTo>
                    <a:cubicBezTo>
                      <a:pt x="4298114" y="137827"/>
                      <a:pt x="4298314" y="148897"/>
                      <a:pt x="4298642" y="159909"/>
                    </a:cubicBezTo>
                    <a:lnTo>
                      <a:pt x="4322417" y="162407"/>
                    </a:lnTo>
                    <a:lnTo>
                      <a:pt x="4322417" y="170513"/>
                    </a:lnTo>
                    <a:lnTo>
                      <a:pt x="4254551" y="170513"/>
                    </a:lnTo>
                    <a:lnTo>
                      <a:pt x="4254551" y="162407"/>
                    </a:lnTo>
                    <a:lnTo>
                      <a:pt x="4278325" y="159909"/>
                    </a:lnTo>
                    <a:cubicBezTo>
                      <a:pt x="4278654" y="149026"/>
                      <a:pt x="4278854" y="138042"/>
                      <a:pt x="4278925" y="126958"/>
                    </a:cubicBezTo>
                    <a:cubicBezTo>
                      <a:pt x="4278997" y="115874"/>
                      <a:pt x="4279026" y="104718"/>
                      <a:pt x="4279011" y="93491"/>
                    </a:cubicBezTo>
                    <a:lnTo>
                      <a:pt x="4279011" y="80894"/>
                    </a:lnTo>
                    <a:cubicBezTo>
                      <a:pt x="4279026" y="69772"/>
                      <a:pt x="4278997" y="58635"/>
                      <a:pt x="4278925" y="47485"/>
                    </a:cubicBezTo>
                    <a:cubicBezTo>
                      <a:pt x="4278854" y="36334"/>
                      <a:pt x="4278654" y="25255"/>
                      <a:pt x="4278325" y="14247"/>
                    </a:cubicBezTo>
                    <a:lnTo>
                      <a:pt x="4254551" y="11723"/>
                    </a:lnTo>
                    <a:close/>
                    <a:moveTo>
                      <a:pt x="3645332" y="3685"/>
                    </a:moveTo>
                    <a:lnTo>
                      <a:pt x="3710928" y="3685"/>
                    </a:lnTo>
                    <a:lnTo>
                      <a:pt x="3710928" y="12639"/>
                    </a:lnTo>
                    <a:lnTo>
                      <a:pt x="3686015" y="14702"/>
                    </a:lnTo>
                    <a:lnTo>
                      <a:pt x="3730812" y="143725"/>
                    </a:lnTo>
                    <a:lnTo>
                      <a:pt x="3772867" y="14837"/>
                    </a:lnTo>
                    <a:lnTo>
                      <a:pt x="3749097" y="12554"/>
                    </a:lnTo>
                    <a:lnTo>
                      <a:pt x="3749097" y="3685"/>
                    </a:lnTo>
                    <a:lnTo>
                      <a:pt x="3806238" y="3685"/>
                    </a:lnTo>
                    <a:lnTo>
                      <a:pt x="3806238" y="11407"/>
                    </a:lnTo>
                    <a:lnTo>
                      <a:pt x="3784295" y="14384"/>
                    </a:lnTo>
                    <a:lnTo>
                      <a:pt x="3731727" y="172342"/>
                    </a:lnTo>
                    <a:lnTo>
                      <a:pt x="3723042" y="172342"/>
                    </a:lnTo>
                    <a:lnTo>
                      <a:pt x="3665445" y="13924"/>
                    </a:lnTo>
                    <a:lnTo>
                      <a:pt x="3645332" y="11640"/>
                    </a:lnTo>
                    <a:close/>
                    <a:moveTo>
                      <a:pt x="3559226" y="3685"/>
                    </a:moveTo>
                    <a:lnTo>
                      <a:pt x="3627091" y="3685"/>
                    </a:lnTo>
                    <a:lnTo>
                      <a:pt x="3627091" y="11723"/>
                    </a:lnTo>
                    <a:lnTo>
                      <a:pt x="3603317" y="14247"/>
                    </a:lnTo>
                    <a:cubicBezTo>
                      <a:pt x="3602988" y="25126"/>
                      <a:pt x="3602788" y="36119"/>
                      <a:pt x="3602717" y="47227"/>
                    </a:cubicBezTo>
                    <a:cubicBezTo>
                      <a:pt x="3602646" y="58335"/>
                      <a:pt x="3602617" y="69557"/>
                      <a:pt x="3602631" y="80894"/>
                    </a:cubicBezTo>
                    <a:lnTo>
                      <a:pt x="3602631" y="93491"/>
                    </a:lnTo>
                    <a:cubicBezTo>
                      <a:pt x="3602617" y="104503"/>
                      <a:pt x="3602646" y="115573"/>
                      <a:pt x="3602717" y="126700"/>
                    </a:cubicBezTo>
                    <a:cubicBezTo>
                      <a:pt x="3602788" y="137827"/>
                      <a:pt x="3602988" y="148897"/>
                      <a:pt x="3603317" y="159909"/>
                    </a:cubicBezTo>
                    <a:lnTo>
                      <a:pt x="3627091" y="162407"/>
                    </a:lnTo>
                    <a:lnTo>
                      <a:pt x="3627091" y="170513"/>
                    </a:lnTo>
                    <a:lnTo>
                      <a:pt x="3559226" y="170513"/>
                    </a:lnTo>
                    <a:lnTo>
                      <a:pt x="3559226" y="162407"/>
                    </a:lnTo>
                    <a:lnTo>
                      <a:pt x="3583000" y="159909"/>
                    </a:lnTo>
                    <a:cubicBezTo>
                      <a:pt x="3583329" y="149026"/>
                      <a:pt x="3583529" y="138042"/>
                      <a:pt x="3583600" y="126958"/>
                    </a:cubicBezTo>
                    <a:cubicBezTo>
                      <a:pt x="3583672" y="115874"/>
                      <a:pt x="3583700" y="104718"/>
                      <a:pt x="3583686" y="93491"/>
                    </a:cubicBezTo>
                    <a:lnTo>
                      <a:pt x="3583686" y="80894"/>
                    </a:lnTo>
                    <a:cubicBezTo>
                      <a:pt x="3583700" y="69772"/>
                      <a:pt x="3583672" y="58635"/>
                      <a:pt x="3583600" y="47485"/>
                    </a:cubicBezTo>
                    <a:cubicBezTo>
                      <a:pt x="3583529" y="36334"/>
                      <a:pt x="3583329" y="25255"/>
                      <a:pt x="3583000" y="14247"/>
                    </a:cubicBezTo>
                    <a:lnTo>
                      <a:pt x="3559226" y="11723"/>
                    </a:lnTo>
                    <a:close/>
                    <a:moveTo>
                      <a:pt x="2873426" y="3685"/>
                    </a:moveTo>
                    <a:lnTo>
                      <a:pt x="2941291" y="3685"/>
                    </a:lnTo>
                    <a:lnTo>
                      <a:pt x="2941291" y="11723"/>
                    </a:lnTo>
                    <a:lnTo>
                      <a:pt x="2917517" y="14247"/>
                    </a:lnTo>
                    <a:cubicBezTo>
                      <a:pt x="2917188" y="25126"/>
                      <a:pt x="2916989" y="36119"/>
                      <a:pt x="2916917" y="47227"/>
                    </a:cubicBezTo>
                    <a:cubicBezTo>
                      <a:pt x="2916846" y="58335"/>
                      <a:pt x="2916817" y="69557"/>
                      <a:pt x="2916831" y="80894"/>
                    </a:cubicBezTo>
                    <a:lnTo>
                      <a:pt x="2916831" y="93491"/>
                    </a:lnTo>
                    <a:cubicBezTo>
                      <a:pt x="2916817" y="104503"/>
                      <a:pt x="2916846" y="115573"/>
                      <a:pt x="2916917" y="126700"/>
                    </a:cubicBezTo>
                    <a:cubicBezTo>
                      <a:pt x="2916989" y="137827"/>
                      <a:pt x="2917188" y="148897"/>
                      <a:pt x="2917517" y="159909"/>
                    </a:cubicBezTo>
                    <a:lnTo>
                      <a:pt x="2941291" y="162407"/>
                    </a:lnTo>
                    <a:lnTo>
                      <a:pt x="2941291" y="170513"/>
                    </a:lnTo>
                    <a:lnTo>
                      <a:pt x="2873426" y="170513"/>
                    </a:lnTo>
                    <a:lnTo>
                      <a:pt x="2873426" y="162407"/>
                    </a:lnTo>
                    <a:lnTo>
                      <a:pt x="2897200" y="159909"/>
                    </a:lnTo>
                    <a:cubicBezTo>
                      <a:pt x="2897529" y="149026"/>
                      <a:pt x="2897729" y="138042"/>
                      <a:pt x="2897800" y="126958"/>
                    </a:cubicBezTo>
                    <a:cubicBezTo>
                      <a:pt x="2897872" y="115874"/>
                      <a:pt x="2897900" y="104718"/>
                      <a:pt x="2897886" y="93491"/>
                    </a:cubicBezTo>
                    <a:lnTo>
                      <a:pt x="2897886" y="80894"/>
                    </a:lnTo>
                    <a:cubicBezTo>
                      <a:pt x="2897900" y="69772"/>
                      <a:pt x="2897872" y="58635"/>
                      <a:pt x="2897800" y="47485"/>
                    </a:cubicBezTo>
                    <a:cubicBezTo>
                      <a:pt x="2897729" y="36334"/>
                      <a:pt x="2897529" y="25255"/>
                      <a:pt x="2897200" y="14247"/>
                    </a:cubicBezTo>
                    <a:lnTo>
                      <a:pt x="2873426" y="11723"/>
                    </a:lnTo>
                    <a:close/>
                    <a:moveTo>
                      <a:pt x="2730551" y="3685"/>
                    </a:moveTo>
                    <a:lnTo>
                      <a:pt x="2798416" y="3685"/>
                    </a:lnTo>
                    <a:lnTo>
                      <a:pt x="2798416" y="11723"/>
                    </a:lnTo>
                    <a:lnTo>
                      <a:pt x="2774642" y="14245"/>
                    </a:lnTo>
                    <a:cubicBezTo>
                      <a:pt x="2774313" y="25221"/>
                      <a:pt x="2774114" y="36339"/>
                      <a:pt x="2774042" y="47601"/>
                    </a:cubicBezTo>
                    <a:cubicBezTo>
                      <a:pt x="2773971" y="58862"/>
                      <a:pt x="2773942" y="70324"/>
                      <a:pt x="2773956" y="81986"/>
                    </a:cubicBezTo>
                    <a:lnTo>
                      <a:pt x="2773956" y="98006"/>
                    </a:lnTo>
                    <a:cubicBezTo>
                      <a:pt x="2773942" y="107351"/>
                      <a:pt x="2773971" y="117325"/>
                      <a:pt x="2774042" y="127929"/>
                    </a:cubicBezTo>
                    <a:cubicBezTo>
                      <a:pt x="2774114" y="138532"/>
                      <a:pt x="2774313" y="149308"/>
                      <a:pt x="2774642" y="160255"/>
                    </a:cubicBezTo>
                    <a:lnTo>
                      <a:pt x="2834992" y="160255"/>
                    </a:lnTo>
                    <a:lnTo>
                      <a:pt x="2842308" y="125050"/>
                    </a:lnTo>
                    <a:lnTo>
                      <a:pt x="2854423" y="125050"/>
                    </a:lnTo>
                    <a:lnTo>
                      <a:pt x="2852366" y="170513"/>
                    </a:lnTo>
                    <a:lnTo>
                      <a:pt x="2730551" y="170513"/>
                    </a:lnTo>
                    <a:lnTo>
                      <a:pt x="2730551" y="162407"/>
                    </a:lnTo>
                    <a:lnTo>
                      <a:pt x="2754325" y="159909"/>
                    </a:lnTo>
                    <a:cubicBezTo>
                      <a:pt x="2754654" y="148908"/>
                      <a:pt x="2754854" y="137873"/>
                      <a:pt x="2754925" y="126807"/>
                    </a:cubicBezTo>
                    <a:cubicBezTo>
                      <a:pt x="2754997" y="115740"/>
                      <a:pt x="2755025" y="104691"/>
                      <a:pt x="2755011" y="93658"/>
                    </a:cubicBezTo>
                    <a:lnTo>
                      <a:pt x="2755011" y="80842"/>
                    </a:lnTo>
                    <a:cubicBezTo>
                      <a:pt x="2755025" y="69514"/>
                      <a:pt x="2754997" y="58300"/>
                      <a:pt x="2754925" y="47200"/>
                    </a:cubicBezTo>
                    <a:cubicBezTo>
                      <a:pt x="2754854" y="36101"/>
                      <a:pt x="2754654" y="25116"/>
                      <a:pt x="2754325" y="14245"/>
                    </a:cubicBezTo>
                    <a:lnTo>
                      <a:pt x="2730551" y="11723"/>
                    </a:lnTo>
                    <a:close/>
                    <a:moveTo>
                      <a:pt x="2635301" y="3685"/>
                    </a:moveTo>
                    <a:lnTo>
                      <a:pt x="2703166" y="3685"/>
                    </a:lnTo>
                    <a:lnTo>
                      <a:pt x="2703166" y="11723"/>
                    </a:lnTo>
                    <a:lnTo>
                      <a:pt x="2679392" y="14247"/>
                    </a:lnTo>
                    <a:cubicBezTo>
                      <a:pt x="2679063" y="25126"/>
                      <a:pt x="2678864" y="36119"/>
                      <a:pt x="2678792" y="47227"/>
                    </a:cubicBezTo>
                    <a:cubicBezTo>
                      <a:pt x="2678721" y="58335"/>
                      <a:pt x="2678692" y="69557"/>
                      <a:pt x="2678706" y="80894"/>
                    </a:cubicBezTo>
                    <a:lnTo>
                      <a:pt x="2678706" y="93491"/>
                    </a:lnTo>
                    <a:cubicBezTo>
                      <a:pt x="2678692" y="104503"/>
                      <a:pt x="2678721" y="115573"/>
                      <a:pt x="2678792" y="126700"/>
                    </a:cubicBezTo>
                    <a:cubicBezTo>
                      <a:pt x="2678864" y="137827"/>
                      <a:pt x="2679063" y="148897"/>
                      <a:pt x="2679392" y="159909"/>
                    </a:cubicBezTo>
                    <a:lnTo>
                      <a:pt x="2703166" y="162407"/>
                    </a:lnTo>
                    <a:lnTo>
                      <a:pt x="2703166" y="170513"/>
                    </a:lnTo>
                    <a:lnTo>
                      <a:pt x="2635301" y="170513"/>
                    </a:lnTo>
                    <a:lnTo>
                      <a:pt x="2635301" y="162407"/>
                    </a:lnTo>
                    <a:lnTo>
                      <a:pt x="2659075" y="159909"/>
                    </a:lnTo>
                    <a:cubicBezTo>
                      <a:pt x="2659404" y="149026"/>
                      <a:pt x="2659604" y="138042"/>
                      <a:pt x="2659675" y="126958"/>
                    </a:cubicBezTo>
                    <a:cubicBezTo>
                      <a:pt x="2659747" y="115874"/>
                      <a:pt x="2659775" y="104718"/>
                      <a:pt x="2659761" y="93491"/>
                    </a:cubicBezTo>
                    <a:lnTo>
                      <a:pt x="2659761" y="80894"/>
                    </a:lnTo>
                    <a:cubicBezTo>
                      <a:pt x="2659775" y="69772"/>
                      <a:pt x="2659747" y="58635"/>
                      <a:pt x="2659675" y="47485"/>
                    </a:cubicBezTo>
                    <a:cubicBezTo>
                      <a:pt x="2659604" y="36334"/>
                      <a:pt x="2659404" y="25255"/>
                      <a:pt x="2659075" y="14247"/>
                    </a:cubicBezTo>
                    <a:lnTo>
                      <a:pt x="2635301" y="11723"/>
                    </a:lnTo>
                    <a:close/>
                    <a:moveTo>
                      <a:pt x="1492301" y="3685"/>
                    </a:moveTo>
                    <a:lnTo>
                      <a:pt x="1560166" y="3685"/>
                    </a:lnTo>
                    <a:lnTo>
                      <a:pt x="1560166" y="11723"/>
                    </a:lnTo>
                    <a:lnTo>
                      <a:pt x="1536392" y="14245"/>
                    </a:lnTo>
                    <a:cubicBezTo>
                      <a:pt x="1536063" y="25221"/>
                      <a:pt x="1535864" y="36339"/>
                      <a:pt x="1535792" y="47601"/>
                    </a:cubicBezTo>
                    <a:cubicBezTo>
                      <a:pt x="1535720" y="58862"/>
                      <a:pt x="1535692" y="70324"/>
                      <a:pt x="1535706" y="81986"/>
                    </a:cubicBezTo>
                    <a:lnTo>
                      <a:pt x="1535706" y="98006"/>
                    </a:lnTo>
                    <a:cubicBezTo>
                      <a:pt x="1535692" y="107351"/>
                      <a:pt x="1535720" y="117325"/>
                      <a:pt x="1535792" y="127929"/>
                    </a:cubicBezTo>
                    <a:cubicBezTo>
                      <a:pt x="1535864" y="138532"/>
                      <a:pt x="1536063" y="149308"/>
                      <a:pt x="1536392" y="160255"/>
                    </a:cubicBezTo>
                    <a:lnTo>
                      <a:pt x="1596742" y="160255"/>
                    </a:lnTo>
                    <a:lnTo>
                      <a:pt x="1604058" y="125050"/>
                    </a:lnTo>
                    <a:lnTo>
                      <a:pt x="1616174" y="125050"/>
                    </a:lnTo>
                    <a:lnTo>
                      <a:pt x="1614116" y="170513"/>
                    </a:lnTo>
                    <a:lnTo>
                      <a:pt x="1492301" y="170513"/>
                    </a:lnTo>
                    <a:lnTo>
                      <a:pt x="1492301" y="162407"/>
                    </a:lnTo>
                    <a:lnTo>
                      <a:pt x="1516075" y="159909"/>
                    </a:lnTo>
                    <a:cubicBezTo>
                      <a:pt x="1516404" y="148908"/>
                      <a:pt x="1516604" y="137873"/>
                      <a:pt x="1516675" y="126807"/>
                    </a:cubicBezTo>
                    <a:cubicBezTo>
                      <a:pt x="1516747" y="115740"/>
                      <a:pt x="1516775" y="104691"/>
                      <a:pt x="1516761" y="93658"/>
                    </a:cubicBezTo>
                    <a:lnTo>
                      <a:pt x="1516761" y="80842"/>
                    </a:lnTo>
                    <a:cubicBezTo>
                      <a:pt x="1516775" y="69514"/>
                      <a:pt x="1516747" y="58300"/>
                      <a:pt x="1516675" y="47200"/>
                    </a:cubicBezTo>
                    <a:cubicBezTo>
                      <a:pt x="1516604" y="36101"/>
                      <a:pt x="1516404" y="25116"/>
                      <a:pt x="1516075" y="14245"/>
                    </a:cubicBezTo>
                    <a:lnTo>
                      <a:pt x="1492301" y="11723"/>
                    </a:lnTo>
                    <a:close/>
                    <a:moveTo>
                      <a:pt x="1349426" y="3685"/>
                    </a:moveTo>
                    <a:lnTo>
                      <a:pt x="1417291" y="3685"/>
                    </a:lnTo>
                    <a:lnTo>
                      <a:pt x="1417291" y="11723"/>
                    </a:lnTo>
                    <a:lnTo>
                      <a:pt x="1393517" y="14245"/>
                    </a:lnTo>
                    <a:cubicBezTo>
                      <a:pt x="1393188" y="25221"/>
                      <a:pt x="1392989" y="36339"/>
                      <a:pt x="1392917" y="47601"/>
                    </a:cubicBezTo>
                    <a:cubicBezTo>
                      <a:pt x="1392846" y="58862"/>
                      <a:pt x="1392817" y="70324"/>
                      <a:pt x="1392831" y="81986"/>
                    </a:cubicBezTo>
                    <a:lnTo>
                      <a:pt x="1392831" y="98006"/>
                    </a:lnTo>
                    <a:cubicBezTo>
                      <a:pt x="1392817" y="107351"/>
                      <a:pt x="1392846" y="117325"/>
                      <a:pt x="1392917" y="127929"/>
                    </a:cubicBezTo>
                    <a:cubicBezTo>
                      <a:pt x="1392989" y="138532"/>
                      <a:pt x="1393188" y="149308"/>
                      <a:pt x="1393517" y="160255"/>
                    </a:cubicBezTo>
                    <a:lnTo>
                      <a:pt x="1453867" y="160255"/>
                    </a:lnTo>
                    <a:lnTo>
                      <a:pt x="1461183" y="125050"/>
                    </a:lnTo>
                    <a:lnTo>
                      <a:pt x="1473299" y="125050"/>
                    </a:lnTo>
                    <a:lnTo>
                      <a:pt x="1471241" y="170513"/>
                    </a:lnTo>
                    <a:lnTo>
                      <a:pt x="1349426" y="170513"/>
                    </a:lnTo>
                    <a:lnTo>
                      <a:pt x="1349426" y="162407"/>
                    </a:lnTo>
                    <a:lnTo>
                      <a:pt x="1373200" y="159909"/>
                    </a:lnTo>
                    <a:cubicBezTo>
                      <a:pt x="1373529" y="148908"/>
                      <a:pt x="1373729" y="137873"/>
                      <a:pt x="1373800" y="126807"/>
                    </a:cubicBezTo>
                    <a:cubicBezTo>
                      <a:pt x="1373872" y="115740"/>
                      <a:pt x="1373900" y="104691"/>
                      <a:pt x="1373886" y="93658"/>
                    </a:cubicBezTo>
                    <a:lnTo>
                      <a:pt x="1373886" y="80842"/>
                    </a:lnTo>
                    <a:cubicBezTo>
                      <a:pt x="1373900" y="69514"/>
                      <a:pt x="1373872" y="58300"/>
                      <a:pt x="1373800" y="47200"/>
                    </a:cubicBezTo>
                    <a:cubicBezTo>
                      <a:pt x="1373729" y="36101"/>
                      <a:pt x="1373529" y="25116"/>
                      <a:pt x="1373200" y="14245"/>
                    </a:cubicBezTo>
                    <a:lnTo>
                      <a:pt x="1349426" y="11723"/>
                    </a:lnTo>
                    <a:close/>
                    <a:moveTo>
                      <a:pt x="873176" y="3685"/>
                    </a:moveTo>
                    <a:lnTo>
                      <a:pt x="941041" y="3685"/>
                    </a:lnTo>
                    <a:lnTo>
                      <a:pt x="941041" y="11723"/>
                    </a:lnTo>
                    <a:lnTo>
                      <a:pt x="917267" y="14247"/>
                    </a:lnTo>
                    <a:cubicBezTo>
                      <a:pt x="916939" y="25126"/>
                      <a:pt x="916739" y="36119"/>
                      <a:pt x="916667" y="47227"/>
                    </a:cubicBezTo>
                    <a:cubicBezTo>
                      <a:pt x="916596" y="58335"/>
                      <a:pt x="916567" y="69557"/>
                      <a:pt x="916581" y="80894"/>
                    </a:cubicBezTo>
                    <a:lnTo>
                      <a:pt x="916581" y="93491"/>
                    </a:lnTo>
                    <a:cubicBezTo>
                      <a:pt x="916567" y="104503"/>
                      <a:pt x="916596" y="115573"/>
                      <a:pt x="916667" y="126700"/>
                    </a:cubicBezTo>
                    <a:cubicBezTo>
                      <a:pt x="916739" y="137827"/>
                      <a:pt x="916939" y="148897"/>
                      <a:pt x="917267" y="159909"/>
                    </a:cubicBezTo>
                    <a:lnTo>
                      <a:pt x="941041" y="162407"/>
                    </a:lnTo>
                    <a:lnTo>
                      <a:pt x="941041" y="170513"/>
                    </a:lnTo>
                    <a:lnTo>
                      <a:pt x="873176" y="170513"/>
                    </a:lnTo>
                    <a:lnTo>
                      <a:pt x="873176" y="162407"/>
                    </a:lnTo>
                    <a:lnTo>
                      <a:pt x="896950" y="159909"/>
                    </a:lnTo>
                    <a:cubicBezTo>
                      <a:pt x="897279" y="149026"/>
                      <a:pt x="897479" y="138042"/>
                      <a:pt x="897550" y="126958"/>
                    </a:cubicBezTo>
                    <a:cubicBezTo>
                      <a:pt x="897622" y="115874"/>
                      <a:pt x="897650" y="104718"/>
                      <a:pt x="897636" y="93491"/>
                    </a:cubicBezTo>
                    <a:lnTo>
                      <a:pt x="897636" y="80894"/>
                    </a:lnTo>
                    <a:cubicBezTo>
                      <a:pt x="897650" y="69772"/>
                      <a:pt x="897622" y="58635"/>
                      <a:pt x="897550" y="47485"/>
                    </a:cubicBezTo>
                    <a:cubicBezTo>
                      <a:pt x="897479" y="36334"/>
                      <a:pt x="897279" y="25255"/>
                      <a:pt x="896950" y="14247"/>
                    </a:cubicBezTo>
                    <a:lnTo>
                      <a:pt x="873176" y="11723"/>
                    </a:lnTo>
                    <a:close/>
                    <a:moveTo>
                      <a:pt x="511226" y="3685"/>
                    </a:moveTo>
                    <a:lnTo>
                      <a:pt x="579100" y="3685"/>
                    </a:lnTo>
                    <a:lnTo>
                      <a:pt x="579100" y="11723"/>
                    </a:lnTo>
                    <a:lnTo>
                      <a:pt x="555317" y="14246"/>
                    </a:lnTo>
                    <a:cubicBezTo>
                      <a:pt x="554988" y="24912"/>
                      <a:pt x="554789" y="35721"/>
                      <a:pt x="554717" y="46673"/>
                    </a:cubicBezTo>
                    <a:cubicBezTo>
                      <a:pt x="554645" y="57625"/>
                      <a:pt x="554617" y="68663"/>
                      <a:pt x="554631" y="79787"/>
                    </a:cubicBezTo>
                    <a:lnTo>
                      <a:pt x="640156" y="79787"/>
                    </a:lnTo>
                    <a:cubicBezTo>
                      <a:pt x="640166" y="68778"/>
                      <a:pt x="640147" y="57797"/>
                      <a:pt x="640099" y="46845"/>
                    </a:cubicBezTo>
                    <a:cubicBezTo>
                      <a:pt x="640051" y="35893"/>
                      <a:pt x="639918" y="25026"/>
                      <a:pt x="639699" y="14246"/>
                    </a:cubicBezTo>
                    <a:lnTo>
                      <a:pt x="615917" y="11723"/>
                    </a:lnTo>
                    <a:lnTo>
                      <a:pt x="615917" y="3685"/>
                    </a:lnTo>
                    <a:lnTo>
                      <a:pt x="684019" y="3685"/>
                    </a:lnTo>
                    <a:lnTo>
                      <a:pt x="684019" y="11723"/>
                    </a:lnTo>
                    <a:lnTo>
                      <a:pt x="660016" y="14246"/>
                    </a:lnTo>
                    <a:cubicBezTo>
                      <a:pt x="659797" y="25132"/>
                      <a:pt x="659664" y="36131"/>
                      <a:pt x="659616" y="47245"/>
                    </a:cubicBezTo>
                    <a:cubicBezTo>
                      <a:pt x="659568" y="58359"/>
                      <a:pt x="659549" y="69586"/>
                      <a:pt x="659559" y="80927"/>
                    </a:cubicBezTo>
                    <a:lnTo>
                      <a:pt x="659559" y="93483"/>
                    </a:lnTo>
                    <a:cubicBezTo>
                      <a:pt x="659549" y="104496"/>
                      <a:pt x="659568" y="115568"/>
                      <a:pt x="659616" y="126696"/>
                    </a:cubicBezTo>
                    <a:cubicBezTo>
                      <a:pt x="659664" y="137824"/>
                      <a:pt x="659797" y="148895"/>
                      <a:pt x="660016" y="159909"/>
                    </a:cubicBezTo>
                    <a:lnTo>
                      <a:pt x="684019" y="162407"/>
                    </a:lnTo>
                    <a:lnTo>
                      <a:pt x="684019" y="170513"/>
                    </a:lnTo>
                    <a:lnTo>
                      <a:pt x="615917" y="170513"/>
                    </a:lnTo>
                    <a:lnTo>
                      <a:pt x="615917" y="162308"/>
                    </a:lnTo>
                    <a:lnTo>
                      <a:pt x="639699" y="160025"/>
                    </a:lnTo>
                    <a:cubicBezTo>
                      <a:pt x="639918" y="149348"/>
                      <a:pt x="640051" y="138228"/>
                      <a:pt x="640099" y="126665"/>
                    </a:cubicBezTo>
                    <a:cubicBezTo>
                      <a:pt x="640147" y="115102"/>
                      <a:pt x="640166" y="102667"/>
                      <a:pt x="640156" y="89360"/>
                    </a:cubicBezTo>
                    <a:lnTo>
                      <a:pt x="554631" y="89360"/>
                    </a:lnTo>
                    <a:cubicBezTo>
                      <a:pt x="554617" y="102578"/>
                      <a:pt x="554645" y="114966"/>
                      <a:pt x="554717" y="126524"/>
                    </a:cubicBezTo>
                    <a:cubicBezTo>
                      <a:pt x="554789" y="138082"/>
                      <a:pt x="554988" y="149210"/>
                      <a:pt x="555317" y="159909"/>
                    </a:cubicBezTo>
                    <a:lnTo>
                      <a:pt x="579100" y="162407"/>
                    </a:lnTo>
                    <a:lnTo>
                      <a:pt x="579100" y="170513"/>
                    </a:lnTo>
                    <a:lnTo>
                      <a:pt x="511226" y="170513"/>
                    </a:lnTo>
                    <a:lnTo>
                      <a:pt x="511226" y="162407"/>
                    </a:lnTo>
                    <a:lnTo>
                      <a:pt x="535000" y="159909"/>
                    </a:lnTo>
                    <a:cubicBezTo>
                      <a:pt x="535329" y="149024"/>
                      <a:pt x="535529" y="138039"/>
                      <a:pt x="535600" y="126954"/>
                    </a:cubicBezTo>
                    <a:cubicBezTo>
                      <a:pt x="535672" y="115868"/>
                      <a:pt x="535700" y="104711"/>
                      <a:pt x="535686" y="93483"/>
                    </a:cubicBezTo>
                    <a:lnTo>
                      <a:pt x="535686" y="80927"/>
                    </a:lnTo>
                    <a:cubicBezTo>
                      <a:pt x="535700" y="69801"/>
                      <a:pt x="535672" y="58660"/>
                      <a:pt x="535600" y="47503"/>
                    </a:cubicBezTo>
                    <a:cubicBezTo>
                      <a:pt x="535529" y="36346"/>
                      <a:pt x="535329" y="25260"/>
                      <a:pt x="535000" y="14246"/>
                    </a:cubicBezTo>
                    <a:lnTo>
                      <a:pt x="511226" y="11723"/>
                    </a:lnTo>
                    <a:close/>
                    <a:moveTo>
                      <a:pt x="139751" y="3685"/>
                    </a:moveTo>
                    <a:lnTo>
                      <a:pt x="207625" y="3685"/>
                    </a:lnTo>
                    <a:lnTo>
                      <a:pt x="207625" y="11723"/>
                    </a:lnTo>
                    <a:lnTo>
                      <a:pt x="183842" y="14246"/>
                    </a:lnTo>
                    <a:cubicBezTo>
                      <a:pt x="183514" y="24912"/>
                      <a:pt x="183313" y="35721"/>
                      <a:pt x="183242" y="46673"/>
                    </a:cubicBezTo>
                    <a:cubicBezTo>
                      <a:pt x="183171" y="57625"/>
                      <a:pt x="183142" y="68663"/>
                      <a:pt x="183156" y="79787"/>
                    </a:cubicBezTo>
                    <a:lnTo>
                      <a:pt x="268681" y="79787"/>
                    </a:lnTo>
                    <a:cubicBezTo>
                      <a:pt x="268691" y="68778"/>
                      <a:pt x="268672" y="57797"/>
                      <a:pt x="268624" y="46845"/>
                    </a:cubicBezTo>
                    <a:cubicBezTo>
                      <a:pt x="268577" y="35893"/>
                      <a:pt x="268443" y="25026"/>
                      <a:pt x="268224" y="14246"/>
                    </a:cubicBezTo>
                    <a:lnTo>
                      <a:pt x="244441" y="11723"/>
                    </a:lnTo>
                    <a:lnTo>
                      <a:pt x="244441" y="3685"/>
                    </a:lnTo>
                    <a:lnTo>
                      <a:pt x="312544" y="3685"/>
                    </a:lnTo>
                    <a:lnTo>
                      <a:pt x="312544" y="11723"/>
                    </a:lnTo>
                    <a:lnTo>
                      <a:pt x="288541" y="14246"/>
                    </a:lnTo>
                    <a:cubicBezTo>
                      <a:pt x="288322" y="25132"/>
                      <a:pt x="288189" y="36131"/>
                      <a:pt x="288141" y="47245"/>
                    </a:cubicBezTo>
                    <a:cubicBezTo>
                      <a:pt x="288093" y="58359"/>
                      <a:pt x="288074" y="69586"/>
                      <a:pt x="288084" y="80927"/>
                    </a:cubicBezTo>
                    <a:lnTo>
                      <a:pt x="288084" y="93483"/>
                    </a:lnTo>
                    <a:cubicBezTo>
                      <a:pt x="288074" y="104496"/>
                      <a:pt x="288093" y="115568"/>
                      <a:pt x="288141" y="126696"/>
                    </a:cubicBezTo>
                    <a:cubicBezTo>
                      <a:pt x="288189" y="137824"/>
                      <a:pt x="288322" y="148895"/>
                      <a:pt x="288541" y="159909"/>
                    </a:cubicBezTo>
                    <a:lnTo>
                      <a:pt x="312544" y="162407"/>
                    </a:lnTo>
                    <a:lnTo>
                      <a:pt x="312544" y="170513"/>
                    </a:lnTo>
                    <a:lnTo>
                      <a:pt x="244441" y="170513"/>
                    </a:lnTo>
                    <a:lnTo>
                      <a:pt x="244441" y="162308"/>
                    </a:lnTo>
                    <a:lnTo>
                      <a:pt x="268224" y="160025"/>
                    </a:lnTo>
                    <a:cubicBezTo>
                      <a:pt x="268443" y="149348"/>
                      <a:pt x="268577" y="138228"/>
                      <a:pt x="268624" y="126665"/>
                    </a:cubicBezTo>
                    <a:cubicBezTo>
                      <a:pt x="268672" y="115102"/>
                      <a:pt x="268691" y="102667"/>
                      <a:pt x="268681" y="89360"/>
                    </a:cubicBezTo>
                    <a:lnTo>
                      <a:pt x="183156" y="89360"/>
                    </a:lnTo>
                    <a:cubicBezTo>
                      <a:pt x="183142" y="102578"/>
                      <a:pt x="183171" y="114966"/>
                      <a:pt x="183242" y="126524"/>
                    </a:cubicBezTo>
                    <a:cubicBezTo>
                      <a:pt x="183313" y="138082"/>
                      <a:pt x="183514" y="149210"/>
                      <a:pt x="183842" y="159909"/>
                    </a:cubicBezTo>
                    <a:lnTo>
                      <a:pt x="207625" y="162407"/>
                    </a:lnTo>
                    <a:lnTo>
                      <a:pt x="207625" y="170513"/>
                    </a:lnTo>
                    <a:lnTo>
                      <a:pt x="139751" y="170513"/>
                    </a:lnTo>
                    <a:lnTo>
                      <a:pt x="139751" y="162407"/>
                    </a:lnTo>
                    <a:lnTo>
                      <a:pt x="163525" y="159909"/>
                    </a:lnTo>
                    <a:cubicBezTo>
                      <a:pt x="163854" y="149024"/>
                      <a:pt x="164054" y="138039"/>
                      <a:pt x="164125" y="126954"/>
                    </a:cubicBezTo>
                    <a:cubicBezTo>
                      <a:pt x="164197" y="115868"/>
                      <a:pt x="164225" y="104711"/>
                      <a:pt x="164211" y="93483"/>
                    </a:cubicBezTo>
                    <a:lnTo>
                      <a:pt x="164211" y="80927"/>
                    </a:lnTo>
                    <a:cubicBezTo>
                      <a:pt x="164225" y="69801"/>
                      <a:pt x="164197" y="58660"/>
                      <a:pt x="164125" y="47503"/>
                    </a:cubicBezTo>
                    <a:cubicBezTo>
                      <a:pt x="164054" y="36346"/>
                      <a:pt x="163854" y="25260"/>
                      <a:pt x="163525" y="14246"/>
                    </a:cubicBezTo>
                    <a:lnTo>
                      <a:pt x="139751" y="11723"/>
                    </a:lnTo>
                    <a:close/>
                    <a:moveTo>
                      <a:pt x="4495114" y="3664"/>
                    </a:moveTo>
                    <a:lnTo>
                      <a:pt x="4561405" y="3664"/>
                    </a:lnTo>
                    <a:lnTo>
                      <a:pt x="4561405" y="11640"/>
                    </a:lnTo>
                    <a:lnTo>
                      <a:pt x="4536491" y="14382"/>
                    </a:lnTo>
                    <a:lnTo>
                      <a:pt x="4574188" y="94137"/>
                    </a:lnTo>
                    <a:lnTo>
                      <a:pt x="4611900" y="14616"/>
                    </a:lnTo>
                    <a:lnTo>
                      <a:pt x="4587897" y="11636"/>
                    </a:lnTo>
                    <a:lnTo>
                      <a:pt x="4587897" y="3664"/>
                    </a:lnTo>
                    <a:lnTo>
                      <a:pt x="4644590" y="3664"/>
                    </a:lnTo>
                    <a:lnTo>
                      <a:pt x="4644590" y="11636"/>
                    </a:lnTo>
                    <a:lnTo>
                      <a:pt x="4622644" y="14845"/>
                    </a:lnTo>
                    <a:lnTo>
                      <a:pt x="4578982" y="104678"/>
                    </a:lnTo>
                    <a:cubicBezTo>
                      <a:pt x="4578972" y="115774"/>
                      <a:pt x="4578992" y="125724"/>
                      <a:pt x="4579039" y="134528"/>
                    </a:cubicBezTo>
                    <a:cubicBezTo>
                      <a:pt x="4579087" y="143332"/>
                      <a:pt x="4579220" y="151792"/>
                      <a:pt x="4579439" y="159908"/>
                    </a:cubicBezTo>
                    <a:lnTo>
                      <a:pt x="4605728" y="162407"/>
                    </a:lnTo>
                    <a:lnTo>
                      <a:pt x="4605728" y="170513"/>
                    </a:lnTo>
                    <a:lnTo>
                      <a:pt x="4532833" y="170513"/>
                    </a:lnTo>
                    <a:lnTo>
                      <a:pt x="4532833" y="162407"/>
                    </a:lnTo>
                    <a:lnTo>
                      <a:pt x="4559122" y="159908"/>
                    </a:lnTo>
                    <a:cubicBezTo>
                      <a:pt x="4559341" y="151902"/>
                      <a:pt x="4559475" y="143508"/>
                      <a:pt x="4559522" y="134728"/>
                    </a:cubicBezTo>
                    <a:cubicBezTo>
                      <a:pt x="4559570" y="125948"/>
                      <a:pt x="4559589" y="116008"/>
                      <a:pt x="4559579" y="104907"/>
                    </a:cubicBezTo>
                    <a:lnTo>
                      <a:pt x="4514545" y="13926"/>
                    </a:lnTo>
                    <a:lnTo>
                      <a:pt x="4495114" y="11640"/>
                    </a:lnTo>
                    <a:close/>
                    <a:moveTo>
                      <a:pt x="4344770" y="3664"/>
                    </a:moveTo>
                    <a:lnTo>
                      <a:pt x="4480074" y="3664"/>
                    </a:lnTo>
                    <a:lnTo>
                      <a:pt x="4482360" y="47069"/>
                    </a:lnTo>
                    <a:lnTo>
                      <a:pt x="4470930" y="47069"/>
                    </a:lnTo>
                    <a:lnTo>
                      <a:pt x="4464529" y="13693"/>
                    </a:lnTo>
                    <a:lnTo>
                      <a:pt x="4422696" y="13693"/>
                    </a:lnTo>
                    <a:cubicBezTo>
                      <a:pt x="4422367" y="24585"/>
                      <a:pt x="4422167" y="35633"/>
                      <a:pt x="4422096" y="46839"/>
                    </a:cubicBezTo>
                    <a:cubicBezTo>
                      <a:pt x="4422024" y="58045"/>
                      <a:pt x="4421996" y="69379"/>
                      <a:pt x="4422010" y="80843"/>
                    </a:cubicBezTo>
                    <a:lnTo>
                      <a:pt x="4422010" y="93448"/>
                    </a:lnTo>
                    <a:cubicBezTo>
                      <a:pt x="4421996" y="104467"/>
                      <a:pt x="4422024" y="115544"/>
                      <a:pt x="4422096" y="126678"/>
                    </a:cubicBezTo>
                    <a:cubicBezTo>
                      <a:pt x="4422167" y="137812"/>
                      <a:pt x="4422367" y="148889"/>
                      <a:pt x="4422696" y="159908"/>
                    </a:cubicBezTo>
                    <a:lnTo>
                      <a:pt x="4448985" y="162407"/>
                    </a:lnTo>
                    <a:lnTo>
                      <a:pt x="4448985" y="170513"/>
                    </a:lnTo>
                    <a:lnTo>
                      <a:pt x="4376071" y="170513"/>
                    </a:lnTo>
                    <a:lnTo>
                      <a:pt x="4376071" y="162407"/>
                    </a:lnTo>
                    <a:lnTo>
                      <a:pt x="4402607" y="159908"/>
                    </a:lnTo>
                    <a:cubicBezTo>
                      <a:pt x="4402826" y="149018"/>
                      <a:pt x="4402960" y="138027"/>
                      <a:pt x="4403008" y="126936"/>
                    </a:cubicBezTo>
                    <a:cubicBezTo>
                      <a:pt x="4403055" y="115845"/>
                      <a:pt x="4403074" y="104682"/>
                      <a:pt x="4403065" y="93448"/>
                    </a:cubicBezTo>
                    <a:lnTo>
                      <a:pt x="4403065" y="80843"/>
                    </a:lnTo>
                    <a:cubicBezTo>
                      <a:pt x="4403074" y="69594"/>
                      <a:pt x="4403055" y="58345"/>
                      <a:pt x="4403008" y="47097"/>
                    </a:cubicBezTo>
                    <a:cubicBezTo>
                      <a:pt x="4402960" y="35848"/>
                      <a:pt x="4402826" y="24713"/>
                      <a:pt x="4402607" y="13693"/>
                    </a:cubicBezTo>
                    <a:lnTo>
                      <a:pt x="4360745" y="13693"/>
                    </a:lnTo>
                    <a:lnTo>
                      <a:pt x="4354355" y="47069"/>
                    </a:lnTo>
                    <a:lnTo>
                      <a:pt x="4342943" y="47069"/>
                    </a:lnTo>
                    <a:close/>
                    <a:moveTo>
                      <a:pt x="3968801" y="3664"/>
                    </a:moveTo>
                    <a:lnTo>
                      <a:pt x="4036906" y="3664"/>
                    </a:lnTo>
                    <a:cubicBezTo>
                      <a:pt x="4055672" y="3737"/>
                      <a:pt x="4070160" y="7532"/>
                      <a:pt x="4080369" y="15046"/>
                    </a:cubicBezTo>
                    <a:cubicBezTo>
                      <a:pt x="4090579" y="22561"/>
                      <a:pt x="4095747" y="33353"/>
                      <a:pt x="4095874" y="47422"/>
                    </a:cubicBezTo>
                    <a:cubicBezTo>
                      <a:pt x="4095846" y="57718"/>
                      <a:pt x="4092306" y="66720"/>
                      <a:pt x="4085254" y="74428"/>
                    </a:cubicBezTo>
                    <a:cubicBezTo>
                      <a:pt x="4078202" y="82136"/>
                      <a:pt x="4067803" y="87342"/>
                      <a:pt x="4054058" y="90046"/>
                    </a:cubicBezTo>
                    <a:cubicBezTo>
                      <a:pt x="4061049" y="91554"/>
                      <a:pt x="4066680" y="94647"/>
                      <a:pt x="4070952" y="99324"/>
                    </a:cubicBezTo>
                    <a:cubicBezTo>
                      <a:pt x="4075225" y="104001"/>
                      <a:pt x="4078739" y="110806"/>
                      <a:pt x="4081492" y="119737"/>
                    </a:cubicBezTo>
                    <a:lnTo>
                      <a:pt x="4093819" y="160163"/>
                    </a:lnTo>
                    <a:lnTo>
                      <a:pt x="4114391" y="162223"/>
                    </a:lnTo>
                    <a:lnTo>
                      <a:pt x="4114391" y="170483"/>
                    </a:lnTo>
                    <a:cubicBezTo>
                      <a:pt x="4112328" y="171081"/>
                      <a:pt x="4109823" y="171606"/>
                      <a:pt x="4106875" y="172060"/>
                    </a:cubicBezTo>
                    <a:cubicBezTo>
                      <a:pt x="4103927" y="172515"/>
                      <a:pt x="4100565" y="172754"/>
                      <a:pt x="4096788" y="172778"/>
                    </a:cubicBezTo>
                    <a:cubicBezTo>
                      <a:pt x="4089488" y="172820"/>
                      <a:pt x="4084056" y="171702"/>
                      <a:pt x="4080493" y="169423"/>
                    </a:cubicBezTo>
                    <a:cubicBezTo>
                      <a:pt x="4076931" y="167145"/>
                      <a:pt x="4074523" y="163449"/>
                      <a:pt x="4073269" y="158336"/>
                    </a:cubicBezTo>
                    <a:lnTo>
                      <a:pt x="4061834" y="117300"/>
                    </a:lnTo>
                    <a:cubicBezTo>
                      <a:pt x="4059419" y="107569"/>
                      <a:pt x="4055674" y="101030"/>
                      <a:pt x="4050600" y="97685"/>
                    </a:cubicBezTo>
                    <a:cubicBezTo>
                      <a:pt x="4045525" y="94339"/>
                      <a:pt x="4037835" y="92784"/>
                      <a:pt x="4027529" y="93018"/>
                    </a:cubicBezTo>
                    <a:lnTo>
                      <a:pt x="4012206" y="93018"/>
                    </a:lnTo>
                    <a:cubicBezTo>
                      <a:pt x="4012192" y="104782"/>
                      <a:pt x="4012221" y="116188"/>
                      <a:pt x="4012292" y="127236"/>
                    </a:cubicBezTo>
                    <a:cubicBezTo>
                      <a:pt x="4012364" y="138285"/>
                      <a:pt x="4012564" y="149176"/>
                      <a:pt x="4012892" y="159909"/>
                    </a:cubicBezTo>
                    <a:lnTo>
                      <a:pt x="4036677" y="162407"/>
                    </a:lnTo>
                    <a:lnTo>
                      <a:pt x="4036677" y="170513"/>
                    </a:lnTo>
                    <a:lnTo>
                      <a:pt x="3968801" y="170513"/>
                    </a:lnTo>
                    <a:lnTo>
                      <a:pt x="3968801" y="162407"/>
                    </a:lnTo>
                    <a:lnTo>
                      <a:pt x="3992575" y="159909"/>
                    </a:lnTo>
                    <a:cubicBezTo>
                      <a:pt x="3992904" y="149023"/>
                      <a:pt x="3993104" y="138036"/>
                      <a:pt x="3993175" y="126950"/>
                    </a:cubicBezTo>
                    <a:cubicBezTo>
                      <a:pt x="3993247" y="115863"/>
                      <a:pt x="3993275" y="104705"/>
                      <a:pt x="3993261" y="93475"/>
                    </a:cubicBezTo>
                    <a:lnTo>
                      <a:pt x="3993261" y="80923"/>
                    </a:lnTo>
                    <a:cubicBezTo>
                      <a:pt x="3993275" y="69796"/>
                      <a:pt x="3993247" y="58655"/>
                      <a:pt x="3993175" y="47499"/>
                    </a:cubicBezTo>
                    <a:cubicBezTo>
                      <a:pt x="3993104" y="36343"/>
                      <a:pt x="3992904" y="25259"/>
                      <a:pt x="3992575" y="14247"/>
                    </a:cubicBezTo>
                    <a:lnTo>
                      <a:pt x="3968801" y="11723"/>
                    </a:lnTo>
                    <a:close/>
                    <a:moveTo>
                      <a:pt x="3816400" y="3664"/>
                    </a:moveTo>
                    <a:lnTo>
                      <a:pt x="3938764" y="3664"/>
                    </a:lnTo>
                    <a:lnTo>
                      <a:pt x="3940366" y="46612"/>
                    </a:lnTo>
                    <a:lnTo>
                      <a:pt x="3929138" y="46612"/>
                    </a:lnTo>
                    <a:lnTo>
                      <a:pt x="3922950" y="13693"/>
                    </a:lnTo>
                    <a:lnTo>
                      <a:pt x="3860492" y="13693"/>
                    </a:lnTo>
                    <a:cubicBezTo>
                      <a:pt x="3860164" y="24479"/>
                      <a:pt x="3859964" y="35493"/>
                      <a:pt x="3859892" y="46738"/>
                    </a:cubicBezTo>
                    <a:cubicBezTo>
                      <a:pt x="3859820" y="57982"/>
                      <a:pt x="3859792" y="69456"/>
                      <a:pt x="3859806" y="81159"/>
                    </a:cubicBezTo>
                    <a:lnTo>
                      <a:pt x="3899837" y="81159"/>
                    </a:lnTo>
                    <a:lnTo>
                      <a:pt x="3903268" y="56376"/>
                    </a:lnTo>
                    <a:lnTo>
                      <a:pt x="3912613" y="56376"/>
                    </a:lnTo>
                    <a:lnTo>
                      <a:pt x="3912613" y="114287"/>
                    </a:lnTo>
                    <a:lnTo>
                      <a:pt x="3903268" y="114287"/>
                    </a:lnTo>
                    <a:lnTo>
                      <a:pt x="3900066" y="90274"/>
                    </a:lnTo>
                    <a:lnTo>
                      <a:pt x="3859806" y="90274"/>
                    </a:lnTo>
                    <a:cubicBezTo>
                      <a:pt x="3859792" y="102910"/>
                      <a:pt x="3859820" y="114973"/>
                      <a:pt x="3859892" y="126465"/>
                    </a:cubicBezTo>
                    <a:cubicBezTo>
                      <a:pt x="3859964" y="137957"/>
                      <a:pt x="3860164" y="149220"/>
                      <a:pt x="3860492" y="160255"/>
                    </a:cubicBezTo>
                    <a:lnTo>
                      <a:pt x="3927522" y="160255"/>
                    </a:lnTo>
                    <a:lnTo>
                      <a:pt x="3933481" y="127336"/>
                    </a:lnTo>
                    <a:lnTo>
                      <a:pt x="3944938" y="127336"/>
                    </a:lnTo>
                    <a:lnTo>
                      <a:pt x="3943335" y="170513"/>
                    </a:lnTo>
                    <a:lnTo>
                      <a:pt x="3816400" y="170513"/>
                    </a:lnTo>
                    <a:lnTo>
                      <a:pt x="3816400" y="162407"/>
                    </a:lnTo>
                    <a:lnTo>
                      <a:pt x="3840175" y="159909"/>
                    </a:lnTo>
                    <a:cubicBezTo>
                      <a:pt x="3840504" y="149024"/>
                      <a:pt x="3840704" y="138039"/>
                      <a:pt x="3840775" y="126953"/>
                    </a:cubicBezTo>
                    <a:cubicBezTo>
                      <a:pt x="3840846" y="115867"/>
                      <a:pt x="3840875" y="104710"/>
                      <a:pt x="3840861" y="93482"/>
                    </a:cubicBezTo>
                    <a:lnTo>
                      <a:pt x="3840861" y="80930"/>
                    </a:lnTo>
                    <a:cubicBezTo>
                      <a:pt x="3840875" y="69802"/>
                      <a:pt x="3840846" y="58659"/>
                      <a:pt x="3840775" y="47502"/>
                    </a:cubicBezTo>
                    <a:cubicBezTo>
                      <a:pt x="3840704" y="36346"/>
                      <a:pt x="3840504" y="25260"/>
                      <a:pt x="3840175" y="14247"/>
                    </a:cubicBezTo>
                    <a:lnTo>
                      <a:pt x="3816400" y="11723"/>
                    </a:lnTo>
                    <a:close/>
                    <a:moveTo>
                      <a:pt x="3377222" y="3664"/>
                    </a:moveTo>
                    <a:lnTo>
                      <a:pt x="3412856" y="3664"/>
                    </a:lnTo>
                    <a:lnTo>
                      <a:pt x="3507524" y="136132"/>
                    </a:lnTo>
                    <a:lnTo>
                      <a:pt x="3507295" y="14841"/>
                    </a:lnTo>
                    <a:lnTo>
                      <a:pt x="3480456" y="11636"/>
                    </a:lnTo>
                    <a:lnTo>
                      <a:pt x="3480456" y="3664"/>
                    </a:lnTo>
                    <a:lnTo>
                      <a:pt x="3539042" y="3664"/>
                    </a:lnTo>
                    <a:lnTo>
                      <a:pt x="3539042" y="11636"/>
                    </a:lnTo>
                    <a:lnTo>
                      <a:pt x="3517782" y="14613"/>
                    </a:lnTo>
                    <a:lnTo>
                      <a:pt x="3517554" y="172342"/>
                    </a:lnTo>
                    <a:lnTo>
                      <a:pt x="3510031" y="172342"/>
                    </a:lnTo>
                    <a:lnTo>
                      <a:pt x="3408283" y="31087"/>
                    </a:lnTo>
                    <a:lnTo>
                      <a:pt x="3408512" y="159246"/>
                    </a:lnTo>
                    <a:lnTo>
                      <a:pt x="3434894" y="162226"/>
                    </a:lnTo>
                    <a:lnTo>
                      <a:pt x="3434894" y="170492"/>
                    </a:lnTo>
                    <a:lnTo>
                      <a:pt x="3376308" y="170492"/>
                    </a:lnTo>
                    <a:lnTo>
                      <a:pt x="3376308" y="162226"/>
                    </a:lnTo>
                    <a:lnTo>
                      <a:pt x="3397796" y="159474"/>
                    </a:lnTo>
                    <a:lnTo>
                      <a:pt x="3398024" y="16669"/>
                    </a:lnTo>
                    <a:lnTo>
                      <a:pt x="3395967" y="13694"/>
                    </a:lnTo>
                    <a:lnTo>
                      <a:pt x="3377222" y="11411"/>
                    </a:lnTo>
                    <a:close/>
                    <a:moveTo>
                      <a:pt x="3195904" y="3664"/>
                    </a:moveTo>
                    <a:lnTo>
                      <a:pt x="3263092" y="3664"/>
                    </a:lnTo>
                    <a:lnTo>
                      <a:pt x="3263092" y="11640"/>
                    </a:lnTo>
                    <a:lnTo>
                      <a:pt x="3237252" y="14382"/>
                    </a:lnTo>
                    <a:cubicBezTo>
                      <a:pt x="3237143" y="25260"/>
                      <a:pt x="3237076" y="36252"/>
                      <a:pt x="3237052" y="47358"/>
                    </a:cubicBezTo>
                    <a:cubicBezTo>
                      <a:pt x="3237028" y="58465"/>
                      <a:pt x="3237019" y="69686"/>
                      <a:pt x="3237023" y="81023"/>
                    </a:cubicBezTo>
                    <a:lnTo>
                      <a:pt x="3237023" y="102090"/>
                    </a:lnTo>
                    <a:cubicBezTo>
                      <a:pt x="3237171" y="123320"/>
                      <a:pt x="3241049" y="138281"/>
                      <a:pt x="3248657" y="146974"/>
                    </a:cubicBezTo>
                    <a:cubicBezTo>
                      <a:pt x="3256265" y="155666"/>
                      <a:pt x="3266718" y="159865"/>
                      <a:pt x="3280014" y="159569"/>
                    </a:cubicBezTo>
                    <a:cubicBezTo>
                      <a:pt x="3295197" y="159798"/>
                      <a:pt x="3306507" y="155103"/>
                      <a:pt x="3313944" y="145485"/>
                    </a:cubicBezTo>
                    <a:cubicBezTo>
                      <a:pt x="3321380" y="135867"/>
                      <a:pt x="3325087" y="119952"/>
                      <a:pt x="3325063" y="97739"/>
                    </a:cubicBezTo>
                    <a:lnTo>
                      <a:pt x="3324834" y="14842"/>
                    </a:lnTo>
                    <a:lnTo>
                      <a:pt x="3297851" y="11636"/>
                    </a:lnTo>
                    <a:lnTo>
                      <a:pt x="3297851" y="3664"/>
                    </a:lnTo>
                    <a:lnTo>
                      <a:pt x="3357267" y="3664"/>
                    </a:lnTo>
                    <a:lnTo>
                      <a:pt x="3357267" y="11636"/>
                    </a:lnTo>
                    <a:lnTo>
                      <a:pt x="3335550" y="14384"/>
                    </a:lnTo>
                    <a:lnTo>
                      <a:pt x="3335093" y="104150"/>
                    </a:lnTo>
                    <a:cubicBezTo>
                      <a:pt x="3334846" y="128709"/>
                      <a:pt x="3329516" y="146562"/>
                      <a:pt x="3319101" y="157710"/>
                    </a:cubicBezTo>
                    <a:cubicBezTo>
                      <a:pt x="3308687" y="168858"/>
                      <a:pt x="3294667" y="174345"/>
                      <a:pt x="3277041" y="174171"/>
                    </a:cubicBezTo>
                    <a:cubicBezTo>
                      <a:pt x="3259059" y="174316"/>
                      <a:pt x="3244725" y="169058"/>
                      <a:pt x="3234040" y="158397"/>
                    </a:cubicBezTo>
                    <a:cubicBezTo>
                      <a:pt x="3223354" y="147735"/>
                      <a:pt x="3217882" y="130798"/>
                      <a:pt x="3217621" y="107585"/>
                    </a:cubicBezTo>
                    <a:lnTo>
                      <a:pt x="3217621" y="81021"/>
                    </a:lnTo>
                    <a:cubicBezTo>
                      <a:pt x="3217631" y="69796"/>
                      <a:pt x="3217612" y="58584"/>
                      <a:pt x="3217564" y="47387"/>
                    </a:cubicBezTo>
                    <a:cubicBezTo>
                      <a:pt x="3217516" y="36190"/>
                      <a:pt x="3217383" y="25035"/>
                      <a:pt x="3217164" y="13924"/>
                    </a:cubicBezTo>
                    <a:lnTo>
                      <a:pt x="3195904" y="11640"/>
                    </a:lnTo>
                    <a:close/>
                    <a:moveTo>
                      <a:pt x="2967647" y="3664"/>
                    </a:moveTo>
                    <a:lnTo>
                      <a:pt x="3003281" y="3664"/>
                    </a:lnTo>
                    <a:lnTo>
                      <a:pt x="3097949" y="136132"/>
                    </a:lnTo>
                    <a:lnTo>
                      <a:pt x="3097721" y="14841"/>
                    </a:lnTo>
                    <a:lnTo>
                      <a:pt x="3070881" y="11636"/>
                    </a:lnTo>
                    <a:lnTo>
                      <a:pt x="3070881" y="3664"/>
                    </a:lnTo>
                    <a:lnTo>
                      <a:pt x="3129467" y="3664"/>
                    </a:lnTo>
                    <a:lnTo>
                      <a:pt x="3129467" y="11636"/>
                    </a:lnTo>
                    <a:lnTo>
                      <a:pt x="3108207" y="14613"/>
                    </a:lnTo>
                    <a:lnTo>
                      <a:pt x="3107979" y="172342"/>
                    </a:lnTo>
                    <a:lnTo>
                      <a:pt x="3100456" y="172342"/>
                    </a:lnTo>
                    <a:lnTo>
                      <a:pt x="2998708" y="31087"/>
                    </a:lnTo>
                    <a:lnTo>
                      <a:pt x="2998936" y="159246"/>
                    </a:lnTo>
                    <a:lnTo>
                      <a:pt x="3025318" y="162226"/>
                    </a:lnTo>
                    <a:lnTo>
                      <a:pt x="3025318" y="170492"/>
                    </a:lnTo>
                    <a:lnTo>
                      <a:pt x="2966733" y="170492"/>
                    </a:lnTo>
                    <a:lnTo>
                      <a:pt x="2966733" y="162226"/>
                    </a:lnTo>
                    <a:lnTo>
                      <a:pt x="2988221" y="159474"/>
                    </a:lnTo>
                    <a:lnTo>
                      <a:pt x="2988449" y="16669"/>
                    </a:lnTo>
                    <a:lnTo>
                      <a:pt x="2986392" y="13694"/>
                    </a:lnTo>
                    <a:lnTo>
                      <a:pt x="2967647" y="11411"/>
                    </a:lnTo>
                    <a:close/>
                    <a:moveTo>
                      <a:pt x="2540736" y="3664"/>
                    </a:moveTo>
                    <a:lnTo>
                      <a:pt x="2611117" y="3664"/>
                    </a:lnTo>
                    <a:lnTo>
                      <a:pt x="2611117" y="11723"/>
                    </a:lnTo>
                    <a:lnTo>
                      <a:pt x="2587342" y="14245"/>
                    </a:lnTo>
                    <a:cubicBezTo>
                      <a:pt x="2587123" y="25110"/>
                      <a:pt x="2586990" y="36101"/>
                      <a:pt x="2586942" y="47216"/>
                    </a:cubicBezTo>
                    <a:cubicBezTo>
                      <a:pt x="2586895" y="58331"/>
                      <a:pt x="2586876" y="69593"/>
                      <a:pt x="2586885" y="81001"/>
                    </a:cubicBezTo>
                    <a:lnTo>
                      <a:pt x="2586885" y="120607"/>
                    </a:lnTo>
                    <a:cubicBezTo>
                      <a:pt x="2586895" y="133027"/>
                      <a:pt x="2586704" y="142814"/>
                      <a:pt x="2586315" y="149968"/>
                    </a:cubicBezTo>
                    <a:cubicBezTo>
                      <a:pt x="2585925" y="157122"/>
                      <a:pt x="2585278" y="163361"/>
                      <a:pt x="2584375" y="168683"/>
                    </a:cubicBezTo>
                    <a:cubicBezTo>
                      <a:pt x="2581889" y="182318"/>
                      <a:pt x="2576301" y="192617"/>
                      <a:pt x="2567616" y="199581"/>
                    </a:cubicBezTo>
                    <a:cubicBezTo>
                      <a:pt x="2558930" y="206545"/>
                      <a:pt x="2549056" y="210038"/>
                      <a:pt x="2537993" y="210061"/>
                    </a:cubicBezTo>
                    <a:cubicBezTo>
                      <a:pt x="2533412" y="210123"/>
                      <a:pt x="2529316" y="209371"/>
                      <a:pt x="2525706" y="207806"/>
                    </a:cubicBezTo>
                    <a:cubicBezTo>
                      <a:pt x="2522096" y="206242"/>
                      <a:pt x="2519716" y="203493"/>
                      <a:pt x="2518562" y="199559"/>
                    </a:cubicBezTo>
                    <a:cubicBezTo>
                      <a:pt x="2519196" y="195616"/>
                      <a:pt x="2520729" y="192829"/>
                      <a:pt x="2523163" y="191198"/>
                    </a:cubicBezTo>
                    <a:cubicBezTo>
                      <a:pt x="2525597" y="189567"/>
                      <a:pt x="2528559" y="188777"/>
                      <a:pt x="2532050" y="188830"/>
                    </a:cubicBezTo>
                    <a:cubicBezTo>
                      <a:pt x="2534960" y="188801"/>
                      <a:pt x="2537770" y="189315"/>
                      <a:pt x="2540480" y="190370"/>
                    </a:cubicBezTo>
                    <a:cubicBezTo>
                      <a:pt x="2543189" y="191426"/>
                      <a:pt x="2546170" y="193196"/>
                      <a:pt x="2549423" y="195678"/>
                    </a:cubicBezTo>
                    <a:lnTo>
                      <a:pt x="2555367" y="200016"/>
                    </a:lnTo>
                    <a:cubicBezTo>
                      <a:pt x="2559529" y="196915"/>
                      <a:pt x="2562806" y="192497"/>
                      <a:pt x="2565197" y="186760"/>
                    </a:cubicBezTo>
                    <a:cubicBezTo>
                      <a:pt x="2567587" y="181023"/>
                      <a:pt x="2568807" y="173395"/>
                      <a:pt x="2568854" y="163876"/>
                    </a:cubicBezTo>
                    <a:cubicBezTo>
                      <a:pt x="2568854" y="160894"/>
                      <a:pt x="2568812" y="156713"/>
                      <a:pt x="2568729" y="151334"/>
                    </a:cubicBezTo>
                    <a:cubicBezTo>
                      <a:pt x="2568647" y="145956"/>
                      <a:pt x="2568526" y="138041"/>
                      <a:pt x="2568369" y="127589"/>
                    </a:cubicBezTo>
                    <a:cubicBezTo>
                      <a:pt x="2568211" y="117138"/>
                      <a:pt x="2568019" y="102813"/>
                      <a:pt x="2567793" y="84614"/>
                    </a:cubicBezTo>
                    <a:cubicBezTo>
                      <a:pt x="2567568" y="66415"/>
                      <a:pt x="2567312" y="43004"/>
                      <a:pt x="2567025" y="14381"/>
                    </a:cubicBezTo>
                    <a:lnTo>
                      <a:pt x="2540736" y="11640"/>
                    </a:lnTo>
                    <a:close/>
                    <a:moveTo>
                      <a:pt x="2320976" y="3664"/>
                    </a:moveTo>
                    <a:lnTo>
                      <a:pt x="2443250" y="3664"/>
                    </a:lnTo>
                    <a:lnTo>
                      <a:pt x="2445077" y="46612"/>
                    </a:lnTo>
                    <a:lnTo>
                      <a:pt x="2433665" y="46612"/>
                    </a:lnTo>
                    <a:lnTo>
                      <a:pt x="2427732" y="13693"/>
                    </a:lnTo>
                    <a:lnTo>
                      <a:pt x="2365067" y="13693"/>
                    </a:lnTo>
                    <a:cubicBezTo>
                      <a:pt x="2364739" y="24479"/>
                      <a:pt x="2364538" y="35493"/>
                      <a:pt x="2364467" y="46738"/>
                    </a:cubicBezTo>
                    <a:cubicBezTo>
                      <a:pt x="2364395" y="57982"/>
                      <a:pt x="2364367" y="69456"/>
                      <a:pt x="2364381" y="81159"/>
                    </a:cubicBezTo>
                    <a:lnTo>
                      <a:pt x="2406013" y="81159"/>
                    </a:lnTo>
                    <a:lnTo>
                      <a:pt x="2408987" y="56411"/>
                    </a:lnTo>
                    <a:lnTo>
                      <a:pt x="2418559" y="56411"/>
                    </a:lnTo>
                    <a:lnTo>
                      <a:pt x="2418559" y="116388"/>
                    </a:lnTo>
                    <a:lnTo>
                      <a:pt x="2408987" y="116388"/>
                    </a:lnTo>
                    <a:lnTo>
                      <a:pt x="2405784" y="90274"/>
                    </a:lnTo>
                    <a:lnTo>
                      <a:pt x="2364381" y="90274"/>
                    </a:lnTo>
                    <a:cubicBezTo>
                      <a:pt x="2364367" y="102825"/>
                      <a:pt x="2364395" y="114832"/>
                      <a:pt x="2364467" y="126294"/>
                    </a:cubicBezTo>
                    <a:cubicBezTo>
                      <a:pt x="2364538" y="137757"/>
                      <a:pt x="2364739" y="148962"/>
                      <a:pt x="2365067" y="159909"/>
                    </a:cubicBezTo>
                    <a:lnTo>
                      <a:pt x="2389543" y="162407"/>
                    </a:lnTo>
                    <a:lnTo>
                      <a:pt x="2389543" y="170513"/>
                    </a:lnTo>
                    <a:lnTo>
                      <a:pt x="2320976" y="170513"/>
                    </a:lnTo>
                    <a:lnTo>
                      <a:pt x="2320976" y="162407"/>
                    </a:lnTo>
                    <a:lnTo>
                      <a:pt x="2344750" y="159909"/>
                    </a:lnTo>
                    <a:cubicBezTo>
                      <a:pt x="2345079" y="149024"/>
                      <a:pt x="2345279" y="138039"/>
                      <a:pt x="2345350" y="126953"/>
                    </a:cubicBezTo>
                    <a:cubicBezTo>
                      <a:pt x="2345421" y="115867"/>
                      <a:pt x="2345450" y="104710"/>
                      <a:pt x="2345436" y="93482"/>
                    </a:cubicBezTo>
                    <a:lnTo>
                      <a:pt x="2345436" y="80930"/>
                    </a:lnTo>
                    <a:cubicBezTo>
                      <a:pt x="2345450" y="69802"/>
                      <a:pt x="2345421" y="58659"/>
                      <a:pt x="2345350" y="47502"/>
                    </a:cubicBezTo>
                    <a:cubicBezTo>
                      <a:pt x="2345279" y="36346"/>
                      <a:pt x="2345079" y="25260"/>
                      <a:pt x="2344750" y="14247"/>
                    </a:cubicBezTo>
                    <a:lnTo>
                      <a:pt x="2320976" y="11723"/>
                    </a:lnTo>
                    <a:close/>
                    <a:moveTo>
                      <a:pt x="1959026" y="3664"/>
                    </a:moveTo>
                    <a:lnTo>
                      <a:pt x="2081389" y="3664"/>
                    </a:lnTo>
                    <a:lnTo>
                      <a:pt x="2082991" y="46612"/>
                    </a:lnTo>
                    <a:lnTo>
                      <a:pt x="2071763" y="46612"/>
                    </a:lnTo>
                    <a:lnTo>
                      <a:pt x="2065575" y="13693"/>
                    </a:lnTo>
                    <a:lnTo>
                      <a:pt x="2003118" y="13693"/>
                    </a:lnTo>
                    <a:cubicBezTo>
                      <a:pt x="2002789" y="24479"/>
                      <a:pt x="2002588" y="35493"/>
                      <a:pt x="2002517" y="46738"/>
                    </a:cubicBezTo>
                    <a:cubicBezTo>
                      <a:pt x="2002446" y="57982"/>
                      <a:pt x="2002418" y="69456"/>
                      <a:pt x="2002432" y="81159"/>
                    </a:cubicBezTo>
                    <a:lnTo>
                      <a:pt x="2042462" y="81159"/>
                    </a:lnTo>
                    <a:lnTo>
                      <a:pt x="2045895" y="56376"/>
                    </a:lnTo>
                    <a:lnTo>
                      <a:pt x="2055238" y="56376"/>
                    </a:lnTo>
                    <a:lnTo>
                      <a:pt x="2055238" y="114287"/>
                    </a:lnTo>
                    <a:lnTo>
                      <a:pt x="2045895" y="114287"/>
                    </a:lnTo>
                    <a:lnTo>
                      <a:pt x="2042691" y="90274"/>
                    </a:lnTo>
                    <a:lnTo>
                      <a:pt x="2002432" y="90274"/>
                    </a:lnTo>
                    <a:cubicBezTo>
                      <a:pt x="2002418" y="102910"/>
                      <a:pt x="2002446" y="114973"/>
                      <a:pt x="2002517" y="126465"/>
                    </a:cubicBezTo>
                    <a:cubicBezTo>
                      <a:pt x="2002588" y="137957"/>
                      <a:pt x="2002789" y="149220"/>
                      <a:pt x="2003118" y="160255"/>
                    </a:cubicBezTo>
                    <a:lnTo>
                      <a:pt x="2070147" y="160255"/>
                    </a:lnTo>
                    <a:lnTo>
                      <a:pt x="2076106" y="127336"/>
                    </a:lnTo>
                    <a:lnTo>
                      <a:pt x="2087563" y="127336"/>
                    </a:lnTo>
                    <a:lnTo>
                      <a:pt x="2085961" y="170513"/>
                    </a:lnTo>
                    <a:lnTo>
                      <a:pt x="1959026" y="170513"/>
                    </a:lnTo>
                    <a:lnTo>
                      <a:pt x="1959026" y="162407"/>
                    </a:lnTo>
                    <a:lnTo>
                      <a:pt x="1982800" y="159909"/>
                    </a:lnTo>
                    <a:cubicBezTo>
                      <a:pt x="1983129" y="149024"/>
                      <a:pt x="1983329" y="138039"/>
                      <a:pt x="1983401" y="126953"/>
                    </a:cubicBezTo>
                    <a:cubicBezTo>
                      <a:pt x="1983472" y="115867"/>
                      <a:pt x="1983500" y="104710"/>
                      <a:pt x="1983486" y="93482"/>
                    </a:cubicBezTo>
                    <a:lnTo>
                      <a:pt x="1983486" y="80930"/>
                    </a:lnTo>
                    <a:cubicBezTo>
                      <a:pt x="1983500" y="69802"/>
                      <a:pt x="1983472" y="58659"/>
                      <a:pt x="1983401" y="47502"/>
                    </a:cubicBezTo>
                    <a:cubicBezTo>
                      <a:pt x="1983329" y="36346"/>
                      <a:pt x="1983129" y="25260"/>
                      <a:pt x="1982800" y="14247"/>
                    </a:cubicBezTo>
                    <a:lnTo>
                      <a:pt x="1959026" y="11723"/>
                    </a:lnTo>
                    <a:close/>
                    <a:moveTo>
                      <a:pt x="1635176" y="3664"/>
                    </a:moveTo>
                    <a:lnTo>
                      <a:pt x="1757539" y="3664"/>
                    </a:lnTo>
                    <a:lnTo>
                      <a:pt x="1759141" y="46612"/>
                    </a:lnTo>
                    <a:lnTo>
                      <a:pt x="1747913" y="46612"/>
                    </a:lnTo>
                    <a:lnTo>
                      <a:pt x="1741725" y="13693"/>
                    </a:lnTo>
                    <a:lnTo>
                      <a:pt x="1679267" y="13693"/>
                    </a:lnTo>
                    <a:cubicBezTo>
                      <a:pt x="1678939" y="24479"/>
                      <a:pt x="1678739" y="35493"/>
                      <a:pt x="1678667" y="46738"/>
                    </a:cubicBezTo>
                    <a:cubicBezTo>
                      <a:pt x="1678595" y="57982"/>
                      <a:pt x="1678567" y="69456"/>
                      <a:pt x="1678581" y="81159"/>
                    </a:cubicBezTo>
                    <a:lnTo>
                      <a:pt x="1718612" y="81159"/>
                    </a:lnTo>
                    <a:lnTo>
                      <a:pt x="1722044" y="56376"/>
                    </a:lnTo>
                    <a:lnTo>
                      <a:pt x="1731388" y="56376"/>
                    </a:lnTo>
                    <a:lnTo>
                      <a:pt x="1731388" y="114287"/>
                    </a:lnTo>
                    <a:lnTo>
                      <a:pt x="1722044" y="114287"/>
                    </a:lnTo>
                    <a:lnTo>
                      <a:pt x="1718841" y="90274"/>
                    </a:lnTo>
                    <a:lnTo>
                      <a:pt x="1678581" y="90274"/>
                    </a:lnTo>
                    <a:cubicBezTo>
                      <a:pt x="1678567" y="102910"/>
                      <a:pt x="1678595" y="114973"/>
                      <a:pt x="1678667" y="126465"/>
                    </a:cubicBezTo>
                    <a:cubicBezTo>
                      <a:pt x="1678739" y="137957"/>
                      <a:pt x="1678939" y="149220"/>
                      <a:pt x="1679267" y="160255"/>
                    </a:cubicBezTo>
                    <a:lnTo>
                      <a:pt x="1746297" y="160255"/>
                    </a:lnTo>
                    <a:lnTo>
                      <a:pt x="1752256" y="127336"/>
                    </a:lnTo>
                    <a:lnTo>
                      <a:pt x="1763714" y="127336"/>
                    </a:lnTo>
                    <a:lnTo>
                      <a:pt x="1762111" y="170513"/>
                    </a:lnTo>
                    <a:lnTo>
                      <a:pt x="1635176" y="170513"/>
                    </a:lnTo>
                    <a:lnTo>
                      <a:pt x="1635176" y="162407"/>
                    </a:lnTo>
                    <a:lnTo>
                      <a:pt x="1658950" y="159909"/>
                    </a:lnTo>
                    <a:cubicBezTo>
                      <a:pt x="1659279" y="149024"/>
                      <a:pt x="1659479" y="138039"/>
                      <a:pt x="1659550" y="126953"/>
                    </a:cubicBezTo>
                    <a:cubicBezTo>
                      <a:pt x="1659622" y="115867"/>
                      <a:pt x="1659650" y="104710"/>
                      <a:pt x="1659636" y="93482"/>
                    </a:cubicBezTo>
                    <a:lnTo>
                      <a:pt x="1659636" y="80930"/>
                    </a:lnTo>
                    <a:cubicBezTo>
                      <a:pt x="1659650" y="69802"/>
                      <a:pt x="1659622" y="58659"/>
                      <a:pt x="1659550" y="47502"/>
                    </a:cubicBezTo>
                    <a:cubicBezTo>
                      <a:pt x="1659479" y="36346"/>
                      <a:pt x="1659279" y="25260"/>
                      <a:pt x="1658950" y="14247"/>
                    </a:cubicBezTo>
                    <a:lnTo>
                      <a:pt x="1635176" y="11723"/>
                    </a:lnTo>
                    <a:close/>
                    <a:moveTo>
                      <a:pt x="338404" y="3664"/>
                    </a:moveTo>
                    <a:lnTo>
                      <a:pt x="405593" y="3664"/>
                    </a:lnTo>
                    <a:lnTo>
                      <a:pt x="405593" y="11640"/>
                    </a:lnTo>
                    <a:lnTo>
                      <a:pt x="379752" y="14382"/>
                    </a:lnTo>
                    <a:cubicBezTo>
                      <a:pt x="379643" y="25260"/>
                      <a:pt x="379576" y="36252"/>
                      <a:pt x="379552" y="47358"/>
                    </a:cubicBezTo>
                    <a:cubicBezTo>
                      <a:pt x="379529" y="58465"/>
                      <a:pt x="379519" y="69686"/>
                      <a:pt x="379524" y="81023"/>
                    </a:cubicBezTo>
                    <a:lnTo>
                      <a:pt x="379524" y="102090"/>
                    </a:lnTo>
                    <a:cubicBezTo>
                      <a:pt x="379671" y="123320"/>
                      <a:pt x="383549" y="138281"/>
                      <a:pt x="391158" y="146974"/>
                    </a:cubicBezTo>
                    <a:cubicBezTo>
                      <a:pt x="398766" y="155666"/>
                      <a:pt x="409218" y="159865"/>
                      <a:pt x="422514" y="159569"/>
                    </a:cubicBezTo>
                    <a:cubicBezTo>
                      <a:pt x="437697" y="159798"/>
                      <a:pt x="449007" y="155103"/>
                      <a:pt x="456444" y="145485"/>
                    </a:cubicBezTo>
                    <a:cubicBezTo>
                      <a:pt x="463880" y="135867"/>
                      <a:pt x="467587" y="119952"/>
                      <a:pt x="467563" y="97739"/>
                    </a:cubicBezTo>
                    <a:lnTo>
                      <a:pt x="467334" y="14842"/>
                    </a:lnTo>
                    <a:lnTo>
                      <a:pt x="440351" y="11636"/>
                    </a:lnTo>
                    <a:lnTo>
                      <a:pt x="440351" y="3664"/>
                    </a:lnTo>
                    <a:lnTo>
                      <a:pt x="499767" y="3664"/>
                    </a:lnTo>
                    <a:lnTo>
                      <a:pt x="499767" y="11636"/>
                    </a:lnTo>
                    <a:lnTo>
                      <a:pt x="478050" y="14384"/>
                    </a:lnTo>
                    <a:lnTo>
                      <a:pt x="477593" y="104150"/>
                    </a:lnTo>
                    <a:cubicBezTo>
                      <a:pt x="477347" y="128709"/>
                      <a:pt x="472016" y="146562"/>
                      <a:pt x="461602" y="157710"/>
                    </a:cubicBezTo>
                    <a:cubicBezTo>
                      <a:pt x="451187" y="168858"/>
                      <a:pt x="437167" y="174345"/>
                      <a:pt x="419542" y="174171"/>
                    </a:cubicBezTo>
                    <a:cubicBezTo>
                      <a:pt x="401559" y="174316"/>
                      <a:pt x="387225" y="169058"/>
                      <a:pt x="376540" y="158397"/>
                    </a:cubicBezTo>
                    <a:cubicBezTo>
                      <a:pt x="365854" y="147735"/>
                      <a:pt x="360382" y="130798"/>
                      <a:pt x="360121" y="107585"/>
                    </a:cubicBezTo>
                    <a:lnTo>
                      <a:pt x="360121" y="81021"/>
                    </a:lnTo>
                    <a:cubicBezTo>
                      <a:pt x="360131" y="69796"/>
                      <a:pt x="360112" y="58584"/>
                      <a:pt x="360064" y="47387"/>
                    </a:cubicBezTo>
                    <a:cubicBezTo>
                      <a:pt x="360017" y="36190"/>
                      <a:pt x="359883" y="25035"/>
                      <a:pt x="359664" y="13924"/>
                    </a:cubicBezTo>
                    <a:lnTo>
                      <a:pt x="338404" y="11640"/>
                    </a:lnTo>
                    <a:close/>
                    <a:moveTo>
                      <a:pt x="5029" y="3664"/>
                    </a:moveTo>
                    <a:lnTo>
                      <a:pt x="120679" y="3664"/>
                    </a:lnTo>
                    <a:lnTo>
                      <a:pt x="120679" y="11186"/>
                    </a:lnTo>
                    <a:lnTo>
                      <a:pt x="22632" y="160255"/>
                    </a:lnTo>
                    <a:lnTo>
                      <a:pt x="106527" y="160255"/>
                    </a:lnTo>
                    <a:lnTo>
                      <a:pt x="113832" y="126650"/>
                    </a:lnTo>
                    <a:lnTo>
                      <a:pt x="125702" y="126650"/>
                    </a:lnTo>
                    <a:lnTo>
                      <a:pt x="123874" y="170513"/>
                    </a:lnTo>
                    <a:lnTo>
                      <a:pt x="0" y="170513"/>
                    </a:lnTo>
                    <a:lnTo>
                      <a:pt x="0" y="162534"/>
                    </a:lnTo>
                    <a:lnTo>
                      <a:pt x="98755" y="13693"/>
                    </a:lnTo>
                    <a:lnTo>
                      <a:pt x="22174" y="13693"/>
                    </a:lnTo>
                    <a:lnTo>
                      <a:pt x="15088" y="47069"/>
                    </a:lnTo>
                    <a:lnTo>
                      <a:pt x="2972" y="47069"/>
                    </a:lnTo>
                    <a:close/>
                    <a:moveTo>
                      <a:pt x="774560" y="2292"/>
                    </a:moveTo>
                    <a:lnTo>
                      <a:pt x="787359" y="2292"/>
                    </a:lnTo>
                    <a:lnTo>
                      <a:pt x="841070" y="160025"/>
                    </a:lnTo>
                    <a:lnTo>
                      <a:pt x="861641" y="162308"/>
                    </a:lnTo>
                    <a:lnTo>
                      <a:pt x="861641" y="170513"/>
                    </a:lnTo>
                    <a:lnTo>
                      <a:pt x="795587" y="170513"/>
                    </a:lnTo>
                    <a:lnTo>
                      <a:pt x="795587" y="162407"/>
                    </a:lnTo>
                    <a:lnTo>
                      <a:pt x="820728" y="159908"/>
                    </a:lnTo>
                    <a:lnTo>
                      <a:pt x="805644" y="114277"/>
                    </a:lnTo>
                    <a:lnTo>
                      <a:pt x="746904" y="114277"/>
                    </a:lnTo>
                    <a:lnTo>
                      <a:pt x="732048" y="159449"/>
                    </a:lnTo>
                    <a:lnTo>
                      <a:pt x="756046" y="162407"/>
                    </a:lnTo>
                    <a:lnTo>
                      <a:pt x="756046" y="170513"/>
                    </a:lnTo>
                    <a:lnTo>
                      <a:pt x="701192" y="170513"/>
                    </a:lnTo>
                    <a:lnTo>
                      <a:pt x="701192" y="162407"/>
                    </a:lnTo>
                    <a:lnTo>
                      <a:pt x="721763" y="159678"/>
                    </a:lnTo>
                    <a:close/>
                    <a:moveTo>
                      <a:pt x="4187406" y="6"/>
                    </a:moveTo>
                    <a:cubicBezTo>
                      <a:pt x="4195801" y="49"/>
                      <a:pt x="4203252" y="1217"/>
                      <a:pt x="4209758" y="3512"/>
                    </a:cubicBezTo>
                    <a:cubicBezTo>
                      <a:pt x="4216265" y="5807"/>
                      <a:pt x="4222224" y="8972"/>
                      <a:pt x="4227637" y="13009"/>
                    </a:cubicBezTo>
                    <a:lnTo>
                      <a:pt x="4226495" y="45018"/>
                    </a:lnTo>
                    <a:lnTo>
                      <a:pt x="4214392" y="45018"/>
                    </a:lnTo>
                    <a:lnTo>
                      <a:pt x="4208903" y="15981"/>
                    </a:lnTo>
                    <a:cubicBezTo>
                      <a:pt x="4205516" y="13942"/>
                      <a:pt x="4202056" y="12475"/>
                      <a:pt x="4198526" y="11579"/>
                    </a:cubicBezTo>
                    <a:cubicBezTo>
                      <a:pt x="4194996" y="10684"/>
                      <a:pt x="4191136" y="10245"/>
                      <a:pt x="4186948" y="10264"/>
                    </a:cubicBezTo>
                    <a:cubicBezTo>
                      <a:pt x="4176338" y="10274"/>
                      <a:pt x="4167714" y="12770"/>
                      <a:pt x="4161077" y="17753"/>
                    </a:cubicBezTo>
                    <a:cubicBezTo>
                      <a:pt x="4154440" y="22735"/>
                      <a:pt x="4151019" y="30147"/>
                      <a:pt x="4150814" y="39988"/>
                    </a:cubicBezTo>
                    <a:cubicBezTo>
                      <a:pt x="4150881" y="48248"/>
                      <a:pt x="4153435" y="55050"/>
                      <a:pt x="4158476" y="60395"/>
                    </a:cubicBezTo>
                    <a:cubicBezTo>
                      <a:pt x="4163516" y="65739"/>
                      <a:pt x="4170644" y="70140"/>
                      <a:pt x="4179859" y="73599"/>
                    </a:cubicBezTo>
                    <a:lnTo>
                      <a:pt x="4189686" y="77257"/>
                    </a:lnTo>
                    <a:cubicBezTo>
                      <a:pt x="4206397" y="83811"/>
                      <a:pt x="4218245" y="90994"/>
                      <a:pt x="4225232" y="98806"/>
                    </a:cubicBezTo>
                    <a:cubicBezTo>
                      <a:pt x="4232219" y="106618"/>
                      <a:pt x="4235607" y="116202"/>
                      <a:pt x="4235396" y="127558"/>
                    </a:cubicBezTo>
                    <a:cubicBezTo>
                      <a:pt x="4235074" y="142204"/>
                      <a:pt x="4229609" y="153603"/>
                      <a:pt x="4219003" y="161753"/>
                    </a:cubicBezTo>
                    <a:cubicBezTo>
                      <a:pt x="4208397" y="169904"/>
                      <a:pt x="4194584" y="174043"/>
                      <a:pt x="4177562" y="174171"/>
                    </a:cubicBezTo>
                    <a:cubicBezTo>
                      <a:pt x="4168060" y="174061"/>
                      <a:pt x="4159156" y="172741"/>
                      <a:pt x="4150849" y="170209"/>
                    </a:cubicBezTo>
                    <a:cubicBezTo>
                      <a:pt x="4142543" y="167676"/>
                      <a:pt x="4135575" y="164587"/>
                      <a:pt x="4129947" y="160940"/>
                    </a:cubicBezTo>
                    <a:lnTo>
                      <a:pt x="4131092" y="126644"/>
                    </a:lnTo>
                    <a:lnTo>
                      <a:pt x="4142791" y="126644"/>
                    </a:lnTo>
                    <a:lnTo>
                      <a:pt x="4148282" y="156824"/>
                    </a:lnTo>
                    <a:cubicBezTo>
                      <a:pt x="4152527" y="159320"/>
                      <a:pt x="4156846" y="161130"/>
                      <a:pt x="4161236" y="162254"/>
                    </a:cubicBezTo>
                    <a:cubicBezTo>
                      <a:pt x="4165626" y="163379"/>
                      <a:pt x="4170690" y="163931"/>
                      <a:pt x="4176428" y="163912"/>
                    </a:cubicBezTo>
                    <a:cubicBezTo>
                      <a:pt x="4189069" y="163888"/>
                      <a:pt x="4199122" y="161135"/>
                      <a:pt x="4206588" y="155652"/>
                    </a:cubicBezTo>
                    <a:cubicBezTo>
                      <a:pt x="4214053" y="150170"/>
                      <a:pt x="4217875" y="142101"/>
                      <a:pt x="4218051" y="131445"/>
                    </a:cubicBezTo>
                    <a:cubicBezTo>
                      <a:pt x="4218146" y="123414"/>
                      <a:pt x="4215554" y="116840"/>
                      <a:pt x="4210275" y="111725"/>
                    </a:cubicBezTo>
                    <a:cubicBezTo>
                      <a:pt x="4204996" y="106609"/>
                      <a:pt x="4196459" y="101750"/>
                      <a:pt x="4184661" y="97149"/>
                    </a:cubicBezTo>
                    <a:lnTo>
                      <a:pt x="4175285" y="93490"/>
                    </a:lnTo>
                    <a:cubicBezTo>
                      <a:pt x="4162337" y="88460"/>
                      <a:pt x="4152166" y="82058"/>
                      <a:pt x="4144772" y="74285"/>
                    </a:cubicBezTo>
                    <a:cubicBezTo>
                      <a:pt x="4137378" y="66511"/>
                      <a:pt x="4133610" y="56679"/>
                      <a:pt x="4133469" y="44790"/>
                    </a:cubicBezTo>
                    <a:cubicBezTo>
                      <a:pt x="4133829" y="30420"/>
                      <a:pt x="4139045" y="19383"/>
                      <a:pt x="4149117" y="11680"/>
                    </a:cubicBezTo>
                    <a:cubicBezTo>
                      <a:pt x="4159188" y="3977"/>
                      <a:pt x="4171951" y="86"/>
                      <a:pt x="4187406" y="6"/>
                    </a:cubicBezTo>
                    <a:close/>
                    <a:moveTo>
                      <a:pt x="2235161" y="6"/>
                    </a:moveTo>
                    <a:cubicBezTo>
                      <a:pt x="2248321" y="48"/>
                      <a:pt x="2260539" y="3441"/>
                      <a:pt x="2271814" y="10185"/>
                    </a:cubicBezTo>
                    <a:cubicBezTo>
                      <a:pt x="2283090" y="16930"/>
                      <a:pt x="2292205" y="26773"/>
                      <a:pt x="2299160" y="39717"/>
                    </a:cubicBezTo>
                    <a:cubicBezTo>
                      <a:pt x="2306116" y="52660"/>
                      <a:pt x="2309695" y="68450"/>
                      <a:pt x="2309898" y="87088"/>
                    </a:cubicBezTo>
                    <a:cubicBezTo>
                      <a:pt x="2309695" y="105223"/>
                      <a:pt x="2306116" y="120776"/>
                      <a:pt x="2299160" y="133749"/>
                    </a:cubicBezTo>
                    <a:cubicBezTo>
                      <a:pt x="2292205" y="146722"/>
                      <a:pt x="2283090" y="156684"/>
                      <a:pt x="2271814" y="163636"/>
                    </a:cubicBezTo>
                    <a:cubicBezTo>
                      <a:pt x="2260539" y="170587"/>
                      <a:pt x="2248321" y="174099"/>
                      <a:pt x="2235161" y="174171"/>
                    </a:cubicBezTo>
                    <a:cubicBezTo>
                      <a:pt x="2221848" y="174129"/>
                      <a:pt x="2209503" y="170735"/>
                      <a:pt x="2198127" y="163991"/>
                    </a:cubicBezTo>
                    <a:cubicBezTo>
                      <a:pt x="2186749" y="157247"/>
                      <a:pt x="2177558" y="147403"/>
                      <a:pt x="2170552" y="134460"/>
                    </a:cubicBezTo>
                    <a:cubicBezTo>
                      <a:pt x="2163544" y="121517"/>
                      <a:pt x="2159940" y="105727"/>
                      <a:pt x="2159737" y="87088"/>
                    </a:cubicBezTo>
                    <a:cubicBezTo>
                      <a:pt x="2159944" y="69026"/>
                      <a:pt x="2163565" y="53506"/>
                      <a:pt x="2170602" y="40529"/>
                    </a:cubicBezTo>
                    <a:cubicBezTo>
                      <a:pt x="2177638" y="27553"/>
                      <a:pt x="2186847" y="17573"/>
                      <a:pt x="2198228" y="10592"/>
                    </a:cubicBezTo>
                    <a:cubicBezTo>
                      <a:pt x="2209609" y="3610"/>
                      <a:pt x="2221920" y="82"/>
                      <a:pt x="2235161" y="6"/>
                    </a:cubicBezTo>
                    <a:close/>
                    <a:moveTo>
                      <a:pt x="1872376" y="6"/>
                    </a:moveTo>
                    <a:cubicBezTo>
                      <a:pt x="1882786" y="10"/>
                      <a:pt x="1891978" y="1084"/>
                      <a:pt x="1899955" y="3227"/>
                    </a:cubicBezTo>
                    <a:cubicBezTo>
                      <a:pt x="1907931" y="5370"/>
                      <a:pt x="1915344" y="8555"/>
                      <a:pt x="1922194" y="12781"/>
                    </a:cubicBezTo>
                    <a:lnTo>
                      <a:pt x="1923107" y="48693"/>
                    </a:lnTo>
                    <a:lnTo>
                      <a:pt x="1910334" y="48693"/>
                    </a:lnTo>
                    <a:lnTo>
                      <a:pt x="1905304" y="18500"/>
                    </a:lnTo>
                    <a:cubicBezTo>
                      <a:pt x="1900530" y="15655"/>
                      <a:pt x="1895614" y="13567"/>
                      <a:pt x="1890555" y="12238"/>
                    </a:cubicBezTo>
                    <a:cubicBezTo>
                      <a:pt x="1885496" y="10908"/>
                      <a:pt x="1880122" y="10250"/>
                      <a:pt x="1874435" y="10264"/>
                    </a:cubicBezTo>
                    <a:cubicBezTo>
                      <a:pt x="1855370" y="10445"/>
                      <a:pt x="1840048" y="17232"/>
                      <a:pt x="1828472" y="30622"/>
                    </a:cubicBezTo>
                    <a:cubicBezTo>
                      <a:pt x="1816896" y="44013"/>
                      <a:pt x="1810950" y="62923"/>
                      <a:pt x="1810636" y="87350"/>
                    </a:cubicBezTo>
                    <a:cubicBezTo>
                      <a:pt x="1810836" y="111447"/>
                      <a:pt x="1816610" y="130181"/>
                      <a:pt x="1827958" y="143551"/>
                    </a:cubicBezTo>
                    <a:cubicBezTo>
                      <a:pt x="1839305" y="156922"/>
                      <a:pt x="1855027" y="163709"/>
                      <a:pt x="1875121" y="163912"/>
                    </a:cubicBezTo>
                    <a:cubicBezTo>
                      <a:pt x="1880776" y="163903"/>
                      <a:pt x="1886102" y="163351"/>
                      <a:pt x="1891099" y="162256"/>
                    </a:cubicBezTo>
                    <a:cubicBezTo>
                      <a:pt x="1896096" y="161162"/>
                      <a:pt x="1901136" y="159583"/>
                      <a:pt x="1906219" y="157518"/>
                    </a:cubicBezTo>
                    <a:lnTo>
                      <a:pt x="1906219" y="147926"/>
                    </a:lnTo>
                    <a:cubicBezTo>
                      <a:pt x="1906219" y="140371"/>
                      <a:pt x="1906162" y="132702"/>
                      <a:pt x="1906048" y="124918"/>
                    </a:cubicBezTo>
                    <a:cubicBezTo>
                      <a:pt x="1905934" y="117134"/>
                      <a:pt x="1905763" y="109351"/>
                      <a:pt x="1905534" y="101567"/>
                    </a:cubicBezTo>
                    <a:lnTo>
                      <a:pt x="1878780" y="99506"/>
                    </a:lnTo>
                    <a:lnTo>
                      <a:pt x="1878780" y="91239"/>
                    </a:lnTo>
                    <a:lnTo>
                      <a:pt x="1941852" y="91239"/>
                    </a:lnTo>
                    <a:lnTo>
                      <a:pt x="1941852" y="99507"/>
                    </a:lnTo>
                    <a:lnTo>
                      <a:pt x="1926080" y="101110"/>
                    </a:lnTo>
                    <a:cubicBezTo>
                      <a:pt x="1925850" y="108623"/>
                      <a:pt x="1925679" y="116264"/>
                      <a:pt x="1925565" y="124033"/>
                    </a:cubicBezTo>
                    <a:cubicBezTo>
                      <a:pt x="1925450" y="131802"/>
                      <a:pt x="1925394" y="139843"/>
                      <a:pt x="1925394" y="148155"/>
                    </a:cubicBezTo>
                    <a:lnTo>
                      <a:pt x="1925394" y="159345"/>
                    </a:lnTo>
                    <a:cubicBezTo>
                      <a:pt x="1916838" y="164055"/>
                      <a:pt x="1908263" y="167695"/>
                      <a:pt x="1899669" y="170266"/>
                    </a:cubicBezTo>
                    <a:cubicBezTo>
                      <a:pt x="1891073" y="172836"/>
                      <a:pt x="1881748" y="174137"/>
                      <a:pt x="1871690" y="174171"/>
                    </a:cubicBezTo>
                    <a:cubicBezTo>
                      <a:pt x="1855038" y="174036"/>
                      <a:pt x="1840477" y="170273"/>
                      <a:pt x="1828007" y="162881"/>
                    </a:cubicBezTo>
                    <a:cubicBezTo>
                      <a:pt x="1815536" y="155490"/>
                      <a:pt x="1805822" y="145279"/>
                      <a:pt x="1798864" y="132248"/>
                    </a:cubicBezTo>
                    <a:cubicBezTo>
                      <a:pt x="1791907" y="119217"/>
                      <a:pt x="1788373" y="104175"/>
                      <a:pt x="1788262" y="87121"/>
                    </a:cubicBezTo>
                    <a:cubicBezTo>
                      <a:pt x="1788385" y="70132"/>
                      <a:pt x="1791996" y="55114"/>
                      <a:pt x="1799093" y="42069"/>
                    </a:cubicBezTo>
                    <a:cubicBezTo>
                      <a:pt x="1806190" y="29023"/>
                      <a:pt x="1816031" y="18786"/>
                      <a:pt x="1828616" y="11358"/>
                    </a:cubicBezTo>
                    <a:cubicBezTo>
                      <a:pt x="1841202" y="3929"/>
                      <a:pt x="1855788" y="145"/>
                      <a:pt x="1872376" y="6"/>
                    </a:cubicBezTo>
                    <a:close/>
                    <a:moveTo>
                      <a:pt x="1263611" y="6"/>
                    </a:moveTo>
                    <a:cubicBezTo>
                      <a:pt x="1276771" y="48"/>
                      <a:pt x="1288989" y="3441"/>
                      <a:pt x="1300264" y="10185"/>
                    </a:cubicBezTo>
                    <a:cubicBezTo>
                      <a:pt x="1311539" y="16930"/>
                      <a:pt x="1320654" y="26773"/>
                      <a:pt x="1327610" y="39717"/>
                    </a:cubicBezTo>
                    <a:cubicBezTo>
                      <a:pt x="1334566" y="52660"/>
                      <a:pt x="1338145" y="68450"/>
                      <a:pt x="1338348" y="87088"/>
                    </a:cubicBezTo>
                    <a:cubicBezTo>
                      <a:pt x="1338145" y="105223"/>
                      <a:pt x="1334566" y="120776"/>
                      <a:pt x="1327610" y="133749"/>
                    </a:cubicBezTo>
                    <a:cubicBezTo>
                      <a:pt x="1320654" y="146722"/>
                      <a:pt x="1311539" y="156684"/>
                      <a:pt x="1300264" y="163636"/>
                    </a:cubicBezTo>
                    <a:cubicBezTo>
                      <a:pt x="1288989" y="170587"/>
                      <a:pt x="1276771" y="174099"/>
                      <a:pt x="1263611" y="174171"/>
                    </a:cubicBezTo>
                    <a:cubicBezTo>
                      <a:pt x="1250298" y="174129"/>
                      <a:pt x="1237953" y="170735"/>
                      <a:pt x="1226576" y="163991"/>
                    </a:cubicBezTo>
                    <a:cubicBezTo>
                      <a:pt x="1215199" y="157247"/>
                      <a:pt x="1206008" y="147403"/>
                      <a:pt x="1199001" y="134460"/>
                    </a:cubicBezTo>
                    <a:cubicBezTo>
                      <a:pt x="1191994" y="121517"/>
                      <a:pt x="1188389" y="105727"/>
                      <a:pt x="1188187" y="87088"/>
                    </a:cubicBezTo>
                    <a:cubicBezTo>
                      <a:pt x="1188394" y="69026"/>
                      <a:pt x="1192015" y="53506"/>
                      <a:pt x="1199052" y="40529"/>
                    </a:cubicBezTo>
                    <a:cubicBezTo>
                      <a:pt x="1206088" y="27553"/>
                      <a:pt x="1215298" y="17573"/>
                      <a:pt x="1226678" y="10592"/>
                    </a:cubicBezTo>
                    <a:cubicBezTo>
                      <a:pt x="1238059" y="3610"/>
                      <a:pt x="1250370" y="82"/>
                      <a:pt x="1263611" y="6"/>
                    </a:cubicBezTo>
                    <a:close/>
                    <a:moveTo>
                      <a:pt x="1109918" y="6"/>
                    </a:moveTo>
                    <a:cubicBezTo>
                      <a:pt x="1117379" y="-80"/>
                      <a:pt x="1125095" y="775"/>
                      <a:pt x="1133067" y="2571"/>
                    </a:cubicBezTo>
                    <a:cubicBezTo>
                      <a:pt x="1141039" y="4367"/>
                      <a:pt x="1149090" y="7618"/>
                      <a:pt x="1157222" y="12323"/>
                    </a:cubicBezTo>
                    <a:lnTo>
                      <a:pt x="1158135" y="48219"/>
                    </a:lnTo>
                    <a:lnTo>
                      <a:pt x="1145591" y="48219"/>
                    </a:lnTo>
                    <a:lnTo>
                      <a:pt x="1140102" y="17353"/>
                    </a:lnTo>
                    <a:cubicBezTo>
                      <a:pt x="1135419" y="14857"/>
                      <a:pt x="1130780" y="13047"/>
                      <a:pt x="1126184" y="11922"/>
                    </a:cubicBezTo>
                    <a:cubicBezTo>
                      <a:pt x="1121588" y="10798"/>
                      <a:pt x="1117009" y="10245"/>
                      <a:pt x="1112447" y="10264"/>
                    </a:cubicBezTo>
                    <a:cubicBezTo>
                      <a:pt x="1100211" y="10307"/>
                      <a:pt x="1089309" y="13321"/>
                      <a:pt x="1079741" y="19309"/>
                    </a:cubicBezTo>
                    <a:cubicBezTo>
                      <a:pt x="1070173" y="25296"/>
                      <a:pt x="1062626" y="34001"/>
                      <a:pt x="1057098" y="45425"/>
                    </a:cubicBezTo>
                    <a:cubicBezTo>
                      <a:pt x="1051571" y="56848"/>
                      <a:pt x="1048750" y="70736"/>
                      <a:pt x="1048636" y="87088"/>
                    </a:cubicBezTo>
                    <a:cubicBezTo>
                      <a:pt x="1048955" y="111896"/>
                      <a:pt x="1054778" y="130873"/>
                      <a:pt x="1066104" y="144020"/>
                    </a:cubicBezTo>
                    <a:cubicBezTo>
                      <a:pt x="1077430" y="157167"/>
                      <a:pt x="1092344" y="163798"/>
                      <a:pt x="1110846" y="163912"/>
                    </a:cubicBezTo>
                    <a:cubicBezTo>
                      <a:pt x="1116121" y="163931"/>
                      <a:pt x="1121410" y="163379"/>
                      <a:pt x="1126714" y="162254"/>
                    </a:cubicBezTo>
                    <a:cubicBezTo>
                      <a:pt x="1132017" y="161130"/>
                      <a:pt x="1137249" y="159320"/>
                      <a:pt x="1142410" y="156824"/>
                    </a:cubicBezTo>
                    <a:lnTo>
                      <a:pt x="1147898" y="125729"/>
                    </a:lnTo>
                    <a:lnTo>
                      <a:pt x="1160286" y="125729"/>
                    </a:lnTo>
                    <a:lnTo>
                      <a:pt x="1159599" y="161854"/>
                    </a:lnTo>
                    <a:cubicBezTo>
                      <a:pt x="1151810" y="166260"/>
                      <a:pt x="1143784" y="169425"/>
                      <a:pt x="1135522" y="171349"/>
                    </a:cubicBezTo>
                    <a:cubicBezTo>
                      <a:pt x="1127259" y="173273"/>
                      <a:pt x="1118725" y="174213"/>
                      <a:pt x="1109918" y="174171"/>
                    </a:cubicBezTo>
                    <a:cubicBezTo>
                      <a:pt x="1093192" y="174044"/>
                      <a:pt x="1078578" y="170312"/>
                      <a:pt x="1066074" y="162975"/>
                    </a:cubicBezTo>
                    <a:cubicBezTo>
                      <a:pt x="1053571" y="155638"/>
                      <a:pt x="1043837" y="145456"/>
                      <a:pt x="1036873" y="132428"/>
                    </a:cubicBezTo>
                    <a:cubicBezTo>
                      <a:pt x="1029908" y="119400"/>
                      <a:pt x="1026371" y="104287"/>
                      <a:pt x="1026262" y="87088"/>
                    </a:cubicBezTo>
                    <a:cubicBezTo>
                      <a:pt x="1026401" y="70106"/>
                      <a:pt x="1030057" y="55094"/>
                      <a:pt x="1037228" y="42054"/>
                    </a:cubicBezTo>
                    <a:cubicBezTo>
                      <a:pt x="1044400" y="29013"/>
                      <a:pt x="1054253" y="18780"/>
                      <a:pt x="1066786" y="11354"/>
                    </a:cubicBezTo>
                    <a:cubicBezTo>
                      <a:pt x="1079319" y="3928"/>
                      <a:pt x="1093696" y="145"/>
                      <a:pt x="1109918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chemeClr val="accent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pic>
            <p:nvPicPr>
              <p:cNvPr id="10" name="图片 9" descr="图片包含 物体&#10;&#10;描述已自动生成">
                <a:extLst>
                  <a:ext uri="{FF2B5EF4-FFF2-40B4-BE49-F238E27FC236}">
                    <a16:creationId xmlns:a16="http://schemas.microsoft.com/office/drawing/2014/main" id="{00A7FD09-B3DB-46DE-A3E6-2D3208593A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9857" y="3905867"/>
                <a:ext cx="4715488" cy="639959"/>
              </a:xfrm>
              <a:prstGeom prst="rect">
                <a:avLst/>
              </a:prstGeom>
            </p:spPr>
          </p:pic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C3F923C-2171-453D-88F3-A2BE274D4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4769" y="350608"/>
              <a:ext cx="849266" cy="449404"/>
            </a:xfrm>
            <a:prstGeom prst="rect">
              <a:avLst/>
            </a:prstGeom>
          </p:spPr>
        </p:pic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06003B0-3391-45BF-A9BA-CE5905E05F85}"/>
                </a:ext>
              </a:extLst>
            </p:cNvPr>
            <p:cNvCxnSpPr>
              <a:cxnSpLocks/>
            </p:cNvCxnSpPr>
            <p:nvPr/>
          </p:nvCxnSpPr>
          <p:spPr>
            <a:xfrm>
              <a:off x="8741664" y="384810"/>
              <a:ext cx="0" cy="3810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灯片编号占位符 5">
            <a:extLst>
              <a:ext uri="{FF2B5EF4-FFF2-40B4-BE49-F238E27FC236}">
                <a16:creationId xmlns:a16="http://schemas.microsoft.com/office/drawing/2014/main" id="{5B71D0DB-D488-46EF-862D-27481CE102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2800" y="6232137"/>
            <a:ext cx="812843" cy="365125"/>
          </a:xfrm>
          <a:prstGeom prst="rect">
            <a:avLst/>
          </a:prstGeom>
        </p:spPr>
        <p:txBody>
          <a:bodyPr vert="horz" wrap="square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第</a:t>
            </a:r>
            <a:fld id="{E5005AC5-7FAF-44FA-AA89-09EDB1C3FC4E}" type="slidenum">
              <a:rPr lang="zh-CN" altLang="en-US" smtClean="0"/>
              <a:pPr/>
              <a:t>‹#›</a:t>
            </a:fld>
            <a:r>
              <a:rPr lang="zh-CN" altLang="en-US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1599190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0" userDrawn="1">
          <p15:clr>
            <a:srgbClr val="FBAE40"/>
          </p15:clr>
        </p15:guide>
        <p15:guide id="2" orient="horz" pos="411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（无LOGO）">
    <p:bg>
      <p:bgPr>
        <a:pattFill prst="diagBrick">
          <a:fgClr>
            <a:srgbClr val="F5F5F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照片, 不同, 展示&#10;&#10;描述已自动生成">
            <a:extLst>
              <a:ext uri="{FF2B5EF4-FFF2-40B4-BE49-F238E27FC236}">
                <a16:creationId xmlns:a16="http://schemas.microsoft.com/office/drawing/2014/main" id="{C6E5B801-CCCF-4E6C-80C5-0CB3B763F0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BD99004-1226-4B26-B552-299206476A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2800" y="6232137"/>
            <a:ext cx="812843" cy="365125"/>
          </a:xfrm>
          <a:prstGeom prst="rect">
            <a:avLst/>
          </a:prstGeom>
        </p:spPr>
        <p:txBody>
          <a:bodyPr vert="horz" wrap="square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第</a:t>
            </a:r>
            <a:fld id="{E5005AC5-7FAF-44FA-AA89-09EDB1C3FC4E}" type="slidenum">
              <a:rPr lang="zh-CN" altLang="en-US" smtClean="0"/>
              <a:pPr/>
              <a:t>‹#›</a:t>
            </a:fld>
            <a:r>
              <a:rPr lang="zh-CN" altLang="en-US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9456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图片 229" descr="图片包含 草, 户外, 天空, 建筑物&#10;&#10;描述已自动生成">
            <a:extLst>
              <a:ext uri="{FF2B5EF4-FFF2-40B4-BE49-F238E27FC236}">
                <a16:creationId xmlns:a16="http://schemas.microsoft.com/office/drawing/2014/main" id="{FE1B0196-AFFB-4013-93AA-1AAFAE081E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5151119"/>
          </a:xfrm>
          <a:prstGeom prst="rect">
            <a:avLst/>
          </a:prstGeom>
        </p:spPr>
      </p:pic>
      <p:grpSp>
        <p:nvGrpSpPr>
          <p:cNvPr id="79" name="组合 78">
            <a:extLst>
              <a:ext uri="{FF2B5EF4-FFF2-40B4-BE49-F238E27FC236}">
                <a16:creationId xmlns:a16="http://schemas.microsoft.com/office/drawing/2014/main" id="{7B302AC8-92EE-46F4-9784-10FB1504A943}"/>
              </a:ext>
            </a:extLst>
          </p:cNvPr>
          <p:cNvGrpSpPr/>
          <p:nvPr userDrawn="1"/>
        </p:nvGrpSpPr>
        <p:grpSpPr>
          <a:xfrm>
            <a:off x="678000" y="1014180"/>
            <a:ext cx="10836000" cy="5173884"/>
            <a:chOff x="-11302985" y="1014180"/>
            <a:chExt cx="10836000" cy="5173884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F1D4FA6-92E3-4545-9256-399AFC515A43}"/>
                </a:ext>
              </a:extLst>
            </p:cNvPr>
            <p:cNvSpPr/>
            <p:nvPr/>
          </p:nvSpPr>
          <p:spPr>
            <a:xfrm flipH="1">
              <a:off x="-11302985" y="1014180"/>
              <a:ext cx="10836000" cy="5173884"/>
            </a:xfrm>
            <a:custGeom>
              <a:avLst/>
              <a:gdLst>
                <a:gd name="connsiteX0" fmla="*/ 0 w 9745884"/>
                <a:gd name="connsiteY0" fmla="*/ 0 h 5173884"/>
                <a:gd name="connsiteX1" fmla="*/ 4668456 w 9745884"/>
                <a:gd name="connsiteY1" fmla="*/ 0 h 5173884"/>
                <a:gd name="connsiteX2" fmla="*/ 4872942 w 9745884"/>
                <a:gd name="connsiteY2" fmla="*/ 153365 h 5173884"/>
                <a:gd name="connsiteX3" fmla="*/ 5077429 w 9745884"/>
                <a:gd name="connsiteY3" fmla="*/ 0 h 5173884"/>
                <a:gd name="connsiteX4" fmla="*/ 9745884 w 9745884"/>
                <a:gd name="connsiteY4" fmla="*/ 0 h 5173884"/>
                <a:gd name="connsiteX5" fmla="*/ 9745884 w 9745884"/>
                <a:gd name="connsiteY5" fmla="*/ 5173884 h 5173884"/>
                <a:gd name="connsiteX6" fmla="*/ 0 w 9745884"/>
                <a:gd name="connsiteY6" fmla="*/ 5173884 h 51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45884" h="5173884">
                  <a:moveTo>
                    <a:pt x="0" y="0"/>
                  </a:moveTo>
                  <a:lnTo>
                    <a:pt x="4668456" y="0"/>
                  </a:lnTo>
                  <a:lnTo>
                    <a:pt x="4872942" y="153365"/>
                  </a:lnTo>
                  <a:lnTo>
                    <a:pt x="5077429" y="0"/>
                  </a:lnTo>
                  <a:lnTo>
                    <a:pt x="9745884" y="0"/>
                  </a:lnTo>
                  <a:lnTo>
                    <a:pt x="9745884" y="5173884"/>
                  </a:lnTo>
                  <a:lnTo>
                    <a:pt x="0" y="5173884"/>
                  </a:lnTo>
                  <a:close/>
                </a:path>
              </a:pathLst>
            </a:custGeom>
            <a:solidFill>
              <a:schemeClr val="bg1"/>
            </a:solidFill>
            <a:ln w="31750">
              <a:gradFill>
                <a:gsLst>
                  <a:gs pos="0">
                    <a:schemeClr val="accent1">
                      <a:alpha val="56000"/>
                    </a:schemeClr>
                  </a:gs>
                  <a:gs pos="100000">
                    <a:schemeClr val="accent2">
                      <a:alpha val="5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/>
                <a:t>77</a:t>
              </a:r>
              <a:endParaRPr lang="zh-CN" altLang="en-US" dirty="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9591DFB-745B-4864-A15B-948534F3421A}"/>
                </a:ext>
              </a:extLst>
            </p:cNvPr>
            <p:cNvSpPr/>
            <p:nvPr/>
          </p:nvSpPr>
          <p:spPr>
            <a:xfrm flipH="1">
              <a:off x="-11302985" y="1014180"/>
              <a:ext cx="10836000" cy="5173884"/>
            </a:xfrm>
            <a:custGeom>
              <a:avLst/>
              <a:gdLst>
                <a:gd name="connsiteX0" fmla="*/ 0 w 9745884"/>
                <a:gd name="connsiteY0" fmla="*/ 0 h 5173884"/>
                <a:gd name="connsiteX1" fmla="*/ 4668456 w 9745884"/>
                <a:gd name="connsiteY1" fmla="*/ 0 h 5173884"/>
                <a:gd name="connsiteX2" fmla="*/ 4872942 w 9745884"/>
                <a:gd name="connsiteY2" fmla="*/ 153365 h 5173884"/>
                <a:gd name="connsiteX3" fmla="*/ 5077429 w 9745884"/>
                <a:gd name="connsiteY3" fmla="*/ 0 h 5173884"/>
                <a:gd name="connsiteX4" fmla="*/ 9745884 w 9745884"/>
                <a:gd name="connsiteY4" fmla="*/ 0 h 5173884"/>
                <a:gd name="connsiteX5" fmla="*/ 9745884 w 9745884"/>
                <a:gd name="connsiteY5" fmla="*/ 5173884 h 5173884"/>
                <a:gd name="connsiteX6" fmla="*/ 0 w 9745884"/>
                <a:gd name="connsiteY6" fmla="*/ 5173884 h 51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45884" h="5173884">
                  <a:moveTo>
                    <a:pt x="0" y="0"/>
                  </a:moveTo>
                  <a:lnTo>
                    <a:pt x="4668456" y="0"/>
                  </a:lnTo>
                  <a:lnTo>
                    <a:pt x="4872942" y="153365"/>
                  </a:lnTo>
                  <a:lnTo>
                    <a:pt x="5077429" y="0"/>
                  </a:lnTo>
                  <a:lnTo>
                    <a:pt x="9745884" y="0"/>
                  </a:lnTo>
                  <a:lnTo>
                    <a:pt x="9745884" y="5173884"/>
                  </a:lnTo>
                  <a:lnTo>
                    <a:pt x="0" y="5173884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 w="31750">
              <a:gradFill>
                <a:gsLst>
                  <a:gs pos="0">
                    <a:schemeClr val="accent1">
                      <a:alpha val="56000"/>
                    </a:schemeClr>
                  </a:gs>
                  <a:gs pos="100000">
                    <a:schemeClr val="accent2">
                      <a:alpha val="5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2142521-DC5F-4F20-9BFB-9A002F474C41}"/>
              </a:ext>
            </a:extLst>
          </p:cNvPr>
          <p:cNvGrpSpPr/>
          <p:nvPr userDrawn="1"/>
        </p:nvGrpSpPr>
        <p:grpSpPr>
          <a:xfrm>
            <a:off x="858000" y="830676"/>
            <a:ext cx="10476000" cy="5173884"/>
            <a:chOff x="12471994" y="-4448949"/>
            <a:chExt cx="10510114" cy="5173884"/>
          </a:xfrm>
        </p:grpSpPr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9565CFF9-71C0-4C14-8149-8C4E154A1ED9}"/>
                </a:ext>
              </a:extLst>
            </p:cNvPr>
            <p:cNvSpPr/>
            <p:nvPr/>
          </p:nvSpPr>
          <p:spPr>
            <a:xfrm>
              <a:off x="12471994" y="-4448949"/>
              <a:ext cx="10510114" cy="5173884"/>
            </a:xfrm>
            <a:custGeom>
              <a:avLst/>
              <a:gdLst>
                <a:gd name="connsiteX0" fmla="*/ 0 w 9745884"/>
                <a:gd name="connsiteY0" fmla="*/ 0 h 5173884"/>
                <a:gd name="connsiteX1" fmla="*/ 4668456 w 9745884"/>
                <a:gd name="connsiteY1" fmla="*/ 0 h 5173884"/>
                <a:gd name="connsiteX2" fmla="*/ 4872942 w 9745884"/>
                <a:gd name="connsiteY2" fmla="*/ 153365 h 5173884"/>
                <a:gd name="connsiteX3" fmla="*/ 5077429 w 9745884"/>
                <a:gd name="connsiteY3" fmla="*/ 0 h 5173884"/>
                <a:gd name="connsiteX4" fmla="*/ 9745884 w 9745884"/>
                <a:gd name="connsiteY4" fmla="*/ 0 h 5173884"/>
                <a:gd name="connsiteX5" fmla="*/ 9745884 w 9745884"/>
                <a:gd name="connsiteY5" fmla="*/ 5173884 h 5173884"/>
                <a:gd name="connsiteX6" fmla="*/ 0 w 9745884"/>
                <a:gd name="connsiteY6" fmla="*/ 5173884 h 51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45884" h="5173884">
                  <a:moveTo>
                    <a:pt x="0" y="0"/>
                  </a:moveTo>
                  <a:lnTo>
                    <a:pt x="4668456" y="0"/>
                  </a:lnTo>
                  <a:lnTo>
                    <a:pt x="4872942" y="153365"/>
                  </a:lnTo>
                  <a:lnTo>
                    <a:pt x="5077429" y="0"/>
                  </a:lnTo>
                  <a:lnTo>
                    <a:pt x="9745884" y="0"/>
                  </a:lnTo>
                  <a:lnTo>
                    <a:pt x="9745884" y="5173884"/>
                  </a:lnTo>
                  <a:lnTo>
                    <a:pt x="0" y="5173884"/>
                  </a:lnTo>
                  <a:close/>
                </a:path>
              </a:pathLst>
            </a:custGeom>
            <a:solidFill>
              <a:schemeClr val="bg1"/>
            </a:solidFill>
            <a:ln w="31750">
              <a:gradFill>
                <a:gsLst>
                  <a:gs pos="0">
                    <a:schemeClr val="accent1">
                      <a:alpha val="56000"/>
                    </a:schemeClr>
                  </a:gs>
                  <a:gs pos="100000">
                    <a:schemeClr val="accent2">
                      <a:alpha val="5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/>
                <a:t>77</a:t>
              </a:r>
              <a:endParaRPr lang="zh-CN" altLang="en-US" dirty="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F6575E2-749E-4BA7-96FC-5909154DFAE8}"/>
                </a:ext>
              </a:extLst>
            </p:cNvPr>
            <p:cNvSpPr/>
            <p:nvPr/>
          </p:nvSpPr>
          <p:spPr>
            <a:xfrm>
              <a:off x="12471994" y="-4448949"/>
              <a:ext cx="10510114" cy="5173884"/>
            </a:xfrm>
            <a:custGeom>
              <a:avLst/>
              <a:gdLst>
                <a:gd name="connsiteX0" fmla="*/ 0 w 9745884"/>
                <a:gd name="connsiteY0" fmla="*/ 0 h 5173884"/>
                <a:gd name="connsiteX1" fmla="*/ 4668456 w 9745884"/>
                <a:gd name="connsiteY1" fmla="*/ 0 h 5173884"/>
                <a:gd name="connsiteX2" fmla="*/ 4872942 w 9745884"/>
                <a:gd name="connsiteY2" fmla="*/ 153365 h 5173884"/>
                <a:gd name="connsiteX3" fmla="*/ 5077429 w 9745884"/>
                <a:gd name="connsiteY3" fmla="*/ 0 h 5173884"/>
                <a:gd name="connsiteX4" fmla="*/ 9745884 w 9745884"/>
                <a:gd name="connsiteY4" fmla="*/ 0 h 5173884"/>
                <a:gd name="connsiteX5" fmla="*/ 9745884 w 9745884"/>
                <a:gd name="connsiteY5" fmla="*/ 5173884 h 5173884"/>
                <a:gd name="connsiteX6" fmla="*/ 0 w 9745884"/>
                <a:gd name="connsiteY6" fmla="*/ 5173884 h 51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45884" h="5173884">
                  <a:moveTo>
                    <a:pt x="0" y="0"/>
                  </a:moveTo>
                  <a:lnTo>
                    <a:pt x="4668456" y="0"/>
                  </a:lnTo>
                  <a:lnTo>
                    <a:pt x="4872942" y="153365"/>
                  </a:lnTo>
                  <a:lnTo>
                    <a:pt x="5077429" y="0"/>
                  </a:lnTo>
                  <a:lnTo>
                    <a:pt x="9745884" y="0"/>
                  </a:lnTo>
                  <a:lnTo>
                    <a:pt x="9745884" y="5173884"/>
                  </a:lnTo>
                  <a:lnTo>
                    <a:pt x="0" y="5173884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 w="31750">
              <a:gradFill>
                <a:gsLst>
                  <a:gs pos="0">
                    <a:schemeClr val="accent1">
                      <a:alpha val="56000"/>
                    </a:schemeClr>
                  </a:gs>
                  <a:gs pos="100000">
                    <a:schemeClr val="accent2">
                      <a:alpha val="5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/>
                <a:t>77</a:t>
              </a:r>
              <a:endParaRPr lang="zh-CN" altLang="en-US" dirty="0"/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19D4CCF-916A-482F-88C7-92183438B850}"/>
              </a:ext>
            </a:extLst>
          </p:cNvPr>
          <p:cNvGrpSpPr/>
          <p:nvPr userDrawn="1"/>
        </p:nvGrpSpPr>
        <p:grpSpPr>
          <a:xfrm>
            <a:off x="1046480" y="556805"/>
            <a:ext cx="10099040" cy="5007048"/>
            <a:chOff x="1046480" y="556805"/>
            <a:chExt cx="10099040" cy="5007048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635842B-8937-4CBC-80AD-EBB62CA303DE}"/>
                </a:ext>
              </a:extLst>
            </p:cNvPr>
            <p:cNvSpPr/>
            <p:nvPr/>
          </p:nvSpPr>
          <p:spPr>
            <a:xfrm>
              <a:off x="1046480" y="556805"/>
              <a:ext cx="10099040" cy="5007048"/>
            </a:xfrm>
            <a:custGeom>
              <a:avLst/>
              <a:gdLst>
                <a:gd name="connsiteX0" fmla="*/ 0 w 9745884"/>
                <a:gd name="connsiteY0" fmla="*/ 0 h 5173884"/>
                <a:gd name="connsiteX1" fmla="*/ 4668456 w 9745884"/>
                <a:gd name="connsiteY1" fmla="*/ 0 h 5173884"/>
                <a:gd name="connsiteX2" fmla="*/ 4872942 w 9745884"/>
                <a:gd name="connsiteY2" fmla="*/ 153365 h 5173884"/>
                <a:gd name="connsiteX3" fmla="*/ 5077429 w 9745884"/>
                <a:gd name="connsiteY3" fmla="*/ 0 h 5173884"/>
                <a:gd name="connsiteX4" fmla="*/ 9745884 w 9745884"/>
                <a:gd name="connsiteY4" fmla="*/ 0 h 5173884"/>
                <a:gd name="connsiteX5" fmla="*/ 9745884 w 9745884"/>
                <a:gd name="connsiteY5" fmla="*/ 5173884 h 5173884"/>
                <a:gd name="connsiteX6" fmla="*/ 0 w 9745884"/>
                <a:gd name="connsiteY6" fmla="*/ 5173884 h 51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45884" h="5173884">
                  <a:moveTo>
                    <a:pt x="0" y="0"/>
                  </a:moveTo>
                  <a:lnTo>
                    <a:pt x="4668456" y="0"/>
                  </a:lnTo>
                  <a:lnTo>
                    <a:pt x="4872942" y="153365"/>
                  </a:lnTo>
                  <a:lnTo>
                    <a:pt x="5077429" y="0"/>
                  </a:lnTo>
                  <a:lnTo>
                    <a:pt x="9745884" y="0"/>
                  </a:lnTo>
                  <a:lnTo>
                    <a:pt x="9745884" y="5173884"/>
                  </a:lnTo>
                  <a:lnTo>
                    <a:pt x="0" y="5173884"/>
                  </a:lnTo>
                  <a:close/>
                </a:path>
              </a:pathLst>
            </a:custGeom>
            <a:solidFill>
              <a:schemeClr val="bg1"/>
            </a:solidFill>
            <a:ln w="412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E0B894D-C4FD-42E3-B0B0-325CD276D62E}"/>
                </a:ext>
              </a:extLst>
            </p:cNvPr>
            <p:cNvSpPr/>
            <p:nvPr/>
          </p:nvSpPr>
          <p:spPr>
            <a:xfrm>
              <a:off x="1046480" y="556805"/>
              <a:ext cx="10099040" cy="5007048"/>
            </a:xfrm>
            <a:custGeom>
              <a:avLst/>
              <a:gdLst>
                <a:gd name="connsiteX0" fmla="*/ 0 w 9745884"/>
                <a:gd name="connsiteY0" fmla="*/ 0 h 5173884"/>
                <a:gd name="connsiteX1" fmla="*/ 4668456 w 9745884"/>
                <a:gd name="connsiteY1" fmla="*/ 0 h 5173884"/>
                <a:gd name="connsiteX2" fmla="*/ 4872942 w 9745884"/>
                <a:gd name="connsiteY2" fmla="*/ 153365 h 5173884"/>
                <a:gd name="connsiteX3" fmla="*/ 5077429 w 9745884"/>
                <a:gd name="connsiteY3" fmla="*/ 0 h 5173884"/>
                <a:gd name="connsiteX4" fmla="*/ 9745884 w 9745884"/>
                <a:gd name="connsiteY4" fmla="*/ 0 h 5173884"/>
                <a:gd name="connsiteX5" fmla="*/ 9745884 w 9745884"/>
                <a:gd name="connsiteY5" fmla="*/ 5173884 h 5173884"/>
                <a:gd name="connsiteX6" fmla="*/ 0 w 9745884"/>
                <a:gd name="connsiteY6" fmla="*/ 5173884 h 51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45884" h="5173884">
                  <a:moveTo>
                    <a:pt x="0" y="0"/>
                  </a:moveTo>
                  <a:lnTo>
                    <a:pt x="4668456" y="0"/>
                  </a:lnTo>
                  <a:lnTo>
                    <a:pt x="4872942" y="153365"/>
                  </a:lnTo>
                  <a:lnTo>
                    <a:pt x="5077429" y="0"/>
                  </a:lnTo>
                  <a:lnTo>
                    <a:pt x="9745884" y="0"/>
                  </a:lnTo>
                  <a:lnTo>
                    <a:pt x="9745884" y="5173884"/>
                  </a:lnTo>
                  <a:lnTo>
                    <a:pt x="0" y="5173884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 w="412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4" name="Group 90">
            <a:extLst>
              <a:ext uri="{FF2B5EF4-FFF2-40B4-BE49-F238E27FC236}">
                <a16:creationId xmlns:a16="http://schemas.microsoft.com/office/drawing/2014/main" id="{D724728B-E8CD-462F-9554-81DF588CA37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5561146" y="1133070"/>
            <a:ext cx="1069708" cy="1061490"/>
            <a:chOff x="3489" y="127"/>
            <a:chExt cx="4035" cy="4004"/>
          </a:xfrm>
          <a:solidFill>
            <a:schemeClr val="accent1"/>
          </a:solidFill>
        </p:grpSpPr>
        <p:sp>
          <p:nvSpPr>
            <p:cNvPr id="165" name="Freeform 28">
              <a:extLst>
                <a:ext uri="{FF2B5EF4-FFF2-40B4-BE49-F238E27FC236}">
                  <a16:creationId xmlns:a16="http://schemas.microsoft.com/office/drawing/2014/main" id="{C39FEF5E-E652-4FA6-A2F8-AA4067D3821E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489" y="127"/>
              <a:ext cx="4035" cy="4004"/>
            </a:xfrm>
            <a:custGeom>
              <a:avLst/>
              <a:gdLst>
                <a:gd name="T0" fmla="*/ 8363 w 17775"/>
                <a:gd name="T1" fmla="*/ 17638 h 17638"/>
                <a:gd name="T2" fmla="*/ 9213 w 17775"/>
                <a:gd name="T3" fmla="*/ 17638 h 17638"/>
                <a:gd name="T4" fmla="*/ 9853 w 17775"/>
                <a:gd name="T5" fmla="*/ 17572 h 17638"/>
                <a:gd name="T6" fmla="*/ 13650 w 17775"/>
                <a:gd name="T7" fmla="*/ 16189 h 17638"/>
                <a:gd name="T8" fmla="*/ 17050 w 17775"/>
                <a:gd name="T9" fmla="*/ 11975 h 17638"/>
                <a:gd name="T10" fmla="*/ 17510 w 17775"/>
                <a:gd name="T11" fmla="*/ 7354 h 17638"/>
                <a:gd name="T12" fmla="*/ 15869 w 17775"/>
                <a:gd name="T13" fmla="*/ 3532 h 17638"/>
                <a:gd name="T14" fmla="*/ 11287 w 17775"/>
                <a:gd name="T15" fmla="*/ 357 h 17638"/>
                <a:gd name="T16" fmla="*/ 9277 w 17775"/>
                <a:gd name="T17" fmla="*/ 0 h 17638"/>
                <a:gd name="T18" fmla="*/ 8425 w 17775"/>
                <a:gd name="T19" fmla="*/ 0 h 17638"/>
                <a:gd name="T20" fmla="*/ 6002 w 17775"/>
                <a:gd name="T21" fmla="*/ 467 h 17638"/>
                <a:gd name="T22" fmla="*/ 2130 w 17775"/>
                <a:gd name="T23" fmla="*/ 3083 h 17638"/>
                <a:gd name="T24" fmla="*/ 99 w 17775"/>
                <a:gd name="T25" fmla="*/ 7533 h 17638"/>
                <a:gd name="T26" fmla="*/ 0 w 17775"/>
                <a:gd name="T27" fmla="*/ 8430 h 17638"/>
                <a:gd name="T28" fmla="*/ 0 w 17775"/>
                <a:gd name="T29" fmla="*/ 9280 h 17638"/>
                <a:gd name="T30" fmla="*/ 99 w 17775"/>
                <a:gd name="T31" fmla="*/ 10101 h 17638"/>
                <a:gd name="T32" fmla="*/ 2449 w 17775"/>
                <a:gd name="T33" fmla="*/ 14906 h 17638"/>
                <a:gd name="T34" fmla="*/ 7675 w 17775"/>
                <a:gd name="T35" fmla="*/ 17558 h 17638"/>
                <a:gd name="T36" fmla="*/ 8363 w 17775"/>
                <a:gd name="T37" fmla="*/ 17638 h 17638"/>
                <a:gd name="T38" fmla="*/ 8445 w 17775"/>
                <a:gd name="T39" fmla="*/ 17413 h 17638"/>
                <a:gd name="T40" fmla="*/ 5185 w 17775"/>
                <a:gd name="T41" fmla="*/ 16616 h 17638"/>
                <a:gd name="T42" fmla="*/ 2230 w 17775"/>
                <a:gd name="T43" fmla="*/ 14349 h 17638"/>
                <a:gd name="T44" fmla="*/ 582 w 17775"/>
                <a:gd name="T45" fmla="*/ 11308 h 17638"/>
                <a:gd name="T46" fmla="*/ 377 w 17775"/>
                <a:gd name="T47" fmla="*/ 7157 h 17638"/>
                <a:gd name="T48" fmla="*/ 1656 w 17775"/>
                <a:gd name="T49" fmla="*/ 4055 h 17638"/>
                <a:gd name="T50" fmla="*/ 5653 w 17775"/>
                <a:gd name="T51" fmla="*/ 819 h 17638"/>
                <a:gd name="T52" fmla="*/ 10839 w 17775"/>
                <a:gd name="T53" fmla="*/ 455 h 17638"/>
                <a:gd name="T54" fmla="*/ 14369 w 17775"/>
                <a:gd name="T55" fmla="*/ 2246 h 17638"/>
                <a:gd name="T56" fmla="*/ 16790 w 17775"/>
                <a:gd name="T57" fmla="*/ 5578 h 17638"/>
                <a:gd name="T58" fmla="*/ 17242 w 17775"/>
                <a:gd name="T59" fmla="*/ 10575 h 17638"/>
                <a:gd name="T60" fmla="*/ 16394 w 17775"/>
                <a:gd name="T61" fmla="*/ 12898 h 17638"/>
                <a:gd name="T62" fmla="*/ 11653 w 17775"/>
                <a:gd name="T63" fmla="*/ 16942 h 17638"/>
                <a:gd name="T64" fmla="*/ 8445 w 17775"/>
                <a:gd name="T65" fmla="*/ 17413 h 17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75" h="17638">
                  <a:moveTo>
                    <a:pt x="8363" y="17638"/>
                  </a:moveTo>
                  <a:lnTo>
                    <a:pt x="9213" y="17638"/>
                  </a:lnTo>
                  <a:cubicBezTo>
                    <a:pt x="9426" y="17611"/>
                    <a:pt x="9640" y="17596"/>
                    <a:pt x="9853" y="17572"/>
                  </a:cubicBezTo>
                  <a:cubicBezTo>
                    <a:pt x="11202" y="17414"/>
                    <a:pt x="12516" y="16940"/>
                    <a:pt x="13650" y="16189"/>
                  </a:cubicBezTo>
                  <a:cubicBezTo>
                    <a:pt x="15185" y="15184"/>
                    <a:pt x="16396" y="13690"/>
                    <a:pt x="17050" y="11975"/>
                  </a:cubicBezTo>
                  <a:cubicBezTo>
                    <a:pt x="17610" y="10512"/>
                    <a:pt x="17775" y="8898"/>
                    <a:pt x="17510" y="7354"/>
                  </a:cubicBezTo>
                  <a:cubicBezTo>
                    <a:pt x="17282" y="5973"/>
                    <a:pt x="16712" y="4649"/>
                    <a:pt x="15869" y="3532"/>
                  </a:cubicBezTo>
                  <a:cubicBezTo>
                    <a:pt x="14736" y="2018"/>
                    <a:pt x="13105" y="882"/>
                    <a:pt x="11287" y="357"/>
                  </a:cubicBezTo>
                  <a:cubicBezTo>
                    <a:pt x="10634" y="157"/>
                    <a:pt x="9954" y="73"/>
                    <a:pt x="9277" y="0"/>
                  </a:cubicBezTo>
                  <a:lnTo>
                    <a:pt x="8425" y="0"/>
                  </a:lnTo>
                  <a:cubicBezTo>
                    <a:pt x="7604" y="67"/>
                    <a:pt x="6782" y="195"/>
                    <a:pt x="6002" y="467"/>
                  </a:cubicBezTo>
                  <a:cubicBezTo>
                    <a:pt x="4506" y="967"/>
                    <a:pt x="3155" y="1885"/>
                    <a:pt x="2130" y="3083"/>
                  </a:cubicBezTo>
                  <a:cubicBezTo>
                    <a:pt x="1049" y="4333"/>
                    <a:pt x="336" y="5897"/>
                    <a:pt x="99" y="7533"/>
                  </a:cubicBezTo>
                  <a:cubicBezTo>
                    <a:pt x="52" y="7830"/>
                    <a:pt x="37" y="8131"/>
                    <a:pt x="0" y="8430"/>
                  </a:cubicBezTo>
                  <a:lnTo>
                    <a:pt x="0" y="9280"/>
                  </a:lnTo>
                  <a:cubicBezTo>
                    <a:pt x="43" y="9553"/>
                    <a:pt x="58" y="9829"/>
                    <a:pt x="99" y="10101"/>
                  </a:cubicBezTo>
                  <a:cubicBezTo>
                    <a:pt x="356" y="11896"/>
                    <a:pt x="1191" y="13601"/>
                    <a:pt x="2449" y="14906"/>
                  </a:cubicBezTo>
                  <a:cubicBezTo>
                    <a:pt x="3819" y="16353"/>
                    <a:pt x="5698" y="17308"/>
                    <a:pt x="7675" y="17558"/>
                  </a:cubicBezTo>
                  <a:cubicBezTo>
                    <a:pt x="7904" y="17590"/>
                    <a:pt x="8135" y="17601"/>
                    <a:pt x="8363" y="17638"/>
                  </a:cubicBezTo>
                  <a:moveTo>
                    <a:pt x="8445" y="17413"/>
                  </a:moveTo>
                  <a:cubicBezTo>
                    <a:pt x="7320" y="17365"/>
                    <a:pt x="6203" y="17097"/>
                    <a:pt x="5185" y="16616"/>
                  </a:cubicBezTo>
                  <a:cubicBezTo>
                    <a:pt x="4048" y="16092"/>
                    <a:pt x="3035" y="15307"/>
                    <a:pt x="2230" y="14349"/>
                  </a:cubicBezTo>
                  <a:cubicBezTo>
                    <a:pt x="1481" y="13462"/>
                    <a:pt x="919" y="12418"/>
                    <a:pt x="582" y="11308"/>
                  </a:cubicBezTo>
                  <a:cubicBezTo>
                    <a:pt x="176" y="9969"/>
                    <a:pt x="110" y="8530"/>
                    <a:pt x="377" y="7157"/>
                  </a:cubicBezTo>
                  <a:cubicBezTo>
                    <a:pt x="593" y="6052"/>
                    <a:pt x="1030" y="4991"/>
                    <a:pt x="1656" y="4055"/>
                  </a:cubicBezTo>
                  <a:cubicBezTo>
                    <a:pt x="2618" y="2604"/>
                    <a:pt x="4032" y="1456"/>
                    <a:pt x="5653" y="819"/>
                  </a:cubicBezTo>
                  <a:cubicBezTo>
                    <a:pt x="7289" y="164"/>
                    <a:pt x="9128" y="44"/>
                    <a:pt x="10839" y="455"/>
                  </a:cubicBezTo>
                  <a:cubicBezTo>
                    <a:pt x="12134" y="766"/>
                    <a:pt x="13353" y="1385"/>
                    <a:pt x="14369" y="2246"/>
                  </a:cubicBezTo>
                  <a:cubicBezTo>
                    <a:pt x="15429" y="3140"/>
                    <a:pt x="16267" y="4294"/>
                    <a:pt x="16790" y="5578"/>
                  </a:cubicBezTo>
                  <a:cubicBezTo>
                    <a:pt x="17433" y="7149"/>
                    <a:pt x="17586" y="8913"/>
                    <a:pt x="17242" y="10575"/>
                  </a:cubicBezTo>
                  <a:cubicBezTo>
                    <a:pt x="17076" y="11385"/>
                    <a:pt x="16787" y="12169"/>
                    <a:pt x="16394" y="12898"/>
                  </a:cubicBezTo>
                  <a:cubicBezTo>
                    <a:pt x="15391" y="14773"/>
                    <a:pt x="13664" y="16248"/>
                    <a:pt x="11653" y="16942"/>
                  </a:cubicBezTo>
                  <a:cubicBezTo>
                    <a:pt x="10628" y="17307"/>
                    <a:pt x="9531" y="17457"/>
                    <a:pt x="8445" y="174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Freeform 29">
              <a:extLst>
                <a:ext uri="{FF2B5EF4-FFF2-40B4-BE49-F238E27FC236}">
                  <a16:creationId xmlns:a16="http://schemas.microsoft.com/office/drawing/2014/main" id="{83BCEAED-ACB6-442A-AC90-A9FD27193D9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96" y="346"/>
              <a:ext cx="158" cy="203"/>
            </a:xfrm>
            <a:custGeom>
              <a:avLst/>
              <a:gdLst>
                <a:gd name="T0" fmla="*/ 0 w 698"/>
                <a:gd name="T1" fmla="*/ 823 h 891"/>
                <a:gd name="T2" fmla="*/ 593 w 698"/>
                <a:gd name="T3" fmla="*/ 891 h 891"/>
                <a:gd name="T4" fmla="*/ 588 w 698"/>
                <a:gd name="T5" fmla="*/ 774 h 891"/>
                <a:gd name="T6" fmla="*/ 138 w 698"/>
                <a:gd name="T7" fmla="*/ 720 h 891"/>
                <a:gd name="T8" fmla="*/ 159 w 698"/>
                <a:gd name="T9" fmla="*/ 496 h 891"/>
                <a:gd name="T10" fmla="*/ 591 w 698"/>
                <a:gd name="T11" fmla="*/ 534 h 891"/>
                <a:gd name="T12" fmla="*/ 580 w 698"/>
                <a:gd name="T13" fmla="*/ 440 h 891"/>
                <a:gd name="T14" fmla="*/ 178 w 698"/>
                <a:gd name="T15" fmla="*/ 382 h 891"/>
                <a:gd name="T16" fmla="*/ 199 w 698"/>
                <a:gd name="T17" fmla="*/ 139 h 891"/>
                <a:gd name="T18" fmla="*/ 698 w 698"/>
                <a:gd name="T19" fmla="*/ 184 h 891"/>
                <a:gd name="T20" fmla="*/ 695 w 698"/>
                <a:gd name="T21" fmla="*/ 71 h 891"/>
                <a:gd name="T22" fmla="*/ 93 w 698"/>
                <a:gd name="T23" fmla="*/ 0 h 891"/>
                <a:gd name="T24" fmla="*/ 0 w 698"/>
                <a:gd name="T25" fmla="*/ 823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891">
                  <a:moveTo>
                    <a:pt x="0" y="823"/>
                  </a:moveTo>
                  <a:cubicBezTo>
                    <a:pt x="197" y="848"/>
                    <a:pt x="395" y="867"/>
                    <a:pt x="593" y="891"/>
                  </a:cubicBezTo>
                  <a:cubicBezTo>
                    <a:pt x="591" y="862"/>
                    <a:pt x="589" y="804"/>
                    <a:pt x="588" y="774"/>
                  </a:cubicBezTo>
                  <a:cubicBezTo>
                    <a:pt x="438" y="753"/>
                    <a:pt x="288" y="739"/>
                    <a:pt x="138" y="720"/>
                  </a:cubicBezTo>
                  <a:cubicBezTo>
                    <a:pt x="145" y="645"/>
                    <a:pt x="151" y="570"/>
                    <a:pt x="159" y="496"/>
                  </a:cubicBezTo>
                  <a:cubicBezTo>
                    <a:pt x="302" y="511"/>
                    <a:pt x="445" y="544"/>
                    <a:pt x="591" y="534"/>
                  </a:cubicBezTo>
                  <a:cubicBezTo>
                    <a:pt x="630" y="496"/>
                    <a:pt x="627" y="465"/>
                    <a:pt x="580" y="440"/>
                  </a:cubicBezTo>
                  <a:cubicBezTo>
                    <a:pt x="449" y="404"/>
                    <a:pt x="313" y="397"/>
                    <a:pt x="178" y="382"/>
                  </a:cubicBezTo>
                  <a:cubicBezTo>
                    <a:pt x="185" y="301"/>
                    <a:pt x="192" y="220"/>
                    <a:pt x="199" y="139"/>
                  </a:cubicBezTo>
                  <a:cubicBezTo>
                    <a:pt x="366" y="145"/>
                    <a:pt x="531" y="172"/>
                    <a:pt x="698" y="184"/>
                  </a:cubicBezTo>
                  <a:cubicBezTo>
                    <a:pt x="697" y="156"/>
                    <a:pt x="696" y="99"/>
                    <a:pt x="695" y="71"/>
                  </a:cubicBezTo>
                  <a:cubicBezTo>
                    <a:pt x="495" y="45"/>
                    <a:pt x="294" y="22"/>
                    <a:pt x="93" y="0"/>
                  </a:cubicBezTo>
                  <a:cubicBezTo>
                    <a:pt x="59" y="274"/>
                    <a:pt x="13" y="547"/>
                    <a:pt x="0" y="8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Freeform 30">
              <a:extLst>
                <a:ext uri="{FF2B5EF4-FFF2-40B4-BE49-F238E27FC236}">
                  <a16:creationId xmlns:a16="http://schemas.microsoft.com/office/drawing/2014/main" id="{77A8A086-DC6A-41C0-8EA4-8665051DC8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629" y="354"/>
              <a:ext cx="122" cy="195"/>
            </a:xfrm>
            <a:custGeom>
              <a:avLst/>
              <a:gdLst>
                <a:gd name="T0" fmla="*/ 405 w 535"/>
                <a:gd name="T1" fmla="*/ 854 h 856"/>
                <a:gd name="T2" fmla="*/ 535 w 535"/>
                <a:gd name="T3" fmla="*/ 856 h 856"/>
                <a:gd name="T4" fmla="*/ 459 w 535"/>
                <a:gd name="T5" fmla="*/ 191 h 856"/>
                <a:gd name="T6" fmla="*/ 105 w 535"/>
                <a:gd name="T7" fmla="*/ 74 h 856"/>
                <a:gd name="T8" fmla="*/ 0 w 535"/>
                <a:gd name="T9" fmla="*/ 318 h 856"/>
                <a:gd name="T10" fmla="*/ 110 w 535"/>
                <a:gd name="T11" fmla="*/ 327 h 856"/>
                <a:gd name="T12" fmla="*/ 179 w 535"/>
                <a:gd name="T13" fmla="*/ 165 h 856"/>
                <a:gd name="T14" fmla="*/ 322 w 535"/>
                <a:gd name="T15" fmla="*/ 161 h 856"/>
                <a:gd name="T16" fmla="*/ 405 w 535"/>
                <a:gd name="T17" fmla="*/ 85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856">
                  <a:moveTo>
                    <a:pt x="405" y="854"/>
                  </a:moveTo>
                  <a:cubicBezTo>
                    <a:pt x="448" y="855"/>
                    <a:pt x="491" y="856"/>
                    <a:pt x="535" y="856"/>
                  </a:cubicBezTo>
                  <a:cubicBezTo>
                    <a:pt x="514" y="634"/>
                    <a:pt x="505" y="409"/>
                    <a:pt x="459" y="191"/>
                  </a:cubicBezTo>
                  <a:cubicBezTo>
                    <a:pt x="429" y="33"/>
                    <a:pt x="224" y="0"/>
                    <a:pt x="105" y="74"/>
                  </a:cubicBezTo>
                  <a:cubicBezTo>
                    <a:pt x="19" y="122"/>
                    <a:pt x="22" y="233"/>
                    <a:pt x="0" y="318"/>
                  </a:cubicBezTo>
                  <a:cubicBezTo>
                    <a:pt x="37" y="321"/>
                    <a:pt x="73" y="324"/>
                    <a:pt x="110" y="327"/>
                  </a:cubicBezTo>
                  <a:cubicBezTo>
                    <a:pt x="131" y="272"/>
                    <a:pt x="147" y="215"/>
                    <a:pt x="179" y="165"/>
                  </a:cubicBezTo>
                  <a:cubicBezTo>
                    <a:pt x="226" y="156"/>
                    <a:pt x="274" y="161"/>
                    <a:pt x="322" y="161"/>
                  </a:cubicBezTo>
                  <a:cubicBezTo>
                    <a:pt x="369" y="389"/>
                    <a:pt x="390" y="622"/>
                    <a:pt x="405" y="8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Freeform 31">
              <a:extLst>
                <a:ext uri="{FF2B5EF4-FFF2-40B4-BE49-F238E27FC236}">
                  <a16:creationId xmlns:a16="http://schemas.microsoft.com/office/drawing/2014/main" id="{DB6CB44D-BE9F-4DC5-9649-5729A0E7219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788" y="370"/>
              <a:ext cx="61" cy="186"/>
            </a:xfrm>
            <a:custGeom>
              <a:avLst/>
              <a:gdLst>
                <a:gd name="T0" fmla="*/ 146 w 267"/>
                <a:gd name="T1" fmla="*/ 803 h 819"/>
                <a:gd name="T2" fmla="*/ 267 w 267"/>
                <a:gd name="T3" fmla="*/ 819 h 819"/>
                <a:gd name="T4" fmla="*/ 117 w 267"/>
                <a:gd name="T5" fmla="*/ 0 h 819"/>
                <a:gd name="T6" fmla="*/ 0 w 267"/>
                <a:gd name="T7" fmla="*/ 3 h 819"/>
                <a:gd name="T8" fmla="*/ 146 w 267"/>
                <a:gd name="T9" fmla="*/ 8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819">
                  <a:moveTo>
                    <a:pt x="146" y="803"/>
                  </a:moveTo>
                  <a:cubicBezTo>
                    <a:pt x="176" y="807"/>
                    <a:pt x="237" y="815"/>
                    <a:pt x="267" y="819"/>
                  </a:cubicBezTo>
                  <a:cubicBezTo>
                    <a:pt x="228" y="544"/>
                    <a:pt x="162" y="274"/>
                    <a:pt x="117" y="0"/>
                  </a:cubicBezTo>
                  <a:cubicBezTo>
                    <a:pt x="78" y="1"/>
                    <a:pt x="39" y="2"/>
                    <a:pt x="0" y="3"/>
                  </a:cubicBezTo>
                  <a:cubicBezTo>
                    <a:pt x="28" y="272"/>
                    <a:pt x="85" y="539"/>
                    <a:pt x="146" y="8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Freeform 32">
              <a:extLst>
                <a:ext uri="{FF2B5EF4-FFF2-40B4-BE49-F238E27FC236}">
                  <a16:creationId xmlns:a16="http://schemas.microsoft.com/office/drawing/2014/main" id="{ED3EF4E5-833D-4B7D-83B1-DCCBDAFEC2F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65" y="387"/>
              <a:ext cx="210" cy="212"/>
            </a:xfrm>
            <a:custGeom>
              <a:avLst/>
              <a:gdLst>
                <a:gd name="T0" fmla="*/ 88 w 924"/>
                <a:gd name="T1" fmla="*/ 711 h 931"/>
                <a:gd name="T2" fmla="*/ 546 w 924"/>
                <a:gd name="T3" fmla="*/ 904 h 931"/>
                <a:gd name="T4" fmla="*/ 758 w 924"/>
                <a:gd name="T5" fmla="*/ 740 h 931"/>
                <a:gd name="T6" fmla="*/ 668 w 924"/>
                <a:gd name="T7" fmla="*/ 688 h 931"/>
                <a:gd name="T8" fmla="*/ 308 w 924"/>
                <a:gd name="T9" fmla="*/ 766 h 931"/>
                <a:gd name="T10" fmla="*/ 310 w 924"/>
                <a:gd name="T11" fmla="*/ 214 h 931"/>
                <a:gd name="T12" fmla="*/ 717 w 924"/>
                <a:gd name="T13" fmla="*/ 291 h 931"/>
                <a:gd name="T14" fmla="*/ 718 w 924"/>
                <a:gd name="T15" fmla="*/ 442 h 931"/>
                <a:gd name="T16" fmla="*/ 475 w 924"/>
                <a:gd name="T17" fmla="*/ 394 h 931"/>
                <a:gd name="T18" fmla="*/ 455 w 924"/>
                <a:gd name="T19" fmla="*/ 505 h 931"/>
                <a:gd name="T20" fmla="*/ 804 w 924"/>
                <a:gd name="T21" fmla="*/ 586 h 931"/>
                <a:gd name="T22" fmla="*/ 806 w 924"/>
                <a:gd name="T23" fmla="*/ 202 h 931"/>
                <a:gd name="T24" fmla="*/ 222 w 924"/>
                <a:gd name="T25" fmla="*/ 125 h 931"/>
                <a:gd name="T26" fmla="*/ 88 w 924"/>
                <a:gd name="T27" fmla="*/ 71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931">
                  <a:moveTo>
                    <a:pt x="88" y="711"/>
                  </a:moveTo>
                  <a:cubicBezTo>
                    <a:pt x="175" y="871"/>
                    <a:pt x="375" y="931"/>
                    <a:pt x="546" y="904"/>
                  </a:cubicBezTo>
                  <a:cubicBezTo>
                    <a:pt x="644" y="898"/>
                    <a:pt x="697" y="804"/>
                    <a:pt x="758" y="740"/>
                  </a:cubicBezTo>
                  <a:cubicBezTo>
                    <a:pt x="736" y="727"/>
                    <a:pt x="691" y="701"/>
                    <a:pt x="668" y="688"/>
                  </a:cubicBezTo>
                  <a:cubicBezTo>
                    <a:pt x="577" y="788"/>
                    <a:pt x="432" y="835"/>
                    <a:pt x="308" y="766"/>
                  </a:cubicBezTo>
                  <a:cubicBezTo>
                    <a:pt x="109" y="651"/>
                    <a:pt x="149" y="343"/>
                    <a:pt x="310" y="214"/>
                  </a:cubicBezTo>
                  <a:cubicBezTo>
                    <a:pt x="441" y="144"/>
                    <a:pt x="619" y="179"/>
                    <a:pt x="717" y="291"/>
                  </a:cubicBezTo>
                  <a:cubicBezTo>
                    <a:pt x="723" y="341"/>
                    <a:pt x="719" y="392"/>
                    <a:pt x="718" y="442"/>
                  </a:cubicBezTo>
                  <a:cubicBezTo>
                    <a:pt x="636" y="427"/>
                    <a:pt x="556" y="410"/>
                    <a:pt x="475" y="394"/>
                  </a:cubicBezTo>
                  <a:cubicBezTo>
                    <a:pt x="468" y="431"/>
                    <a:pt x="462" y="468"/>
                    <a:pt x="455" y="505"/>
                  </a:cubicBezTo>
                  <a:cubicBezTo>
                    <a:pt x="572" y="531"/>
                    <a:pt x="687" y="561"/>
                    <a:pt x="804" y="586"/>
                  </a:cubicBezTo>
                  <a:cubicBezTo>
                    <a:pt x="814" y="463"/>
                    <a:pt x="924" y="301"/>
                    <a:pt x="806" y="202"/>
                  </a:cubicBezTo>
                  <a:cubicBezTo>
                    <a:pt x="655" y="57"/>
                    <a:pt x="402" y="0"/>
                    <a:pt x="222" y="125"/>
                  </a:cubicBezTo>
                  <a:cubicBezTo>
                    <a:pt x="47" y="254"/>
                    <a:pt x="0" y="518"/>
                    <a:pt x="88" y="7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Freeform 33">
              <a:extLst>
                <a:ext uri="{FF2B5EF4-FFF2-40B4-BE49-F238E27FC236}">
                  <a16:creationId xmlns:a16="http://schemas.microsoft.com/office/drawing/2014/main" id="{7ECCDF39-46EF-437C-B89F-46403F55DE1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864" y="392"/>
              <a:ext cx="120" cy="207"/>
            </a:xfrm>
            <a:custGeom>
              <a:avLst/>
              <a:gdLst>
                <a:gd name="T0" fmla="*/ 192 w 529"/>
                <a:gd name="T1" fmla="*/ 911 h 911"/>
                <a:gd name="T2" fmla="*/ 314 w 529"/>
                <a:gd name="T3" fmla="*/ 901 h 911"/>
                <a:gd name="T4" fmla="*/ 159 w 529"/>
                <a:gd name="T5" fmla="*/ 205 h 911"/>
                <a:gd name="T6" fmla="*/ 529 w 529"/>
                <a:gd name="T7" fmla="*/ 109 h 911"/>
                <a:gd name="T8" fmla="*/ 514 w 529"/>
                <a:gd name="T9" fmla="*/ 0 h 911"/>
                <a:gd name="T10" fmla="*/ 0 w 529"/>
                <a:gd name="T11" fmla="*/ 127 h 911"/>
                <a:gd name="T12" fmla="*/ 192 w 529"/>
                <a:gd name="T13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911">
                  <a:moveTo>
                    <a:pt x="192" y="911"/>
                  </a:moveTo>
                  <a:cubicBezTo>
                    <a:pt x="223" y="908"/>
                    <a:pt x="284" y="903"/>
                    <a:pt x="314" y="901"/>
                  </a:cubicBezTo>
                  <a:cubicBezTo>
                    <a:pt x="273" y="666"/>
                    <a:pt x="193" y="440"/>
                    <a:pt x="159" y="205"/>
                  </a:cubicBezTo>
                  <a:cubicBezTo>
                    <a:pt x="283" y="174"/>
                    <a:pt x="406" y="142"/>
                    <a:pt x="529" y="109"/>
                  </a:cubicBezTo>
                  <a:cubicBezTo>
                    <a:pt x="525" y="82"/>
                    <a:pt x="518" y="27"/>
                    <a:pt x="514" y="0"/>
                  </a:cubicBezTo>
                  <a:cubicBezTo>
                    <a:pt x="340" y="34"/>
                    <a:pt x="170" y="81"/>
                    <a:pt x="0" y="127"/>
                  </a:cubicBezTo>
                  <a:cubicBezTo>
                    <a:pt x="61" y="389"/>
                    <a:pt x="131" y="649"/>
                    <a:pt x="192" y="9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Freeform 34">
              <a:extLst>
                <a:ext uri="{FF2B5EF4-FFF2-40B4-BE49-F238E27FC236}">
                  <a16:creationId xmlns:a16="http://schemas.microsoft.com/office/drawing/2014/main" id="{A76BF74E-3F45-48F0-930F-F13550F96B5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9" y="443"/>
              <a:ext cx="91" cy="178"/>
            </a:xfrm>
            <a:custGeom>
              <a:avLst/>
              <a:gdLst>
                <a:gd name="T0" fmla="*/ 274 w 400"/>
                <a:gd name="T1" fmla="*/ 779 h 784"/>
                <a:gd name="T2" fmla="*/ 400 w 400"/>
                <a:gd name="T3" fmla="*/ 783 h 784"/>
                <a:gd name="T4" fmla="*/ 126 w 400"/>
                <a:gd name="T5" fmla="*/ 0 h 784"/>
                <a:gd name="T6" fmla="*/ 0 w 400"/>
                <a:gd name="T7" fmla="*/ 15 h 784"/>
                <a:gd name="T8" fmla="*/ 274 w 400"/>
                <a:gd name="T9" fmla="*/ 779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784">
                  <a:moveTo>
                    <a:pt x="274" y="779"/>
                  </a:moveTo>
                  <a:cubicBezTo>
                    <a:pt x="316" y="784"/>
                    <a:pt x="358" y="783"/>
                    <a:pt x="400" y="783"/>
                  </a:cubicBezTo>
                  <a:cubicBezTo>
                    <a:pt x="324" y="516"/>
                    <a:pt x="213" y="262"/>
                    <a:pt x="126" y="0"/>
                  </a:cubicBezTo>
                  <a:cubicBezTo>
                    <a:pt x="84" y="5"/>
                    <a:pt x="42" y="10"/>
                    <a:pt x="0" y="15"/>
                  </a:cubicBezTo>
                  <a:cubicBezTo>
                    <a:pt x="80" y="273"/>
                    <a:pt x="179" y="525"/>
                    <a:pt x="274" y="7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Freeform 35">
              <a:extLst>
                <a:ext uri="{FF2B5EF4-FFF2-40B4-BE49-F238E27FC236}">
                  <a16:creationId xmlns:a16="http://schemas.microsoft.com/office/drawing/2014/main" id="{FC07456D-BB4E-4F4E-AB48-D16C37128D7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69" y="446"/>
              <a:ext cx="193" cy="221"/>
            </a:xfrm>
            <a:custGeom>
              <a:avLst/>
              <a:gdLst>
                <a:gd name="T0" fmla="*/ 0 w 850"/>
                <a:gd name="T1" fmla="*/ 771 h 970"/>
                <a:gd name="T2" fmla="*/ 537 w 850"/>
                <a:gd name="T3" fmla="*/ 970 h 970"/>
                <a:gd name="T4" fmla="*/ 614 w 850"/>
                <a:gd name="T5" fmla="*/ 892 h 970"/>
                <a:gd name="T6" fmla="*/ 156 w 850"/>
                <a:gd name="T7" fmla="*/ 701 h 970"/>
                <a:gd name="T8" fmla="*/ 237 w 850"/>
                <a:gd name="T9" fmla="*/ 503 h 970"/>
                <a:gd name="T10" fmla="*/ 659 w 850"/>
                <a:gd name="T11" fmla="*/ 652 h 970"/>
                <a:gd name="T12" fmla="*/ 677 w 850"/>
                <a:gd name="T13" fmla="*/ 540 h 970"/>
                <a:gd name="T14" fmla="*/ 287 w 850"/>
                <a:gd name="T15" fmla="*/ 389 h 970"/>
                <a:gd name="T16" fmla="*/ 365 w 850"/>
                <a:gd name="T17" fmla="*/ 149 h 970"/>
                <a:gd name="T18" fmla="*/ 843 w 850"/>
                <a:gd name="T19" fmla="*/ 327 h 970"/>
                <a:gd name="T20" fmla="*/ 850 w 850"/>
                <a:gd name="T21" fmla="*/ 205 h 970"/>
                <a:gd name="T22" fmla="*/ 290 w 850"/>
                <a:gd name="T23" fmla="*/ 0 h 970"/>
                <a:gd name="T24" fmla="*/ 0 w 850"/>
                <a:gd name="T25" fmla="*/ 77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0" h="970">
                  <a:moveTo>
                    <a:pt x="0" y="771"/>
                  </a:moveTo>
                  <a:cubicBezTo>
                    <a:pt x="180" y="834"/>
                    <a:pt x="353" y="918"/>
                    <a:pt x="537" y="970"/>
                  </a:cubicBezTo>
                  <a:cubicBezTo>
                    <a:pt x="557" y="951"/>
                    <a:pt x="595" y="911"/>
                    <a:pt x="614" y="892"/>
                  </a:cubicBezTo>
                  <a:cubicBezTo>
                    <a:pt x="465" y="820"/>
                    <a:pt x="308" y="765"/>
                    <a:pt x="156" y="701"/>
                  </a:cubicBezTo>
                  <a:cubicBezTo>
                    <a:pt x="183" y="635"/>
                    <a:pt x="210" y="569"/>
                    <a:pt x="237" y="503"/>
                  </a:cubicBezTo>
                  <a:cubicBezTo>
                    <a:pt x="381" y="545"/>
                    <a:pt x="519" y="600"/>
                    <a:pt x="659" y="652"/>
                  </a:cubicBezTo>
                  <a:cubicBezTo>
                    <a:pt x="663" y="624"/>
                    <a:pt x="672" y="568"/>
                    <a:pt x="677" y="540"/>
                  </a:cubicBezTo>
                  <a:cubicBezTo>
                    <a:pt x="547" y="490"/>
                    <a:pt x="417" y="440"/>
                    <a:pt x="287" y="389"/>
                  </a:cubicBezTo>
                  <a:cubicBezTo>
                    <a:pt x="312" y="309"/>
                    <a:pt x="339" y="229"/>
                    <a:pt x="365" y="149"/>
                  </a:cubicBezTo>
                  <a:cubicBezTo>
                    <a:pt x="525" y="207"/>
                    <a:pt x="681" y="274"/>
                    <a:pt x="843" y="327"/>
                  </a:cubicBezTo>
                  <a:cubicBezTo>
                    <a:pt x="845" y="286"/>
                    <a:pt x="848" y="246"/>
                    <a:pt x="850" y="205"/>
                  </a:cubicBezTo>
                  <a:cubicBezTo>
                    <a:pt x="662" y="142"/>
                    <a:pt x="479" y="64"/>
                    <a:pt x="290" y="0"/>
                  </a:cubicBezTo>
                  <a:cubicBezTo>
                    <a:pt x="196" y="258"/>
                    <a:pt x="90" y="512"/>
                    <a:pt x="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Freeform 36">
              <a:extLst>
                <a:ext uri="{FF2B5EF4-FFF2-40B4-BE49-F238E27FC236}">
                  <a16:creationId xmlns:a16="http://schemas.microsoft.com/office/drawing/2014/main" id="{386F3D7F-9455-42EA-B520-0C78CA2475E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96" y="468"/>
              <a:ext cx="206" cy="233"/>
            </a:xfrm>
            <a:custGeom>
              <a:avLst/>
              <a:gdLst>
                <a:gd name="T0" fmla="*/ 318 w 908"/>
                <a:gd name="T1" fmla="*/ 1027 h 1027"/>
                <a:gd name="T2" fmla="*/ 432 w 908"/>
                <a:gd name="T3" fmla="*/ 903 h 1027"/>
                <a:gd name="T4" fmla="*/ 576 w 908"/>
                <a:gd name="T5" fmla="*/ 266 h 1027"/>
                <a:gd name="T6" fmla="*/ 791 w 908"/>
                <a:gd name="T7" fmla="*/ 796 h 1027"/>
                <a:gd name="T8" fmla="*/ 908 w 908"/>
                <a:gd name="T9" fmla="*/ 782 h 1027"/>
                <a:gd name="T10" fmla="*/ 600 w 908"/>
                <a:gd name="T11" fmla="*/ 0 h 1027"/>
                <a:gd name="T12" fmla="*/ 493 w 908"/>
                <a:gd name="T13" fmla="*/ 48 h 1027"/>
                <a:gd name="T14" fmla="*/ 337 w 908"/>
                <a:gd name="T15" fmla="*/ 749 h 1027"/>
                <a:gd name="T16" fmla="*/ 104 w 908"/>
                <a:gd name="T17" fmla="*/ 204 h 1027"/>
                <a:gd name="T18" fmla="*/ 0 w 908"/>
                <a:gd name="T19" fmla="*/ 262 h 1027"/>
                <a:gd name="T20" fmla="*/ 318 w 908"/>
                <a:gd name="T21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8" h="1027">
                  <a:moveTo>
                    <a:pt x="318" y="1027"/>
                  </a:moveTo>
                  <a:cubicBezTo>
                    <a:pt x="359" y="989"/>
                    <a:pt x="422" y="964"/>
                    <a:pt x="432" y="903"/>
                  </a:cubicBezTo>
                  <a:cubicBezTo>
                    <a:pt x="484" y="691"/>
                    <a:pt x="514" y="475"/>
                    <a:pt x="576" y="266"/>
                  </a:cubicBezTo>
                  <a:cubicBezTo>
                    <a:pt x="647" y="443"/>
                    <a:pt x="723" y="618"/>
                    <a:pt x="791" y="796"/>
                  </a:cubicBezTo>
                  <a:cubicBezTo>
                    <a:pt x="820" y="793"/>
                    <a:pt x="879" y="785"/>
                    <a:pt x="908" y="782"/>
                  </a:cubicBezTo>
                  <a:cubicBezTo>
                    <a:pt x="822" y="515"/>
                    <a:pt x="705" y="260"/>
                    <a:pt x="600" y="0"/>
                  </a:cubicBezTo>
                  <a:cubicBezTo>
                    <a:pt x="573" y="12"/>
                    <a:pt x="520" y="36"/>
                    <a:pt x="493" y="48"/>
                  </a:cubicBezTo>
                  <a:cubicBezTo>
                    <a:pt x="438" y="281"/>
                    <a:pt x="392" y="516"/>
                    <a:pt x="337" y="749"/>
                  </a:cubicBezTo>
                  <a:cubicBezTo>
                    <a:pt x="254" y="569"/>
                    <a:pt x="187" y="383"/>
                    <a:pt x="104" y="204"/>
                  </a:cubicBezTo>
                  <a:cubicBezTo>
                    <a:pt x="78" y="219"/>
                    <a:pt x="26" y="248"/>
                    <a:pt x="0" y="262"/>
                  </a:cubicBezTo>
                  <a:cubicBezTo>
                    <a:pt x="107" y="517"/>
                    <a:pt x="201" y="777"/>
                    <a:pt x="318" y="10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Freeform 37">
              <a:extLst>
                <a:ext uri="{FF2B5EF4-FFF2-40B4-BE49-F238E27FC236}">
                  <a16:creationId xmlns:a16="http://schemas.microsoft.com/office/drawing/2014/main" id="{4FBCC776-A103-4AC8-A750-5716D3F263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13" y="561"/>
              <a:ext cx="189" cy="180"/>
            </a:xfrm>
            <a:custGeom>
              <a:avLst/>
              <a:gdLst>
                <a:gd name="T0" fmla="*/ 0 w 833"/>
                <a:gd name="T1" fmla="*/ 738 h 794"/>
                <a:gd name="T2" fmla="*/ 110 w 833"/>
                <a:gd name="T3" fmla="*/ 794 h 794"/>
                <a:gd name="T4" fmla="*/ 428 w 833"/>
                <a:gd name="T5" fmla="*/ 167 h 794"/>
                <a:gd name="T6" fmla="*/ 791 w 833"/>
                <a:gd name="T7" fmla="*/ 339 h 794"/>
                <a:gd name="T8" fmla="*/ 833 w 833"/>
                <a:gd name="T9" fmla="*/ 236 h 794"/>
                <a:gd name="T10" fmla="*/ 371 w 833"/>
                <a:gd name="T11" fmla="*/ 0 h 794"/>
                <a:gd name="T12" fmla="*/ 0 w 833"/>
                <a:gd name="T13" fmla="*/ 73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794">
                  <a:moveTo>
                    <a:pt x="0" y="738"/>
                  </a:moveTo>
                  <a:cubicBezTo>
                    <a:pt x="37" y="757"/>
                    <a:pt x="74" y="776"/>
                    <a:pt x="110" y="794"/>
                  </a:cubicBezTo>
                  <a:cubicBezTo>
                    <a:pt x="218" y="586"/>
                    <a:pt x="326" y="378"/>
                    <a:pt x="428" y="167"/>
                  </a:cubicBezTo>
                  <a:cubicBezTo>
                    <a:pt x="551" y="221"/>
                    <a:pt x="670" y="282"/>
                    <a:pt x="791" y="339"/>
                  </a:cubicBezTo>
                  <a:cubicBezTo>
                    <a:pt x="805" y="305"/>
                    <a:pt x="819" y="271"/>
                    <a:pt x="833" y="236"/>
                  </a:cubicBezTo>
                  <a:cubicBezTo>
                    <a:pt x="678" y="158"/>
                    <a:pt x="524" y="81"/>
                    <a:pt x="371" y="0"/>
                  </a:cubicBezTo>
                  <a:cubicBezTo>
                    <a:pt x="248" y="246"/>
                    <a:pt x="122" y="491"/>
                    <a:pt x="0" y="7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Freeform 38">
              <a:extLst>
                <a:ext uri="{FF2B5EF4-FFF2-40B4-BE49-F238E27FC236}">
                  <a16:creationId xmlns:a16="http://schemas.microsoft.com/office/drawing/2014/main" id="{42439DEB-FAF3-41F2-BED6-43D7D7BA137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2" y="634"/>
              <a:ext cx="217" cy="223"/>
            </a:xfrm>
            <a:custGeom>
              <a:avLst/>
              <a:gdLst>
                <a:gd name="T0" fmla="*/ 65 w 957"/>
                <a:gd name="T1" fmla="*/ 435 h 981"/>
                <a:gd name="T2" fmla="*/ 410 w 957"/>
                <a:gd name="T3" fmla="*/ 981 h 981"/>
                <a:gd name="T4" fmla="*/ 513 w 957"/>
                <a:gd name="T5" fmla="*/ 917 h 981"/>
                <a:gd name="T6" fmla="*/ 211 w 957"/>
                <a:gd name="T7" fmla="*/ 449 h 981"/>
                <a:gd name="T8" fmla="*/ 521 w 957"/>
                <a:gd name="T9" fmla="*/ 217 h 981"/>
                <a:gd name="T10" fmla="*/ 843 w 957"/>
                <a:gd name="T11" fmla="*/ 674 h 981"/>
                <a:gd name="T12" fmla="*/ 957 w 957"/>
                <a:gd name="T13" fmla="*/ 625 h 981"/>
                <a:gd name="T14" fmla="*/ 628 w 957"/>
                <a:gd name="T15" fmla="*/ 146 h 981"/>
                <a:gd name="T16" fmla="*/ 294 w 957"/>
                <a:gd name="T17" fmla="*/ 61 h 981"/>
                <a:gd name="T18" fmla="*/ 65 w 957"/>
                <a:gd name="T19" fmla="*/ 43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981">
                  <a:moveTo>
                    <a:pt x="65" y="435"/>
                  </a:moveTo>
                  <a:cubicBezTo>
                    <a:pt x="150" y="634"/>
                    <a:pt x="293" y="801"/>
                    <a:pt x="410" y="981"/>
                  </a:cubicBezTo>
                  <a:cubicBezTo>
                    <a:pt x="436" y="965"/>
                    <a:pt x="487" y="933"/>
                    <a:pt x="513" y="917"/>
                  </a:cubicBezTo>
                  <a:cubicBezTo>
                    <a:pt x="419" y="757"/>
                    <a:pt x="301" y="612"/>
                    <a:pt x="211" y="449"/>
                  </a:cubicBezTo>
                  <a:cubicBezTo>
                    <a:pt x="86" y="279"/>
                    <a:pt x="394" y="50"/>
                    <a:pt x="521" y="217"/>
                  </a:cubicBezTo>
                  <a:cubicBezTo>
                    <a:pt x="643" y="359"/>
                    <a:pt x="723" y="531"/>
                    <a:pt x="843" y="674"/>
                  </a:cubicBezTo>
                  <a:cubicBezTo>
                    <a:pt x="882" y="660"/>
                    <a:pt x="920" y="642"/>
                    <a:pt x="957" y="625"/>
                  </a:cubicBezTo>
                  <a:cubicBezTo>
                    <a:pt x="848" y="465"/>
                    <a:pt x="745" y="300"/>
                    <a:pt x="628" y="146"/>
                  </a:cubicBezTo>
                  <a:cubicBezTo>
                    <a:pt x="553" y="44"/>
                    <a:pt x="408" y="0"/>
                    <a:pt x="294" y="61"/>
                  </a:cubicBezTo>
                  <a:cubicBezTo>
                    <a:pt x="156" y="122"/>
                    <a:pt x="0" y="270"/>
                    <a:pt x="65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Freeform 39">
              <a:extLst>
                <a:ext uri="{FF2B5EF4-FFF2-40B4-BE49-F238E27FC236}">
                  <a16:creationId xmlns:a16="http://schemas.microsoft.com/office/drawing/2014/main" id="{2A9931AC-918E-4D10-B481-E8D14256EBD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64" y="656"/>
              <a:ext cx="201" cy="169"/>
            </a:xfrm>
            <a:custGeom>
              <a:avLst/>
              <a:gdLst>
                <a:gd name="T0" fmla="*/ 0 w 885"/>
                <a:gd name="T1" fmla="*/ 703 h 746"/>
                <a:gd name="T2" fmla="*/ 112 w 885"/>
                <a:gd name="T3" fmla="*/ 746 h 746"/>
                <a:gd name="T4" fmla="*/ 494 w 885"/>
                <a:gd name="T5" fmla="*/ 166 h 746"/>
                <a:gd name="T6" fmla="*/ 827 w 885"/>
                <a:gd name="T7" fmla="*/ 378 h 746"/>
                <a:gd name="T8" fmla="*/ 885 w 885"/>
                <a:gd name="T9" fmla="*/ 275 h 746"/>
                <a:gd name="T10" fmla="*/ 450 w 885"/>
                <a:gd name="T11" fmla="*/ 0 h 746"/>
                <a:gd name="T12" fmla="*/ 0 w 885"/>
                <a:gd name="T13" fmla="*/ 7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5" h="746">
                  <a:moveTo>
                    <a:pt x="0" y="703"/>
                  </a:moveTo>
                  <a:cubicBezTo>
                    <a:pt x="37" y="717"/>
                    <a:pt x="75" y="732"/>
                    <a:pt x="112" y="746"/>
                  </a:cubicBezTo>
                  <a:cubicBezTo>
                    <a:pt x="240" y="553"/>
                    <a:pt x="362" y="357"/>
                    <a:pt x="494" y="166"/>
                  </a:cubicBezTo>
                  <a:cubicBezTo>
                    <a:pt x="605" y="236"/>
                    <a:pt x="717" y="306"/>
                    <a:pt x="827" y="378"/>
                  </a:cubicBezTo>
                  <a:cubicBezTo>
                    <a:pt x="846" y="344"/>
                    <a:pt x="866" y="309"/>
                    <a:pt x="885" y="275"/>
                  </a:cubicBezTo>
                  <a:cubicBezTo>
                    <a:pt x="736" y="189"/>
                    <a:pt x="596" y="89"/>
                    <a:pt x="450" y="0"/>
                  </a:cubicBezTo>
                  <a:cubicBezTo>
                    <a:pt x="294" y="230"/>
                    <a:pt x="137" y="461"/>
                    <a:pt x="0" y="7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Freeform 40">
              <a:extLst>
                <a:ext uri="{FF2B5EF4-FFF2-40B4-BE49-F238E27FC236}">
                  <a16:creationId xmlns:a16="http://schemas.microsoft.com/office/drawing/2014/main" id="{4FFC5B70-F3E7-4042-887D-4D00EE73E088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59" y="651"/>
              <a:ext cx="3081" cy="2793"/>
            </a:xfrm>
            <a:custGeom>
              <a:avLst/>
              <a:gdLst>
                <a:gd name="T0" fmla="*/ 8748 w 13572"/>
                <a:gd name="T1" fmla="*/ 11815 h 12304"/>
                <a:gd name="T2" fmla="*/ 12728 w 13572"/>
                <a:gd name="T3" fmla="*/ 6625 h 12304"/>
                <a:gd name="T4" fmla="*/ 11587 w 13572"/>
                <a:gd name="T5" fmla="*/ 9323 h 12304"/>
                <a:gd name="T6" fmla="*/ 7139 w 13572"/>
                <a:gd name="T7" fmla="*/ 11959 h 12304"/>
                <a:gd name="T8" fmla="*/ 1222 w 13572"/>
                <a:gd name="T9" fmla="*/ 8183 h 12304"/>
                <a:gd name="T10" fmla="*/ 1987 w 13572"/>
                <a:gd name="T11" fmla="*/ 5738 h 12304"/>
                <a:gd name="T12" fmla="*/ 4214 w 13572"/>
                <a:gd name="T13" fmla="*/ 5550 h 12304"/>
                <a:gd name="T14" fmla="*/ 8786 w 13572"/>
                <a:gd name="T15" fmla="*/ 4954 h 12304"/>
                <a:gd name="T16" fmla="*/ 9679 w 13572"/>
                <a:gd name="T17" fmla="*/ 5706 h 12304"/>
                <a:gd name="T18" fmla="*/ 13572 w 13572"/>
                <a:gd name="T19" fmla="*/ 5767 h 12304"/>
                <a:gd name="T20" fmla="*/ 12102 w 13572"/>
                <a:gd name="T21" fmla="*/ 5377 h 12304"/>
                <a:gd name="T22" fmla="*/ 11033 w 13572"/>
                <a:gd name="T23" fmla="*/ 4543 h 12304"/>
                <a:gd name="T24" fmla="*/ 10046 w 13572"/>
                <a:gd name="T25" fmla="*/ 3205 h 12304"/>
                <a:gd name="T26" fmla="*/ 6937 w 13572"/>
                <a:gd name="T27" fmla="*/ 3154 h 12304"/>
                <a:gd name="T28" fmla="*/ 8030 w 13572"/>
                <a:gd name="T29" fmla="*/ 3806 h 12304"/>
                <a:gd name="T30" fmla="*/ 4887 w 13572"/>
                <a:gd name="T31" fmla="*/ 4775 h 12304"/>
                <a:gd name="T32" fmla="*/ 6623 w 13572"/>
                <a:gd name="T33" fmla="*/ 3408 h 12304"/>
                <a:gd name="T34" fmla="*/ 5620 w 13572"/>
                <a:gd name="T35" fmla="*/ 3152 h 12304"/>
                <a:gd name="T36" fmla="*/ 3325 w 13572"/>
                <a:gd name="T37" fmla="*/ 3355 h 12304"/>
                <a:gd name="T38" fmla="*/ 1878 w 13572"/>
                <a:gd name="T39" fmla="*/ 5225 h 12304"/>
                <a:gd name="T40" fmla="*/ 2326 w 13572"/>
                <a:gd name="T41" fmla="*/ 2528 h 12304"/>
                <a:gd name="T42" fmla="*/ 4280 w 13572"/>
                <a:gd name="T43" fmla="*/ 2494 h 12304"/>
                <a:gd name="T44" fmla="*/ 4388 w 13572"/>
                <a:gd name="T45" fmla="*/ 2427 h 12304"/>
                <a:gd name="T46" fmla="*/ 2873 w 13572"/>
                <a:gd name="T47" fmla="*/ 2008 h 12304"/>
                <a:gd name="T48" fmla="*/ 3816 w 13572"/>
                <a:gd name="T49" fmla="*/ 1933 h 12304"/>
                <a:gd name="T50" fmla="*/ 5322 w 13572"/>
                <a:gd name="T51" fmla="*/ 698 h 12304"/>
                <a:gd name="T52" fmla="*/ 7137 w 13572"/>
                <a:gd name="T53" fmla="*/ 919 h 12304"/>
                <a:gd name="T54" fmla="*/ 9037 w 13572"/>
                <a:gd name="T55" fmla="*/ 933 h 12304"/>
                <a:gd name="T56" fmla="*/ 11245 w 13572"/>
                <a:gd name="T57" fmla="*/ 2536 h 12304"/>
                <a:gd name="T58" fmla="*/ 11963 w 13572"/>
                <a:gd name="T59" fmla="*/ 4247 h 12304"/>
                <a:gd name="T60" fmla="*/ 12531 w 13572"/>
                <a:gd name="T61" fmla="*/ 4573 h 12304"/>
                <a:gd name="T62" fmla="*/ 11421 w 13572"/>
                <a:gd name="T63" fmla="*/ 2251 h 12304"/>
                <a:gd name="T64" fmla="*/ 6784 w 13572"/>
                <a:gd name="T65" fmla="*/ 19 h 12304"/>
                <a:gd name="T66" fmla="*/ 2004 w 13572"/>
                <a:gd name="T67" fmla="*/ 2351 h 12304"/>
                <a:gd name="T68" fmla="*/ 0 w 13572"/>
                <a:gd name="T69" fmla="*/ 5531 h 12304"/>
                <a:gd name="T70" fmla="*/ 594 w 13572"/>
                <a:gd name="T71" fmla="*/ 5764 h 12304"/>
                <a:gd name="T72" fmla="*/ 4787 w 13572"/>
                <a:gd name="T73" fmla="*/ 11881 h 12304"/>
                <a:gd name="T74" fmla="*/ 1830 w 13572"/>
                <a:gd name="T75" fmla="*/ 5421 h 12304"/>
                <a:gd name="T76" fmla="*/ 3238 w 13572"/>
                <a:gd name="T77" fmla="*/ 3694 h 12304"/>
                <a:gd name="T78" fmla="*/ 5197 w 13572"/>
                <a:gd name="T79" fmla="*/ 3290 h 12304"/>
                <a:gd name="T80" fmla="*/ 5807 w 13572"/>
                <a:gd name="T81" fmla="*/ 3405 h 12304"/>
                <a:gd name="T82" fmla="*/ 4297 w 13572"/>
                <a:gd name="T83" fmla="*/ 5280 h 12304"/>
                <a:gd name="T84" fmla="*/ 776 w 13572"/>
                <a:gd name="T85" fmla="*/ 5603 h 12304"/>
                <a:gd name="T86" fmla="*/ 9322 w 13572"/>
                <a:gd name="T87" fmla="*/ 5336 h 12304"/>
                <a:gd name="T88" fmla="*/ 7758 w 13572"/>
                <a:gd name="T89" fmla="*/ 3408 h 12304"/>
                <a:gd name="T90" fmla="*/ 8372 w 13572"/>
                <a:gd name="T91" fmla="*/ 3290 h 12304"/>
                <a:gd name="T92" fmla="*/ 10337 w 13572"/>
                <a:gd name="T93" fmla="*/ 3719 h 12304"/>
                <a:gd name="T94" fmla="*/ 11805 w 13572"/>
                <a:gd name="T95" fmla="*/ 5451 h 12304"/>
                <a:gd name="T96" fmla="*/ 9781 w 13572"/>
                <a:gd name="T97" fmla="*/ 5555 h 1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2" h="12304">
                  <a:moveTo>
                    <a:pt x="4787" y="11881"/>
                  </a:moveTo>
                  <a:cubicBezTo>
                    <a:pt x="6065" y="12304"/>
                    <a:pt x="7484" y="12278"/>
                    <a:pt x="8748" y="11815"/>
                  </a:cubicBezTo>
                  <a:cubicBezTo>
                    <a:pt x="9644" y="11494"/>
                    <a:pt x="10456" y="10949"/>
                    <a:pt x="11108" y="10256"/>
                  </a:cubicBezTo>
                  <a:cubicBezTo>
                    <a:pt x="12037" y="9275"/>
                    <a:pt x="12617" y="7972"/>
                    <a:pt x="12728" y="6625"/>
                  </a:cubicBezTo>
                  <a:cubicBezTo>
                    <a:pt x="12660" y="6626"/>
                    <a:pt x="12592" y="6627"/>
                    <a:pt x="12524" y="6629"/>
                  </a:cubicBezTo>
                  <a:cubicBezTo>
                    <a:pt x="12442" y="7586"/>
                    <a:pt x="12115" y="8521"/>
                    <a:pt x="11587" y="9323"/>
                  </a:cubicBezTo>
                  <a:cubicBezTo>
                    <a:pt x="11073" y="10103"/>
                    <a:pt x="10374" y="10761"/>
                    <a:pt x="9559" y="11220"/>
                  </a:cubicBezTo>
                  <a:cubicBezTo>
                    <a:pt x="8820" y="11640"/>
                    <a:pt x="7987" y="11894"/>
                    <a:pt x="7139" y="11959"/>
                  </a:cubicBezTo>
                  <a:cubicBezTo>
                    <a:pt x="5510" y="12100"/>
                    <a:pt x="3835" y="11512"/>
                    <a:pt x="2649" y="10385"/>
                  </a:cubicBezTo>
                  <a:cubicBezTo>
                    <a:pt x="2011" y="9779"/>
                    <a:pt x="1467" y="9038"/>
                    <a:pt x="1222" y="8183"/>
                  </a:cubicBezTo>
                  <a:cubicBezTo>
                    <a:pt x="964" y="7406"/>
                    <a:pt x="851" y="6583"/>
                    <a:pt x="913" y="5766"/>
                  </a:cubicBezTo>
                  <a:cubicBezTo>
                    <a:pt x="1270" y="5732"/>
                    <a:pt x="1629" y="5752"/>
                    <a:pt x="1987" y="5738"/>
                  </a:cubicBezTo>
                  <a:cubicBezTo>
                    <a:pt x="2599" y="5737"/>
                    <a:pt x="3210" y="5715"/>
                    <a:pt x="3822" y="5710"/>
                  </a:cubicBezTo>
                  <a:cubicBezTo>
                    <a:pt x="3968" y="5713"/>
                    <a:pt x="4100" y="5634"/>
                    <a:pt x="4214" y="5550"/>
                  </a:cubicBezTo>
                  <a:cubicBezTo>
                    <a:pt x="4433" y="5385"/>
                    <a:pt x="4620" y="5180"/>
                    <a:pt x="4772" y="4951"/>
                  </a:cubicBezTo>
                  <a:cubicBezTo>
                    <a:pt x="6110" y="4952"/>
                    <a:pt x="7448" y="4947"/>
                    <a:pt x="8786" y="4954"/>
                  </a:cubicBezTo>
                  <a:cubicBezTo>
                    <a:pt x="8956" y="5203"/>
                    <a:pt x="9163" y="5429"/>
                    <a:pt x="9413" y="5599"/>
                  </a:cubicBezTo>
                  <a:cubicBezTo>
                    <a:pt x="9493" y="5651"/>
                    <a:pt x="9581" y="5700"/>
                    <a:pt x="9679" y="5706"/>
                  </a:cubicBezTo>
                  <a:cubicBezTo>
                    <a:pt x="10654" y="5727"/>
                    <a:pt x="11629" y="5740"/>
                    <a:pt x="12605" y="5749"/>
                  </a:cubicBezTo>
                  <a:cubicBezTo>
                    <a:pt x="12927" y="5769"/>
                    <a:pt x="13249" y="5764"/>
                    <a:pt x="13572" y="5767"/>
                  </a:cubicBezTo>
                  <a:cubicBezTo>
                    <a:pt x="13572" y="5689"/>
                    <a:pt x="13572" y="5611"/>
                    <a:pt x="13572" y="5533"/>
                  </a:cubicBezTo>
                  <a:cubicBezTo>
                    <a:pt x="13079" y="5527"/>
                    <a:pt x="12582" y="5494"/>
                    <a:pt x="12102" y="5377"/>
                  </a:cubicBezTo>
                  <a:cubicBezTo>
                    <a:pt x="11903" y="5323"/>
                    <a:pt x="11701" y="5258"/>
                    <a:pt x="11533" y="5136"/>
                  </a:cubicBezTo>
                  <a:cubicBezTo>
                    <a:pt x="11327" y="4975"/>
                    <a:pt x="11177" y="4757"/>
                    <a:pt x="11033" y="4543"/>
                  </a:cubicBezTo>
                  <a:cubicBezTo>
                    <a:pt x="10791" y="4183"/>
                    <a:pt x="10598" y="3790"/>
                    <a:pt x="10323" y="3453"/>
                  </a:cubicBezTo>
                  <a:cubicBezTo>
                    <a:pt x="10242" y="3360"/>
                    <a:pt x="10158" y="3262"/>
                    <a:pt x="10046" y="3205"/>
                  </a:cubicBezTo>
                  <a:cubicBezTo>
                    <a:pt x="9949" y="3179"/>
                    <a:pt x="9847" y="3176"/>
                    <a:pt x="9747" y="3171"/>
                  </a:cubicBezTo>
                  <a:cubicBezTo>
                    <a:pt x="8811" y="3145"/>
                    <a:pt x="7874" y="3154"/>
                    <a:pt x="6937" y="3154"/>
                  </a:cubicBezTo>
                  <a:cubicBezTo>
                    <a:pt x="6945" y="3239"/>
                    <a:pt x="6955" y="3323"/>
                    <a:pt x="6966" y="3408"/>
                  </a:cubicBezTo>
                  <a:cubicBezTo>
                    <a:pt x="7351" y="3404"/>
                    <a:pt x="7776" y="3491"/>
                    <a:pt x="8030" y="3806"/>
                  </a:cubicBezTo>
                  <a:cubicBezTo>
                    <a:pt x="8265" y="4113"/>
                    <a:pt x="8481" y="4436"/>
                    <a:pt x="8669" y="4774"/>
                  </a:cubicBezTo>
                  <a:cubicBezTo>
                    <a:pt x="7408" y="4781"/>
                    <a:pt x="6148" y="4779"/>
                    <a:pt x="4887" y="4775"/>
                  </a:cubicBezTo>
                  <a:cubicBezTo>
                    <a:pt x="5078" y="4435"/>
                    <a:pt x="5293" y="4108"/>
                    <a:pt x="5535" y="3801"/>
                  </a:cubicBezTo>
                  <a:cubicBezTo>
                    <a:pt x="5797" y="3488"/>
                    <a:pt x="6234" y="3404"/>
                    <a:pt x="6623" y="3408"/>
                  </a:cubicBezTo>
                  <a:cubicBezTo>
                    <a:pt x="6637" y="3323"/>
                    <a:pt x="6653" y="3239"/>
                    <a:pt x="6665" y="3154"/>
                  </a:cubicBezTo>
                  <a:cubicBezTo>
                    <a:pt x="6317" y="3164"/>
                    <a:pt x="5969" y="3127"/>
                    <a:pt x="5620" y="3152"/>
                  </a:cubicBezTo>
                  <a:cubicBezTo>
                    <a:pt x="4961" y="3155"/>
                    <a:pt x="4300" y="3148"/>
                    <a:pt x="3642" y="3181"/>
                  </a:cubicBezTo>
                  <a:cubicBezTo>
                    <a:pt x="3510" y="3177"/>
                    <a:pt x="3408" y="3265"/>
                    <a:pt x="3325" y="3355"/>
                  </a:cubicBezTo>
                  <a:cubicBezTo>
                    <a:pt x="2991" y="3720"/>
                    <a:pt x="2778" y="4173"/>
                    <a:pt x="2500" y="4578"/>
                  </a:cubicBezTo>
                  <a:cubicBezTo>
                    <a:pt x="2332" y="4826"/>
                    <a:pt x="2157" y="5091"/>
                    <a:pt x="1878" y="5225"/>
                  </a:cubicBezTo>
                  <a:cubicBezTo>
                    <a:pt x="1592" y="5362"/>
                    <a:pt x="1277" y="5430"/>
                    <a:pt x="964" y="5466"/>
                  </a:cubicBezTo>
                  <a:cubicBezTo>
                    <a:pt x="1073" y="4369"/>
                    <a:pt x="1582" y="3335"/>
                    <a:pt x="2326" y="2528"/>
                  </a:cubicBezTo>
                  <a:cubicBezTo>
                    <a:pt x="2364" y="2485"/>
                    <a:pt x="2427" y="2498"/>
                    <a:pt x="2478" y="2493"/>
                  </a:cubicBezTo>
                  <a:cubicBezTo>
                    <a:pt x="3078" y="2495"/>
                    <a:pt x="3679" y="2493"/>
                    <a:pt x="4280" y="2494"/>
                  </a:cubicBezTo>
                  <a:cubicBezTo>
                    <a:pt x="4369" y="2495"/>
                    <a:pt x="4458" y="2491"/>
                    <a:pt x="4547" y="2478"/>
                  </a:cubicBezTo>
                  <a:cubicBezTo>
                    <a:pt x="4496" y="2456"/>
                    <a:pt x="4446" y="2426"/>
                    <a:pt x="4388" y="2427"/>
                  </a:cubicBezTo>
                  <a:cubicBezTo>
                    <a:pt x="3735" y="2421"/>
                    <a:pt x="3081" y="2433"/>
                    <a:pt x="2428" y="2422"/>
                  </a:cubicBezTo>
                  <a:cubicBezTo>
                    <a:pt x="2569" y="2277"/>
                    <a:pt x="2705" y="2123"/>
                    <a:pt x="2873" y="2008"/>
                  </a:cubicBezTo>
                  <a:cubicBezTo>
                    <a:pt x="3186" y="1989"/>
                    <a:pt x="3500" y="2006"/>
                    <a:pt x="3814" y="2001"/>
                  </a:cubicBezTo>
                  <a:cubicBezTo>
                    <a:pt x="3814" y="1984"/>
                    <a:pt x="3815" y="1950"/>
                    <a:pt x="3816" y="1933"/>
                  </a:cubicBezTo>
                  <a:cubicBezTo>
                    <a:pt x="3531" y="1933"/>
                    <a:pt x="3246" y="1934"/>
                    <a:pt x="2961" y="1929"/>
                  </a:cubicBezTo>
                  <a:cubicBezTo>
                    <a:pt x="3657" y="1369"/>
                    <a:pt x="4476" y="974"/>
                    <a:pt x="5322" y="698"/>
                  </a:cubicBezTo>
                  <a:cubicBezTo>
                    <a:pt x="5422" y="667"/>
                    <a:pt x="5529" y="627"/>
                    <a:pt x="5634" y="655"/>
                  </a:cubicBezTo>
                  <a:cubicBezTo>
                    <a:pt x="6125" y="787"/>
                    <a:pt x="6624" y="936"/>
                    <a:pt x="7137" y="919"/>
                  </a:cubicBezTo>
                  <a:cubicBezTo>
                    <a:pt x="7740" y="924"/>
                    <a:pt x="8340" y="844"/>
                    <a:pt x="8937" y="773"/>
                  </a:cubicBezTo>
                  <a:cubicBezTo>
                    <a:pt x="8982" y="818"/>
                    <a:pt x="9007" y="878"/>
                    <a:pt x="9037" y="933"/>
                  </a:cubicBezTo>
                  <a:cubicBezTo>
                    <a:pt x="9212" y="1286"/>
                    <a:pt x="9463" y="1604"/>
                    <a:pt x="9774" y="1847"/>
                  </a:cubicBezTo>
                  <a:cubicBezTo>
                    <a:pt x="10216" y="2164"/>
                    <a:pt x="10711" y="2416"/>
                    <a:pt x="11245" y="2536"/>
                  </a:cubicBezTo>
                  <a:cubicBezTo>
                    <a:pt x="11337" y="2903"/>
                    <a:pt x="11376" y="3292"/>
                    <a:pt x="11551" y="3634"/>
                  </a:cubicBezTo>
                  <a:cubicBezTo>
                    <a:pt x="11666" y="3852"/>
                    <a:pt x="11807" y="4056"/>
                    <a:pt x="11963" y="4247"/>
                  </a:cubicBezTo>
                  <a:cubicBezTo>
                    <a:pt x="12058" y="4361"/>
                    <a:pt x="12157" y="4478"/>
                    <a:pt x="12285" y="4558"/>
                  </a:cubicBezTo>
                  <a:cubicBezTo>
                    <a:pt x="12357" y="4611"/>
                    <a:pt x="12450" y="4578"/>
                    <a:pt x="12531" y="4573"/>
                  </a:cubicBezTo>
                  <a:cubicBezTo>
                    <a:pt x="12528" y="4486"/>
                    <a:pt x="12517" y="4399"/>
                    <a:pt x="12488" y="4316"/>
                  </a:cubicBezTo>
                  <a:cubicBezTo>
                    <a:pt x="12254" y="3573"/>
                    <a:pt x="11885" y="2875"/>
                    <a:pt x="11421" y="2251"/>
                  </a:cubicBezTo>
                  <a:cubicBezTo>
                    <a:pt x="10920" y="1584"/>
                    <a:pt x="10273" y="1022"/>
                    <a:pt x="9526" y="647"/>
                  </a:cubicBezTo>
                  <a:cubicBezTo>
                    <a:pt x="8682" y="215"/>
                    <a:pt x="7728" y="28"/>
                    <a:pt x="6784" y="19"/>
                  </a:cubicBezTo>
                  <a:cubicBezTo>
                    <a:pt x="6197" y="0"/>
                    <a:pt x="5611" y="103"/>
                    <a:pt x="5052" y="278"/>
                  </a:cubicBezTo>
                  <a:cubicBezTo>
                    <a:pt x="3868" y="664"/>
                    <a:pt x="2803" y="1397"/>
                    <a:pt x="2004" y="2351"/>
                  </a:cubicBezTo>
                  <a:cubicBezTo>
                    <a:pt x="1250" y="3239"/>
                    <a:pt x="735" y="4341"/>
                    <a:pt x="609" y="5503"/>
                  </a:cubicBezTo>
                  <a:cubicBezTo>
                    <a:pt x="407" y="5529"/>
                    <a:pt x="204" y="5531"/>
                    <a:pt x="0" y="5531"/>
                  </a:cubicBezTo>
                  <a:cubicBezTo>
                    <a:pt x="0" y="5611"/>
                    <a:pt x="0" y="5690"/>
                    <a:pt x="0" y="5768"/>
                  </a:cubicBezTo>
                  <a:cubicBezTo>
                    <a:pt x="198" y="5770"/>
                    <a:pt x="396" y="5765"/>
                    <a:pt x="594" y="5764"/>
                  </a:cubicBezTo>
                  <a:cubicBezTo>
                    <a:pt x="550" y="6723"/>
                    <a:pt x="716" y="7694"/>
                    <a:pt x="1112" y="8571"/>
                  </a:cubicBezTo>
                  <a:cubicBezTo>
                    <a:pt x="1799" y="10125"/>
                    <a:pt x="3166" y="11366"/>
                    <a:pt x="4787" y="11881"/>
                  </a:cubicBezTo>
                  <a:moveTo>
                    <a:pt x="776" y="5603"/>
                  </a:moveTo>
                  <a:cubicBezTo>
                    <a:pt x="1131" y="5570"/>
                    <a:pt x="1490" y="5537"/>
                    <a:pt x="1830" y="5421"/>
                  </a:cubicBezTo>
                  <a:cubicBezTo>
                    <a:pt x="2043" y="5338"/>
                    <a:pt x="2233" y="5196"/>
                    <a:pt x="2371" y="5012"/>
                  </a:cubicBezTo>
                  <a:cubicBezTo>
                    <a:pt x="2687" y="4591"/>
                    <a:pt x="2955" y="4137"/>
                    <a:pt x="3238" y="3694"/>
                  </a:cubicBezTo>
                  <a:cubicBezTo>
                    <a:pt x="3361" y="3522"/>
                    <a:pt x="3516" y="3318"/>
                    <a:pt x="3749" y="3318"/>
                  </a:cubicBezTo>
                  <a:cubicBezTo>
                    <a:pt x="4231" y="3293"/>
                    <a:pt x="4714" y="3299"/>
                    <a:pt x="5197" y="3290"/>
                  </a:cubicBezTo>
                  <a:cubicBezTo>
                    <a:pt x="5554" y="3269"/>
                    <a:pt x="5912" y="3294"/>
                    <a:pt x="6269" y="3297"/>
                  </a:cubicBezTo>
                  <a:cubicBezTo>
                    <a:pt x="6114" y="3325"/>
                    <a:pt x="5953" y="3338"/>
                    <a:pt x="5807" y="3405"/>
                  </a:cubicBezTo>
                  <a:cubicBezTo>
                    <a:pt x="5579" y="3501"/>
                    <a:pt x="5417" y="3697"/>
                    <a:pt x="5272" y="3890"/>
                  </a:cubicBezTo>
                  <a:cubicBezTo>
                    <a:pt x="4923" y="4337"/>
                    <a:pt x="4700" y="4875"/>
                    <a:pt x="4297" y="5280"/>
                  </a:cubicBezTo>
                  <a:cubicBezTo>
                    <a:pt x="4158" y="5415"/>
                    <a:pt x="3995" y="5563"/>
                    <a:pt x="3788" y="5555"/>
                  </a:cubicBezTo>
                  <a:cubicBezTo>
                    <a:pt x="2784" y="5563"/>
                    <a:pt x="1780" y="5614"/>
                    <a:pt x="776" y="5603"/>
                  </a:cubicBezTo>
                  <a:moveTo>
                    <a:pt x="9781" y="5555"/>
                  </a:moveTo>
                  <a:cubicBezTo>
                    <a:pt x="9601" y="5563"/>
                    <a:pt x="9445" y="5456"/>
                    <a:pt x="9322" y="5336"/>
                  </a:cubicBezTo>
                  <a:cubicBezTo>
                    <a:pt x="8929" y="4981"/>
                    <a:pt x="8713" y="4487"/>
                    <a:pt x="8408" y="4064"/>
                  </a:cubicBezTo>
                  <a:cubicBezTo>
                    <a:pt x="8231" y="3812"/>
                    <a:pt x="8049" y="3538"/>
                    <a:pt x="7758" y="3408"/>
                  </a:cubicBezTo>
                  <a:cubicBezTo>
                    <a:pt x="7596" y="3327"/>
                    <a:pt x="7413" y="3321"/>
                    <a:pt x="7237" y="3299"/>
                  </a:cubicBezTo>
                  <a:cubicBezTo>
                    <a:pt x="7615" y="3298"/>
                    <a:pt x="7994" y="3268"/>
                    <a:pt x="8372" y="3290"/>
                  </a:cubicBezTo>
                  <a:cubicBezTo>
                    <a:pt x="8854" y="3300"/>
                    <a:pt x="9337" y="3292"/>
                    <a:pt x="9819" y="3320"/>
                  </a:cubicBezTo>
                  <a:cubicBezTo>
                    <a:pt x="10060" y="3326"/>
                    <a:pt x="10214" y="3540"/>
                    <a:pt x="10337" y="3719"/>
                  </a:cubicBezTo>
                  <a:cubicBezTo>
                    <a:pt x="10607" y="4152"/>
                    <a:pt x="10875" y="4587"/>
                    <a:pt x="11177" y="4999"/>
                  </a:cubicBezTo>
                  <a:cubicBezTo>
                    <a:pt x="11329" y="5213"/>
                    <a:pt x="11558" y="5367"/>
                    <a:pt x="11805" y="5451"/>
                  </a:cubicBezTo>
                  <a:cubicBezTo>
                    <a:pt x="12127" y="5541"/>
                    <a:pt x="12461" y="5572"/>
                    <a:pt x="12792" y="5603"/>
                  </a:cubicBezTo>
                  <a:cubicBezTo>
                    <a:pt x="11788" y="5614"/>
                    <a:pt x="10785" y="5563"/>
                    <a:pt x="9781" y="55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Freeform 41">
              <a:extLst>
                <a:ext uri="{FF2B5EF4-FFF2-40B4-BE49-F238E27FC236}">
                  <a16:creationId xmlns:a16="http://schemas.microsoft.com/office/drawing/2014/main" id="{FC784204-A407-41BC-AEDB-F34874A6433C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283" y="732"/>
              <a:ext cx="225" cy="223"/>
            </a:xfrm>
            <a:custGeom>
              <a:avLst/>
              <a:gdLst>
                <a:gd name="T0" fmla="*/ 441 w 994"/>
                <a:gd name="T1" fmla="*/ 935 h 982"/>
                <a:gd name="T2" fmla="*/ 933 w 994"/>
                <a:gd name="T3" fmla="*/ 598 h 982"/>
                <a:gd name="T4" fmla="*/ 675 w 994"/>
                <a:gd name="T5" fmla="*/ 116 h 982"/>
                <a:gd name="T6" fmla="*/ 149 w 994"/>
                <a:gd name="T7" fmla="*/ 707 h 982"/>
                <a:gd name="T8" fmla="*/ 441 w 994"/>
                <a:gd name="T9" fmla="*/ 935 h 982"/>
                <a:gd name="T10" fmla="*/ 432 w 994"/>
                <a:gd name="T11" fmla="*/ 814 h 982"/>
                <a:gd name="T12" fmla="*/ 234 w 994"/>
                <a:gd name="T13" fmla="*/ 544 h 982"/>
                <a:gd name="T14" fmla="*/ 468 w 994"/>
                <a:gd name="T15" fmla="*/ 235 h 982"/>
                <a:gd name="T16" fmla="*/ 825 w 994"/>
                <a:gd name="T17" fmla="*/ 505 h 982"/>
                <a:gd name="T18" fmla="*/ 432 w 994"/>
                <a:gd name="T19" fmla="*/ 81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4" h="982">
                  <a:moveTo>
                    <a:pt x="441" y="935"/>
                  </a:moveTo>
                  <a:cubicBezTo>
                    <a:pt x="661" y="982"/>
                    <a:pt x="871" y="798"/>
                    <a:pt x="933" y="598"/>
                  </a:cubicBezTo>
                  <a:cubicBezTo>
                    <a:pt x="994" y="401"/>
                    <a:pt x="872" y="175"/>
                    <a:pt x="675" y="116"/>
                  </a:cubicBezTo>
                  <a:cubicBezTo>
                    <a:pt x="353" y="0"/>
                    <a:pt x="0" y="401"/>
                    <a:pt x="149" y="707"/>
                  </a:cubicBezTo>
                  <a:cubicBezTo>
                    <a:pt x="201" y="826"/>
                    <a:pt x="317" y="907"/>
                    <a:pt x="441" y="935"/>
                  </a:cubicBezTo>
                  <a:moveTo>
                    <a:pt x="432" y="814"/>
                  </a:moveTo>
                  <a:cubicBezTo>
                    <a:pt x="315" y="784"/>
                    <a:pt x="233" y="663"/>
                    <a:pt x="234" y="544"/>
                  </a:cubicBezTo>
                  <a:cubicBezTo>
                    <a:pt x="256" y="412"/>
                    <a:pt x="349" y="294"/>
                    <a:pt x="468" y="235"/>
                  </a:cubicBezTo>
                  <a:cubicBezTo>
                    <a:pt x="639" y="153"/>
                    <a:pt x="861" y="315"/>
                    <a:pt x="825" y="505"/>
                  </a:cubicBezTo>
                  <a:cubicBezTo>
                    <a:pt x="790" y="678"/>
                    <a:pt x="623" y="857"/>
                    <a:pt x="432" y="8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Freeform 42">
              <a:extLst>
                <a:ext uri="{FF2B5EF4-FFF2-40B4-BE49-F238E27FC236}">
                  <a16:creationId xmlns:a16="http://schemas.microsoft.com/office/drawing/2014/main" id="{A77E7C48-6D21-43C1-9949-48C43F013F6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528" y="770"/>
              <a:ext cx="241" cy="242"/>
            </a:xfrm>
            <a:custGeom>
              <a:avLst/>
              <a:gdLst>
                <a:gd name="T0" fmla="*/ 0 w 1062"/>
                <a:gd name="T1" fmla="*/ 454 h 1066"/>
                <a:gd name="T2" fmla="*/ 568 w 1062"/>
                <a:gd name="T3" fmla="*/ 1066 h 1066"/>
                <a:gd name="T4" fmla="*/ 645 w 1062"/>
                <a:gd name="T5" fmla="*/ 932 h 1066"/>
                <a:gd name="T6" fmla="*/ 554 w 1062"/>
                <a:gd name="T7" fmla="*/ 276 h 1066"/>
                <a:gd name="T8" fmla="*/ 959 w 1062"/>
                <a:gd name="T9" fmla="*/ 703 h 1066"/>
                <a:gd name="T10" fmla="*/ 1007 w 1062"/>
                <a:gd name="T11" fmla="*/ 581 h 1066"/>
                <a:gd name="T12" fmla="*/ 452 w 1062"/>
                <a:gd name="T13" fmla="*/ 0 h 1066"/>
                <a:gd name="T14" fmla="*/ 407 w 1062"/>
                <a:gd name="T15" fmla="*/ 191 h 1066"/>
                <a:gd name="T16" fmla="*/ 500 w 1062"/>
                <a:gd name="T17" fmla="*/ 806 h 1066"/>
                <a:gd name="T18" fmla="*/ 92 w 1062"/>
                <a:gd name="T19" fmla="*/ 377 h 1066"/>
                <a:gd name="T20" fmla="*/ 0 w 1062"/>
                <a:gd name="T21" fmla="*/ 45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2" h="1066">
                  <a:moveTo>
                    <a:pt x="0" y="454"/>
                  </a:moveTo>
                  <a:cubicBezTo>
                    <a:pt x="189" y="659"/>
                    <a:pt x="377" y="864"/>
                    <a:pt x="568" y="1066"/>
                  </a:cubicBezTo>
                  <a:cubicBezTo>
                    <a:pt x="597" y="1023"/>
                    <a:pt x="655" y="991"/>
                    <a:pt x="645" y="932"/>
                  </a:cubicBezTo>
                  <a:cubicBezTo>
                    <a:pt x="624" y="713"/>
                    <a:pt x="568" y="497"/>
                    <a:pt x="554" y="276"/>
                  </a:cubicBezTo>
                  <a:cubicBezTo>
                    <a:pt x="697" y="410"/>
                    <a:pt x="823" y="561"/>
                    <a:pt x="959" y="703"/>
                  </a:cubicBezTo>
                  <a:cubicBezTo>
                    <a:pt x="981" y="665"/>
                    <a:pt x="1062" y="624"/>
                    <a:pt x="1007" y="581"/>
                  </a:cubicBezTo>
                  <a:cubicBezTo>
                    <a:pt x="831" y="380"/>
                    <a:pt x="653" y="178"/>
                    <a:pt x="452" y="0"/>
                  </a:cubicBezTo>
                  <a:cubicBezTo>
                    <a:pt x="430" y="62"/>
                    <a:pt x="390" y="124"/>
                    <a:pt x="407" y="191"/>
                  </a:cubicBezTo>
                  <a:cubicBezTo>
                    <a:pt x="433" y="397"/>
                    <a:pt x="478" y="600"/>
                    <a:pt x="500" y="806"/>
                  </a:cubicBezTo>
                  <a:cubicBezTo>
                    <a:pt x="361" y="666"/>
                    <a:pt x="229" y="519"/>
                    <a:pt x="92" y="377"/>
                  </a:cubicBezTo>
                  <a:cubicBezTo>
                    <a:pt x="69" y="396"/>
                    <a:pt x="23" y="435"/>
                    <a:pt x="0" y="4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Freeform 43">
              <a:extLst>
                <a:ext uri="{FF2B5EF4-FFF2-40B4-BE49-F238E27FC236}">
                  <a16:creationId xmlns:a16="http://schemas.microsoft.com/office/drawing/2014/main" id="{2C2BC010-0A9D-4594-96AD-0E6E606CBD87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334" y="875"/>
              <a:ext cx="1907" cy="1443"/>
            </a:xfrm>
            <a:custGeom>
              <a:avLst/>
              <a:gdLst>
                <a:gd name="T0" fmla="*/ 4816 w 8402"/>
                <a:gd name="T1" fmla="*/ 6332 h 6356"/>
                <a:gd name="T2" fmla="*/ 7488 w 8402"/>
                <a:gd name="T3" fmla="*/ 4923 h 6356"/>
                <a:gd name="T4" fmla="*/ 7488 w 8402"/>
                <a:gd name="T5" fmla="*/ 4433 h 6356"/>
                <a:gd name="T6" fmla="*/ 7676 w 8402"/>
                <a:gd name="T7" fmla="*/ 3084 h 6356"/>
                <a:gd name="T8" fmla="*/ 7479 w 8402"/>
                <a:gd name="T9" fmla="*/ 2027 h 6356"/>
                <a:gd name="T10" fmla="*/ 5654 w 8402"/>
                <a:gd name="T11" fmla="*/ 113 h 6356"/>
                <a:gd name="T12" fmla="*/ 2783 w 8402"/>
                <a:gd name="T13" fmla="*/ 2073 h 6356"/>
                <a:gd name="T14" fmla="*/ 391 w 8402"/>
                <a:gd name="T15" fmla="*/ 3291 h 6356"/>
                <a:gd name="T16" fmla="*/ 232 w 8402"/>
                <a:gd name="T17" fmla="*/ 3471 h 6356"/>
                <a:gd name="T18" fmla="*/ 2091 w 8402"/>
                <a:gd name="T19" fmla="*/ 3046 h 6356"/>
                <a:gd name="T20" fmla="*/ 2785 w 8402"/>
                <a:gd name="T21" fmla="*/ 6331 h 6356"/>
                <a:gd name="T22" fmla="*/ 2867 w 8402"/>
                <a:gd name="T23" fmla="*/ 2868 h 6356"/>
                <a:gd name="T24" fmla="*/ 3912 w 8402"/>
                <a:gd name="T25" fmla="*/ 2898 h 6356"/>
                <a:gd name="T26" fmla="*/ 5011 w 8402"/>
                <a:gd name="T27" fmla="*/ 4886 h 6356"/>
                <a:gd name="T28" fmla="*/ 2884 w 8402"/>
                <a:gd name="T29" fmla="*/ 6247 h 6356"/>
                <a:gd name="T30" fmla="*/ 5106 w 8402"/>
                <a:gd name="T31" fmla="*/ 4865 h 6356"/>
                <a:gd name="T32" fmla="*/ 5322 w 8402"/>
                <a:gd name="T33" fmla="*/ 6240 h 6356"/>
                <a:gd name="T34" fmla="*/ 5423 w 8402"/>
                <a:gd name="T35" fmla="*/ 6241 h 6356"/>
                <a:gd name="T36" fmla="*/ 5948 w 8402"/>
                <a:gd name="T37" fmla="*/ 4867 h 6356"/>
                <a:gd name="T38" fmla="*/ 7402 w 8402"/>
                <a:gd name="T39" fmla="*/ 6239 h 6356"/>
                <a:gd name="T40" fmla="*/ 5711 w 8402"/>
                <a:gd name="T41" fmla="*/ 4523 h 6356"/>
                <a:gd name="T42" fmla="*/ 4278 w 8402"/>
                <a:gd name="T43" fmla="*/ 1723 h 6356"/>
                <a:gd name="T44" fmla="*/ 3611 w 8402"/>
                <a:gd name="T45" fmla="*/ 648 h 6356"/>
                <a:gd name="T46" fmla="*/ 6840 w 8402"/>
                <a:gd name="T47" fmla="*/ 784 h 6356"/>
                <a:gd name="T48" fmla="*/ 5661 w 8402"/>
                <a:gd name="T49" fmla="*/ 1664 h 6356"/>
                <a:gd name="T50" fmla="*/ 5375 w 8402"/>
                <a:gd name="T51" fmla="*/ 977 h 6356"/>
                <a:gd name="T52" fmla="*/ 5007 w 8402"/>
                <a:gd name="T53" fmla="*/ 1651 h 6356"/>
                <a:gd name="T54" fmla="*/ 4727 w 8402"/>
                <a:gd name="T55" fmla="*/ 2299 h 6356"/>
                <a:gd name="T56" fmla="*/ 5956 w 8402"/>
                <a:gd name="T57" fmla="*/ 4816 h 6356"/>
                <a:gd name="T58" fmla="*/ 6670 w 8402"/>
                <a:gd name="T59" fmla="*/ 4548 h 6356"/>
                <a:gd name="T60" fmla="*/ 5617 w 8402"/>
                <a:gd name="T61" fmla="*/ 2751 h 6356"/>
                <a:gd name="T62" fmla="*/ 7397 w 8402"/>
                <a:gd name="T63" fmla="*/ 3266 h 6356"/>
                <a:gd name="T64" fmla="*/ 6670 w 8402"/>
                <a:gd name="T65" fmla="*/ 4548 h 6356"/>
                <a:gd name="T66" fmla="*/ 5181 w 8402"/>
                <a:gd name="T67" fmla="*/ 947 h 6356"/>
                <a:gd name="T68" fmla="*/ 5319 w 8402"/>
                <a:gd name="T69" fmla="*/ 1616 h 6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02" h="6356">
                  <a:moveTo>
                    <a:pt x="2785" y="6331"/>
                  </a:moveTo>
                  <a:cubicBezTo>
                    <a:pt x="3462" y="6356"/>
                    <a:pt x="4139" y="6324"/>
                    <a:pt x="4816" y="6332"/>
                  </a:cubicBezTo>
                  <a:cubicBezTo>
                    <a:pt x="5708" y="6327"/>
                    <a:pt x="6600" y="6329"/>
                    <a:pt x="7492" y="6324"/>
                  </a:cubicBezTo>
                  <a:cubicBezTo>
                    <a:pt x="7491" y="5857"/>
                    <a:pt x="7490" y="5390"/>
                    <a:pt x="7488" y="4923"/>
                  </a:cubicBezTo>
                  <a:cubicBezTo>
                    <a:pt x="7478" y="4831"/>
                    <a:pt x="7566" y="4768"/>
                    <a:pt x="7570" y="4680"/>
                  </a:cubicBezTo>
                  <a:cubicBezTo>
                    <a:pt x="7538" y="4599"/>
                    <a:pt x="7476" y="4526"/>
                    <a:pt x="7488" y="4433"/>
                  </a:cubicBezTo>
                  <a:cubicBezTo>
                    <a:pt x="7491" y="3943"/>
                    <a:pt x="7477" y="3453"/>
                    <a:pt x="7488" y="2963"/>
                  </a:cubicBezTo>
                  <a:cubicBezTo>
                    <a:pt x="7552" y="3001"/>
                    <a:pt x="7615" y="3042"/>
                    <a:pt x="7676" y="3084"/>
                  </a:cubicBezTo>
                  <a:cubicBezTo>
                    <a:pt x="7832" y="2820"/>
                    <a:pt x="8137" y="2733"/>
                    <a:pt x="8402" y="2623"/>
                  </a:cubicBezTo>
                  <a:cubicBezTo>
                    <a:pt x="8126" y="2381"/>
                    <a:pt x="7816" y="2176"/>
                    <a:pt x="7479" y="2027"/>
                  </a:cubicBezTo>
                  <a:cubicBezTo>
                    <a:pt x="7490" y="1668"/>
                    <a:pt x="7382" y="1308"/>
                    <a:pt x="7168" y="1019"/>
                  </a:cubicBezTo>
                  <a:cubicBezTo>
                    <a:pt x="6814" y="525"/>
                    <a:pt x="6245" y="217"/>
                    <a:pt x="5654" y="113"/>
                  </a:cubicBezTo>
                  <a:cubicBezTo>
                    <a:pt x="5033" y="0"/>
                    <a:pt x="4367" y="79"/>
                    <a:pt x="3817" y="399"/>
                  </a:cubicBezTo>
                  <a:cubicBezTo>
                    <a:pt x="3218" y="731"/>
                    <a:pt x="2784" y="1378"/>
                    <a:pt x="2783" y="2073"/>
                  </a:cubicBezTo>
                  <a:cubicBezTo>
                    <a:pt x="2276" y="2297"/>
                    <a:pt x="1778" y="2543"/>
                    <a:pt x="1299" y="2822"/>
                  </a:cubicBezTo>
                  <a:cubicBezTo>
                    <a:pt x="1000" y="2984"/>
                    <a:pt x="706" y="3160"/>
                    <a:pt x="391" y="3291"/>
                  </a:cubicBezTo>
                  <a:cubicBezTo>
                    <a:pt x="261" y="3347"/>
                    <a:pt x="126" y="3392"/>
                    <a:pt x="0" y="3455"/>
                  </a:cubicBezTo>
                  <a:cubicBezTo>
                    <a:pt x="77" y="3464"/>
                    <a:pt x="155" y="3467"/>
                    <a:pt x="232" y="3471"/>
                  </a:cubicBezTo>
                  <a:cubicBezTo>
                    <a:pt x="348" y="3475"/>
                    <a:pt x="444" y="3548"/>
                    <a:pt x="542" y="3600"/>
                  </a:cubicBezTo>
                  <a:cubicBezTo>
                    <a:pt x="1061" y="3421"/>
                    <a:pt x="1568" y="3212"/>
                    <a:pt x="2091" y="3046"/>
                  </a:cubicBezTo>
                  <a:cubicBezTo>
                    <a:pt x="2313" y="2969"/>
                    <a:pt x="2544" y="2917"/>
                    <a:pt x="2776" y="2881"/>
                  </a:cubicBezTo>
                  <a:cubicBezTo>
                    <a:pt x="2773" y="4031"/>
                    <a:pt x="2781" y="5181"/>
                    <a:pt x="2785" y="6331"/>
                  </a:cubicBezTo>
                  <a:moveTo>
                    <a:pt x="2884" y="6247"/>
                  </a:moveTo>
                  <a:cubicBezTo>
                    <a:pt x="2863" y="5121"/>
                    <a:pt x="2861" y="3994"/>
                    <a:pt x="2867" y="2868"/>
                  </a:cubicBezTo>
                  <a:cubicBezTo>
                    <a:pt x="3162" y="2823"/>
                    <a:pt x="3460" y="2772"/>
                    <a:pt x="3759" y="2789"/>
                  </a:cubicBezTo>
                  <a:cubicBezTo>
                    <a:pt x="3831" y="2783"/>
                    <a:pt x="3874" y="2848"/>
                    <a:pt x="3912" y="2898"/>
                  </a:cubicBezTo>
                  <a:cubicBezTo>
                    <a:pt x="4245" y="3438"/>
                    <a:pt x="4445" y="4053"/>
                    <a:pt x="4823" y="4566"/>
                  </a:cubicBezTo>
                  <a:cubicBezTo>
                    <a:pt x="4889" y="4670"/>
                    <a:pt x="5021" y="4750"/>
                    <a:pt x="5011" y="4886"/>
                  </a:cubicBezTo>
                  <a:cubicBezTo>
                    <a:pt x="5010" y="5338"/>
                    <a:pt x="5013" y="5790"/>
                    <a:pt x="5009" y="6242"/>
                  </a:cubicBezTo>
                  <a:cubicBezTo>
                    <a:pt x="4301" y="6245"/>
                    <a:pt x="3592" y="6243"/>
                    <a:pt x="2884" y="6247"/>
                  </a:cubicBezTo>
                  <a:moveTo>
                    <a:pt x="5106" y="6243"/>
                  </a:moveTo>
                  <a:cubicBezTo>
                    <a:pt x="5105" y="5783"/>
                    <a:pt x="5108" y="5324"/>
                    <a:pt x="5106" y="4865"/>
                  </a:cubicBezTo>
                  <a:cubicBezTo>
                    <a:pt x="5179" y="4875"/>
                    <a:pt x="5253" y="4883"/>
                    <a:pt x="5326" y="4891"/>
                  </a:cubicBezTo>
                  <a:cubicBezTo>
                    <a:pt x="5328" y="5341"/>
                    <a:pt x="5330" y="5791"/>
                    <a:pt x="5322" y="6240"/>
                  </a:cubicBezTo>
                  <a:cubicBezTo>
                    <a:pt x="5250" y="6241"/>
                    <a:pt x="5178" y="6242"/>
                    <a:pt x="5106" y="6243"/>
                  </a:cubicBezTo>
                  <a:moveTo>
                    <a:pt x="5423" y="6241"/>
                  </a:moveTo>
                  <a:cubicBezTo>
                    <a:pt x="5423" y="5792"/>
                    <a:pt x="5424" y="5342"/>
                    <a:pt x="5425" y="4892"/>
                  </a:cubicBezTo>
                  <a:cubicBezTo>
                    <a:pt x="5599" y="4881"/>
                    <a:pt x="5774" y="4876"/>
                    <a:pt x="5948" y="4867"/>
                  </a:cubicBezTo>
                  <a:cubicBezTo>
                    <a:pt x="6433" y="4862"/>
                    <a:pt x="6915" y="4811"/>
                    <a:pt x="7399" y="4795"/>
                  </a:cubicBezTo>
                  <a:cubicBezTo>
                    <a:pt x="7401" y="5276"/>
                    <a:pt x="7404" y="5758"/>
                    <a:pt x="7402" y="6239"/>
                  </a:cubicBezTo>
                  <a:cubicBezTo>
                    <a:pt x="6742" y="6236"/>
                    <a:pt x="6083" y="6242"/>
                    <a:pt x="5423" y="6241"/>
                  </a:cubicBezTo>
                  <a:moveTo>
                    <a:pt x="5711" y="4523"/>
                  </a:moveTo>
                  <a:cubicBezTo>
                    <a:pt x="5401" y="3923"/>
                    <a:pt x="5099" y="3320"/>
                    <a:pt x="4805" y="2712"/>
                  </a:cubicBezTo>
                  <a:cubicBezTo>
                    <a:pt x="4637" y="2379"/>
                    <a:pt x="4487" y="2034"/>
                    <a:pt x="4278" y="1723"/>
                  </a:cubicBezTo>
                  <a:cubicBezTo>
                    <a:pt x="3798" y="1718"/>
                    <a:pt x="3326" y="1851"/>
                    <a:pt x="2883" y="2026"/>
                  </a:cubicBezTo>
                  <a:cubicBezTo>
                    <a:pt x="2887" y="1482"/>
                    <a:pt x="3190" y="977"/>
                    <a:pt x="3611" y="648"/>
                  </a:cubicBezTo>
                  <a:cubicBezTo>
                    <a:pt x="4132" y="244"/>
                    <a:pt x="4825" y="94"/>
                    <a:pt x="5472" y="181"/>
                  </a:cubicBezTo>
                  <a:cubicBezTo>
                    <a:pt x="5975" y="236"/>
                    <a:pt x="6465" y="441"/>
                    <a:pt x="6840" y="784"/>
                  </a:cubicBezTo>
                  <a:cubicBezTo>
                    <a:pt x="7163" y="1091"/>
                    <a:pt x="7403" y="1518"/>
                    <a:pt x="7380" y="1975"/>
                  </a:cubicBezTo>
                  <a:cubicBezTo>
                    <a:pt x="6830" y="1770"/>
                    <a:pt x="6243" y="1699"/>
                    <a:pt x="5661" y="1664"/>
                  </a:cubicBezTo>
                  <a:cubicBezTo>
                    <a:pt x="5582" y="1655"/>
                    <a:pt x="5496" y="1674"/>
                    <a:pt x="5424" y="1637"/>
                  </a:cubicBezTo>
                  <a:cubicBezTo>
                    <a:pt x="5373" y="1421"/>
                    <a:pt x="5450" y="1189"/>
                    <a:pt x="5375" y="977"/>
                  </a:cubicBezTo>
                  <a:cubicBezTo>
                    <a:pt x="5325" y="836"/>
                    <a:pt x="5082" y="836"/>
                    <a:pt x="5043" y="985"/>
                  </a:cubicBezTo>
                  <a:cubicBezTo>
                    <a:pt x="4975" y="1199"/>
                    <a:pt x="5030" y="1430"/>
                    <a:pt x="5007" y="1651"/>
                  </a:cubicBezTo>
                  <a:cubicBezTo>
                    <a:pt x="4814" y="1654"/>
                    <a:pt x="4619" y="1647"/>
                    <a:pt x="4430" y="1692"/>
                  </a:cubicBezTo>
                  <a:cubicBezTo>
                    <a:pt x="4520" y="1899"/>
                    <a:pt x="4629" y="2097"/>
                    <a:pt x="4727" y="2299"/>
                  </a:cubicBezTo>
                  <a:cubicBezTo>
                    <a:pt x="5107" y="3060"/>
                    <a:pt x="5460" y="3835"/>
                    <a:pt x="5861" y="4585"/>
                  </a:cubicBezTo>
                  <a:cubicBezTo>
                    <a:pt x="5901" y="4658"/>
                    <a:pt x="5930" y="4736"/>
                    <a:pt x="5956" y="4816"/>
                  </a:cubicBezTo>
                  <a:cubicBezTo>
                    <a:pt x="5817" y="4779"/>
                    <a:pt x="5773" y="4635"/>
                    <a:pt x="5711" y="4523"/>
                  </a:cubicBezTo>
                  <a:moveTo>
                    <a:pt x="6670" y="4548"/>
                  </a:moveTo>
                  <a:cubicBezTo>
                    <a:pt x="6499" y="4514"/>
                    <a:pt x="6376" y="4375"/>
                    <a:pt x="6282" y="4237"/>
                  </a:cubicBezTo>
                  <a:cubicBezTo>
                    <a:pt x="5988" y="3778"/>
                    <a:pt x="5777" y="3270"/>
                    <a:pt x="5617" y="2751"/>
                  </a:cubicBezTo>
                  <a:cubicBezTo>
                    <a:pt x="6207" y="2727"/>
                    <a:pt x="6808" y="2741"/>
                    <a:pt x="7378" y="2911"/>
                  </a:cubicBezTo>
                  <a:cubicBezTo>
                    <a:pt x="7390" y="3029"/>
                    <a:pt x="7399" y="3148"/>
                    <a:pt x="7397" y="3266"/>
                  </a:cubicBezTo>
                  <a:cubicBezTo>
                    <a:pt x="7395" y="3709"/>
                    <a:pt x="7401" y="4153"/>
                    <a:pt x="7400" y="4596"/>
                  </a:cubicBezTo>
                  <a:cubicBezTo>
                    <a:pt x="7156" y="4591"/>
                    <a:pt x="6910" y="4599"/>
                    <a:pt x="6670" y="4548"/>
                  </a:cubicBezTo>
                  <a:moveTo>
                    <a:pt x="5108" y="1615"/>
                  </a:moveTo>
                  <a:cubicBezTo>
                    <a:pt x="5127" y="1394"/>
                    <a:pt x="5044" y="1141"/>
                    <a:pt x="5181" y="947"/>
                  </a:cubicBezTo>
                  <a:cubicBezTo>
                    <a:pt x="5210" y="960"/>
                    <a:pt x="5267" y="986"/>
                    <a:pt x="5295" y="999"/>
                  </a:cubicBezTo>
                  <a:cubicBezTo>
                    <a:pt x="5330" y="1203"/>
                    <a:pt x="5318" y="1410"/>
                    <a:pt x="5319" y="1616"/>
                  </a:cubicBezTo>
                  <a:cubicBezTo>
                    <a:pt x="5248" y="1616"/>
                    <a:pt x="5178" y="1616"/>
                    <a:pt x="5108" y="16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1" name="Freeform 44">
              <a:extLst>
                <a:ext uri="{FF2B5EF4-FFF2-40B4-BE49-F238E27FC236}">
                  <a16:creationId xmlns:a16="http://schemas.microsoft.com/office/drawing/2014/main" id="{5E5CBBD1-266B-4CA4-8CCB-015DF2B8A66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150" y="887"/>
              <a:ext cx="197" cy="204"/>
            </a:xfrm>
            <a:custGeom>
              <a:avLst/>
              <a:gdLst>
                <a:gd name="T0" fmla="*/ 240 w 868"/>
                <a:gd name="T1" fmla="*/ 848 h 901"/>
                <a:gd name="T2" fmla="*/ 540 w 868"/>
                <a:gd name="T3" fmla="*/ 867 h 901"/>
                <a:gd name="T4" fmla="*/ 518 w 868"/>
                <a:gd name="T5" fmla="*/ 744 h 901"/>
                <a:gd name="T6" fmla="*/ 192 w 868"/>
                <a:gd name="T7" fmla="*/ 650 h 901"/>
                <a:gd name="T8" fmla="*/ 392 w 868"/>
                <a:gd name="T9" fmla="*/ 212 h 901"/>
                <a:gd name="T10" fmla="*/ 742 w 868"/>
                <a:gd name="T11" fmla="*/ 403 h 901"/>
                <a:gd name="T12" fmla="*/ 697 w 868"/>
                <a:gd name="T13" fmla="*/ 575 h 901"/>
                <a:gd name="T14" fmla="*/ 802 w 868"/>
                <a:gd name="T15" fmla="*/ 636 h 901"/>
                <a:gd name="T16" fmla="*/ 867 w 868"/>
                <a:gd name="T17" fmla="*/ 403 h 901"/>
                <a:gd name="T18" fmla="*/ 390 w 868"/>
                <a:gd name="T19" fmla="*/ 72 h 901"/>
                <a:gd name="T20" fmla="*/ 43 w 868"/>
                <a:gd name="T21" fmla="*/ 424 h 901"/>
                <a:gd name="T22" fmla="*/ 240 w 868"/>
                <a:gd name="T23" fmla="*/ 84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901">
                  <a:moveTo>
                    <a:pt x="240" y="848"/>
                  </a:moveTo>
                  <a:cubicBezTo>
                    <a:pt x="332" y="901"/>
                    <a:pt x="441" y="876"/>
                    <a:pt x="540" y="867"/>
                  </a:cubicBezTo>
                  <a:cubicBezTo>
                    <a:pt x="533" y="826"/>
                    <a:pt x="525" y="785"/>
                    <a:pt x="518" y="744"/>
                  </a:cubicBezTo>
                  <a:cubicBezTo>
                    <a:pt x="403" y="752"/>
                    <a:pt x="254" y="774"/>
                    <a:pt x="192" y="650"/>
                  </a:cubicBezTo>
                  <a:cubicBezTo>
                    <a:pt x="80" y="480"/>
                    <a:pt x="237" y="285"/>
                    <a:pt x="392" y="212"/>
                  </a:cubicBezTo>
                  <a:cubicBezTo>
                    <a:pt x="529" y="116"/>
                    <a:pt x="746" y="237"/>
                    <a:pt x="742" y="403"/>
                  </a:cubicBezTo>
                  <a:cubicBezTo>
                    <a:pt x="735" y="462"/>
                    <a:pt x="714" y="518"/>
                    <a:pt x="697" y="575"/>
                  </a:cubicBezTo>
                  <a:cubicBezTo>
                    <a:pt x="732" y="596"/>
                    <a:pt x="767" y="616"/>
                    <a:pt x="802" y="636"/>
                  </a:cubicBezTo>
                  <a:cubicBezTo>
                    <a:pt x="830" y="561"/>
                    <a:pt x="868" y="485"/>
                    <a:pt x="867" y="403"/>
                  </a:cubicBezTo>
                  <a:cubicBezTo>
                    <a:pt x="851" y="181"/>
                    <a:pt x="606" y="0"/>
                    <a:pt x="390" y="72"/>
                  </a:cubicBezTo>
                  <a:cubicBezTo>
                    <a:pt x="232" y="130"/>
                    <a:pt x="86" y="255"/>
                    <a:pt x="43" y="424"/>
                  </a:cubicBezTo>
                  <a:cubicBezTo>
                    <a:pt x="0" y="588"/>
                    <a:pt x="95" y="768"/>
                    <a:pt x="240" y="8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2" name="Freeform 45">
              <a:extLst>
                <a:ext uri="{FF2B5EF4-FFF2-40B4-BE49-F238E27FC236}">
                  <a16:creationId xmlns:a16="http://schemas.microsoft.com/office/drawing/2014/main" id="{B5AB7BD8-8465-402F-A0CE-DEBFB1CD77D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76" y="927"/>
              <a:ext cx="157" cy="144"/>
            </a:xfrm>
            <a:custGeom>
              <a:avLst/>
              <a:gdLst>
                <a:gd name="T0" fmla="*/ 0 w 691"/>
                <a:gd name="T1" fmla="*/ 69 h 637"/>
                <a:gd name="T2" fmla="*/ 623 w 691"/>
                <a:gd name="T3" fmla="*/ 637 h 637"/>
                <a:gd name="T4" fmla="*/ 691 w 691"/>
                <a:gd name="T5" fmla="*/ 530 h 637"/>
                <a:gd name="T6" fmla="*/ 81 w 691"/>
                <a:gd name="T7" fmla="*/ 0 h 637"/>
                <a:gd name="T8" fmla="*/ 0 w 691"/>
                <a:gd name="T9" fmla="*/ 69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37">
                  <a:moveTo>
                    <a:pt x="0" y="69"/>
                  </a:moveTo>
                  <a:cubicBezTo>
                    <a:pt x="184" y="281"/>
                    <a:pt x="413" y="450"/>
                    <a:pt x="623" y="637"/>
                  </a:cubicBezTo>
                  <a:cubicBezTo>
                    <a:pt x="645" y="601"/>
                    <a:pt x="668" y="566"/>
                    <a:pt x="691" y="530"/>
                  </a:cubicBezTo>
                  <a:cubicBezTo>
                    <a:pt x="489" y="352"/>
                    <a:pt x="286" y="174"/>
                    <a:pt x="81" y="0"/>
                  </a:cubicBezTo>
                  <a:cubicBezTo>
                    <a:pt x="61" y="17"/>
                    <a:pt x="20" y="52"/>
                    <a:pt x="0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3" name="Freeform 46">
              <a:extLst>
                <a:ext uri="{FF2B5EF4-FFF2-40B4-BE49-F238E27FC236}">
                  <a16:creationId xmlns:a16="http://schemas.microsoft.com/office/drawing/2014/main" id="{6AD51AE6-7622-4306-A7F6-12AA04C27EE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0" y="985"/>
              <a:ext cx="203" cy="189"/>
            </a:xfrm>
            <a:custGeom>
              <a:avLst/>
              <a:gdLst>
                <a:gd name="T0" fmla="*/ 0 w 896"/>
                <a:gd name="T1" fmla="*/ 99 h 833"/>
                <a:gd name="T2" fmla="*/ 471 w 896"/>
                <a:gd name="T3" fmla="*/ 833 h 833"/>
                <a:gd name="T4" fmla="*/ 560 w 896"/>
                <a:gd name="T5" fmla="*/ 744 h 833"/>
                <a:gd name="T6" fmla="*/ 169 w 896"/>
                <a:gd name="T7" fmla="*/ 141 h 833"/>
                <a:gd name="T8" fmla="*/ 880 w 896"/>
                <a:gd name="T9" fmla="*/ 311 h 833"/>
                <a:gd name="T10" fmla="*/ 896 w 896"/>
                <a:gd name="T11" fmla="*/ 209 h 833"/>
                <a:gd name="T12" fmla="*/ 52 w 896"/>
                <a:gd name="T13" fmla="*/ 0 h 833"/>
                <a:gd name="T14" fmla="*/ 0 w 896"/>
                <a:gd name="T15" fmla="*/ 99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6" h="833">
                  <a:moveTo>
                    <a:pt x="0" y="99"/>
                  </a:moveTo>
                  <a:cubicBezTo>
                    <a:pt x="157" y="344"/>
                    <a:pt x="316" y="587"/>
                    <a:pt x="471" y="833"/>
                  </a:cubicBezTo>
                  <a:cubicBezTo>
                    <a:pt x="493" y="811"/>
                    <a:pt x="538" y="766"/>
                    <a:pt x="560" y="744"/>
                  </a:cubicBezTo>
                  <a:cubicBezTo>
                    <a:pt x="439" y="537"/>
                    <a:pt x="287" y="350"/>
                    <a:pt x="169" y="141"/>
                  </a:cubicBezTo>
                  <a:cubicBezTo>
                    <a:pt x="409" y="184"/>
                    <a:pt x="635" y="294"/>
                    <a:pt x="880" y="311"/>
                  </a:cubicBezTo>
                  <a:cubicBezTo>
                    <a:pt x="884" y="285"/>
                    <a:pt x="892" y="234"/>
                    <a:pt x="896" y="209"/>
                  </a:cubicBezTo>
                  <a:cubicBezTo>
                    <a:pt x="614" y="142"/>
                    <a:pt x="337" y="55"/>
                    <a:pt x="52" y="0"/>
                  </a:cubicBezTo>
                  <a:cubicBezTo>
                    <a:pt x="39" y="25"/>
                    <a:pt x="13" y="75"/>
                    <a:pt x="0" y="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4" name="Freeform 47">
              <a:extLst>
                <a:ext uri="{FF2B5EF4-FFF2-40B4-BE49-F238E27FC236}">
                  <a16:creationId xmlns:a16="http://schemas.microsoft.com/office/drawing/2014/main" id="{E625F40F-B2E4-4D4F-9BD6-25EE6D09930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7" y="1144"/>
              <a:ext cx="169" cy="120"/>
            </a:xfrm>
            <a:custGeom>
              <a:avLst/>
              <a:gdLst>
                <a:gd name="T0" fmla="*/ 51 w 747"/>
                <a:gd name="T1" fmla="*/ 529 h 529"/>
                <a:gd name="T2" fmla="*/ 747 w 747"/>
                <a:gd name="T3" fmla="*/ 112 h 529"/>
                <a:gd name="T4" fmla="*/ 729 w 747"/>
                <a:gd name="T5" fmla="*/ 0 h 529"/>
                <a:gd name="T6" fmla="*/ 401 w 747"/>
                <a:gd name="T7" fmla="*/ 167 h 529"/>
                <a:gd name="T8" fmla="*/ 0 w 747"/>
                <a:gd name="T9" fmla="*/ 419 h 529"/>
                <a:gd name="T10" fmla="*/ 51 w 747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7" h="529">
                  <a:moveTo>
                    <a:pt x="51" y="529"/>
                  </a:moveTo>
                  <a:cubicBezTo>
                    <a:pt x="289" y="400"/>
                    <a:pt x="509" y="241"/>
                    <a:pt x="747" y="112"/>
                  </a:cubicBezTo>
                  <a:cubicBezTo>
                    <a:pt x="741" y="75"/>
                    <a:pt x="735" y="37"/>
                    <a:pt x="729" y="0"/>
                  </a:cubicBezTo>
                  <a:cubicBezTo>
                    <a:pt x="607" y="25"/>
                    <a:pt x="506" y="102"/>
                    <a:pt x="401" y="167"/>
                  </a:cubicBezTo>
                  <a:cubicBezTo>
                    <a:pt x="268" y="251"/>
                    <a:pt x="134" y="335"/>
                    <a:pt x="0" y="419"/>
                  </a:cubicBezTo>
                  <a:cubicBezTo>
                    <a:pt x="13" y="446"/>
                    <a:pt x="38" y="502"/>
                    <a:pt x="51" y="5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5" name="Freeform 48">
              <a:extLst>
                <a:ext uri="{FF2B5EF4-FFF2-40B4-BE49-F238E27FC236}">
                  <a16:creationId xmlns:a16="http://schemas.microsoft.com/office/drawing/2014/main" id="{B57FADF5-99B5-449D-A249-4303E581598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6" y="1168"/>
              <a:ext cx="229" cy="219"/>
            </a:xfrm>
            <a:custGeom>
              <a:avLst/>
              <a:gdLst>
                <a:gd name="T0" fmla="*/ 0 w 1010"/>
                <a:gd name="T1" fmla="*/ 549 h 961"/>
                <a:gd name="T2" fmla="*/ 715 w 1010"/>
                <a:gd name="T3" fmla="*/ 961 h 961"/>
                <a:gd name="T4" fmla="*/ 1010 w 1010"/>
                <a:gd name="T5" fmla="*/ 420 h 961"/>
                <a:gd name="T6" fmla="*/ 896 w 1010"/>
                <a:gd name="T7" fmla="*/ 405 h 961"/>
                <a:gd name="T8" fmla="*/ 674 w 1010"/>
                <a:gd name="T9" fmla="*/ 793 h 961"/>
                <a:gd name="T10" fmla="*/ 482 w 1010"/>
                <a:gd name="T11" fmla="*/ 679 h 961"/>
                <a:gd name="T12" fmla="*/ 702 w 1010"/>
                <a:gd name="T13" fmla="*/ 282 h 961"/>
                <a:gd name="T14" fmla="*/ 583 w 1010"/>
                <a:gd name="T15" fmla="*/ 263 h 961"/>
                <a:gd name="T16" fmla="*/ 384 w 1010"/>
                <a:gd name="T17" fmla="*/ 617 h 961"/>
                <a:gd name="T18" fmla="*/ 160 w 1010"/>
                <a:gd name="T19" fmla="*/ 499 h 961"/>
                <a:gd name="T20" fmla="*/ 387 w 1010"/>
                <a:gd name="T21" fmla="*/ 87 h 961"/>
                <a:gd name="T22" fmla="*/ 316 w 1010"/>
                <a:gd name="T23" fmla="*/ 0 h 961"/>
                <a:gd name="T24" fmla="*/ 0 w 1010"/>
                <a:gd name="T25" fmla="*/ 549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0" h="961">
                  <a:moveTo>
                    <a:pt x="0" y="549"/>
                  </a:moveTo>
                  <a:cubicBezTo>
                    <a:pt x="237" y="688"/>
                    <a:pt x="473" y="830"/>
                    <a:pt x="715" y="961"/>
                  </a:cubicBezTo>
                  <a:cubicBezTo>
                    <a:pt x="814" y="781"/>
                    <a:pt x="927" y="608"/>
                    <a:pt x="1010" y="420"/>
                  </a:cubicBezTo>
                  <a:cubicBezTo>
                    <a:pt x="982" y="416"/>
                    <a:pt x="925" y="409"/>
                    <a:pt x="896" y="405"/>
                  </a:cubicBezTo>
                  <a:cubicBezTo>
                    <a:pt x="826" y="536"/>
                    <a:pt x="749" y="665"/>
                    <a:pt x="674" y="793"/>
                  </a:cubicBezTo>
                  <a:cubicBezTo>
                    <a:pt x="610" y="755"/>
                    <a:pt x="546" y="717"/>
                    <a:pt x="482" y="679"/>
                  </a:cubicBezTo>
                  <a:cubicBezTo>
                    <a:pt x="554" y="546"/>
                    <a:pt x="633" y="417"/>
                    <a:pt x="702" y="282"/>
                  </a:cubicBezTo>
                  <a:cubicBezTo>
                    <a:pt x="662" y="276"/>
                    <a:pt x="623" y="269"/>
                    <a:pt x="583" y="263"/>
                  </a:cubicBezTo>
                  <a:cubicBezTo>
                    <a:pt x="517" y="381"/>
                    <a:pt x="450" y="499"/>
                    <a:pt x="384" y="617"/>
                  </a:cubicBezTo>
                  <a:cubicBezTo>
                    <a:pt x="309" y="579"/>
                    <a:pt x="234" y="539"/>
                    <a:pt x="160" y="499"/>
                  </a:cubicBezTo>
                  <a:cubicBezTo>
                    <a:pt x="231" y="359"/>
                    <a:pt x="329" y="233"/>
                    <a:pt x="387" y="87"/>
                  </a:cubicBezTo>
                  <a:cubicBezTo>
                    <a:pt x="371" y="53"/>
                    <a:pt x="340" y="28"/>
                    <a:pt x="316" y="0"/>
                  </a:cubicBezTo>
                  <a:cubicBezTo>
                    <a:pt x="208" y="181"/>
                    <a:pt x="95" y="360"/>
                    <a:pt x="0" y="5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6" name="Freeform 49">
              <a:extLst>
                <a:ext uri="{FF2B5EF4-FFF2-40B4-BE49-F238E27FC236}">
                  <a16:creationId xmlns:a16="http://schemas.microsoft.com/office/drawing/2014/main" id="{BC79A6A6-F7C8-4127-8DAE-65784026368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15" y="1263"/>
              <a:ext cx="219" cy="185"/>
            </a:xfrm>
            <a:custGeom>
              <a:avLst/>
              <a:gdLst>
                <a:gd name="T0" fmla="*/ 67 w 964"/>
                <a:gd name="T1" fmla="*/ 640 h 818"/>
                <a:gd name="T2" fmla="*/ 165 w 964"/>
                <a:gd name="T3" fmla="*/ 785 h 818"/>
                <a:gd name="T4" fmla="*/ 964 w 964"/>
                <a:gd name="T5" fmla="*/ 675 h 818"/>
                <a:gd name="T6" fmla="*/ 931 w 964"/>
                <a:gd name="T7" fmla="*/ 567 h 818"/>
                <a:gd name="T8" fmla="*/ 647 w 964"/>
                <a:gd name="T9" fmla="*/ 587 h 818"/>
                <a:gd name="T10" fmla="*/ 488 w 964"/>
                <a:gd name="T11" fmla="*/ 312 h 818"/>
                <a:gd name="T12" fmla="*/ 654 w 964"/>
                <a:gd name="T13" fmla="*/ 110 h 818"/>
                <a:gd name="T14" fmla="*/ 582 w 964"/>
                <a:gd name="T15" fmla="*/ 0 h 818"/>
                <a:gd name="T16" fmla="*/ 67 w 964"/>
                <a:gd name="T17" fmla="*/ 640 h 818"/>
                <a:gd name="T18" fmla="*/ 210 w 964"/>
                <a:gd name="T19" fmla="*/ 657 h 818"/>
                <a:gd name="T20" fmla="*/ 415 w 964"/>
                <a:gd name="T21" fmla="*/ 405 h 818"/>
                <a:gd name="T22" fmla="*/ 529 w 964"/>
                <a:gd name="T23" fmla="*/ 609 h 818"/>
                <a:gd name="T24" fmla="*/ 210 w 964"/>
                <a:gd name="T25" fmla="*/ 65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818">
                  <a:moveTo>
                    <a:pt x="67" y="640"/>
                  </a:moveTo>
                  <a:cubicBezTo>
                    <a:pt x="0" y="703"/>
                    <a:pt x="83" y="818"/>
                    <a:pt x="165" y="785"/>
                  </a:cubicBezTo>
                  <a:cubicBezTo>
                    <a:pt x="431" y="748"/>
                    <a:pt x="698" y="716"/>
                    <a:pt x="964" y="675"/>
                  </a:cubicBezTo>
                  <a:cubicBezTo>
                    <a:pt x="956" y="648"/>
                    <a:pt x="940" y="594"/>
                    <a:pt x="931" y="567"/>
                  </a:cubicBezTo>
                  <a:cubicBezTo>
                    <a:pt x="836" y="569"/>
                    <a:pt x="741" y="577"/>
                    <a:pt x="647" y="587"/>
                  </a:cubicBezTo>
                  <a:cubicBezTo>
                    <a:pt x="591" y="497"/>
                    <a:pt x="540" y="405"/>
                    <a:pt x="488" y="312"/>
                  </a:cubicBezTo>
                  <a:cubicBezTo>
                    <a:pt x="544" y="245"/>
                    <a:pt x="598" y="177"/>
                    <a:pt x="654" y="110"/>
                  </a:cubicBezTo>
                  <a:cubicBezTo>
                    <a:pt x="630" y="74"/>
                    <a:pt x="606" y="37"/>
                    <a:pt x="582" y="0"/>
                  </a:cubicBezTo>
                  <a:cubicBezTo>
                    <a:pt x="410" y="213"/>
                    <a:pt x="232" y="421"/>
                    <a:pt x="67" y="640"/>
                  </a:cubicBezTo>
                  <a:moveTo>
                    <a:pt x="210" y="657"/>
                  </a:moveTo>
                  <a:cubicBezTo>
                    <a:pt x="272" y="568"/>
                    <a:pt x="341" y="484"/>
                    <a:pt x="415" y="405"/>
                  </a:cubicBezTo>
                  <a:cubicBezTo>
                    <a:pt x="455" y="472"/>
                    <a:pt x="493" y="540"/>
                    <a:pt x="529" y="609"/>
                  </a:cubicBezTo>
                  <a:cubicBezTo>
                    <a:pt x="422" y="627"/>
                    <a:pt x="316" y="645"/>
                    <a:pt x="210" y="6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7" name="Freeform 50">
              <a:extLst>
                <a:ext uri="{FF2B5EF4-FFF2-40B4-BE49-F238E27FC236}">
                  <a16:creationId xmlns:a16="http://schemas.microsoft.com/office/drawing/2014/main" id="{0F3610CD-E5E3-431A-93BB-C6B6BF4E3B7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926" y="1352"/>
              <a:ext cx="220" cy="227"/>
            </a:xfrm>
            <a:custGeom>
              <a:avLst/>
              <a:gdLst>
                <a:gd name="T0" fmla="*/ 0 w 968"/>
                <a:gd name="T1" fmla="*/ 686 h 999"/>
                <a:gd name="T2" fmla="*/ 757 w 968"/>
                <a:gd name="T3" fmla="*/ 999 h 999"/>
                <a:gd name="T4" fmla="*/ 941 w 968"/>
                <a:gd name="T5" fmla="*/ 536 h 999"/>
                <a:gd name="T6" fmla="*/ 767 w 968"/>
                <a:gd name="T7" fmla="*/ 286 h 999"/>
                <a:gd name="T8" fmla="*/ 522 w 968"/>
                <a:gd name="T9" fmla="*/ 363 h 999"/>
                <a:gd name="T10" fmla="*/ 277 w 968"/>
                <a:gd name="T11" fmla="*/ 0 h 999"/>
                <a:gd name="T12" fmla="*/ 245 w 968"/>
                <a:gd name="T13" fmla="*/ 149 h 999"/>
                <a:gd name="T14" fmla="*/ 435 w 968"/>
                <a:gd name="T15" fmla="*/ 483 h 999"/>
                <a:gd name="T16" fmla="*/ 385 w 968"/>
                <a:gd name="T17" fmla="*/ 703 h 999"/>
                <a:gd name="T18" fmla="*/ 44 w 968"/>
                <a:gd name="T19" fmla="*/ 573 h 999"/>
                <a:gd name="T20" fmla="*/ 0 w 968"/>
                <a:gd name="T21" fmla="*/ 686 h 999"/>
                <a:gd name="T22" fmla="*/ 483 w 968"/>
                <a:gd name="T23" fmla="*/ 754 h 999"/>
                <a:gd name="T24" fmla="*/ 637 w 968"/>
                <a:gd name="T25" fmla="*/ 442 h 999"/>
                <a:gd name="T26" fmla="*/ 823 w 968"/>
                <a:gd name="T27" fmla="*/ 538 h 999"/>
                <a:gd name="T28" fmla="*/ 713 w 968"/>
                <a:gd name="T29" fmla="*/ 832 h 999"/>
                <a:gd name="T30" fmla="*/ 483 w 968"/>
                <a:gd name="T31" fmla="*/ 75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8" h="999">
                  <a:moveTo>
                    <a:pt x="0" y="686"/>
                  </a:moveTo>
                  <a:cubicBezTo>
                    <a:pt x="255" y="785"/>
                    <a:pt x="501" y="905"/>
                    <a:pt x="757" y="999"/>
                  </a:cubicBezTo>
                  <a:cubicBezTo>
                    <a:pt x="822" y="846"/>
                    <a:pt x="908" y="700"/>
                    <a:pt x="941" y="536"/>
                  </a:cubicBezTo>
                  <a:cubicBezTo>
                    <a:pt x="968" y="421"/>
                    <a:pt x="873" y="313"/>
                    <a:pt x="767" y="286"/>
                  </a:cubicBezTo>
                  <a:cubicBezTo>
                    <a:pt x="677" y="268"/>
                    <a:pt x="598" y="327"/>
                    <a:pt x="522" y="363"/>
                  </a:cubicBezTo>
                  <a:cubicBezTo>
                    <a:pt x="451" y="235"/>
                    <a:pt x="369" y="113"/>
                    <a:pt x="277" y="0"/>
                  </a:cubicBezTo>
                  <a:cubicBezTo>
                    <a:pt x="265" y="50"/>
                    <a:pt x="250" y="98"/>
                    <a:pt x="245" y="149"/>
                  </a:cubicBezTo>
                  <a:cubicBezTo>
                    <a:pt x="290" y="270"/>
                    <a:pt x="388" y="363"/>
                    <a:pt x="435" y="483"/>
                  </a:cubicBezTo>
                  <a:cubicBezTo>
                    <a:pt x="448" y="560"/>
                    <a:pt x="405" y="632"/>
                    <a:pt x="385" y="703"/>
                  </a:cubicBezTo>
                  <a:cubicBezTo>
                    <a:pt x="271" y="660"/>
                    <a:pt x="159" y="614"/>
                    <a:pt x="44" y="573"/>
                  </a:cubicBezTo>
                  <a:cubicBezTo>
                    <a:pt x="29" y="611"/>
                    <a:pt x="15" y="648"/>
                    <a:pt x="0" y="686"/>
                  </a:cubicBezTo>
                  <a:moveTo>
                    <a:pt x="483" y="754"/>
                  </a:moveTo>
                  <a:cubicBezTo>
                    <a:pt x="527" y="647"/>
                    <a:pt x="558" y="529"/>
                    <a:pt x="637" y="442"/>
                  </a:cubicBezTo>
                  <a:cubicBezTo>
                    <a:pt x="700" y="369"/>
                    <a:pt x="847" y="443"/>
                    <a:pt x="823" y="538"/>
                  </a:cubicBezTo>
                  <a:cubicBezTo>
                    <a:pt x="805" y="642"/>
                    <a:pt x="751" y="735"/>
                    <a:pt x="713" y="832"/>
                  </a:cubicBezTo>
                  <a:cubicBezTo>
                    <a:pt x="636" y="808"/>
                    <a:pt x="560" y="781"/>
                    <a:pt x="483" y="7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8" name="Freeform 51">
              <a:extLst>
                <a:ext uri="{FF2B5EF4-FFF2-40B4-BE49-F238E27FC236}">
                  <a16:creationId xmlns:a16="http://schemas.microsoft.com/office/drawing/2014/main" id="{67B763C3-3D48-4D63-A7FF-9A10CA0E5DC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17" y="1410"/>
              <a:ext cx="226" cy="205"/>
            </a:xfrm>
            <a:custGeom>
              <a:avLst/>
              <a:gdLst>
                <a:gd name="T0" fmla="*/ 210 w 996"/>
                <a:gd name="T1" fmla="*/ 905 h 905"/>
                <a:gd name="T2" fmla="*/ 996 w 996"/>
                <a:gd name="T3" fmla="*/ 603 h 905"/>
                <a:gd name="T4" fmla="*/ 938 w 996"/>
                <a:gd name="T5" fmla="*/ 497 h 905"/>
                <a:gd name="T6" fmla="*/ 592 w 996"/>
                <a:gd name="T7" fmla="*/ 622 h 905"/>
                <a:gd name="T8" fmla="*/ 453 w 996"/>
                <a:gd name="T9" fmla="*/ 251 h 905"/>
                <a:gd name="T10" fmla="*/ 805 w 996"/>
                <a:gd name="T11" fmla="*/ 113 h 905"/>
                <a:gd name="T12" fmla="*/ 752 w 996"/>
                <a:gd name="T13" fmla="*/ 0 h 905"/>
                <a:gd name="T14" fmla="*/ 0 w 996"/>
                <a:gd name="T15" fmla="*/ 285 h 905"/>
                <a:gd name="T16" fmla="*/ 25 w 996"/>
                <a:gd name="T17" fmla="*/ 405 h 905"/>
                <a:gd name="T18" fmla="*/ 344 w 996"/>
                <a:gd name="T19" fmla="*/ 302 h 905"/>
                <a:gd name="T20" fmla="*/ 480 w 996"/>
                <a:gd name="T21" fmla="*/ 665 h 905"/>
                <a:gd name="T22" fmla="*/ 184 w 996"/>
                <a:gd name="T23" fmla="*/ 783 h 905"/>
                <a:gd name="T24" fmla="*/ 210 w 996"/>
                <a:gd name="T25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6" h="905">
                  <a:moveTo>
                    <a:pt x="210" y="905"/>
                  </a:moveTo>
                  <a:cubicBezTo>
                    <a:pt x="472" y="804"/>
                    <a:pt x="735" y="705"/>
                    <a:pt x="996" y="603"/>
                  </a:cubicBezTo>
                  <a:cubicBezTo>
                    <a:pt x="978" y="567"/>
                    <a:pt x="960" y="531"/>
                    <a:pt x="938" y="497"/>
                  </a:cubicBezTo>
                  <a:cubicBezTo>
                    <a:pt x="819" y="527"/>
                    <a:pt x="708" y="583"/>
                    <a:pt x="592" y="622"/>
                  </a:cubicBezTo>
                  <a:cubicBezTo>
                    <a:pt x="541" y="500"/>
                    <a:pt x="495" y="376"/>
                    <a:pt x="453" y="251"/>
                  </a:cubicBezTo>
                  <a:cubicBezTo>
                    <a:pt x="570" y="204"/>
                    <a:pt x="688" y="160"/>
                    <a:pt x="805" y="113"/>
                  </a:cubicBezTo>
                  <a:cubicBezTo>
                    <a:pt x="792" y="85"/>
                    <a:pt x="765" y="29"/>
                    <a:pt x="752" y="0"/>
                  </a:cubicBezTo>
                  <a:cubicBezTo>
                    <a:pt x="499" y="89"/>
                    <a:pt x="253" y="196"/>
                    <a:pt x="0" y="285"/>
                  </a:cubicBezTo>
                  <a:cubicBezTo>
                    <a:pt x="8" y="325"/>
                    <a:pt x="17" y="365"/>
                    <a:pt x="25" y="405"/>
                  </a:cubicBezTo>
                  <a:cubicBezTo>
                    <a:pt x="131" y="370"/>
                    <a:pt x="237" y="335"/>
                    <a:pt x="344" y="302"/>
                  </a:cubicBezTo>
                  <a:cubicBezTo>
                    <a:pt x="389" y="423"/>
                    <a:pt x="434" y="544"/>
                    <a:pt x="480" y="665"/>
                  </a:cubicBezTo>
                  <a:cubicBezTo>
                    <a:pt x="381" y="704"/>
                    <a:pt x="282" y="742"/>
                    <a:pt x="184" y="783"/>
                  </a:cubicBezTo>
                  <a:cubicBezTo>
                    <a:pt x="193" y="824"/>
                    <a:pt x="201" y="864"/>
                    <a:pt x="210" y="9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9" name="Freeform 52">
              <a:extLst>
                <a:ext uri="{FF2B5EF4-FFF2-40B4-BE49-F238E27FC236}">
                  <a16:creationId xmlns:a16="http://schemas.microsoft.com/office/drawing/2014/main" id="{19CCE901-7B49-422D-90FA-E26D319D471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10" y="1561"/>
              <a:ext cx="199" cy="180"/>
            </a:xfrm>
            <a:custGeom>
              <a:avLst/>
              <a:gdLst>
                <a:gd name="T0" fmla="*/ 395 w 879"/>
                <a:gd name="T1" fmla="*/ 586 h 794"/>
                <a:gd name="T2" fmla="*/ 579 w 879"/>
                <a:gd name="T3" fmla="*/ 776 h 794"/>
                <a:gd name="T4" fmla="*/ 868 w 879"/>
                <a:gd name="T5" fmla="*/ 442 h 794"/>
                <a:gd name="T6" fmla="*/ 723 w 879"/>
                <a:gd name="T7" fmla="*/ 167 h 794"/>
                <a:gd name="T8" fmla="*/ 646 w 879"/>
                <a:gd name="T9" fmla="*/ 247 h 794"/>
                <a:gd name="T10" fmla="*/ 715 w 879"/>
                <a:gd name="T11" fmla="*/ 577 h 794"/>
                <a:gd name="T12" fmla="*/ 522 w 879"/>
                <a:gd name="T13" fmla="*/ 634 h 794"/>
                <a:gd name="T14" fmla="*/ 513 w 879"/>
                <a:gd name="T15" fmla="*/ 200 h 794"/>
                <a:gd name="T16" fmla="*/ 179 w 879"/>
                <a:gd name="T17" fmla="*/ 78 h 794"/>
                <a:gd name="T18" fmla="*/ 23 w 879"/>
                <a:gd name="T19" fmla="*/ 507 h 794"/>
                <a:gd name="T20" fmla="*/ 205 w 879"/>
                <a:gd name="T21" fmla="*/ 705 h 794"/>
                <a:gd name="T22" fmla="*/ 251 w 879"/>
                <a:gd name="T23" fmla="*/ 612 h 794"/>
                <a:gd name="T24" fmla="*/ 162 w 879"/>
                <a:gd name="T25" fmla="*/ 280 h 794"/>
                <a:gd name="T26" fmla="*/ 377 w 879"/>
                <a:gd name="T27" fmla="*/ 172 h 794"/>
                <a:gd name="T28" fmla="*/ 395 w 879"/>
                <a:gd name="T29" fmla="*/ 58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9" h="794">
                  <a:moveTo>
                    <a:pt x="395" y="586"/>
                  </a:moveTo>
                  <a:cubicBezTo>
                    <a:pt x="405" y="679"/>
                    <a:pt x="479" y="777"/>
                    <a:pt x="579" y="776"/>
                  </a:cubicBezTo>
                  <a:cubicBezTo>
                    <a:pt x="758" y="794"/>
                    <a:pt x="862" y="596"/>
                    <a:pt x="868" y="442"/>
                  </a:cubicBezTo>
                  <a:cubicBezTo>
                    <a:pt x="879" y="328"/>
                    <a:pt x="791" y="244"/>
                    <a:pt x="723" y="167"/>
                  </a:cubicBezTo>
                  <a:cubicBezTo>
                    <a:pt x="703" y="187"/>
                    <a:pt x="665" y="227"/>
                    <a:pt x="646" y="247"/>
                  </a:cubicBezTo>
                  <a:cubicBezTo>
                    <a:pt x="723" y="339"/>
                    <a:pt x="789" y="461"/>
                    <a:pt x="715" y="577"/>
                  </a:cubicBezTo>
                  <a:cubicBezTo>
                    <a:pt x="689" y="664"/>
                    <a:pt x="590" y="643"/>
                    <a:pt x="522" y="634"/>
                  </a:cubicBezTo>
                  <a:cubicBezTo>
                    <a:pt x="513" y="490"/>
                    <a:pt x="537" y="343"/>
                    <a:pt x="513" y="200"/>
                  </a:cubicBezTo>
                  <a:cubicBezTo>
                    <a:pt x="483" y="57"/>
                    <a:pt x="294" y="0"/>
                    <a:pt x="179" y="78"/>
                  </a:cubicBezTo>
                  <a:cubicBezTo>
                    <a:pt x="36" y="163"/>
                    <a:pt x="0" y="354"/>
                    <a:pt x="23" y="507"/>
                  </a:cubicBezTo>
                  <a:cubicBezTo>
                    <a:pt x="35" y="606"/>
                    <a:pt x="132" y="654"/>
                    <a:pt x="205" y="705"/>
                  </a:cubicBezTo>
                  <a:cubicBezTo>
                    <a:pt x="217" y="682"/>
                    <a:pt x="240" y="636"/>
                    <a:pt x="251" y="612"/>
                  </a:cubicBezTo>
                  <a:cubicBezTo>
                    <a:pt x="157" y="529"/>
                    <a:pt x="94" y="401"/>
                    <a:pt x="162" y="280"/>
                  </a:cubicBezTo>
                  <a:cubicBezTo>
                    <a:pt x="189" y="180"/>
                    <a:pt x="288" y="168"/>
                    <a:pt x="377" y="172"/>
                  </a:cubicBezTo>
                  <a:cubicBezTo>
                    <a:pt x="399" y="309"/>
                    <a:pt x="385" y="448"/>
                    <a:pt x="395" y="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0" name="Freeform 53">
              <a:extLst>
                <a:ext uri="{FF2B5EF4-FFF2-40B4-BE49-F238E27FC236}">
                  <a16:creationId xmlns:a16="http://schemas.microsoft.com/office/drawing/2014/main" id="{D89459F2-2F2C-453B-8E60-36E80E3BF1D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55" y="1617"/>
              <a:ext cx="227" cy="181"/>
            </a:xfrm>
            <a:custGeom>
              <a:avLst/>
              <a:gdLst>
                <a:gd name="T0" fmla="*/ 157 w 1001"/>
                <a:gd name="T1" fmla="*/ 797 h 797"/>
                <a:gd name="T2" fmla="*/ 752 w 1001"/>
                <a:gd name="T3" fmla="*/ 636 h 797"/>
                <a:gd name="T4" fmla="*/ 719 w 1001"/>
                <a:gd name="T5" fmla="*/ 38 h 797"/>
                <a:gd name="T6" fmla="*/ 0 w 1001"/>
                <a:gd name="T7" fmla="*/ 172 h 797"/>
                <a:gd name="T8" fmla="*/ 27 w 1001"/>
                <a:gd name="T9" fmla="*/ 294 h 797"/>
                <a:gd name="T10" fmla="*/ 594 w 1001"/>
                <a:gd name="T11" fmla="*/ 153 h 797"/>
                <a:gd name="T12" fmla="*/ 699 w 1001"/>
                <a:gd name="T13" fmla="*/ 519 h 797"/>
                <a:gd name="T14" fmla="*/ 147 w 1001"/>
                <a:gd name="T15" fmla="*/ 677 h 797"/>
                <a:gd name="T16" fmla="*/ 157 w 1001"/>
                <a:gd name="T17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1" h="797">
                  <a:moveTo>
                    <a:pt x="157" y="797"/>
                  </a:moveTo>
                  <a:cubicBezTo>
                    <a:pt x="358" y="758"/>
                    <a:pt x="561" y="712"/>
                    <a:pt x="752" y="636"/>
                  </a:cubicBezTo>
                  <a:cubicBezTo>
                    <a:pt x="1001" y="533"/>
                    <a:pt x="941" y="136"/>
                    <a:pt x="719" y="38"/>
                  </a:cubicBezTo>
                  <a:cubicBezTo>
                    <a:pt x="473" y="0"/>
                    <a:pt x="237" y="119"/>
                    <a:pt x="0" y="172"/>
                  </a:cubicBezTo>
                  <a:cubicBezTo>
                    <a:pt x="9" y="213"/>
                    <a:pt x="18" y="253"/>
                    <a:pt x="27" y="294"/>
                  </a:cubicBezTo>
                  <a:cubicBezTo>
                    <a:pt x="217" y="251"/>
                    <a:pt x="401" y="184"/>
                    <a:pt x="594" y="153"/>
                  </a:cubicBezTo>
                  <a:cubicBezTo>
                    <a:pt x="786" y="112"/>
                    <a:pt x="876" y="450"/>
                    <a:pt x="699" y="519"/>
                  </a:cubicBezTo>
                  <a:cubicBezTo>
                    <a:pt x="523" y="595"/>
                    <a:pt x="330" y="623"/>
                    <a:pt x="147" y="677"/>
                  </a:cubicBezTo>
                  <a:cubicBezTo>
                    <a:pt x="150" y="718"/>
                    <a:pt x="154" y="757"/>
                    <a:pt x="157" y="7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1" name="Freeform 54">
              <a:extLst>
                <a:ext uri="{FF2B5EF4-FFF2-40B4-BE49-F238E27FC236}">
                  <a16:creationId xmlns:a16="http://schemas.microsoft.com/office/drawing/2014/main" id="{4149E146-FA1E-4AB8-A628-CBAA2501DAF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54" y="1754"/>
              <a:ext cx="182" cy="62"/>
            </a:xfrm>
            <a:custGeom>
              <a:avLst/>
              <a:gdLst>
                <a:gd name="T0" fmla="*/ 0 w 799"/>
                <a:gd name="T1" fmla="*/ 121 h 276"/>
                <a:gd name="T2" fmla="*/ 797 w 799"/>
                <a:gd name="T3" fmla="*/ 276 h 276"/>
                <a:gd name="T4" fmla="*/ 799 w 799"/>
                <a:gd name="T5" fmla="*/ 143 h 276"/>
                <a:gd name="T6" fmla="*/ 4 w 799"/>
                <a:gd name="T7" fmla="*/ 0 h 276"/>
                <a:gd name="T8" fmla="*/ 0 w 799"/>
                <a:gd name="T9" fmla="*/ 1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276">
                  <a:moveTo>
                    <a:pt x="0" y="121"/>
                  </a:moveTo>
                  <a:cubicBezTo>
                    <a:pt x="265" y="177"/>
                    <a:pt x="531" y="227"/>
                    <a:pt x="797" y="276"/>
                  </a:cubicBezTo>
                  <a:cubicBezTo>
                    <a:pt x="798" y="232"/>
                    <a:pt x="798" y="187"/>
                    <a:pt x="799" y="143"/>
                  </a:cubicBezTo>
                  <a:cubicBezTo>
                    <a:pt x="532" y="105"/>
                    <a:pt x="271" y="36"/>
                    <a:pt x="4" y="0"/>
                  </a:cubicBezTo>
                  <a:cubicBezTo>
                    <a:pt x="3" y="40"/>
                    <a:pt x="1" y="81"/>
                    <a:pt x="0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2" name="Freeform 55">
              <a:extLst>
                <a:ext uri="{FF2B5EF4-FFF2-40B4-BE49-F238E27FC236}">
                  <a16:creationId xmlns:a16="http://schemas.microsoft.com/office/drawing/2014/main" id="{94745EC2-041E-4442-90EC-34D7084E639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26" y="1836"/>
              <a:ext cx="202" cy="169"/>
            </a:xfrm>
            <a:custGeom>
              <a:avLst/>
              <a:gdLst>
                <a:gd name="T0" fmla="*/ 76 w 890"/>
                <a:gd name="T1" fmla="*/ 743 h 743"/>
                <a:gd name="T2" fmla="*/ 890 w 890"/>
                <a:gd name="T3" fmla="*/ 642 h 743"/>
                <a:gd name="T4" fmla="*/ 884 w 890"/>
                <a:gd name="T5" fmla="*/ 518 h 743"/>
                <a:gd name="T6" fmla="*/ 504 w 890"/>
                <a:gd name="T7" fmla="*/ 563 h 743"/>
                <a:gd name="T8" fmla="*/ 459 w 890"/>
                <a:gd name="T9" fmla="*/ 189 h 743"/>
                <a:gd name="T10" fmla="*/ 845 w 890"/>
                <a:gd name="T11" fmla="*/ 123 h 743"/>
                <a:gd name="T12" fmla="*/ 797 w 890"/>
                <a:gd name="T13" fmla="*/ 0 h 743"/>
                <a:gd name="T14" fmla="*/ 0 w 890"/>
                <a:gd name="T15" fmla="*/ 97 h 743"/>
                <a:gd name="T16" fmla="*/ 4 w 890"/>
                <a:gd name="T17" fmla="*/ 218 h 743"/>
                <a:gd name="T18" fmla="*/ 340 w 890"/>
                <a:gd name="T19" fmla="*/ 179 h 743"/>
                <a:gd name="T20" fmla="*/ 369 w 890"/>
                <a:gd name="T21" fmla="*/ 574 h 743"/>
                <a:gd name="T22" fmla="*/ 65 w 890"/>
                <a:gd name="T23" fmla="*/ 615 h 743"/>
                <a:gd name="T24" fmla="*/ 76 w 890"/>
                <a:gd name="T2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0" h="743">
                  <a:moveTo>
                    <a:pt x="76" y="743"/>
                  </a:moveTo>
                  <a:cubicBezTo>
                    <a:pt x="348" y="710"/>
                    <a:pt x="619" y="680"/>
                    <a:pt x="890" y="642"/>
                  </a:cubicBezTo>
                  <a:cubicBezTo>
                    <a:pt x="888" y="601"/>
                    <a:pt x="886" y="560"/>
                    <a:pt x="884" y="518"/>
                  </a:cubicBezTo>
                  <a:cubicBezTo>
                    <a:pt x="757" y="529"/>
                    <a:pt x="630" y="546"/>
                    <a:pt x="504" y="563"/>
                  </a:cubicBezTo>
                  <a:cubicBezTo>
                    <a:pt x="491" y="438"/>
                    <a:pt x="470" y="314"/>
                    <a:pt x="459" y="189"/>
                  </a:cubicBezTo>
                  <a:cubicBezTo>
                    <a:pt x="574" y="126"/>
                    <a:pt x="718" y="146"/>
                    <a:pt x="845" y="123"/>
                  </a:cubicBezTo>
                  <a:cubicBezTo>
                    <a:pt x="831" y="81"/>
                    <a:pt x="815" y="40"/>
                    <a:pt x="797" y="0"/>
                  </a:cubicBezTo>
                  <a:cubicBezTo>
                    <a:pt x="531" y="23"/>
                    <a:pt x="265" y="60"/>
                    <a:pt x="0" y="97"/>
                  </a:cubicBezTo>
                  <a:cubicBezTo>
                    <a:pt x="1" y="137"/>
                    <a:pt x="3" y="177"/>
                    <a:pt x="4" y="218"/>
                  </a:cubicBezTo>
                  <a:cubicBezTo>
                    <a:pt x="116" y="210"/>
                    <a:pt x="228" y="196"/>
                    <a:pt x="340" y="179"/>
                  </a:cubicBezTo>
                  <a:cubicBezTo>
                    <a:pt x="346" y="310"/>
                    <a:pt x="405" y="449"/>
                    <a:pt x="369" y="574"/>
                  </a:cubicBezTo>
                  <a:cubicBezTo>
                    <a:pt x="269" y="599"/>
                    <a:pt x="166" y="603"/>
                    <a:pt x="65" y="615"/>
                  </a:cubicBezTo>
                  <a:cubicBezTo>
                    <a:pt x="69" y="658"/>
                    <a:pt x="72" y="701"/>
                    <a:pt x="76" y="7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3" name="Freeform 56">
              <a:extLst>
                <a:ext uri="{FF2B5EF4-FFF2-40B4-BE49-F238E27FC236}">
                  <a16:creationId xmlns:a16="http://schemas.microsoft.com/office/drawing/2014/main" id="{D9604EBE-E538-4774-8669-A04A69FB56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72" y="1831"/>
              <a:ext cx="197" cy="151"/>
            </a:xfrm>
            <a:custGeom>
              <a:avLst/>
              <a:gdLst>
                <a:gd name="T0" fmla="*/ 675 w 868"/>
                <a:gd name="T1" fmla="*/ 666 h 666"/>
                <a:gd name="T2" fmla="*/ 785 w 868"/>
                <a:gd name="T3" fmla="*/ 654 h 666"/>
                <a:gd name="T4" fmla="*/ 868 w 868"/>
                <a:gd name="T5" fmla="*/ 18 h 666"/>
                <a:gd name="T6" fmla="*/ 757 w 868"/>
                <a:gd name="T7" fmla="*/ 0 h 666"/>
                <a:gd name="T8" fmla="*/ 728 w 868"/>
                <a:gd name="T9" fmla="*/ 262 h 666"/>
                <a:gd name="T10" fmla="*/ 19 w 868"/>
                <a:gd name="T11" fmla="*/ 170 h 666"/>
                <a:gd name="T12" fmla="*/ 0 w 868"/>
                <a:gd name="T13" fmla="*/ 288 h 666"/>
                <a:gd name="T14" fmla="*/ 686 w 868"/>
                <a:gd name="T15" fmla="*/ 390 h 666"/>
                <a:gd name="T16" fmla="*/ 675 w 868"/>
                <a:gd name="T17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8" h="666">
                  <a:moveTo>
                    <a:pt x="675" y="666"/>
                  </a:moveTo>
                  <a:cubicBezTo>
                    <a:pt x="702" y="663"/>
                    <a:pt x="758" y="657"/>
                    <a:pt x="785" y="654"/>
                  </a:cubicBezTo>
                  <a:cubicBezTo>
                    <a:pt x="812" y="442"/>
                    <a:pt x="851" y="231"/>
                    <a:pt x="868" y="18"/>
                  </a:cubicBezTo>
                  <a:cubicBezTo>
                    <a:pt x="831" y="12"/>
                    <a:pt x="794" y="6"/>
                    <a:pt x="757" y="0"/>
                  </a:cubicBezTo>
                  <a:cubicBezTo>
                    <a:pt x="747" y="87"/>
                    <a:pt x="737" y="175"/>
                    <a:pt x="728" y="262"/>
                  </a:cubicBezTo>
                  <a:cubicBezTo>
                    <a:pt x="491" y="239"/>
                    <a:pt x="256" y="194"/>
                    <a:pt x="19" y="170"/>
                  </a:cubicBezTo>
                  <a:cubicBezTo>
                    <a:pt x="14" y="199"/>
                    <a:pt x="5" y="258"/>
                    <a:pt x="0" y="288"/>
                  </a:cubicBezTo>
                  <a:cubicBezTo>
                    <a:pt x="228" y="330"/>
                    <a:pt x="457" y="356"/>
                    <a:pt x="686" y="390"/>
                  </a:cubicBezTo>
                  <a:cubicBezTo>
                    <a:pt x="684" y="482"/>
                    <a:pt x="679" y="574"/>
                    <a:pt x="675" y="6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4" name="Freeform 57">
              <a:extLst>
                <a:ext uri="{FF2B5EF4-FFF2-40B4-BE49-F238E27FC236}">
                  <a16:creationId xmlns:a16="http://schemas.microsoft.com/office/drawing/2014/main" id="{5797E76F-4A17-470E-87A9-ED6E6AABD7E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81" y="2019"/>
              <a:ext cx="191" cy="172"/>
            </a:xfrm>
            <a:custGeom>
              <a:avLst/>
              <a:gdLst>
                <a:gd name="T0" fmla="*/ 428 w 839"/>
                <a:gd name="T1" fmla="*/ 494 h 759"/>
                <a:gd name="T2" fmla="*/ 826 w 839"/>
                <a:gd name="T3" fmla="*/ 759 h 759"/>
                <a:gd name="T4" fmla="*/ 823 w 839"/>
                <a:gd name="T5" fmla="*/ 600 h 759"/>
                <a:gd name="T6" fmla="*/ 478 w 839"/>
                <a:gd name="T7" fmla="*/ 374 h 759"/>
                <a:gd name="T8" fmla="*/ 808 w 839"/>
                <a:gd name="T9" fmla="*/ 146 h 759"/>
                <a:gd name="T10" fmla="*/ 839 w 839"/>
                <a:gd name="T11" fmla="*/ 0 h 759"/>
                <a:gd name="T12" fmla="*/ 361 w 839"/>
                <a:gd name="T13" fmla="*/ 302 h 759"/>
                <a:gd name="T14" fmla="*/ 0 w 839"/>
                <a:gd name="T15" fmla="*/ 322 h 759"/>
                <a:gd name="T16" fmla="*/ 5 w 839"/>
                <a:gd name="T17" fmla="*/ 441 h 759"/>
                <a:gd name="T18" fmla="*/ 428 w 839"/>
                <a:gd name="T19" fmla="*/ 49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759">
                  <a:moveTo>
                    <a:pt x="428" y="494"/>
                  </a:moveTo>
                  <a:cubicBezTo>
                    <a:pt x="564" y="577"/>
                    <a:pt x="693" y="671"/>
                    <a:pt x="826" y="759"/>
                  </a:cubicBezTo>
                  <a:cubicBezTo>
                    <a:pt x="824" y="706"/>
                    <a:pt x="824" y="653"/>
                    <a:pt x="823" y="600"/>
                  </a:cubicBezTo>
                  <a:cubicBezTo>
                    <a:pt x="706" y="526"/>
                    <a:pt x="592" y="450"/>
                    <a:pt x="478" y="374"/>
                  </a:cubicBezTo>
                  <a:cubicBezTo>
                    <a:pt x="586" y="295"/>
                    <a:pt x="703" y="229"/>
                    <a:pt x="808" y="146"/>
                  </a:cubicBezTo>
                  <a:cubicBezTo>
                    <a:pt x="822" y="99"/>
                    <a:pt x="832" y="50"/>
                    <a:pt x="839" y="0"/>
                  </a:cubicBezTo>
                  <a:cubicBezTo>
                    <a:pt x="667" y="80"/>
                    <a:pt x="528" y="215"/>
                    <a:pt x="361" y="302"/>
                  </a:cubicBezTo>
                  <a:cubicBezTo>
                    <a:pt x="244" y="333"/>
                    <a:pt x="120" y="314"/>
                    <a:pt x="0" y="322"/>
                  </a:cubicBezTo>
                  <a:cubicBezTo>
                    <a:pt x="1" y="352"/>
                    <a:pt x="4" y="411"/>
                    <a:pt x="5" y="441"/>
                  </a:cubicBezTo>
                  <a:cubicBezTo>
                    <a:pt x="146" y="448"/>
                    <a:pt x="303" y="409"/>
                    <a:pt x="428" y="4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5" name="Freeform 58">
              <a:extLst>
                <a:ext uri="{FF2B5EF4-FFF2-40B4-BE49-F238E27FC236}">
                  <a16:creationId xmlns:a16="http://schemas.microsoft.com/office/drawing/2014/main" id="{CE9C4983-84D4-4CBE-A3C7-555E7B6512E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19" y="2036"/>
              <a:ext cx="192" cy="157"/>
            </a:xfrm>
            <a:custGeom>
              <a:avLst/>
              <a:gdLst>
                <a:gd name="T0" fmla="*/ 24 w 844"/>
                <a:gd name="T1" fmla="*/ 690 h 690"/>
                <a:gd name="T2" fmla="*/ 217 w 844"/>
                <a:gd name="T3" fmla="*/ 594 h 690"/>
                <a:gd name="T4" fmla="*/ 703 w 844"/>
                <a:gd name="T5" fmla="*/ 182 h 690"/>
                <a:gd name="T6" fmla="*/ 725 w 844"/>
                <a:gd name="T7" fmla="*/ 661 h 690"/>
                <a:gd name="T8" fmla="*/ 840 w 844"/>
                <a:gd name="T9" fmla="*/ 668 h 690"/>
                <a:gd name="T10" fmla="*/ 819 w 844"/>
                <a:gd name="T11" fmla="*/ 0 h 690"/>
                <a:gd name="T12" fmla="*/ 568 w 844"/>
                <a:gd name="T13" fmla="*/ 133 h 690"/>
                <a:gd name="T14" fmla="*/ 130 w 844"/>
                <a:gd name="T15" fmla="*/ 503 h 690"/>
                <a:gd name="T16" fmla="*/ 120 w 844"/>
                <a:gd name="T17" fmla="*/ 76 h 690"/>
                <a:gd name="T18" fmla="*/ 1 w 844"/>
                <a:gd name="T19" fmla="*/ 77 h 690"/>
                <a:gd name="T20" fmla="*/ 24 w 844"/>
                <a:gd name="T21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690">
                  <a:moveTo>
                    <a:pt x="24" y="690"/>
                  </a:moveTo>
                  <a:cubicBezTo>
                    <a:pt x="92" y="667"/>
                    <a:pt x="162" y="643"/>
                    <a:pt x="217" y="594"/>
                  </a:cubicBezTo>
                  <a:cubicBezTo>
                    <a:pt x="380" y="459"/>
                    <a:pt x="539" y="317"/>
                    <a:pt x="703" y="182"/>
                  </a:cubicBezTo>
                  <a:cubicBezTo>
                    <a:pt x="728" y="341"/>
                    <a:pt x="726" y="501"/>
                    <a:pt x="725" y="661"/>
                  </a:cubicBezTo>
                  <a:cubicBezTo>
                    <a:pt x="753" y="663"/>
                    <a:pt x="811" y="666"/>
                    <a:pt x="840" y="668"/>
                  </a:cubicBezTo>
                  <a:cubicBezTo>
                    <a:pt x="834" y="445"/>
                    <a:pt x="844" y="222"/>
                    <a:pt x="819" y="0"/>
                  </a:cubicBezTo>
                  <a:cubicBezTo>
                    <a:pt x="725" y="20"/>
                    <a:pt x="639" y="68"/>
                    <a:pt x="568" y="133"/>
                  </a:cubicBezTo>
                  <a:cubicBezTo>
                    <a:pt x="424" y="259"/>
                    <a:pt x="277" y="381"/>
                    <a:pt x="130" y="503"/>
                  </a:cubicBezTo>
                  <a:cubicBezTo>
                    <a:pt x="124" y="361"/>
                    <a:pt x="121" y="218"/>
                    <a:pt x="120" y="76"/>
                  </a:cubicBezTo>
                  <a:cubicBezTo>
                    <a:pt x="90" y="76"/>
                    <a:pt x="31" y="77"/>
                    <a:pt x="1" y="77"/>
                  </a:cubicBezTo>
                  <a:cubicBezTo>
                    <a:pt x="0" y="282"/>
                    <a:pt x="7" y="486"/>
                    <a:pt x="24" y="6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6" name="Freeform 59">
              <a:extLst>
                <a:ext uri="{FF2B5EF4-FFF2-40B4-BE49-F238E27FC236}">
                  <a16:creationId xmlns:a16="http://schemas.microsoft.com/office/drawing/2014/main" id="{CA37F554-6D7B-4687-87EE-1BE1223B065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3" y="2779"/>
              <a:ext cx="146" cy="237"/>
            </a:xfrm>
            <a:custGeom>
              <a:avLst/>
              <a:gdLst>
                <a:gd name="T0" fmla="*/ 165 w 643"/>
                <a:gd name="T1" fmla="*/ 978 h 1048"/>
                <a:gd name="T2" fmla="*/ 538 w 643"/>
                <a:gd name="T3" fmla="*/ 930 h 1048"/>
                <a:gd name="T4" fmla="*/ 514 w 643"/>
                <a:gd name="T5" fmla="*/ 492 h 1048"/>
                <a:gd name="T6" fmla="*/ 179 w 643"/>
                <a:gd name="T7" fmla="*/ 147 h 1048"/>
                <a:gd name="T8" fmla="*/ 622 w 643"/>
                <a:gd name="T9" fmla="*/ 126 h 1048"/>
                <a:gd name="T10" fmla="*/ 618 w 643"/>
                <a:gd name="T11" fmla="*/ 5 h 1048"/>
                <a:gd name="T12" fmla="*/ 0 w 643"/>
                <a:gd name="T13" fmla="*/ 8 h 1048"/>
                <a:gd name="T14" fmla="*/ 183 w 643"/>
                <a:gd name="T15" fmla="*/ 363 h 1048"/>
                <a:gd name="T16" fmla="*/ 443 w 643"/>
                <a:gd name="T17" fmla="*/ 733 h 1048"/>
                <a:gd name="T18" fmla="*/ 309 w 643"/>
                <a:gd name="T19" fmla="*/ 887 h 1048"/>
                <a:gd name="T20" fmla="*/ 177 w 643"/>
                <a:gd name="T21" fmla="*/ 649 h 1048"/>
                <a:gd name="T22" fmla="*/ 33 w 643"/>
                <a:gd name="T23" fmla="*/ 655 h 1048"/>
                <a:gd name="T24" fmla="*/ 165 w 643"/>
                <a:gd name="T25" fmla="*/ 97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" h="1048">
                  <a:moveTo>
                    <a:pt x="165" y="978"/>
                  </a:moveTo>
                  <a:cubicBezTo>
                    <a:pt x="280" y="1048"/>
                    <a:pt x="451" y="1041"/>
                    <a:pt x="538" y="930"/>
                  </a:cubicBezTo>
                  <a:cubicBezTo>
                    <a:pt x="643" y="806"/>
                    <a:pt x="625" y="607"/>
                    <a:pt x="514" y="492"/>
                  </a:cubicBezTo>
                  <a:cubicBezTo>
                    <a:pt x="405" y="374"/>
                    <a:pt x="280" y="272"/>
                    <a:pt x="179" y="147"/>
                  </a:cubicBezTo>
                  <a:cubicBezTo>
                    <a:pt x="326" y="126"/>
                    <a:pt x="474" y="125"/>
                    <a:pt x="622" y="126"/>
                  </a:cubicBezTo>
                  <a:cubicBezTo>
                    <a:pt x="621" y="85"/>
                    <a:pt x="619" y="45"/>
                    <a:pt x="618" y="5"/>
                  </a:cubicBezTo>
                  <a:cubicBezTo>
                    <a:pt x="412" y="3"/>
                    <a:pt x="206" y="0"/>
                    <a:pt x="0" y="8"/>
                  </a:cubicBezTo>
                  <a:cubicBezTo>
                    <a:pt x="21" y="143"/>
                    <a:pt x="79" y="272"/>
                    <a:pt x="183" y="363"/>
                  </a:cubicBezTo>
                  <a:cubicBezTo>
                    <a:pt x="283" y="473"/>
                    <a:pt x="452" y="562"/>
                    <a:pt x="443" y="733"/>
                  </a:cubicBezTo>
                  <a:cubicBezTo>
                    <a:pt x="453" y="812"/>
                    <a:pt x="397" y="911"/>
                    <a:pt x="309" y="887"/>
                  </a:cubicBezTo>
                  <a:cubicBezTo>
                    <a:pt x="195" y="868"/>
                    <a:pt x="202" y="736"/>
                    <a:pt x="177" y="649"/>
                  </a:cubicBezTo>
                  <a:cubicBezTo>
                    <a:pt x="141" y="650"/>
                    <a:pt x="69" y="654"/>
                    <a:pt x="33" y="655"/>
                  </a:cubicBezTo>
                  <a:cubicBezTo>
                    <a:pt x="54" y="768"/>
                    <a:pt x="64" y="904"/>
                    <a:pt x="165" y="9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7" name="Freeform 60">
              <a:extLst>
                <a:ext uri="{FF2B5EF4-FFF2-40B4-BE49-F238E27FC236}">
                  <a16:creationId xmlns:a16="http://schemas.microsoft.com/office/drawing/2014/main" id="{3112E944-885F-457E-AF73-7E654DE22AF3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330" y="2779"/>
              <a:ext cx="153" cy="250"/>
            </a:xfrm>
            <a:custGeom>
              <a:avLst/>
              <a:gdLst>
                <a:gd name="T0" fmla="*/ 231 w 676"/>
                <a:gd name="T1" fmla="*/ 1056 h 1100"/>
                <a:gd name="T2" fmla="*/ 556 w 676"/>
                <a:gd name="T3" fmla="*/ 987 h 1100"/>
                <a:gd name="T4" fmla="*/ 671 w 676"/>
                <a:gd name="T5" fmla="*/ 578 h 1100"/>
                <a:gd name="T6" fmla="*/ 539 w 676"/>
                <a:gd name="T7" fmla="*/ 115 h 1100"/>
                <a:gd name="T8" fmla="*/ 102 w 676"/>
                <a:gd name="T9" fmla="*/ 180 h 1100"/>
                <a:gd name="T10" fmla="*/ 30 w 676"/>
                <a:gd name="T11" fmla="*/ 739 h 1100"/>
                <a:gd name="T12" fmla="*/ 231 w 676"/>
                <a:gd name="T13" fmla="*/ 1056 h 1100"/>
                <a:gd name="T14" fmla="*/ 178 w 676"/>
                <a:gd name="T15" fmla="*/ 684 h 1100"/>
                <a:gd name="T16" fmla="*/ 360 w 676"/>
                <a:gd name="T17" fmla="*/ 154 h 1100"/>
                <a:gd name="T18" fmla="*/ 511 w 676"/>
                <a:gd name="T19" fmla="*/ 685 h 1100"/>
                <a:gd name="T20" fmla="*/ 357 w 676"/>
                <a:gd name="T21" fmla="*/ 947 h 1100"/>
                <a:gd name="T22" fmla="*/ 178 w 676"/>
                <a:gd name="T23" fmla="*/ 68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6" h="1100">
                  <a:moveTo>
                    <a:pt x="231" y="1056"/>
                  </a:moveTo>
                  <a:cubicBezTo>
                    <a:pt x="340" y="1100"/>
                    <a:pt x="479" y="1080"/>
                    <a:pt x="556" y="987"/>
                  </a:cubicBezTo>
                  <a:cubicBezTo>
                    <a:pt x="655" y="877"/>
                    <a:pt x="667" y="719"/>
                    <a:pt x="671" y="578"/>
                  </a:cubicBezTo>
                  <a:cubicBezTo>
                    <a:pt x="676" y="416"/>
                    <a:pt x="650" y="241"/>
                    <a:pt x="539" y="115"/>
                  </a:cubicBezTo>
                  <a:cubicBezTo>
                    <a:pt x="416" y="0"/>
                    <a:pt x="182" y="27"/>
                    <a:pt x="102" y="180"/>
                  </a:cubicBezTo>
                  <a:cubicBezTo>
                    <a:pt x="8" y="349"/>
                    <a:pt x="0" y="552"/>
                    <a:pt x="30" y="739"/>
                  </a:cubicBezTo>
                  <a:cubicBezTo>
                    <a:pt x="54" y="863"/>
                    <a:pt x="104" y="1006"/>
                    <a:pt x="231" y="1056"/>
                  </a:cubicBezTo>
                  <a:moveTo>
                    <a:pt x="178" y="684"/>
                  </a:moveTo>
                  <a:cubicBezTo>
                    <a:pt x="164" y="497"/>
                    <a:pt x="152" y="240"/>
                    <a:pt x="360" y="154"/>
                  </a:cubicBezTo>
                  <a:cubicBezTo>
                    <a:pt x="534" y="271"/>
                    <a:pt x="523" y="500"/>
                    <a:pt x="511" y="685"/>
                  </a:cubicBezTo>
                  <a:cubicBezTo>
                    <a:pt x="497" y="785"/>
                    <a:pt x="480" y="928"/>
                    <a:pt x="357" y="947"/>
                  </a:cubicBezTo>
                  <a:cubicBezTo>
                    <a:pt x="220" y="947"/>
                    <a:pt x="192" y="790"/>
                    <a:pt x="178" y="6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8" name="Freeform 61">
              <a:extLst>
                <a:ext uri="{FF2B5EF4-FFF2-40B4-BE49-F238E27FC236}">
                  <a16:creationId xmlns:a16="http://schemas.microsoft.com/office/drawing/2014/main" id="{2C741971-3008-46F1-A2C2-96E30B96FBB7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532" y="2774"/>
              <a:ext cx="159" cy="257"/>
            </a:xfrm>
            <a:custGeom>
              <a:avLst/>
              <a:gdLst>
                <a:gd name="T0" fmla="*/ 224 w 702"/>
                <a:gd name="T1" fmla="*/ 1062 h 1131"/>
                <a:gd name="T2" fmla="*/ 607 w 702"/>
                <a:gd name="T3" fmla="*/ 915 h 1131"/>
                <a:gd name="T4" fmla="*/ 593 w 702"/>
                <a:gd name="T5" fmla="*/ 199 h 1131"/>
                <a:gd name="T6" fmla="*/ 126 w 702"/>
                <a:gd name="T7" fmla="*/ 152 h 1131"/>
                <a:gd name="T8" fmla="*/ 22 w 702"/>
                <a:gd name="T9" fmla="*/ 710 h 1131"/>
                <a:gd name="T10" fmla="*/ 224 w 702"/>
                <a:gd name="T11" fmla="*/ 1062 h 1131"/>
                <a:gd name="T12" fmla="*/ 261 w 702"/>
                <a:gd name="T13" fmla="*/ 925 h 1131"/>
                <a:gd name="T14" fmla="*/ 177 w 702"/>
                <a:gd name="T15" fmla="*/ 622 h 1131"/>
                <a:gd name="T16" fmla="*/ 218 w 702"/>
                <a:gd name="T17" fmla="*/ 279 h 1131"/>
                <a:gd name="T18" fmla="*/ 380 w 702"/>
                <a:gd name="T19" fmla="*/ 184 h 1131"/>
                <a:gd name="T20" fmla="*/ 507 w 702"/>
                <a:gd name="T21" fmla="*/ 443 h 1131"/>
                <a:gd name="T22" fmla="*/ 465 w 702"/>
                <a:gd name="T23" fmla="*/ 878 h 1131"/>
                <a:gd name="T24" fmla="*/ 261 w 702"/>
                <a:gd name="T25" fmla="*/ 92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2" h="1131">
                  <a:moveTo>
                    <a:pt x="224" y="1062"/>
                  </a:moveTo>
                  <a:cubicBezTo>
                    <a:pt x="364" y="1131"/>
                    <a:pt x="549" y="1059"/>
                    <a:pt x="607" y="915"/>
                  </a:cubicBezTo>
                  <a:cubicBezTo>
                    <a:pt x="702" y="689"/>
                    <a:pt x="699" y="421"/>
                    <a:pt x="593" y="199"/>
                  </a:cubicBezTo>
                  <a:cubicBezTo>
                    <a:pt x="510" y="28"/>
                    <a:pt x="241" y="0"/>
                    <a:pt x="126" y="152"/>
                  </a:cubicBezTo>
                  <a:cubicBezTo>
                    <a:pt x="9" y="311"/>
                    <a:pt x="0" y="521"/>
                    <a:pt x="22" y="710"/>
                  </a:cubicBezTo>
                  <a:cubicBezTo>
                    <a:pt x="43" y="844"/>
                    <a:pt x="87" y="1003"/>
                    <a:pt x="224" y="1062"/>
                  </a:cubicBezTo>
                  <a:moveTo>
                    <a:pt x="261" y="925"/>
                  </a:moveTo>
                  <a:cubicBezTo>
                    <a:pt x="185" y="846"/>
                    <a:pt x="180" y="727"/>
                    <a:pt x="177" y="622"/>
                  </a:cubicBezTo>
                  <a:cubicBezTo>
                    <a:pt x="180" y="508"/>
                    <a:pt x="167" y="385"/>
                    <a:pt x="218" y="279"/>
                  </a:cubicBezTo>
                  <a:cubicBezTo>
                    <a:pt x="245" y="218"/>
                    <a:pt x="310" y="163"/>
                    <a:pt x="380" y="184"/>
                  </a:cubicBezTo>
                  <a:cubicBezTo>
                    <a:pt x="471" y="236"/>
                    <a:pt x="498" y="346"/>
                    <a:pt x="507" y="443"/>
                  </a:cubicBezTo>
                  <a:cubicBezTo>
                    <a:pt x="517" y="588"/>
                    <a:pt x="524" y="741"/>
                    <a:pt x="465" y="878"/>
                  </a:cubicBezTo>
                  <a:cubicBezTo>
                    <a:pt x="435" y="956"/>
                    <a:pt x="323" y="975"/>
                    <a:pt x="261" y="9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9" name="Freeform 62">
              <a:extLst>
                <a:ext uri="{FF2B5EF4-FFF2-40B4-BE49-F238E27FC236}">
                  <a16:creationId xmlns:a16="http://schemas.microsoft.com/office/drawing/2014/main" id="{3FAE2582-22EA-4D02-8305-1F7A257B528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734" y="2784"/>
              <a:ext cx="160" cy="232"/>
            </a:xfrm>
            <a:custGeom>
              <a:avLst/>
              <a:gdLst>
                <a:gd name="T0" fmla="*/ 82 w 704"/>
                <a:gd name="T1" fmla="*/ 499 h 1024"/>
                <a:gd name="T2" fmla="*/ 406 w 704"/>
                <a:gd name="T3" fmla="*/ 1024 h 1024"/>
                <a:gd name="T4" fmla="*/ 548 w 704"/>
                <a:gd name="T5" fmla="*/ 1020 h 1024"/>
                <a:gd name="T6" fmla="*/ 550 w 704"/>
                <a:gd name="T7" fmla="*/ 400 h 1024"/>
                <a:gd name="T8" fmla="*/ 704 w 704"/>
                <a:gd name="T9" fmla="*/ 349 h 1024"/>
                <a:gd name="T10" fmla="*/ 562 w 704"/>
                <a:gd name="T11" fmla="*/ 224 h 1024"/>
                <a:gd name="T12" fmla="*/ 541 w 704"/>
                <a:gd name="T13" fmla="*/ 0 h 1024"/>
                <a:gd name="T14" fmla="*/ 397 w 704"/>
                <a:gd name="T15" fmla="*/ 6 h 1024"/>
                <a:gd name="T16" fmla="*/ 396 w 704"/>
                <a:gd name="T17" fmla="*/ 255 h 1024"/>
                <a:gd name="T18" fmla="*/ 0 w 704"/>
                <a:gd name="T19" fmla="*/ 257 h 1024"/>
                <a:gd name="T20" fmla="*/ 82 w 704"/>
                <a:gd name="T21" fmla="*/ 499 h 1024"/>
                <a:gd name="T22" fmla="*/ 180 w 704"/>
                <a:gd name="T23" fmla="*/ 391 h 1024"/>
                <a:gd name="T24" fmla="*/ 399 w 704"/>
                <a:gd name="T25" fmla="*/ 388 h 1024"/>
                <a:gd name="T26" fmla="*/ 393 w 704"/>
                <a:gd name="T27" fmla="*/ 747 h 1024"/>
                <a:gd name="T28" fmla="*/ 180 w 704"/>
                <a:gd name="T29" fmla="*/ 39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1024">
                  <a:moveTo>
                    <a:pt x="82" y="499"/>
                  </a:moveTo>
                  <a:cubicBezTo>
                    <a:pt x="190" y="674"/>
                    <a:pt x="296" y="850"/>
                    <a:pt x="406" y="1024"/>
                  </a:cubicBezTo>
                  <a:cubicBezTo>
                    <a:pt x="453" y="1023"/>
                    <a:pt x="501" y="1022"/>
                    <a:pt x="548" y="1020"/>
                  </a:cubicBezTo>
                  <a:cubicBezTo>
                    <a:pt x="548" y="814"/>
                    <a:pt x="547" y="607"/>
                    <a:pt x="550" y="400"/>
                  </a:cubicBezTo>
                  <a:cubicBezTo>
                    <a:pt x="601" y="384"/>
                    <a:pt x="652" y="367"/>
                    <a:pt x="704" y="349"/>
                  </a:cubicBezTo>
                  <a:cubicBezTo>
                    <a:pt x="659" y="305"/>
                    <a:pt x="611" y="263"/>
                    <a:pt x="562" y="224"/>
                  </a:cubicBezTo>
                  <a:cubicBezTo>
                    <a:pt x="555" y="150"/>
                    <a:pt x="548" y="75"/>
                    <a:pt x="541" y="0"/>
                  </a:cubicBezTo>
                  <a:cubicBezTo>
                    <a:pt x="493" y="2"/>
                    <a:pt x="445" y="4"/>
                    <a:pt x="397" y="6"/>
                  </a:cubicBezTo>
                  <a:cubicBezTo>
                    <a:pt x="397" y="89"/>
                    <a:pt x="397" y="172"/>
                    <a:pt x="396" y="255"/>
                  </a:cubicBezTo>
                  <a:cubicBezTo>
                    <a:pt x="264" y="256"/>
                    <a:pt x="132" y="255"/>
                    <a:pt x="0" y="257"/>
                  </a:cubicBezTo>
                  <a:cubicBezTo>
                    <a:pt x="10" y="343"/>
                    <a:pt x="35" y="427"/>
                    <a:pt x="82" y="499"/>
                  </a:cubicBezTo>
                  <a:moveTo>
                    <a:pt x="180" y="391"/>
                  </a:moveTo>
                  <a:cubicBezTo>
                    <a:pt x="253" y="390"/>
                    <a:pt x="326" y="389"/>
                    <a:pt x="399" y="388"/>
                  </a:cubicBezTo>
                  <a:cubicBezTo>
                    <a:pt x="398" y="508"/>
                    <a:pt x="399" y="628"/>
                    <a:pt x="393" y="747"/>
                  </a:cubicBezTo>
                  <a:cubicBezTo>
                    <a:pt x="312" y="635"/>
                    <a:pt x="242" y="515"/>
                    <a:pt x="180" y="3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0" name="Freeform 63">
              <a:extLst>
                <a:ext uri="{FF2B5EF4-FFF2-40B4-BE49-F238E27FC236}">
                  <a16:creationId xmlns:a16="http://schemas.microsoft.com/office/drawing/2014/main" id="{DBA3DE91-E8D8-4215-B472-3C988A10649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97" y="2870"/>
              <a:ext cx="388" cy="30"/>
            </a:xfrm>
            <a:custGeom>
              <a:avLst/>
              <a:gdLst>
                <a:gd name="T0" fmla="*/ 0 w 1713"/>
                <a:gd name="T1" fmla="*/ 42 h 128"/>
                <a:gd name="T2" fmla="*/ 385 w 1713"/>
                <a:gd name="T3" fmla="*/ 96 h 128"/>
                <a:gd name="T4" fmla="*/ 1713 w 1713"/>
                <a:gd name="T5" fmla="*/ 79 h 128"/>
                <a:gd name="T6" fmla="*/ 1302 w 1713"/>
                <a:gd name="T7" fmla="*/ 28 h 128"/>
                <a:gd name="T8" fmla="*/ 0 w 1713"/>
                <a:gd name="T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128">
                  <a:moveTo>
                    <a:pt x="0" y="42"/>
                  </a:moveTo>
                  <a:cubicBezTo>
                    <a:pt x="110" y="128"/>
                    <a:pt x="256" y="87"/>
                    <a:pt x="385" y="96"/>
                  </a:cubicBezTo>
                  <a:cubicBezTo>
                    <a:pt x="827" y="86"/>
                    <a:pt x="1272" y="116"/>
                    <a:pt x="1713" y="79"/>
                  </a:cubicBezTo>
                  <a:cubicBezTo>
                    <a:pt x="1590" y="0"/>
                    <a:pt x="1439" y="35"/>
                    <a:pt x="1302" y="28"/>
                  </a:cubicBezTo>
                  <a:cubicBezTo>
                    <a:pt x="868" y="36"/>
                    <a:pt x="432" y="12"/>
                    <a:pt x="0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1" name="Freeform 64">
              <a:extLst>
                <a:ext uri="{FF2B5EF4-FFF2-40B4-BE49-F238E27FC236}">
                  <a16:creationId xmlns:a16="http://schemas.microsoft.com/office/drawing/2014/main" id="{2204F582-C371-45EB-802C-B6A69D0617B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82" y="2932"/>
              <a:ext cx="283" cy="310"/>
            </a:xfrm>
            <a:custGeom>
              <a:avLst/>
              <a:gdLst>
                <a:gd name="T0" fmla="*/ 204 w 1246"/>
                <a:gd name="T1" fmla="*/ 1316 h 1364"/>
                <a:gd name="T2" fmla="*/ 333 w 1246"/>
                <a:gd name="T3" fmla="*/ 1364 h 1364"/>
                <a:gd name="T4" fmla="*/ 735 w 1246"/>
                <a:gd name="T5" fmla="*/ 855 h 1364"/>
                <a:gd name="T6" fmla="*/ 929 w 1246"/>
                <a:gd name="T7" fmla="*/ 1013 h 1364"/>
                <a:gd name="T8" fmla="*/ 1026 w 1246"/>
                <a:gd name="T9" fmla="*/ 893 h 1364"/>
                <a:gd name="T10" fmla="*/ 842 w 1246"/>
                <a:gd name="T11" fmla="*/ 737 h 1364"/>
                <a:gd name="T12" fmla="*/ 1246 w 1246"/>
                <a:gd name="T13" fmla="*/ 202 h 1364"/>
                <a:gd name="T14" fmla="*/ 1132 w 1246"/>
                <a:gd name="T15" fmla="*/ 125 h 1364"/>
                <a:gd name="T16" fmla="*/ 732 w 1246"/>
                <a:gd name="T17" fmla="*/ 638 h 1364"/>
                <a:gd name="T18" fmla="*/ 541 w 1246"/>
                <a:gd name="T19" fmla="*/ 523 h 1364"/>
                <a:gd name="T20" fmla="*/ 874 w 1246"/>
                <a:gd name="T21" fmla="*/ 104 h 1364"/>
                <a:gd name="T22" fmla="*/ 844 w 1246"/>
                <a:gd name="T23" fmla="*/ 0 h 1364"/>
                <a:gd name="T24" fmla="*/ 702 w 1246"/>
                <a:gd name="T25" fmla="*/ 99 h 1364"/>
                <a:gd name="T26" fmla="*/ 0 w 1246"/>
                <a:gd name="T27" fmla="*/ 999 h 1364"/>
                <a:gd name="T28" fmla="*/ 110 w 1246"/>
                <a:gd name="T29" fmla="*/ 1074 h 1364"/>
                <a:gd name="T30" fmla="*/ 452 w 1246"/>
                <a:gd name="T31" fmla="*/ 635 h 1364"/>
                <a:gd name="T32" fmla="*/ 630 w 1246"/>
                <a:gd name="T33" fmla="*/ 774 h 1364"/>
                <a:gd name="T34" fmla="*/ 204 w 1246"/>
                <a:gd name="T35" fmla="*/ 1316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6" h="1364">
                  <a:moveTo>
                    <a:pt x="204" y="1316"/>
                  </a:moveTo>
                  <a:cubicBezTo>
                    <a:pt x="246" y="1334"/>
                    <a:pt x="287" y="1357"/>
                    <a:pt x="333" y="1364"/>
                  </a:cubicBezTo>
                  <a:cubicBezTo>
                    <a:pt x="474" y="1200"/>
                    <a:pt x="598" y="1022"/>
                    <a:pt x="735" y="855"/>
                  </a:cubicBezTo>
                  <a:cubicBezTo>
                    <a:pt x="800" y="908"/>
                    <a:pt x="864" y="960"/>
                    <a:pt x="929" y="1013"/>
                  </a:cubicBezTo>
                  <a:cubicBezTo>
                    <a:pt x="962" y="973"/>
                    <a:pt x="994" y="934"/>
                    <a:pt x="1026" y="893"/>
                  </a:cubicBezTo>
                  <a:cubicBezTo>
                    <a:pt x="963" y="843"/>
                    <a:pt x="897" y="796"/>
                    <a:pt x="842" y="737"/>
                  </a:cubicBezTo>
                  <a:cubicBezTo>
                    <a:pt x="962" y="548"/>
                    <a:pt x="1111" y="380"/>
                    <a:pt x="1246" y="202"/>
                  </a:cubicBezTo>
                  <a:cubicBezTo>
                    <a:pt x="1208" y="176"/>
                    <a:pt x="1170" y="151"/>
                    <a:pt x="1132" y="125"/>
                  </a:cubicBezTo>
                  <a:cubicBezTo>
                    <a:pt x="1002" y="299"/>
                    <a:pt x="880" y="480"/>
                    <a:pt x="732" y="638"/>
                  </a:cubicBezTo>
                  <a:cubicBezTo>
                    <a:pt x="663" y="610"/>
                    <a:pt x="603" y="564"/>
                    <a:pt x="541" y="523"/>
                  </a:cubicBezTo>
                  <a:cubicBezTo>
                    <a:pt x="649" y="381"/>
                    <a:pt x="754" y="236"/>
                    <a:pt x="874" y="104"/>
                  </a:cubicBezTo>
                  <a:cubicBezTo>
                    <a:pt x="867" y="78"/>
                    <a:pt x="851" y="26"/>
                    <a:pt x="844" y="0"/>
                  </a:cubicBezTo>
                  <a:cubicBezTo>
                    <a:pt x="787" y="17"/>
                    <a:pt x="736" y="49"/>
                    <a:pt x="702" y="99"/>
                  </a:cubicBezTo>
                  <a:cubicBezTo>
                    <a:pt x="468" y="400"/>
                    <a:pt x="235" y="700"/>
                    <a:pt x="0" y="999"/>
                  </a:cubicBezTo>
                  <a:cubicBezTo>
                    <a:pt x="37" y="1024"/>
                    <a:pt x="74" y="1049"/>
                    <a:pt x="110" y="1074"/>
                  </a:cubicBezTo>
                  <a:cubicBezTo>
                    <a:pt x="225" y="928"/>
                    <a:pt x="336" y="780"/>
                    <a:pt x="452" y="635"/>
                  </a:cubicBezTo>
                  <a:cubicBezTo>
                    <a:pt x="512" y="681"/>
                    <a:pt x="571" y="727"/>
                    <a:pt x="630" y="774"/>
                  </a:cubicBezTo>
                  <a:cubicBezTo>
                    <a:pt x="492" y="958"/>
                    <a:pt x="345" y="1134"/>
                    <a:pt x="204" y="13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2" name="Freeform 65">
              <a:extLst>
                <a:ext uri="{FF2B5EF4-FFF2-40B4-BE49-F238E27FC236}">
                  <a16:creationId xmlns:a16="http://schemas.microsoft.com/office/drawing/2014/main" id="{20B8D11B-41BB-467C-AB49-EB0EFFA66B2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90" y="2926"/>
              <a:ext cx="174" cy="202"/>
            </a:xfrm>
            <a:custGeom>
              <a:avLst/>
              <a:gdLst>
                <a:gd name="T0" fmla="*/ 273 w 768"/>
                <a:gd name="T1" fmla="*/ 516 h 889"/>
                <a:gd name="T2" fmla="*/ 566 w 768"/>
                <a:gd name="T3" fmla="*/ 889 h 889"/>
                <a:gd name="T4" fmla="*/ 768 w 768"/>
                <a:gd name="T5" fmla="*/ 738 h 889"/>
                <a:gd name="T6" fmla="*/ 687 w 768"/>
                <a:gd name="T7" fmla="*/ 631 h 889"/>
                <a:gd name="T8" fmla="*/ 557 w 768"/>
                <a:gd name="T9" fmla="*/ 697 h 889"/>
                <a:gd name="T10" fmla="*/ 187 w 768"/>
                <a:gd name="T11" fmla="*/ 201 h 889"/>
                <a:gd name="T12" fmla="*/ 294 w 768"/>
                <a:gd name="T13" fmla="*/ 100 h 889"/>
                <a:gd name="T14" fmla="*/ 197 w 768"/>
                <a:gd name="T15" fmla="*/ 0 h 889"/>
                <a:gd name="T16" fmla="*/ 0 w 768"/>
                <a:gd name="T17" fmla="*/ 148 h 889"/>
                <a:gd name="T18" fmla="*/ 246 w 768"/>
                <a:gd name="T19" fmla="*/ 488 h 889"/>
                <a:gd name="T20" fmla="*/ 57 w 768"/>
                <a:gd name="T21" fmla="*/ 518 h 889"/>
                <a:gd name="T22" fmla="*/ 82 w 768"/>
                <a:gd name="T23" fmla="*/ 648 h 889"/>
                <a:gd name="T24" fmla="*/ 278 w 768"/>
                <a:gd name="T25" fmla="*/ 642 h 889"/>
                <a:gd name="T26" fmla="*/ 273 w 768"/>
                <a:gd name="T27" fmla="*/ 516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8" h="889">
                  <a:moveTo>
                    <a:pt x="273" y="516"/>
                  </a:moveTo>
                  <a:cubicBezTo>
                    <a:pt x="368" y="643"/>
                    <a:pt x="464" y="768"/>
                    <a:pt x="566" y="889"/>
                  </a:cubicBezTo>
                  <a:cubicBezTo>
                    <a:pt x="632" y="838"/>
                    <a:pt x="700" y="788"/>
                    <a:pt x="768" y="738"/>
                  </a:cubicBezTo>
                  <a:cubicBezTo>
                    <a:pt x="741" y="703"/>
                    <a:pt x="714" y="667"/>
                    <a:pt x="687" y="631"/>
                  </a:cubicBezTo>
                  <a:cubicBezTo>
                    <a:pt x="644" y="653"/>
                    <a:pt x="600" y="675"/>
                    <a:pt x="557" y="697"/>
                  </a:cubicBezTo>
                  <a:cubicBezTo>
                    <a:pt x="431" y="533"/>
                    <a:pt x="306" y="369"/>
                    <a:pt x="187" y="201"/>
                  </a:cubicBezTo>
                  <a:cubicBezTo>
                    <a:pt x="222" y="168"/>
                    <a:pt x="258" y="134"/>
                    <a:pt x="294" y="100"/>
                  </a:cubicBezTo>
                  <a:cubicBezTo>
                    <a:pt x="262" y="67"/>
                    <a:pt x="230" y="34"/>
                    <a:pt x="197" y="0"/>
                  </a:cubicBezTo>
                  <a:cubicBezTo>
                    <a:pt x="132" y="50"/>
                    <a:pt x="67" y="100"/>
                    <a:pt x="0" y="148"/>
                  </a:cubicBezTo>
                  <a:cubicBezTo>
                    <a:pt x="83" y="261"/>
                    <a:pt x="168" y="372"/>
                    <a:pt x="246" y="488"/>
                  </a:cubicBezTo>
                  <a:cubicBezTo>
                    <a:pt x="183" y="499"/>
                    <a:pt x="120" y="508"/>
                    <a:pt x="57" y="518"/>
                  </a:cubicBezTo>
                  <a:cubicBezTo>
                    <a:pt x="65" y="561"/>
                    <a:pt x="74" y="604"/>
                    <a:pt x="82" y="648"/>
                  </a:cubicBezTo>
                  <a:cubicBezTo>
                    <a:pt x="147" y="646"/>
                    <a:pt x="213" y="644"/>
                    <a:pt x="278" y="642"/>
                  </a:cubicBezTo>
                  <a:cubicBezTo>
                    <a:pt x="277" y="611"/>
                    <a:pt x="275" y="547"/>
                    <a:pt x="273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3" name="Freeform 66">
              <a:extLst>
                <a:ext uri="{FF2B5EF4-FFF2-40B4-BE49-F238E27FC236}">
                  <a16:creationId xmlns:a16="http://schemas.microsoft.com/office/drawing/2014/main" id="{5FE79F3C-1F72-4900-9F3B-66498CCB153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99" y="2989"/>
              <a:ext cx="207" cy="16"/>
            </a:xfrm>
            <a:custGeom>
              <a:avLst/>
              <a:gdLst>
                <a:gd name="T0" fmla="*/ 3 w 911"/>
                <a:gd name="T1" fmla="*/ 69 h 69"/>
                <a:gd name="T2" fmla="*/ 908 w 911"/>
                <a:gd name="T3" fmla="*/ 69 h 69"/>
                <a:gd name="T4" fmla="*/ 911 w 911"/>
                <a:gd name="T5" fmla="*/ 1 h 69"/>
                <a:gd name="T6" fmla="*/ 0 w 911"/>
                <a:gd name="T7" fmla="*/ 0 h 69"/>
                <a:gd name="T8" fmla="*/ 3 w 91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9">
                  <a:moveTo>
                    <a:pt x="3" y="69"/>
                  </a:moveTo>
                  <a:cubicBezTo>
                    <a:pt x="305" y="68"/>
                    <a:pt x="606" y="66"/>
                    <a:pt x="908" y="69"/>
                  </a:cubicBezTo>
                  <a:cubicBezTo>
                    <a:pt x="909" y="52"/>
                    <a:pt x="910" y="18"/>
                    <a:pt x="911" y="1"/>
                  </a:cubicBezTo>
                  <a:cubicBezTo>
                    <a:pt x="607" y="1"/>
                    <a:pt x="303" y="0"/>
                    <a:pt x="0" y="0"/>
                  </a:cubicBezTo>
                  <a:cubicBezTo>
                    <a:pt x="0" y="17"/>
                    <a:pt x="2" y="52"/>
                    <a:pt x="3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4" name="Freeform 67">
              <a:extLst>
                <a:ext uri="{FF2B5EF4-FFF2-40B4-BE49-F238E27FC236}">
                  <a16:creationId xmlns:a16="http://schemas.microsoft.com/office/drawing/2014/main" id="{900B19F6-5FA6-4FB6-9EBC-6777B8E1687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3" y="2986"/>
              <a:ext cx="188" cy="20"/>
            </a:xfrm>
            <a:custGeom>
              <a:avLst/>
              <a:gdLst>
                <a:gd name="T0" fmla="*/ 1 w 829"/>
                <a:gd name="T1" fmla="*/ 72 h 88"/>
                <a:gd name="T2" fmla="*/ 829 w 829"/>
                <a:gd name="T3" fmla="*/ 56 h 88"/>
                <a:gd name="T4" fmla="*/ 699 w 829"/>
                <a:gd name="T5" fmla="*/ 4 h 88"/>
                <a:gd name="T6" fmla="*/ 0 w 829"/>
                <a:gd name="T7" fmla="*/ 3 h 88"/>
                <a:gd name="T8" fmla="*/ 1 w 829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88">
                  <a:moveTo>
                    <a:pt x="1" y="72"/>
                  </a:moveTo>
                  <a:cubicBezTo>
                    <a:pt x="277" y="63"/>
                    <a:pt x="554" y="88"/>
                    <a:pt x="829" y="56"/>
                  </a:cubicBezTo>
                  <a:cubicBezTo>
                    <a:pt x="787" y="35"/>
                    <a:pt x="748" y="2"/>
                    <a:pt x="699" y="4"/>
                  </a:cubicBezTo>
                  <a:cubicBezTo>
                    <a:pt x="466" y="0"/>
                    <a:pt x="233" y="5"/>
                    <a:pt x="0" y="3"/>
                  </a:cubicBezTo>
                  <a:cubicBezTo>
                    <a:pt x="0" y="20"/>
                    <a:pt x="1" y="55"/>
                    <a:pt x="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5" name="Freeform 68">
              <a:extLst>
                <a:ext uri="{FF2B5EF4-FFF2-40B4-BE49-F238E27FC236}">
                  <a16:creationId xmlns:a16="http://schemas.microsoft.com/office/drawing/2014/main" id="{DE58E7AD-3B9A-4E11-99BE-EE2C4970E52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1" y="2993"/>
              <a:ext cx="114" cy="137"/>
            </a:xfrm>
            <a:custGeom>
              <a:avLst/>
              <a:gdLst>
                <a:gd name="T0" fmla="*/ 0 w 503"/>
                <a:gd name="T1" fmla="*/ 68 h 605"/>
                <a:gd name="T2" fmla="*/ 417 w 503"/>
                <a:gd name="T3" fmla="*/ 605 h 605"/>
                <a:gd name="T4" fmla="*/ 503 w 503"/>
                <a:gd name="T5" fmla="*/ 531 h 605"/>
                <a:gd name="T6" fmla="*/ 102 w 503"/>
                <a:gd name="T7" fmla="*/ 0 h 605"/>
                <a:gd name="T8" fmla="*/ 0 w 503"/>
                <a:gd name="T9" fmla="*/ 6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05">
                  <a:moveTo>
                    <a:pt x="0" y="68"/>
                  </a:moveTo>
                  <a:cubicBezTo>
                    <a:pt x="141" y="245"/>
                    <a:pt x="271" y="431"/>
                    <a:pt x="417" y="605"/>
                  </a:cubicBezTo>
                  <a:cubicBezTo>
                    <a:pt x="438" y="587"/>
                    <a:pt x="481" y="550"/>
                    <a:pt x="503" y="531"/>
                  </a:cubicBezTo>
                  <a:cubicBezTo>
                    <a:pt x="367" y="356"/>
                    <a:pt x="232" y="180"/>
                    <a:pt x="102" y="0"/>
                  </a:cubicBezTo>
                  <a:cubicBezTo>
                    <a:pt x="68" y="23"/>
                    <a:pt x="34" y="46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6" name="Freeform 69">
              <a:extLst>
                <a:ext uri="{FF2B5EF4-FFF2-40B4-BE49-F238E27FC236}">
                  <a16:creationId xmlns:a16="http://schemas.microsoft.com/office/drawing/2014/main" id="{AD392E3C-AAF5-4458-8D2E-DA93A301E41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95" y="3011"/>
              <a:ext cx="252" cy="275"/>
            </a:xfrm>
            <a:custGeom>
              <a:avLst/>
              <a:gdLst>
                <a:gd name="T0" fmla="*/ 0 w 1107"/>
                <a:gd name="T1" fmla="*/ 507 h 1212"/>
                <a:gd name="T2" fmla="*/ 535 w 1107"/>
                <a:gd name="T3" fmla="*/ 1212 h 1212"/>
                <a:gd name="T4" fmla="*/ 641 w 1107"/>
                <a:gd name="T5" fmla="*/ 1157 h 1212"/>
                <a:gd name="T6" fmla="*/ 474 w 1107"/>
                <a:gd name="T7" fmla="*/ 932 h 1212"/>
                <a:gd name="T8" fmla="*/ 855 w 1107"/>
                <a:gd name="T9" fmla="*/ 654 h 1212"/>
                <a:gd name="T10" fmla="*/ 957 w 1107"/>
                <a:gd name="T11" fmla="*/ 774 h 1212"/>
                <a:gd name="T12" fmla="*/ 856 w 1107"/>
                <a:gd name="T13" fmla="*/ 927 h 1212"/>
                <a:gd name="T14" fmla="*/ 1000 w 1107"/>
                <a:gd name="T15" fmla="*/ 1000 h 1212"/>
                <a:gd name="T16" fmla="*/ 1107 w 1107"/>
                <a:gd name="T17" fmla="*/ 826 h 1212"/>
                <a:gd name="T18" fmla="*/ 906 w 1107"/>
                <a:gd name="T19" fmla="*/ 525 h 1212"/>
                <a:gd name="T20" fmla="*/ 749 w 1107"/>
                <a:gd name="T21" fmla="*/ 550 h 1212"/>
                <a:gd name="T22" fmla="*/ 392 w 1107"/>
                <a:gd name="T23" fmla="*/ 815 h 1212"/>
                <a:gd name="T24" fmla="*/ 314 w 1107"/>
                <a:gd name="T25" fmla="*/ 721 h 1212"/>
                <a:gd name="T26" fmla="*/ 584 w 1107"/>
                <a:gd name="T27" fmla="*/ 386 h 1212"/>
                <a:gd name="T28" fmla="*/ 580 w 1107"/>
                <a:gd name="T29" fmla="*/ 26 h 1212"/>
                <a:gd name="T30" fmla="*/ 402 w 1107"/>
                <a:gd name="T31" fmla="*/ 0 h 1212"/>
                <a:gd name="T32" fmla="*/ 442 w 1107"/>
                <a:gd name="T33" fmla="*/ 367 h 1212"/>
                <a:gd name="T34" fmla="*/ 232 w 1107"/>
                <a:gd name="T35" fmla="*/ 601 h 1212"/>
                <a:gd name="T36" fmla="*/ 110 w 1107"/>
                <a:gd name="T37" fmla="*/ 460 h 1212"/>
                <a:gd name="T38" fmla="*/ 0 w 1107"/>
                <a:gd name="T39" fmla="*/ 507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7" h="1212">
                  <a:moveTo>
                    <a:pt x="0" y="507"/>
                  </a:moveTo>
                  <a:cubicBezTo>
                    <a:pt x="179" y="741"/>
                    <a:pt x="348" y="984"/>
                    <a:pt x="535" y="1212"/>
                  </a:cubicBezTo>
                  <a:cubicBezTo>
                    <a:pt x="571" y="1196"/>
                    <a:pt x="606" y="1176"/>
                    <a:pt x="641" y="1157"/>
                  </a:cubicBezTo>
                  <a:cubicBezTo>
                    <a:pt x="586" y="1081"/>
                    <a:pt x="530" y="1007"/>
                    <a:pt x="474" y="932"/>
                  </a:cubicBezTo>
                  <a:cubicBezTo>
                    <a:pt x="599" y="836"/>
                    <a:pt x="722" y="737"/>
                    <a:pt x="855" y="654"/>
                  </a:cubicBezTo>
                  <a:cubicBezTo>
                    <a:pt x="889" y="694"/>
                    <a:pt x="923" y="734"/>
                    <a:pt x="957" y="774"/>
                  </a:cubicBezTo>
                  <a:cubicBezTo>
                    <a:pt x="924" y="826"/>
                    <a:pt x="890" y="877"/>
                    <a:pt x="856" y="927"/>
                  </a:cubicBezTo>
                  <a:cubicBezTo>
                    <a:pt x="904" y="951"/>
                    <a:pt x="952" y="975"/>
                    <a:pt x="1000" y="1000"/>
                  </a:cubicBezTo>
                  <a:cubicBezTo>
                    <a:pt x="1039" y="944"/>
                    <a:pt x="1079" y="889"/>
                    <a:pt x="1107" y="826"/>
                  </a:cubicBezTo>
                  <a:cubicBezTo>
                    <a:pt x="1089" y="702"/>
                    <a:pt x="1003" y="598"/>
                    <a:pt x="906" y="525"/>
                  </a:cubicBezTo>
                  <a:cubicBezTo>
                    <a:pt x="855" y="476"/>
                    <a:pt x="797" y="525"/>
                    <a:pt x="749" y="550"/>
                  </a:cubicBezTo>
                  <a:cubicBezTo>
                    <a:pt x="623" y="629"/>
                    <a:pt x="511" y="726"/>
                    <a:pt x="392" y="815"/>
                  </a:cubicBezTo>
                  <a:cubicBezTo>
                    <a:pt x="366" y="784"/>
                    <a:pt x="340" y="753"/>
                    <a:pt x="314" y="721"/>
                  </a:cubicBezTo>
                  <a:cubicBezTo>
                    <a:pt x="419" y="623"/>
                    <a:pt x="534" y="524"/>
                    <a:pt x="584" y="386"/>
                  </a:cubicBezTo>
                  <a:cubicBezTo>
                    <a:pt x="613" y="268"/>
                    <a:pt x="590" y="145"/>
                    <a:pt x="580" y="26"/>
                  </a:cubicBezTo>
                  <a:cubicBezTo>
                    <a:pt x="521" y="18"/>
                    <a:pt x="461" y="9"/>
                    <a:pt x="402" y="0"/>
                  </a:cubicBezTo>
                  <a:cubicBezTo>
                    <a:pt x="433" y="119"/>
                    <a:pt x="474" y="244"/>
                    <a:pt x="442" y="367"/>
                  </a:cubicBezTo>
                  <a:cubicBezTo>
                    <a:pt x="394" y="462"/>
                    <a:pt x="307" y="528"/>
                    <a:pt x="232" y="601"/>
                  </a:cubicBezTo>
                  <a:cubicBezTo>
                    <a:pt x="192" y="553"/>
                    <a:pt x="153" y="504"/>
                    <a:pt x="110" y="460"/>
                  </a:cubicBezTo>
                  <a:cubicBezTo>
                    <a:pt x="72" y="475"/>
                    <a:pt x="36" y="491"/>
                    <a:pt x="0" y="5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7" name="Freeform 70">
              <a:extLst>
                <a:ext uri="{FF2B5EF4-FFF2-40B4-BE49-F238E27FC236}">
                  <a16:creationId xmlns:a16="http://schemas.microsoft.com/office/drawing/2014/main" id="{F7CB9C4E-D2BF-4099-A0A9-E3B1F5968EB9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49" y="3059"/>
              <a:ext cx="267" cy="284"/>
            </a:xfrm>
            <a:custGeom>
              <a:avLst/>
              <a:gdLst>
                <a:gd name="T0" fmla="*/ 0 w 1178"/>
                <a:gd name="T1" fmla="*/ 866 h 1251"/>
                <a:gd name="T2" fmla="*/ 505 w 1178"/>
                <a:gd name="T3" fmla="*/ 1251 h 1251"/>
                <a:gd name="T4" fmla="*/ 1178 w 1178"/>
                <a:gd name="T5" fmla="*/ 393 h 1251"/>
                <a:gd name="T6" fmla="*/ 649 w 1178"/>
                <a:gd name="T7" fmla="*/ 0 h 1251"/>
                <a:gd name="T8" fmla="*/ 623 w 1178"/>
                <a:gd name="T9" fmla="*/ 242 h 1251"/>
                <a:gd name="T10" fmla="*/ 197 w 1178"/>
                <a:gd name="T11" fmla="*/ 793 h 1251"/>
                <a:gd name="T12" fmla="*/ 60 w 1178"/>
                <a:gd name="T13" fmla="*/ 762 h 1251"/>
                <a:gd name="T14" fmla="*/ 0 w 1178"/>
                <a:gd name="T15" fmla="*/ 866 h 1251"/>
                <a:gd name="T16" fmla="*/ 286 w 1178"/>
                <a:gd name="T17" fmla="*/ 893 h 1251"/>
                <a:gd name="T18" fmla="*/ 770 w 1178"/>
                <a:gd name="T19" fmla="*/ 272 h 1251"/>
                <a:gd name="T20" fmla="*/ 981 w 1178"/>
                <a:gd name="T21" fmla="*/ 439 h 1251"/>
                <a:gd name="T22" fmla="*/ 488 w 1178"/>
                <a:gd name="T23" fmla="*/ 1056 h 1251"/>
                <a:gd name="T24" fmla="*/ 286 w 1178"/>
                <a:gd name="T25" fmla="*/ 893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8" h="1251">
                  <a:moveTo>
                    <a:pt x="0" y="866"/>
                  </a:moveTo>
                  <a:cubicBezTo>
                    <a:pt x="169" y="993"/>
                    <a:pt x="334" y="1126"/>
                    <a:pt x="505" y="1251"/>
                  </a:cubicBezTo>
                  <a:cubicBezTo>
                    <a:pt x="733" y="968"/>
                    <a:pt x="960" y="684"/>
                    <a:pt x="1178" y="393"/>
                  </a:cubicBezTo>
                  <a:cubicBezTo>
                    <a:pt x="1000" y="264"/>
                    <a:pt x="839" y="112"/>
                    <a:pt x="649" y="0"/>
                  </a:cubicBezTo>
                  <a:cubicBezTo>
                    <a:pt x="631" y="80"/>
                    <a:pt x="652" y="167"/>
                    <a:pt x="623" y="242"/>
                  </a:cubicBezTo>
                  <a:cubicBezTo>
                    <a:pt x="492" y="434"/>
                    <a:pt x="334" y="606"/>
                    <a:pt x="197" y="793"/>
                  </a:cubicBezTo>
                  <a:cubicBezTo>
                    <a:pt x="151" y="783"/>
                    <a:pt x="106" y="773"/>
                    <a:pt x="60" y="762"/>
                  </a:cubicBezTo>
                  <a:cubicBezTo>
                    <a:pt x="40" y="797"/>
                    <a:pt x="20" y="831"/>
                    <a:pt x="0" y="866"/>
                  </a:cubicBezTo>
                  <a:moveTo>
                    <a:pt x="286" y="893"/>
                  </a:moveTo>
                  <a:cubicBezTo>
                    <a:pt x="441" y="681"/>
                    <a:pt x="613" y="482"/>
                    <a:pt x="770" y="272"/>
                  </a:cubicBezTo>
                  <a:cubicBezTo>
                    <a:pt x="843" y="324"/>
                    <a:pt x="913" y="380"/>
                    <a:pt x="981" y="439"/>
                  </a:cubicBezTo>
                  <a:cubicBezTo>
                    <a:pt x="817" y="644"/>
                    <a:pt x="663" y="858"/>
                    <a:pt x="488" y="1056"/>
                  </a:cubicBezTo>
                  <a:cubicBezTo>
                    <a:pt x="421" y="1001"/>
                    <a:pt x="353" y="947"/>
                    <a:pt x="286" y="8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8" name="Freeform 71">
              <a:extLst>
                <a:ext uri="{FF2B5EF4-FFF2-40B4-BE49-F238E27FC236}">
                  <a16:creationId xmlns:a16="http://schemas.microsoft.com/office/drawing/2014/main" id="{0D375ED5-08D8-4726-BFC6-679AB7E123E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02" y="3088"/>
              <a:ext cx="273" cy="285"/>
            </a:xfrm>
            <a:custGeom>
              <a:avLst/>
              <a:gdLst>
                <a:gd name="T0" fmla="*/ 0 w 1203"/>
                <a:gd name="T1" fmla="*/ 856 h 1253"/>
                <a:gd name="T2" fmla="*/ 296 w 1203"/>
                <a:gd name="T3" fmla="*/ 1253 h 1253"/>
                <a:gd name="T4" fmla="*/ 583 w 1203"/>
                <a:gd name="T5" fmla="*/ 837 h 1253"/>
                <a:gd name="T6" fmla="*/ 1036 w 1203"/>
                <a:gd name="T7" fmla="*/ 716 h 1253"/>
                <a:gd name="T8" fmla="*/ 1047 w 1203"/>
                <a:gd name="T9" fmla="*/ 419 h 1253"/>
                <a:gd name="T10" fmla="*/ 902 w 1203"/>
                <a:gd name="T11" fmla="*/ 415 h 1253"/>
                <a:gd name="T12" fmla="*/ 907 w 1203"/>
                <a:gd name="T13" fmla="*/ 624 h 1253"/>
                <a:gd name="T14" fmla="*/ 545 w 1203"/>
                <a:gd name="T15" fmla="*/ 710 h 1253"/>
                <a:gd name="T16" fmla="*/ 281 w 1203"/>
                <a:gd name="T17" fmla="*/ 1032 h 1253"/>
                <a:gd name="T18" fmla="*/ 182 w 1203"/>
                <a:gd name="T19" fmla="*/ 906 h 1253"/>
                <a:gd name="T20" fmla="*/ 1201 w 1203"/>
                <a:gd name="T21" fmla="*/ 137 h 1253"/>
                <a:gd name="T22" fmla="*/ 1203 w 1203"/>
                <a:gd name="T23" fmla="*/ 58 h 1253"/>
                <a:gd name="T24" fmla="*/ 1137 w 1203"/>
                <a:gd name="T25" fmla="*/ 0 h 1253"/>
                <a:gd name="T26" fmla="*/ 0 w 1203"/>
                <a:gd name="T27" fmla="*/ 85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3" h="1253">
                  <a:moveTo>
                    <a:pt x="0" y="856"/>
                  </a:moveTo>
                  <a:cubicBezTo>
                    <a:pt x="99" y="989"/>
                    <a:pt x="194" y="1123"/>
                    <a:pt x="296" y="1253"/>
                  </a:cubicBezTo>
                  <a:cubicBezTo>
                    <a:pt x="395" y="1117"/>
                    <a:pt x="489" y="977"/>
                    <a:pt x="583" y="837"/>
                  </a:cubicBezTo>
                  <a:cubicBezTo>
                    <a:pt x="738" y="833"/>
                    <a:pt x="929" y="853"/>
                    <a:pt x="1036" y="716"/>
                  </a:cubicBezTo>
                  <a:cubicBezTo>
                    <a:pt x="1110" y="632"/>
                    <a:pt x="1102" y="511"/>
                    <a:pt x="1047" y="419"/>
                  </a:cubicBezTo>
                  <a:cubicBezTo>
                    <a:pt x="999" y="412"/>
                    <a:pt x="950" y="415"/>
                    <a:pt x="902" y="415"/>
                  </a:cubicBezTo>
                  <a:cubicBezTo>
                    <a:pt x="901" y="484"/>
                    <a:pt x="934" y="559"/>
                    <a:pt x="907" y="624"/>
                  </a:cubicBezTo>
                  <a:cubicBezTo>
                    <a:pt x="808" y="712"/>
                    <a:pt x="667" y="693"/>
                    <a:pt x="545" y="710"/>
                  </a:cubicBezTo>
                  <a:cubicBezTo>
                    <a:pt x="431" y="791"/>
                    <a:pt x="373" y="928"/>
                    <a:pt x="281" y="1032"/>
                  </a:cubicBezTo>
                  <a:cubicBezTo>
                    <a:pt x="248" y="991"/>
                    <a:pt x="214" y="949"/>
                    <a:pt x="182" y="906"/>
                  </a:cubicBezTo>
                  <a:cubicBezTo>
                    <a:pt x="515" y="642"/>
                    <a:pt x="860" y="391"/>
                    <a:pt x="1201" y="137"/>
                  </a:cubicBezTo>
                  <a:cubicBezTo>
                    <a:pt x="1202" y="118"/>
                    <a:pt x="1202" y="78"/>
                    <a:pt x="1203" y="58"/>
                  </a:cubicBezTo>
                  <a:cubicBezTo>
                    <a:pt x="1187" y="44"/>
                    <a:pt x="1154" y="14"/>
                    <a:pt x="1137" y="0"/>
                  </a:cubicBezTo>
                  <a:cubicBezTo>
                    <a:pt x="759" y="286"/>
                    <a:pt x="382" y="574"/>
                    <a:pt x="0" y="8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9" name="Freeform 72">
              <a:extLst>
                <a:ext uri="{FF2B5EF4-FFF2-40B4-BE49-F238E27FC236}">
                  <a16:creationId xmlns:a16="http://schemas.microsoft.com/office/drawing/2014/main" id="{10754E83-6D22-4169-B069-6D41B7310E7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2" y="3111"/>
              <a:ext cx="686" cy="16"/>
            </a:xfrm>
            <a:custGeom>
              <a:avLst/>
              <a:gdLst>
                <a:gd name="T0" fmla="*/ 0 w 3022"/>
                <a:gd name="T1" fmla="*/ 68 h 69"/>
                <a:gd name="T2" fmla="*/ 3022 w 3022"/>
                <a:gd name="T3" fmla="*/ 68 h 69"/>
                <a:gd name="T4" fmla="*/ 3021 w 3022"/>
                <a:gd name="T5" fmla="*/ 0 h 69"/>
                <a:gd name="T6" fmla="*/ 1 w 3022"/>
                <a:gd name="T7" fmla="*/ 0 h 69"/>
                <a:gd name="T8" fmla="*/ 0 w 3022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2" h="69">
                  <a:moveTo>
                    <a:pt x="0" y="68"/>
                  </a:moveTo>
                  <a:cubicBezTo>
                    <a:pt x="1008" y="69"/>
                    <a:pt x="2015" y="69"/>
                    <a:pt x="3022" y="68"/>
                  </a:cubicBezTo>
                  <a:cubicBezTo>
                    <a:pt x="3022" y="51"/>
                    <a:pt x="3021" y="17"/>
                    <a:pt x="3021" y="0"/>
                  </a:cubicBezTo>
                  <a:cubicBezTo>
                    <a:pt x="2014" y="2"/>
                    <a:pt x="1008" y="3"/>
                    <a:pt x="1" y="0"/>
                  </a:cubicBezTo>
                  <a:cubicBezTo>
                    <a:pt x="1" y="17"/>
                    <a:pt x="0" y="51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0" name="Freeform 73">
              <a:extLst>
                <a:ext uri="{FF2B5EF4-FFF2-40B4-BE49-F238E27FC236}">
                  <a16:creationId xmlns:a16="http://schemas.microsoft.com/office/drawing/2014/main" id="{B79C4ED1-8352-48E4-B168-57748996624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277" y="3224"/>
              <a:ext cx="250" cy="298"/>
            </a:xfrm>
            <a:custGeom>
              <a:avLst/>
              <a:gdLst>
                <a:gd name="T0" fmla="*/ 957 w 1102"/>
                <a:gd name="T1" fmla="*/ 1287 h 1315"/>
                <a:gd name="T2" fmla="*/ 1102 w 1102"/>
                <a:gd name="T3" fmla="*/ 1214 h 1315"/>
                <a:gd name="T4" fmla="*/ 873 w 1102"/>
                <a:gd name="T5" fmla="*/ 944 h 1315"/>
                <a:gd name="T6" fmla="*/ 1046 w 1102"/>
                <a:gd name="T7" fmla="*/ 795 h 1315"/>
                <a:gd name="T8" fmla="*/ 966 w 1102"/>
                <a:gd name="T9" fmla="*/ 692 h 1315"/>
                <a:gd name="T10" fmla="*/ 789 w 1102"/>
                <a:gd name="T11" fmla="*/ 827 h 1315"/>
                <a:gd name="T12" fmla="*/ 678 w 1102"/>
                <a:gd name="T13" fmla="*/ 698 h 1315"/>
                <a:gd name="T14" fmla="*/ 778 w 1102"/>
                <a:gd name="T15" fmla="*/ 637 h 1315"/>
                <a:gd name="T16" fmla="*/ 734 w 1102"/>
                <a:gd name="T17" fmla="*/ 371 h 1315"/>
                <a:gd name="T18" fmla="*/ 590 w 1102"/>
                <a:gd name="T19" fmla="*/ 400 h 1315"/>
                <a:gd name="T20" fmla="*/ 576 w 1102"/>
                <a:gd name="T21" fmla="*/ 570 h 1315"/>
                <a:gd name="T22" fmla="*/ 112 w 1102"/>
                <a:gd name="T23" fmla="*/ 0 h 1315"/>
                <a:gd name="T24" fmla="*/ 0 w 1102"/>
                <a:gd name="T25" fmla="*/ 109 h 1315"/>
                <a:gd name="T26" fmla="*/ 408 w 1102"/>
                <a:gd name="T27" fmla="*/ 612 h 1315"/>
                <a:gd name="T28" fmla="*/ 106 w 1102"/>
                <a:gd name="T29" fmla="*/ 497 h 1315"/>
                <a:gd name="T30" fmla="*/ 115 w 1102"/>
                <a:gd name="T31" fmla="*/ 681 h 1315"/>
                <a:gd name="T32" fmla="*/ 651 w 1102"/>
                <a:gd name="T33" fmla="*/ 938 h 1315"/>
                <a:gd name="T34" fmla="*/ 474 w 1102"/>
                <a:gd name="T35" fmla="*/ 1085 h 1315"/>
                <a:gd name="T36" fmla="*/ 559 w 1102"/>
                <a:gd name="T37" fmla="*/ 1156 h 1315"/>
                <a:gd name="T38" fmla="*/ 758 w 1102"/>
                <a:gd name="T39" fmla="*/ 1040 h 1315"/>
                <a:gd name="T40" fmla="*/ 957 w 1102"/>
                <a:gd name="T41" fmla="*/ 128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2" h="1315">
                  <a:moveTo>
                    <a:pt x="957" y="1287"/>
                  </a:moveTo>
                  <a:cubicBezTo>
                    <a:pt x="1018" y="1315"/>
                    <a:pt x="1057" y="1241"/>
                    <a:pt x="1102" y="1214"/>
                  </a:cubicBezTo>
                  <a:cubicBezTo>
                    <a:pt x="1029" y="1122"/>
                    <a:pt x="952" y="1032"/>
                    <a:pt x="873" y="944"/>
                  </a:cubicBezTo>
                  <a:cubicBezTo>
                    <a:pt x="929" y="892"/>
                    <a:pt x="987" y="843"/>
                    <a:pt x="1046" y="795"/>
                  </a:cubicBezTo>
                  <a:cubicBezTo>
                    <a:pt x="1019" y="761"/>
                    <a:pt x="992" y="727"/>
                    <a:pt x="966" y="692"/>
                  </a:cubicBezTo>
                  <a:cubicBezTo>
                    <a:pt x="907" y="737"/>
                    <a:pt x="848" y="782"/>
                    <a:pt x="789" y="827"/>
                  </a:cubicBezTo>
                  <a:cubicBezTo>
                    <a:pt x="752" y="784"/>
                    <a:pt x="715" y="741"/>
                    <a:pt x="678" y="698"/>
                  </a:cubicBezTo>
                  <a:cubicBezTo>
                    <a:pt x="712" y="678"/>
                    <a:pt x="745" y="658"/>
                    <a:pt x="778" y="637"/>
                  </a:cubicBezTo>
                  <a:cubicBezTo>
                    <a:pt x="761" y="549"/>
                    <a:pt x="747" y="460"/>
                    <a:pt x="734" y="371"/>
                  </a:cubicBezTo>
                  <a:cubicBezTo>
                    <a:pt x="686" y="381"/>
                    <a:pt x="638" y="390"/>
                    <a:pt x="590" y="400"/>
                  </a:cubicBezTo>
                  <a:cubicBezTo>
                    <a:pt x="584" y="456"/>
                    <a:pt x="580" y="513"/>
                    <a:pt x="576" y="570"/>
                  </a:cubicBezTo>
                  <a:cubicBezTo>
                    <a:pt x="422" y="379"/>
                    <a:pt x="271" y="187"/>
                    <a:pt x="112" y="0"/>
                  </a:cubicBezTo>
                  <a:cubicBezTo>
                    <a:pt x="75" y="37"/>
                    <a:pt x="37" y="73"/>
                    <a:pt x="0" y="109"/>
                  </a:cubicBezTo>
                  <a:cubicBezTo>
                    <a:pt x="134" y="278"/>
                    <a:pt x="276" y="441"/>
                    <a:pt x="408" y="612"/>
                  </a:cubicBezTo>
                  <a:cubicBezTo>
                    <a:pt x="307" y="575"/>
                    <a:pt x="207" y="534"/>
                    <a:pt x="106" y="497"/>
                  </a:cubicBezTo>
                  <a:cubicBezTo>
                    <a:pt x="109" y="559"/>
                    <a:pt x="112" y="620"/>
                    <a:pt x="115" y="681"/>
                  </a:cubicBezTo>
                  <a:cubicBezTo>
                    <a:pt x="308" y="733"/>
                    <a:pt x="491" y="819"/>
                    <a:pt x="651" y="938"/>
                  </a:cubicBezTo>
                  <a:cubicBezTo>
                    <a:pt x="592" y="987"/>
                    <a:pt x="533" y="1036"/>
                    <a:pt x="474" y="1085"/>
                  </a:cubicBezTo>
                  <a:cubicBezTo>
                    <a:pt x="502" y="1109"/>
                    <a:pt x="529" y="1135"/>
                    <a:pt x="559" y="1156"/>
                  </a:cubicBezTo>
                  <a:cubicBezTo>
                    <a:pt x="637" y="1146"/>
                    <a:pt x="693" y="1080"/>
                    <a:pt x="758" y="1040"/>
                  </a:cubicBezTo>
                  <a:cubicBezTo>
                    <a:pt x="823" y="1123"/>
                    <a:pt x="881" y="1213"/>
                    <a:pt x="957" y="1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1" name="Freeform 74">
              <a:extLst>
                <a:ext uri="{FF2B5EF4-FFF2-40B4-BE49-F238E27FC236}">
                  <a16:creationId xmlns:a16="http://schemas.microsoft.com/office/drawing/2014/main" id="{7A82583D-BA25-4123-B62E-FAD7017CA64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8" y="3237"/>
              <a:ext cx="300" cy="292"/>
            </a:xfrm>
            <a:custGeom>
              <a:avLst/>
              <a:gdLst>
                <a:gd name="T0" fmla="*/ 633 w 1322"/>
                <a:gd name="T1" fmla="*/ 1241 h 1286"/>
                <a:gd name="T2" fmla="*/ 821 w 1322"/>
                <a:gd name="T3" fmla="*/ 1286 h 1286"/>
                <a:gd name="T4" fmla="*/ 852 w 1322"/>
                <a:gd name="T5" fmla="*/ 949 h 1286"/>
                <a:gd name="T6" fmla="*/ 1126 w 1322"/>
                <a:gd name="T7" fmla="*/ 1164 h 1286"/>
                <a:gd name="T8" fmla="*/ 1322 w 1322"/>
                <a:gd name="T9" fmla="*/ 914 h 1286"/>
                <a:gd name="T10" fmla="*/ 1200 w 1322"/>
                <a:gd name="T11" fmla="*/ 824 h 1286"/>
                <a:gd name="T12" fmla="*/ 1079 w 1322"/>
                <a:gd name="T13" fmla="*/ 959 h 1286"/>
                <a:gd name="T14" fmla="*/ 210 w 1322"/>
                <a:gd name="T15" fmla="*/ 261 h 1286"/>
                <a:gd name="T16" fmla="*/ 314 w 1322"/>
                <a:gd name="T17" fmla="*/ 93 h 1286"/>
                <a:gd name="T18" fmla="*/ 202 w 1322"/>
                <a:gd name="T19" fmla="*/ 0 h 1286"/>
                <a:gd name="T20" fmla="*/ 0 w 1322"/>
                <a:gd name="T21" fmla="*/ 255 h 1286"/>
                <a:gd name="T22" fmla="*/ 723 w 1322"/>
                <a:gd name="T23" fmla="*/ 836 h 1286"/>
                <a:gd name="T24" fmla="*/ 633 w 1322"/>
                <a:gd name="T25" fmla="*/ 1241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2" h="1286">
                  <a:moveTo>
                    <a:pt x="633" y="1241"/>
                  </a:moveTo>
                  <a:cubicBezTo>
                    <a:pt x="696" y="1256"/>
                    <a:pt x="758" y="1271"/>
                    <a:pt x="821" y="1286"/>
                  </a:cubicBezTo>
                  <a:cubicBezTo>
                    <a:pt x="824" y="1173"/>
                    <a:pt x="830" y="1060"/>
                    <a:pt x="852" y="949"/>
                  </a:cubicBezTo>
                  <a:cubicBezTo>
                    <a:pt x="944" y="1020"/>
                    <a:pt x="1034" y="1093"/>
                    <a:pt x="1126" y="1164"/>
                  </a:cubicBezTo>
                  <a:cubicBezTo>
                    <a:pt x="1189" y="1079"/>
                    <a:pt x="1254" y="996"/>
                    <a:pt x="1322" y="914"/>
                  </a:cubicBezTo>
                  <a:cubicBezTo>
                    <a:pt x="1281" y="885"/>
                    <a:pt x="1240" y="855"/>
                    <a:pt x="1200" y="824"/>
                  </a:cubicBezTo>
                  <a:cubicBezTo>
                    <a:pt x="1160" y="870"/>
                    <a:pt x="1119" y="914"/>
                    <a:pt x="1079" y="959"/>
                  </a:cubicBezTo>
                  <a:cubicBezTo>
                    <a:pt x="784" y="732"/>
                    <a:pt x="504" y="488"/>
                    <a:pt x="210" y="261"/>
                  </a:cubicBezTo>
                  <a:cubicBezTo>
                    <a:pt x="244" y="205"/>
                    <a:pt x="280" y="149"/>
                    <a:pt x="314" y="93"/>
                  </a:cubicBezTo>
                  <a:cubicBezTo>
                    <a:pt x="276" y="62"/>
                    <a:pt x="239" y="31"/>
                    <a:pt x="202" y="0"/>
                  </a:cubicBezTo>
                  <a:cubicBezTo>
                    <a:pt x="135" y="85"/>
                    <a:pt x="67" y="170"/>
                    <a:pt x="0" y="255"/>
                  </a:cubicBezTo>
                  <a:cubicBezTo>
                    <a:pt x="240" y="450"/>
                    <a:pt x="479" y="647"/>
                    <a:pt x="723" y="836"/>
                  </a:cubicBezTo>
                  <a:cubicBezTo>
                    <a:pt x="693" y="971"/>
                    <a:pt x="657" y="1105"/>
                    <a:pt x="633" y="12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2" name="Freeform 75">
              <a:extLst>
                <a:ext uri="{FF2B5EF4-FFF2-40B4-BE49-F238E27FC236}">
                  <a16:creationId xmlns:a16="http://schemas.microsoft.com/office/drawing/2014/main" id="{7F62EB09-6E9A-4329-B60C-5D51E2990BB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77" y="3299"/>
              <a:ext cx="72" cy="65"/>
            </a:xfrm>
            <a:custGeom>
              <a:avLst/>
              <a:gdLst>
                <a:gd name="T0" fmla="*/ 86 w 318"/>
                <a:gd name="T1" fmla="*/ 283 h 283"/>
                <a:gd name="T2" fmla="*/ 318 w 318"/>
                <a:gd name="T3" fmla="*/ 126 h 283"/>
                <a:gd name="T4" fmla="*/ 219 w 318"/>
                <a:gd name="T5" fmla="*/ 0 h 283"/>
                <a:gd name="T6" fmla="*/ 0 w 318"/>
                <a:gd name="T7" fmla="*/ 151 h 283"/>
                <a:gd name="T8" fmla="*/ 86 w 318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83">
                  <a:moveTo>
                    <a:pt x="86" y="283"/>
                  </a:moveTo>
                  <a:cubicBezTo>
                    <a:pt x="165" y="233"/>
                    <a:pt x="242" y="181"/>
                    <a:pt x="318" y="126"/>
                  </a:cubicBezTo>
                  <a:cubicBezTo>
                    <a:pt x="285" y="84"/>
                    <a:pt x="252" y="42"/>
                    <a:pt x="219" y="0"/>
                  </a:cubicBezTo>
                  <a:cubicBezTo>
                    <a:pt x="146" y="51"/>
                    <a:pt x="74" y="102"/>
                    <a:pt x="0" y="151"/>
                  </a:cubicBezTo>
                  <a:cubicBezTo>
                    <a:pt x="29" y="195"/>
                    <a:pt x="57" y="239"/>
                    <a:pt x="86" y="2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3" name="Freeform 76">
              <a:extLst>
                <a:ext uri="{FF2B5EF4-FFF2-40B4-BE49-F238E27FC236}">
                  <a16:creationId xmlns:a16="http://schemas.microsoft.com/office/drawing/2014/main" id="{B5680F56-C0AA-4EC9-BE4D-28A3CA2B52C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79" y="3325"/>
              <a:ext cx="293" cy="300"/>
            </a:xfrm>
            <a:custGeom>
              <a:avLst/>
              <a:gdLst>
                <a:gd name="T0" fmla="*/ 871 w 1292"/>
                <a:gd name="T1" fmla="*/ 1033 h 1319"/>
                <a:gd name="T2" fmla="*/ 1090 w 1292"/>
                <a:gd name="T3" fmla="*/ 1319 h 1319"/>
                <a:gd name="T4" fmla="*/ 1218 w 1292"/>
                <a:gd name="T5" fmla="*/ 1220 h 1319"/>
                <a:gd name="T6" fmla="*/ 988 w 1292"/>
                <a:gd name="T7" fmla="*/ 928 h 1319"/>
                <a:gd name="T8" fmla="*/ 1292 w 1292"/>
                <a:gd name="T9" fmla="*/ 693 h 1319"/>
                <a:gd name="T10" fmla="*/ 1203 w 1292"/>
                <a:gd name="T11" fmla="*/ 582 h 1319"/>
                <a:gd name="T12" fmla="*/ 916 w 1292"/>
                <a:gd name="T13" fmla="*/ 808 h 1319"/>
                <a:gd name="T14" fmla="*/ 882 w 1292"/>
                <a:gd name="T15" fmla="*/ 60 h 1319"/>
                <a:gd name="T16" fmla="*/ 691 w 1292"/>
                <a:gd name="T17" fmla="*/ 32 h 1319"/>
                <a:gd name="T18" fmla="*/ 694 w 1292"/>
                <a:gd name="T19" fmla="*/ 564 h 1319"/>
                <a:gd name="T20" fmla="*/ 245 w 1292"/>
                <a:gd name="T21" fmla="*/ 0 h 1319"/>
                <a:gd name="T22" fmla="*/ 109 w 1292"/>
                <a:gd name="T23" fmla="*/ 99 h 1319"/>
                <a:gd name="T24" fmla="*/ 593 w 1292"/>
                <a:gd name="T25" fmla="*/ 698 h 1319"/>
                <a:gd name="T26" fmla="*/ 32 w 1292"/>
                <a:gd name="T27" fmla="*/ 495 h 1319"/>
                <a:gd name="T28" fmla="*/ 0 w 1292"/>
                <a:gd name="T29" fmla="*/ 671 h 1319"/>
                <a:gd name="T30" fmla="*/ 748 w 1292"/>
                <a:gd name="T31" fmla="*/ 944 h 1319"/>
                <a:gd name="T32" fmla="*/ 569 w 1292"/>
                <a:gd name="T33" fmla="*/ 1100 h 1319"/>
                <a:gd name="T34" fmla="*/ 642 w 1292"/>
                <a:gd name="T35" fmla="*/ 1202 h 1319"/>
                <a:gd name="T36" fmla="*/ 871 w 1292"/>
                <a:gd name="T37" fmla="*/ 10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2" h="1319">
                  <a:moveTo>
                    <a:pt x="871" y="1033"/>
                  </a:moveTo>
                  <a:cubicBezTo>
                    <a:pt x="945" y="1128"/>
                    <a:pt x="1018" y="1223"/>
                    <a:pt x="1090" y="1319"/>
                  </a:cubicBezTo>
                  <a:cubicBezTo>
                    <a:pt x="1132" y="1286"/>
                    <a:pt x="1175" y="1254"/>
                    <a:pt x="1218" y="1220"/>
                  </a:cubicBezTo>
                  <a:cubicBezTo>
                    <a:pt x="1143" y="1122"/>
                    <a:pt x="1063" y="1027"/>
                    <a:pt x="988" y="928"/>
                  </a:cubicBezTo>
                  <a:cubicBezTo>
                    <a:pt x="1085" y="845"/>
                    <a:pt x="1187" y="765"/>
                    <a:pt x="1292" y="693"/>
                  </a:cubicBezTo>
                  <a:cubicBezTo>
                    <a:pt x="1263" y="656"/>
                    <a:pt x="1233" y="619"/>
                    <a:pt x="1203" y="582"/>
                  </a:cubicBezTo>
                  <a:cubicBezTo>
                    <a:pt x="1111" y="662"/>
                    <a:pt x="1016" y="739"/>
                    <a:pt x="916" y="808"/>
                  </a:cubicBezTo>
                  <a:cubicBezTo>
                    <a:pt x="826" y="568"/>
                    <a:pt x="803" y="306"/>
                    <a:pt x="882" y="60"/>
                  </a:cubicBezTo>
                  <a:cubicBezTo>
                    <a:pt x="818" y="50"/>
                    <a:pt x="755" y="41"/>
                    <a:pt x="691" y="32"/>
                  </a:cubicBezTo>
                  <a:cubicBezTo>
                    <a:pt x="666" y="209"/>
                    <a:pt x="674" y="387"/>
                    <a:pt x="694" y="564"/>
                  </a:cubicBezTo>
                  <a:cubicBezTo>
                    <a:pt x="538" y="381"/>
                    <a:pt x="386" y="194"/>
                    <a:pt x="245" y="0"/>
                  </a:cubicBezTo>
                  <a:cubicBezTo>
                    <a:pt x="200" y="33"/>
                    <a:pt x="154" y="66"/>
                    <a:pt x="109" y="99"/>
                  </a:cubicBezTo>
                  <a:cubicBezTo>
                    <a:pt x="271" y="298"/>
                    <a:pt x="435" y="496"/>
                    <a:pt x="593" y="698"/>
                  </a:cubicBezTo>
                  <a:cubicBezTo>
                    <a:pt x="415" y="609"/>
                    <a:pt x="232" y="524"/>
                    <a:pt x="32" y="495"/>
                  </a:cubicBezTo>
                  <a:cubicBezTo>
                    <a:pt x="21" y="554"/>
                    <a:pt x="11" y="612"/>
                    <a:pt x="0" y="671"/>
                  </a:cubicBezTo>
                  <a:cubicBezTo>
                    <a:pt x="267" y="705"/>
                    <a:pt x="520" y="804"/>
                    <a:pt x="748" y="944"/>
                  </a:cubicBezTo>
                  <a:cubicBezTo>
                    <a:pt x="689" y="997"/>
                    <a:pt x="630" y="1049"/>
                    <a:pt x="569" y="1100"/>
                  </a:cubicBezTo>
                  <a:cubicBezTo>
                    <a:pt x="593" y="1134"/>
                    <a:pt x="618" y="1168"/>
                    <a:pt x="642" y="1202"/>
                  </a:cubicBezTo>
                  <a:cubicBezTo>
                    <a:pt x="719" y="1146"/>
                    <a:pt x="794" y="1089"/>
                    <a:pt x="871" y="10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4" name="Freeform 77">
              <a:extLst>
                <a:ext uri="{FF2B5EF4-FFF2-40B4-BE49-F238E27FC236}">
                  <a16:creationId xmlns:a16="http://schemas.microsoft.com/office/drawing/2014/main" id="{01452691-C947-4D9B-AAFD-F45E3A0C29D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405" y="3354"/>
              <a:ext cx="282" cy="260"/>
            </a:xfrm>
            <a:custGeom>
              <a:avLst/>
              <a:gdLst>
                <a:gd name="T0" fmla="*/ 0 w 1244"/>
                <a:gd name="T1" fmla="*/ 556 h 1144"/>
                <a:gd name="T2" fmla="*/ 738 w 1244"/>
                <a:gd name="T3" fmla="*/ 1144 h 1144"/>
                <a:gd name="T4" fmla="*/ 788 w 1244"/>
                <a:gd name="T5" fmla="*/ 984 h 1144"/>
                <a:gd name="T6" fmla="*/ 647 w 1244"/>
                <a:gd name="T7" fmla="*/ 635 h 1144"/>
                <a:gd name="T8" fmla="*/ 1171 w 1244"/>
                <a:gd name="T9" fmla="*/ 1037 h 1144"/>
                <a:gd name="T10" fmla="*/ 1244 w 1244"/>
                <a:gd name="T11" fmla="*/ 928 h 1144"/>
                <a:gd name="T12" fmla="*/ 778 w 1244"/>
                <a:gd name="T13" fmla="*/ 541 h 1144"/>
                <a:gd name="T14" fmla="*/ 978 w 1244"/>
                <a:gd name="T15" fmla="*/ 258 h 1144"/>
                <a:gd name="T16" fmla="*/ 804 w 1244"/>
                <a:gd name="T17" fmla="*/ 25 h 1144"/>
                <a:gd name="T18" fmla="*/ 654 w 1244"/>
                <a:gd name="T19" fmla="*/ 89 h 1144"/>
                <a:gd name="T20" fmla="*/ 794 w 1244"/>
                <a:gd name="T21" fmla="*/ 255 h 1144"/>
                <a:gd name="T22" fmla="*/ 650 w 1244"/>
                <a:gd name="T23" fmla="*/ 443 h 1144"/>
                <a:gd name="T24" fmla="*/ 99 w 1244"/>
                <a:gd name="T25" fmla="*/ 0 h 1144"/>
                <a:gd name="T26" fmla="*/ 13 w 1244"/>
                <a:gd name="T27" fmla="*/ 112 h 1144"/>
                <a:gd name="T28" fmla="*/ 547 w 1244"/>
                <a:gd name="T29" fmla="*/ 535 h 1144"/>
                <a:gd name="T30" fmla="*/ 517 w 1244"/>
                <a:gd name="T31" fmla="*/ 805 h 1144"/>
                <a:gd name="T32" fmla="*/ 85 w 1244"/>
                <a:gd name="T33" fmla="*/ 451 h 1144"/>
                <a:gd name="T34" fmla="*/ 0 w 1244"/>
                <a:gd name="T35" fmla="*/ 556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4" h="1144">
                  <a:moveTo>
                    <a:pt x="0" y="556"/>
                  </a:moveTo>
                  <a:cubicBezTo>
                    <a:pt x="245" y="752"/>
                    <a:pt x="485" y="957"/>
                    <a:pt x="738" y="1144"/>
                  </a:cubicBezTo>
                  <a:cubicBezTo>
                    <a:pt x="758" y="1092"/>
                    <a:pt x="824" y="1042"/>
                    <a:pt x="788" y="984"/>
                  </a:cubicBezTo>
                  <a:cubicBezTo>
                    <a:pt x="730" y="873"/>
                    <a:pt x="662" y="763"/>
                    <a:pt x="647" y="635"/>
                  </a:cubicBezTo>
                  <a:cubicBezTo>
                    <a:pt x="836" y="750"/>
                    <a:pt x="993" y="907"/>
                    <a:pt x="1171" y="1037"/>
                  </a:cubicBezTo>
                  <a:cubicBezTo>
                    <a:pt x="1195" y="1001"/>
                    <a:pt x="1220" y="965"/>
                    <a:pt x="1244" y="928"/>
                  </a:cubicBezTo>
                  <a:cubicBezTo>
                    <a:pt x="1089" y="799"/>
                    <a:pt x="915" y="690"/>
                    <a:pt x="778" y="541"/>
                  </a:cubicBezTo>
                  <a:cubicBezTo>
                    <a:pt x="825" y="435"/>
                    <a:pt x="913" y="353"/>
                    <a:pt x="978" y="258"/>
                  </a:cubicBezTo>
                  <a:cubicBezTo>
                    <a:pt x="931" y="174"/>
                    <a:pt x="884" y="84"/>
                    <a:pt x="804" y="25"/>
                  </a:cubicBezTo>
                  <a:cubicBezTo>
                    <a:pt x="752" y="42"/>
                    <a:pt x="703" y="67"/>
                    <a:pt x="654" y="89"/>
                  </a:cubicBezTo>
                  <a:cubicBezTo>
                    <a:pt x="700" y="145"/>
                    <a:pt x="747" y="199"/>
                    <a:pt x="794" y="255"/>
                  </a:cubicBezTo>
                  <a:cubicBezTo>
                    <a:pt x="746" y="318"/>
                    <a:pt x="698" y="380"/>
                    <a:pt x="650" y="443"/>
                  </a:cubicBezTo>
                  <a:cubicBezTo>
                    <a:pt x="459" y="304"/>
                    <a:pt x="279" y="152"/>
                    <a:pt x="99" y="0"/>
                  </a:cubicBezTo>
                  <a:cubicBezTo>
                    <a:pt x="72" y="39"/>
                    <a:pt x="43" y="76"/>
                    <a:pt x="13" y="112"/>
                  </a:cubicBezTo>
                  <a:cubicBezTo>
                    <a:pt x="197" y="244"/>
                    <a:pt x="372" y="391"/>
                    <a:pt x="547" y="535"/>
                  </a:cubicBezTo>
                  <a:cubicBezTo>
                    <a:pt x="490" y="616"/>
                    <a:pt x="497" y="712"/>
                    <a:pt x="517" y="805"/>
                  </a:cubicBezTo>
                  <a:cubicBezTo>
                    <a:pt x="370" y="690"/>
                    <a:pt x="227" y="571"/>
                    <a:pt x="85" y="451"/>
                  </a:cubicBezTo>
                  <a:cubicBezTo>
                    <a:pt x="56" y="486"/>
                    <a:pt x="28" y="521"/>
                    <a:pt x="0" y="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5" name="Freeform 78">
              <a:extLst>
                <a:ext uri="{FF2B5EF4-FFF2-40B4-BE49-F238E27FC236}">
                  <a16:creationId xmlns:a16="http://schemas.microsoft.com/office/drawing/2014/main" id="{AA2D15C6-0240-4860-9C73-F1A103F72DE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0" y="3367"/>
              <a:ext cx="75" cy="59"/>
            </a:xfrm>
            <a:custGeom>
              <a:avLst/>
              <a:gdLst>
                <a:gd name="T0" fmla="*/ 66 w 330"/>
                <a:gd name="T1" fmla="*/ 262 h 262"/>
                <a:gd name="T2" fmla="*/ 330 w 330"/>
                <a:gd name="T3" fmla="*/ 152 h 262"/>
                <a:gd name="T4" fmla="*/ 264 w 330"/>
                <a:gd name="T5" fmla="*/ 0 h 262"/>
                <a:gd name="T6" fmla="*/ 0 w 330"/>
                <a:gd name="T7" fmla="*/ 114 h 262"/>
                <a:gd name="T8" fmla="*/ 66 w 330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62">
                  <a:moveTo>
                    <a:pt x="66" y="262"/>
                  </a:moveTo>
                  <a:cubicBezTo>
                    <a:pt x="155" y="228"/>
                    <a:pt x="243" y="192"/>
                    <a:pt x="330" y="152"/>
                  </a:cubicBezTo>
                  <a:cubicBezTo>
                    <a:pt x="308" y="102"/>
                    <a:pt x="286" y="51"/>
                    <a:pt x="264" y="0"/>
                  </a:cubicBezTo>
                  <a:cubicBezTo>
                    <a:pt x="175" y="37"/>
                    <a:pt x="88" y="76"/>
                    <a:pt x="0" y="114"/>
                  </a:cubicBezTo>
                  <a:cubicBezTo>
                    <a:pt x="22" y="164"/>
                    <a:pt x="44" y="213"/>
                    <a:pt x="66" y="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6" name="Freeform 79">
              <a:extLst>
                <a:ext uri="{FF2B5EF4-FFF2-40B4-BE49-F238E27FC236}">
                  <a16:creationId xmlns:a16="http://schemas.microsoft.com/office/drawing/2014/main" id="{5256296C-4E29-4D52-B5D8-F79C7D2E2583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020" y="3466"/>
              <a:ext cx="305" cy="336"/>
            </a:xfrm>
            <a:custGeom>
              <a:avLst/>
              <a:gdLst>
                <a:gd name="T0" fmla="*/ 244 w 1343"/>
                <a:gd name="T1" fmla="*/ 1216 h 1477"/>
                <a:gd name="T2" fmla="*/ 879 w 1343"/>
                <a:gd name="T3" fmla="*/ 1477 h 1477"/>
                <a:gd name="T4" fmla="*/ 963 w 1343"/>
                <a:gd name="T5" fmla="*/ 1368 h 1477"/>
                <a:gd name="T6" fmla="*/ 282 w 1343"/>
                <a:gd name="T7" fmla="*/ 1088 h 1477"/>
                <a:gd name="T8" fmla="*/ 177 w 1343"/>
                <a:gd name="T9" fmla="*/ 911 h 1477"/>
                <a:gd name="T10" fmla="*/ 923 w 1343"/>
                <a:gd name="T11" fmla="*/ 1197 h 1477"/>
                <a:gd name="T12" fmla="*/ 1021 w 1343"/>
                <a:gd name="T13" fmla="*/ 853 h 1477"/>
                <a:gd name="T14" fmla="*/ 1199 w 1343"/>
                <a:gd name="T15" fmla="*/ 912 h 1477"/>
                <a:gd name="T16" fmla="*/ 1232 w 1343"/>
                <a:gd name="T17" fmla="*/ 785 h 1477"/>
                <a:gd name="T18" fmla="*/ 1082 w 1343"/>
                <a:gd name="T19" fmla="*/ 721 h 1477"/>
                <a:gd name="T20" fmla="*/ 1159 w 1343"/>
                <a:gd name="T21" fmla="*/ 468 h 1477"/>
                <a:gd name="T22" fmla="*/ 1306 w 1343"/>
                <a:gd name="T23" fmla="*/ 518 h 1477"/>
                <a:gd name="T24" fmla="*/ 1343 w 1343"/>
                <a:gd name="T25" fmla="*/ 396 h 1477"/>
                <a:gd name="T26" fmla="*/ 1215 w 1343"/>
                <a:gd name="T27" fmla="*/ 342 h 1477"/>
                <a:gd name="T28" fmla="*/ 1212 w 1343"/>
                <a:gd name="T29" fmla="*/ 154 h 1477"/>
                <a:gd name="T30" fmla="*/ 1061 w 1343"/>
                <a:gd name="T31" fmla="*/ 6 h 1477"/>
                <a:gd name="T32" fmla="*/ 925 w 1343"/>
                <a:gd name="T33" fmla="*/ 115 h 1477"/>
                <a:gd name="T34" fmla="*/ 1088 w 1343"/>
                <a:gd name="T35" fmla="*/ 267 h 1477"/>
                <a:gd name="T36" fmla="*/ 435 w 1343"/>
                <a:gd name="T37" fmla="*/ 0 h 1477"/>
                <a:gd name="T38" fmla="*/ 326 w 1343"/>
                <a:gd name="T39" fmla="*/ 386 h 1477"/>
                <a:gd name="T40" fmla="*/ 156 w 1343"/>
                <a:gd name="T41" fmla="*/ 350 h 1477"/>
                <a:gd name="T42" fmla="*/ 120 w 1343"/>
                <a:gd name="T43" fmla="*/ 457 h 1477"/>
                <a:gd name="T44" fmla="*/ 276 w 1343"/>
                <a:gd name="T45" fmla="*/ 534 h 1477"/>
                <a:gd name="T46" fmla="*/ 209 w 1343"/>
                <a:gd name="T47" fmla="*/ 746 h 1477"/>
                <a:gd name="T48" fmla="*/ 0 w 1343"/>
                <a:gd name="T49" fmla="*/ 705 h 1477"/>
                <a:gd name="T50" fmla="*/ 57 w 1343"/>
                <a:gd name="T51" fmla="*/ 1341 h 1477"/>
                <a:gd name="T52" fmla="*/ 224 w 1343"/>
                <a:gd name="T53" fmla="*/ 1352 h 1477"/>
                <a:gd name="T54" fmla="*/ 244 w 1343"/>
                <a:gd name="T55" fmla="*/ 1216 h 1477"/>
                <a:gd name="T56" fmla="*/ 572 w 1343"/>
                <a:gd name="T57" fmla="*/ 927 h 1477"/>
                <a:gd name="T58" fmla="*/ 705 w 1343"/>
                <a:gd name="T59" fmla="*/ 806 h 1477"/>
                <a:gd name="T60" fmla="*/ 668 w 1343"/>
                <a:gd name="T61" fmla="*/ 694 h 1477"/>
                <a:gd name="T62" fmla="*/ 886 w 1343"/>
                <a:gd name="T63" fmla="*/ 783 h 1477"/>
                <a:gd name="T64" fmla="*/ 831 w 1343"/>
                <a:gd name="T65" fmla="*/ 1019 h 1477"/>
                <a:gd name="T66" fmla="*/ 572 w 1343"/>
                <a:gd name="T67" fmla="*/ 927 h 1477"/>
                <a:gd name="T68" fmla="*/ 331 w 1343"/>
                <a:gd name="T69" fmla="*/ 816 h 1477"/>
                <a:gd name="T70" fmla="*/ 410 w 1343"/>
                <a:gd name="T71" fmla="*/ 587 h 1477"/>
                <a:gd name="T72" fmla="*/ 636 w 1343"/>
                <a:gd name="T73" fmla="*/ 680 h 1477"/>
                <a:gd name="T74" fmla="*/ 493 w 1343"/>
                <a:gd name="T75" fmla="*/ 808 h 1477"/>
                <a:gd name="T76" fmla="*/ 566 w 1343"/>
                <a:gd name="T77" fmla="*/ 919 h 1477"/>
                <a:gd name="T78" fmla="*/ 331 w 1343"/>
                <a:gd name="T79" fmla="*/ 816 h 1477"/>
                <a:gd name="T80" fmla="*/ 452 w 1343"/>
                <a:gd name="T81" fmla="*/ 459 h 1477"/>
                <a:gd name="T82" fmla="*/ 528 w 1343"/>
                <a:gd name="T83" fmla="*/ 188 h 1477"/>
                <a:gd name="T84" fmla="*/ 1019 w 1343"/>
                <a:gd name="T85" fmla="*/ 399 h 1477"/>
                <a:gd name="T86" fmla="*/ 944 w 1343"/>
                <a:gd name="T87" fmla="*/ 664 h 1477"/>
                <a:gd name="T88" fmla="*/ 452 w 1343"/>
                <a:gd name="T89" fmla="*/ 459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477">
                  <a:moveTo>
                    <a:pt x="244" y="1216"/>
                  </a:moveTo>
                  <a:cubicBezTo>
                    <a:pt x="460" y="1292"/>
                    <a:pt x="662" y="1403"/>
                    <a:pt x="879" y="1477"/>
                  </a:cubicBezTo>
                  <a:cubicBezTo>
                    <a:pt x="925" y="1460"/>
                    <a:pt x="938" y="1406"/>
                    <a:pt x="963" y="1368"/>
                  </a:cubicBezTo>
                  <a:cubicBezTo>
                    <a:pt x="734" y="1280"/>
                    <a:pt x="508" y="1184"/>
                    <a:pt x="282" y="1088"/>
                  </a:cubicBezTo>
                  <a:cubicBezTo>
                    <a:pt x="206" y="1065"/>
                    <a:pt x="205" y="973"/>
                    <a:pt x="177" y="911"/>
                  </a:cubicBezTo>
                  <a:cubicBezTo>
                    <a:pt x="435" y="982"/>
                    <a:pt x="666" y="1125"/>
                    <a:pt x="923" y="1197"/>
                  </a:cubicBezTo>
                  <a:cubicBezTo>
                    <a:pt x="956" y="1082"/>
                    <a:pt x="988" y="968"/>
                    <a:pt x="1021" y="853"/>
                  </a:cubicBezTo>
                  <a:cubicBezTo>
                    <a:pt x="1081" y="872"/>
                    <a:pt x="1140" y="893"/>
                    <a:pt x="1199" y="912"/>
                  </a:cubicBezTo>
                  <a:cubicBezTo>
                    <a:pt x="1210" y="870"/>
                    <a:pt x="1221" y="827"/>
                    <a:pt x="1232" y="785"/>
                  </a:cubicBezTo>
                  <a:cubicBezTo>
                    <a:pt x="1182" y="764"/>
                    <a:pt x="1132" y="743"/>
                    <a:pt x="1082" y="721"/>
                  </a:cubicBezTo>
                  <a:cubicBezTo>
                    <a:pt x="1107" y="636"/>
                    <a:pt x="1133" y="552"/>
                    <a:pt x="1159" y="468"/>
                  </a:cubicBezTo>
                  <a:cubicBezTo>
                    <a:pt x="1208" y="485"/>
                    <a:pt x="1257" y="502"/>
                    <a:pt x="1306" y="518"/>
                  </a:cubicBezTo>
                  <a:cubicBezTo>
                    <a:pt x="1318" y="477"/>
                    <a:pt x="1331" y="437"/>
                    <a:pt x="1343" y="396"/>
                  </a:cubicBezTo>
                  <a:cubicBezTo>
                    <a:pt x="1300" y="378"/>
                    <a:pt x="1258" y="360"/>
                    <a:pt x="1215" y="342"/>
                  </a:cubicBezTo>
                  <a:cubicBezTo>
                    <a:pt x="1215" y="280"/>
                    <a:pt x="1222" y="217"/>
                    <a:pt x="1212" y="154"/>
                  </a:cubicBezTo>
                  <a:cubicBezTo>
                    <a:pt x="1168" y="99"/>
                    <a:pt x="1113" y="54"/>
                    <a:pt x="1061" y="6"/>
                  </a:cubicBezTo>
                  <a:cubicBezTo>
                    <a:pt x="1016" y="43"/>
                    <a:pt x="971" y="79"/>
                    <a:pt x="925" y="115"/>
                  </a:cubicBezTo>
                  <a:cubicBezTo>
                    <a:pt x="984" y="161"/>
                    <a:pt x="1039" y="211"/>
                    <a:pt x="1088" y="267"/>
                  </a:cubicBezTo>
                  <a:cubicBezTo>
                    <a:pt x="858" y="210"/>
                    <a:pt x="654" y="85"/>
                    <a:pt x="435" y="0"/>
                  </a:cubicBezTo>
                  <a:cubicBezTo>
                    <a:pt x="401" y="129"/>
                    <a:pt x="366" y="259"/>
                    <a:pt x="326" y="386"/>
                  </a:cubicBezTo>
                  <a:cubicBezTo>
                    <a:pt x="270" y="374"/>
                    <a:pt x="213" y="362"/>
                    <a:pt x="156" y="350"/>
                  </a:cubicBezTo>
                  <a:cubicBezTo>
                    <a:pt x="147" y="377"/>
                    <a:pt x="129" y="431"/>
                    <a:pt x="120" y="457"/>
                  </a:cubicBezTo>
                  <a:cubicBezTo>
                    <a:pt x="172" y="483"/>
                    <a:pt x="224" y="508"/>
                    <a:pt x="276" y="534"/>
                  </a:cubicBezTo>
                  <a:cubicBezTo>
                    <a:pt x="253" y="605"/>
                    <a:pt x="230" y="675"/>
                    <a:pt x="209" y="746"/>
                  </a:cubicBezTo>
                  <a:cubicBezTo>
                    <a:pt x="143" y="717"/>
                    <a:pt x="71" y="709"/>
                    <a:pt x="0" y="705"/>
                  </a:cubicBezTo>
                  <a:cubicBezTo>
                    <a:pt x="43" y="914"/>
                    <a:pt x="77" y="1126"/>
                    <a:pt x="57" y="1341"/>
                  </a:cubicBezTo>
                  <a:cubicBezTo>
                    <a:pt x="113" y="1345"/>
                    <a:pt x="168" y="1348"/>
                    <a:pt x="224" y="1352"/>
                  </a:cubicBezTo>
                  <a:cubicBezTo>
                    <a:pt x="231" y="1307"/>
                    <a:pt x="237" y="1261"/>
                    <a:pt x="244" y="1216"/>
                  </a:cubicBezTo>
                  <a:moveTo>
                    <a:pt x="572" y="927"/>
                  </a:moveTo>
                  <a:cubicBezTo>
                    <a:pt x="617" y="887"/>
                    <a:pt x="661" y="846"/>
                    <a:pt x="705" y="806"/>
                  </a:cubicBezTo>
                  <a:cubicBezTo>
                    <a:pt x="692" y="769"/>
                    <a:pt x="680" y="732"/>
                    <a:pt x="668" y="694"/>
                  </a:cubicBezTo>
                  <a:cubicBezTo>
                    <a:pt x="740" y="724"/>
                    <a:pt x="813" y="754"/>
                    <a:pt x="886" y="783"/>
                  </a:cubicBezTo>
                  <a:cubicBezTo>
                    <a:pt x="869" y="862"/>
                    <a:pt x="851" y="941"/>
                    <a:pt x="831" y="1019"/>
                  </a:cubicBezTo>
                  <a:cubicBezTo>
                    <a:pt x="744" y="991"/>
                    <a:pt x="658" y="960"/>
                    <a:pt x="572" y="927"/>
                  </a:cubicBezTo>
                  <a:moveTo>
                    <a:pt x="331" y="816"/>
                  </a:moveTo>
                  <a:cubicBezTo>
                    <a:pt x="357" y="739"/>
                    <a:pt x="383" y="663"/>
                    <a:pt x="410" y="587"/>
                  </a:cubicBezTo>
                  <a:cubicBezTo>
                    <a:pt x="486" y="616"/>
                    <a:pt x="561" y="648"/>
                    <a:pt x="636" y="680"/>
                  </a:cubicBezTo>
                  <a:cubicBezTo>
                    <a:pt x="588" y="723"/>
                    <a:pt x="541" y="766"/>
                    <a:pt x="493" y="808"/>
                  </a:cubicBezTo>
                  <a:cubicBezTo>
                    <a:pt x="518" y="845"/>
                    <a:pt x="542" y="882"/>
                    <a:pt x="566" y="919"/>
                  </a:cubicBezTo>
                  <a:cubicBezTo>
                    <a:pt x="487" y="887"/>
                    <a:pt x="409" y="852"/>
                    <a:pt x="331" y="816"/>
                  </a:cubicBezTo>
                  <a:moveTo>
                    <a:pt x="452" y="459"/>
                  </a:moveTo>
                  <a:cubicBezTo>
                    <a:pt x="476" y="369"/>
                    <a:pt x="502" y="278"/>
                    <a:pt x="528" y="188"/>
                  </a:cubicBezTo>
                  <a:cubicBezTo>
                    <a:pt x="694" y="252"/>
                    <a:pt x="857" y="325"/>
                    <a:pt x="1019" y="399"/>
                  </a:cubicBezTo>
                  <a:cubicBezTo>
                    <a:pt x="996" y="488"/>
                    <a:pt x="970" y="576"/>
                    <a:pt x="944" y="664"/>
                  </a:cubicBezTo>
                  <a:cubicBezTo>
                    <a:pt x="778" y="599"/>
                    <a:pt x="615" y="529"/>
                    <a:pt x="452" y="4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7" name="Freeform 80">
              <a:extLst>
                <a:ext uri="{FF2B5EF4-FFF2-40B4-BE49-F238E27FC236}">
                  <a16:creationId xmlns:a16="http://schemas.microsoft.com/office/drawing/2014/main" id="{CD29CC3A-0420-4640-AE97-AE03BED7891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41" y="3487"/>
              <a:ext cx="393" cy="381"/>
            </a:xfrm>
            <a:custGeom>
              <a:avLst/>
              <a:gdLst>
                <a:gd name="T0" fmla="*/ 1177 w 1733"/>
                <a:gd name="T1" fmla="*/ 1682 h 1682"/>
                <a:gd name="T2" fmla="*/ 1343 w 1733"/>
                <a:gd name="T3" fmla="*/ 1597 h 1682"/>
                <a:gd name="T4" fmla="*/ 1142 w 1733"/>
                <a:gd name="T5" fmla="*/ 1207 h 1682"/>
                <a:gd name="T6" fmla="*/ 1733 w 1733"/>
                <a:gd name="T7" fmla="*/ 955 h 1682"/>
                <a:gd name="T8" fmla="*/ 1683 w 1733"/>
                <a:gd name="T9" fmla="*/ 813 h 1682"/>
                <a:gd name="T10" fmla="*/ 1090 w 1733"/>
                <a:gd name="T11" fmla="*/ 1069 h 1682"/>
                <a:gd name="T12" fmla="*/ 1382 w 1733"/>
                <a:gd name="T13" fmla="*/ 88 h 1682"/>
                <a:gd name="T14" fmla="*/ 1191 w 1733"/>
                <a:gd name="T15" fmla="*/ 0 h 1682"/>
                <a:gd name="T16" fmla="*/ 907 w 1733"/>
                <a:gd name="T17" fmla="*/ 833 h 1682"/>
                <a:gd name="T18" fmla="*/ 39 w 1733"/>
                <a:gd name="T19" fmla="*/ 500 h 1682"/>
                <a:gd name="T20" fmla="*/ 0 w 1733"/>
                <a:gd name="T21" fmla="*/ 685 h 1682"/>
                <a:gd name="T22" fmla="*/ 937 w 1733"/>
                <a:gd name="T23" fmla="*/ 1140 h 1682"/>
                <a:gd name="T24" fmla="*/ 397 w 1733"/>
                <a:gd name="T25" fmla="*/ 1376 h 1682"/>
                <a:gd name="T26" fmla="*/ 454 w 1733"/>
                <a:gd name="T27" fmla="*/ 1523 h 1682"/>
                <a:gd name="T28" fmla="*/ 1008 w 1733"/>
                <a:gd name="T29" fmla="*/ 1270 h 1682"/>
                <a:gd name="T30" fmla="*/ 1177 w 1733"/>
                <a:gd name="T31" fmla="*/ 168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3" h="1682">
                  <a:moveTo>
                    <a:pt x="1177" y="1682"/>
                  </a:moveTo>
                  <a:cubicBezTo>
                    <a:pt x="1232" y="1653"/>
                    <a:pt x="1287" y="1625"/>
                    <a:pt x="1343" y="1597"/>
                  </a:cubicBezTo>
                  <a:cubicBezTo>
                    <a:pt x="1279" y="1465"/>
                    <a:pt x="1207" y="1338"/>
                    <a:pt x="1142" y="1207"/>
                  </a:cubicBezTo>
                  <a:cubicBezTo>
                    <a:pt x="1338" y="1121"/>
                    <a:pt x="1535" y="1035"/>
                    <a:pt x="1733" y="955"/>
                  </a:cubicBezTo>
                  <a:cubicBezTo>
                    <a:pt x="1716" y="908"/>
                    <a:pt x="1699" y="861"/>
                    <a:pt x="1683" y="813"/>
                  </a:cubicBezTo>
                  <a:cubicBezTo>
                    <a:pt x="1483" y="894"/>
                    <a:pt x="1291" y="993"/>
                    <a:pt x="1090" y="1069"/>
                  </a:cubicBezTo>
                  <a:cubicBezTo>
                    <a:pt x="961" y="713"/>
                    <a:pt x="1163" y="358"/>
                    <a:pt x="1382" y="88"/>
                  </a:cubicBezTo>
                  <a:cubicBezTo>
                    <a:pt x="1318" y="59"/>
                    <a:pt x="1254" y="29"/>
                    <a:pt x="1191" y="0"/>
                  </a:cubicBezTo>
                  <a:cubicBezTo>
                    <a:pt x="1021" y="246"/>
                    <a:pt x="921" y="534"/>
                    <a:pt x="907" y="833"/>
                  </a:cubicBezTo>
                  <a:cubicBezTo>
                    <a:pt x="669" y="621"/>
                    <a:pt x="357" y="504"/>
                    <a:pt x="39" y="500"/>
                  </a:cubicBezTo>
                  <a:cubicBezTo>
                    <a:pt x="26" y="562"/>
                    <a:pt x="13" y="624"/>
                    <a:pt x="0" y="685"/>
                  </a:cubicBezTo>
                  <a:cubicBezTo>
                    <a:pt x="359" y="656"/>
                    <a:pt x="775" y="795"/>
                    <a:pt x="937" y="1140"/>
                  </a:cubicBezTo>
                  <a:cubicBezTo>
                    <a:pt x="758" y="1221"/>
                    <a:pt x="580" y="1305"/>
                    <a:pt x="397" y="1376"/>
                  </a:cubicBezTo>
                  <a:cubicBezTo>
                    <a:pt x="416" y="1425"/>
                    <a:pt x="435" y="1475"/>
                    <a:pt x="454" y="1523"/>
                  </a:cubicBezTo>
                  <a:cubicBezTo>
                    <a:pt x="638" y="1437"/>
                    <a:pt x="820" y="1346"/>
                    <a:pt x="1008" y="1270"/>
                  </a:cubicBezTo>
                  <a:cubicBezTo>
                    <a:pt x="1069" y="1405"/>
                    <a:pt x="1130" y="1541"/>
                    <a:pt x="1177" y="16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8" name="Freeform 81">
              <a:extLst>
                <a:ext uri="{FF2B5EF4-FFF2-40B4-BE49-F238E27FC236}">
                  <a16:creationId xmlns:a16="http://schemas.microsoft.com/office/drawing/2014/main" id="{99DCB3D7-7585-4C12-A964-87DE51E1961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23" y="3549"/>
              <a:ext cx="85" cy="54"/>
            </a:xfrm>
            <a:custGeom>
              <a:avLst/>
              <a:gdLst>
                <a:gd name="T0" fmla="*/ 41 w 376"/>
                <a:gd name="T1" fmla="*/ 237 h 237"/>
                <a:gd name="T2" fmla="*/ 376 w 376"/>
                <a:gd name="T3" fmla="*/ 149 h 237"/>
                <a:gd name="T4" fmla="*/ 332 w 376"/>
                <a:gd name="T5" fmla="*/ 0 h 237"/>
                <a:gd name="T6" fmla="*/ 0 w 376"/>
                <a:gd name="T7" fmla="*/ 90 h 237"/>
                <a:gd name="T8" fmla="*/ 41 w 376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37">
                  <a:moveTo>
                    <a:pt x="41" y="237"/>
                  </a:moveTo>
                  <a:cubicBezTo>
                    <a:pt x="153" y="210"/>
                    <a:pt x="265" y="180"/>
                    <a:pt x="376" y="149"/>
                  </a:cubicBezTo>
                  <a:cubicBezTo>
                    <a:pt x="361" y="99"/>
                    <a:pt x="346" y="50"/>
                    <a:pt x="332" y="0"/>
                  </a:cubicBezTo>
                  <a:cubicBezTo>
                    <a:pt x="221" y="28"/>
                    <a:pt x="111" y="60"/>
                    <a:pt x="0" y="90"/>
                  </a:cubicBezTo>
                  <a:cubicBezTo>
                    <a:pt x="14" y="139"/>
                    <a:pt x="27" y="188"/>
                    <a:pt x="41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9" name="Freeform 82">
              <a:extLst>
                <a:ext uri="{FF2B5EF4-FFF2-40B4-BE49-F238E27FC236}">
                  <a16:creationId xmlns:a16="http://schemas.microsoft.com/office/drawing/2014/main" id="{A7E86C47-20F5-4222-8251-E271E2A59AF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1" y="3588"/>
              <a:ext cx="55" cy="69"/>
            </a:xfrm>
            <a:custGeom>
              <a:avLst/>
              <a:gdLst>
                <a:gd name="T0" fmla="*/ 0 w 246"/>
                <a:gd name="T1" fmla="*/ 286 h 304"/>
                <a:gd name="T2" fmla="*/ 165 w 246"/>
                <a:gd name="T3" fmla="*/ 304 h 304"/>
                <a:gd name="T4" fmla="*/ 246 w 246"/>
                <a:gd name="T5" fmla="*/ 52 h 304"/>
                <a:gd name="T6" fmla="*/ 91 w 246"/>
                <a:gd name="T7" fmla="*/ 0 h 304"/>
                <a:gd name="T8" fmla="*/ 0 w 246"/>
                <a:gd name="T9" fmla="*/ 28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04">
                  <a:moveTo>
                    <a:pt x="0" y="286"/>
                  </a:moveTo>
                  <a:cubicBezTo>
                    <a:pt x="55" y="293"/>
                    <a:pt x="110" y="299"/>
                    <a:pt x="165" y="304"/>
                  </a:cubicBezTo>
                  <a:cubicBezTo>
                    <a:pt x="194" y="221"/>
                    <a:pt x="221" y="137"/>
                    <a:pt x="246" y="52"/>
                  </a:cubicBezTo>
                  <a:cubicBezTo>
                    <a:pt x="195" y="35"/>
                    <a:pt x="143" y="18"/>
                    <a:pt x="91" y="0"/>
                  </a:cubicBezTo>
                  <a:cubicBezTo>
                    <a:pt x="56" y="94"/>
                    <a:pt x="24" y="189"/>
                    <a:pt x="0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0" name="Freeform 83">
              <a:extLst>
                <a:ext uri="{FF2B5EF4-FFF2-40B4-BE49-F238E27FC236}">
                  <a16:creationId xmlns:a16="http://schemas.microsoft.com/office/drawing/2014/main" id="{4957810E-EECF-40E3-BA84-29DDEBBD61A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68" y="3589"/>
              <a:ext cx="44" cy="64"/>
            </a:xfrm>
            <a:custGeom>
              <a:avLst/>
              <a:gdLst>
                <a:gd name="T0" fmla="*/ 0 w 192"/>
                <a:gd name="T1" fmla="*/ 274 h 282"/>
                <a:gd name="T2" fmla="*/ 159 w 192"/>
                <a:gd name="T3" fmla="*/ 282 h 282"/>
                <a:gd name="T4" fmla="*/ 192 w 192"/>
                <a:gd name="T5" fmla="*/ 9 h 282"/>
                <a:gd name="T6" fmla="*/ 28 w 192"/>
                <a:gd name="T7" fmla="*/ 0 h 282"/>
                <a:gd name="T8" fmla="*/ 0 w 192"/>
                <a:gd name="T9" fmla="*/ 27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82">
                  <a:moveTo>
                    <a:pt x="0" y="274"/>
                  </a:moveTo>
                  <a:cubicBezTo>
                    <a:pt x="53" y="277"/>
                    <a:pt x="106" y="280"/>
                    <a:pt x="159" y="282"/>
                  </a:cubicBezTo>
                  <a:cubicBezTo>
                    <a:pt x="172" y="192"/>
                    <a:pt x="183" y="100"/>
                    <a:pt x="192" y="9"/>
                  </a:cubicBezTo>
                  <a:cubicBezTo>
                    <a:pt x="138" y="6"/>
                    <a:pt x="83" y="3"/>
                    <a:pt x="28" y="0"/>
                  </a:cubicBezTo>
                  <a:cubicBezTo>
                    <a:pt x="20" y="91"/>
                    <a:pt x="10" y="183"/>
                    <a:pt x="0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1" name="Freeform 84">
              <a:extLst>
                <a:ext uri="{FF2B5EF4-FFF2-40B4-BE49-F238E27FC236}">
                  <a16:creationId xmlns:a16="http://schemas.microsoft.com/office/drawing/2014/main" id="{F45BE4F9-D9D9-4AEF-8B28-520455B7267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10" y="3584"/>
              <a:ext cx="391" cy="361"/>
            </a:xfrm>
            <a:custGeom>
              <a:avLst/>
              <a:gdLst>
                <a:gd name="T0" fmla="*/ 948 w 1724"/>
                <a:gd name="T1" fmla="*/ 1579 h 1590"/>
                <a:gd name="T2" fmla="*/ 1101 w 1724"/>
                <a:gd name="T3" fmla="*/ 1590 h 1590"/>
                <a:gd name="T4" fmla="*/ 1135 w 1724"/>
                <a:gd name="T5" fmla="*/ 1296 h 1590"/>
                <a:gd name="T6" fmla="*/ 1490 w 1724"/>
                <a:gd name="T7" fmla="*/ 1326 h 1590"/>
                <a:gd name="T8" fmla="*/ 1497 w 1724"/>
                <a:gd name="T9" fmla="*/ 1202 h 1590"/>
                <a:gd name="T10" fmla="*/ 1164 w 1724"/>
                <a:gd name="T11" fmla="*/ 1163 h 1590"/>
                <a:gd name="T12" fmla="*/ 1182 w 1724"/>
                <a:gd name="T13" fmla="*/ 920 h 1590"/>
                <a:gd name="T14" fmla="*/ 1612 w 1724"/>
                <a:gd name="T15" fmla="*/ 974 h 1590"/>
                <a:gd name="T16" fmla="*/ 1634 w 1724"/>
                <a:gd name="T17" fmla="*/ 852 h 1590"/>
                <a:gd name="T18" fmla="*/ 1265 w 1724"/>
                <a:gd name="T19" fmla="*/ 785 h 1590"/>
                <a:gd name="T20" fmla="*/ 1724 w 1724"/>
                <a:gd name="T21" fmla="*/ 374 h 1590"/>
                <a:gd name="T22" fmla="*/ 1647 w 1724"/>
                <a:gd name="T23" fmla="*/ 205 h 1590"/>
                <a:gd name="T24" fmla="*/ 1229 w 1724"/>
                <a:gd name="T25" fmla="*/ 620 h 1590"/>
                <a:gd name="T26" fmla="*/ 1312 w 1724"/>
                <a:gd name="T27" fmla="*/ 58 h 1590"/>
                <a:gd name="T28" fmla="*/ 1162 w 1724"/>
                <a:gd name="T29" fmla="*/ 41 h 1590"/>
                <a:gd name="T30" fmla="*/ 1079 w 1724"/>
                <a:gd name="T31" fmla="*/ 630 h 1590"/>
                <a:gd name="T32" fmla="*/ 762 w 1724"/>
                <a:gd name="T33" fmla="*/ 0 h 1590"/>
                <a:gd name="T34" fmla="*/ 591 w 1724"/>
                <a:gd name="T35" fmla="*/ 96 h 1590"/>
                <a:gd name="T36" fmla="*/ 955 w 1724"/>
                <a:gd name="T37" fmla="*/ 744 h 1590"/>
                <a:gd name="T38" fmla="*/ 453 w 1724"/>
                <a:gd name="T39" fmla="*/ 763 h 1590"/>
                <a:gd name="T40" fmla="*/ 499 w 1724"/>
                <a:gd name="T41" fmla="*/ 386 h 1590"/>
                <a:gd name="T42" fmla="*/ 690 w 1724"/>
                <a:gd name="T43" fmla="*/ 480 h 1590"/>
                <a:gd name="T44" fmla="*/ 724 w 1724"/>
                <a:gd name="T45" fmla="*/ 360 h 1590"/>
                <a:gd name="T46" fmla="*/ 231 w 1724"/>
                <a:gd name="T47" fmla="*/ 87 h 1590"/>
                <a:gd name="T48" fmla="*/ 152 w 1724"/>
                <a:gd name="T49" fmla="*/ 213 h 1590"/>
                <a:gd name="T50" fmla="*/ 364 w 1724"/>
                <a:gd name="T51" fmla="*/ 328 h 1590"/>
                <a:gd name="T52" fmla="*/ 308 w 1724"/>
                <a:gd name="T53" fmla="*/ 725 h 1590"/>
                <a:gd name="T54" fmla="*/ 98 w 1724"/>
                <a:gd name="T55" fmla="*/ 714 h 1590"/>
                <a:gd name="T56" fmla="*/ 102 w 1724"/>
                <a:gd name="T57" fmla="*/ 850 h 1590"/>
                <a:gd name="T58" fmla="*/ 283 w 1724"/>
                <a:gd name="T59" fmla="*/ 862 h 1590"/>
                <a:gd name="T60" fmla="*/ 244 w 1724"/>
                <a:gd name="T61" fmla="*/ 1180 h 1590"/>
                <a:gd name="T62" fmla="*/ 17 w 1724"/>
                <a:gd name="T63" fmla="*/ 1159 h 1590"/>
                <a:gd name="T64" fmla="*/ 0 w 1724"/>
                <a:gd name="T65" fmla="*/ 1284 h 1590"/>
                <a:gd name="T66" fmla="*/ 573 w 1724"/>
                <a:gd name="T67" fmla="*/ 1364 h 1590"/>
                <a:gd name="T68" fmla="*/ 581 w 1724"/>
                <a:gd name="T69" fmla="*/ 1234 h 1590"/>
                <a:gd name="T70" fmla="*/ 383 w 1724"/>
                <a:gd name="T71" fmla="*/ 1203 h 1590"/>
                <a:gd name="T72" fmla="*/ 421 w 1724"/>
                <a:gd name="T73" fmla="*/ 909 h 1590"/>
                <a:gd name="T74" fmla="*/ 667 w 1724"/>
                <a:gd name="T75" fmla="*/ 857 h 1590"/>
                <a:gd name="T76" fmla="*/ 1037 w 1724"/>
                <a:gd name="T77" fmla="*/ 893 h 1590"/>
                <a:gd name="T78" fmla="*/ 1012 w 1724"/>
                <a:gd name="T79" fmla="*/ 1137 h 1590"/>
                <a:gd name="T80" fmla="*/ 812 w 1724"/>
                <a:gd name="T81" fmla="*/ 1111 h 1590"/>
                <a:gd name="T82" fmla="*/ 742 w 1724"/>
                <a:gd name="T83" fmla="*/ 909 h 1590"/>
                <a:gd name="T84" fmla="*/ 588 w 1724"/>
                <a:gd name="T85" fmla="*/ 957 h 1590"/>
                <a:gd name="T86" fmla="*/ 709 w 1724"/>
                <a:gd name="T87" fmla="*/ 1432 h 1590"/>
                <a:gd name="T88" fmla="*/ 861 w 1724"/>
                <a:gd name="T89" fmla="*/ 1421 h 1590"/>
                <a:gd name="T90" fmla="*/ 852 w 1724"/>
                <a:gd name="T91" fmla="*/ 1245 h 1590"/>
                <a:gd name="T92" fmla="*/ 974 w 1724"/>
                <a:gd name="T93" fmla="*/ 1258 h 1590"/>
                <a:gd name="T94" fmla="*/ 948 w 1724"/>
                <a:gd name="T95" fmla="*/ 1579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4" h="1590">
                  <a:moveTo>
                    <a:pt x="948" y="1579"/>
                  </a:moveTo>
                  <a:cubicBezTo>
                    <a:pt x="999" y="1583"/>
                    <a:pt x="1050" y="1587"/>
                    <a:pt x="1101" y="1590"/>
                  </a:cubicBezTo>
                  <a:cubicBezTo>
                    <a:pt x="1110" y="1492"/>
                    <a:pt x="1122" y="1394"/>
                    <a:pt x="1135" y="1296"/>
                  </a:cubicBezTo>
                  <a:cubicBezTo>
                    <a:pt x="1253" y="1305"/>
                    <a:pt x="1371" y="1319"/>
                    <a:pt x="1490" y="1326"/>
                  </a:cubicBezTo>
                  <a:cubicBezTo>
                    <a:pt x="1492" y="1285"/>
                    <a:pt x="1494" y="1244"/>
                    <a:pt x="1497" y="1202"/>
                  </a:cubicBezTo>
                  <a:cubicBezTo>
                    <a:pt x="1386" y="1187"/>
                    <a:pt x="1275" y="1172"/>
                    <a:pt x="1164" y="1163"/>
                  </a:cubicBezTo>
                  <a:cubicBezTo>
                    <a:pt x="1168" y="1082"/>
                    <a:pt x="1175" y="1001"/>
                    <a:pt x="1182" y="920"/>
                  </a:cubicBezTo>
                  <a:cubicBezTo>
                    <a:pt x="1326" y="934"/>
                    <a:pt x="1468" y="960"/>
                    <a:pt x="1612" y="974"/>
                  </a:cubicBezTo>
                  <a:cubicBezTo>
                    <a:pt x="1618" y="944"/>
                    <a:pt x="1629" y="883"/>
                    <a:pt x="1634" y="852"/>
                  </a:cubicBezTo>
                  <a:cubicBezTo>
                    <a:pt x="1511" y="831"/>
                    <a:pt x="1386" y="814"/>
                    <a:pt x="1265" y="785"/>
                  </a:cubicBezTo>
                  <a:cubicBezTo>
                    <a:pt x="1378" y="610"/>
                    <a:pt x="1526" y="453"/>
                    <a:pt x="1724" y="374"/>
                  </a:cubicBezTo>
                  <a:cubicBezTo>
                    <a:pt x="1698" y="318"/>
                    <a:pt x="1673" y="262"/>
                    <a:pt x="1647" y="205"/>
                  </a:cubicBezTo>
                  <a:cubicBezTo>
                    <a:pt x="1475" y="307"/>
                    <a:pt x="1333" y="451"/>
                    <a:pt x="1229" y="620"/>
                  </a:cubicBezTo>
                  <a:cubicBezTo>
                    <a:pt x="1260" y="434"/>
                    <a:pt x="1282" y="245"/>
                    <a:pt x="1312" y="58"/>
                  </a:cubicBezTo>
                  <a:cubicBezTo>
                    <a:pt x="1274" y="54"/>
                    <a:pt x="1199" y="46"/>
                    <a:pt x="1162" y="41"/>
                  </a:cubicBezTo>
                  <a:cubicBezTo>
                    <a:pt x="1131" y="237"/>
                    <a:pt x="1108" y="434"/>
                    <a:pt x="1079" y="630"/>
                  </a:cubicBezTo>
                  <a:cubicBezTo>
                    <a:pt x="1010" y="404"/>
                    <a:pt x="903" y="191"/>
                    <a:pt x="762" y="0"/>
                  </a:cubicBezTo>
                  <a:cubicBezTo>
                    <a:pt x="705" y="33"/>
                    <a:pt x="648" y="65"/>
                    <a:pt x="591" y="96"/>
                  </a:cubicBezTo>
                  <a:cubicBezTo>
                    <a:pt x="780" y="266"/>
                    <a:pt x="904" y="496"/>
                    <a:pt x="955" y="744"/>
                  </a:cubicBezTo>
                  <a:cubicBezTo>
                    <a:pt x="787" y="722"/>
                    <a:pt x="620" y="752"/>
                    <a:pt x="453" y="763"/>
                  </a:cubicBezTo>
                  <a:cubicBezTo>
                    <a:pt x="459" y="637"/>
                    <a:pt x="478" y="511"/>
                    <a:pt x="499" y="386"/>
                  </a:cubicBezTo>
                  <a:cubicBezTo>
                    <a:pt x="563" y="418"/>
                    <a:pt x="626" y="449"/>
                    <a:pt x="690" y="480"/>
                  </a:cubicBezTo>
                  <a:cubicBezTo>
                    <a:pt x="702" y="440"/>
                    <a:pt x="713" y="400"/>
                    <a:pt x="724" y="360"/>
                  </a:cubicBezTo>
                  <a:cubicBezTo>
                    <a:pt x="555" y="276"/>
                    <a:pt x="399" y="171"/>
                    <a:pt x="231" y="87"/>
                  </a:cubicBezTo>
                  <a:cubicBezTo>
                    <a:pt x="205" y="129"/>
                    <a:pt x="178" y="171"/>
                    <a:pt x="152" y="213"/>
                  </a:cubicBezTo>
                  <a:cubicBezTo>
                    <a:pt x="223" y="250"/>
                    <a:pt x="294" y="288"/>
                    <a:pt x="364" y="328"/>
                  </a:cubicBezTo>
                  <a:cubicBezTo>
                    <a:pt x="342" y="460"/>
                    <a:pt x="324" y="593"/>
                    <a:pt x="308" y="725"/>
                  </a:cubicBezTo>
                  <a:cubicBezTo>
                    <a:pt x="238" y="722"/>
                    <a:pt x="168" y="718"/>
                    <a:pt x="98" y="714"/>
                  </a:cubicBezTo>
                  <a:cubicBezTo>
                    <a:pt x="99" y="760"/>
                    <a:pt x="101" y="805"/>
                    <a:pt x="102" y="850"/>
                  </a:cubicBezTo>
                  <a:cubicBezTo>
                    <a:pt x="162" y="854"/>
                    <a:pt x="223" y="858"/>
                    <a:pt x="283" y="862"/>
                  </a:cubicBezTo>
                  <a:cubicBezTo>
                    <a:pt x="269" y="968"/>
                    <a:pt x="255" y="1074"/>
                    <a:pt x="244" y="1180"/>
                  </a:cubicBezTo>
                  <a:cubicBezTo>
                    <a:pt x="168" y="1173"/>
                    <a:pt x="93" y="1166"/>
                    <a:pt x="17" y="1159"/>
                  </a:cubicBezTo>
                  <a:cubicBezTo>
                    <a:pt x="13" y="1190"/>
                    <a:pt x="4" y="1253"/>
                    <a:pt x="0" y="1284"/>
                  </a:cubicBezTo>
                  <a:cubicBezTo>
                    <a:pt x="191" y="1312"/>
                    <a:pt x="382" y="1339"/>
                    <a:pt x="573" y="1364"/>
                  </a:cubicBezTo>
                  <a:cubicBezTo>
                    <a:pt x="576" y="1321"/>
                    <a:pt x="578" y="1278"/>
                    <a:pt x="581" y="1234"/>
                  </a:cubicBezTo>
                  <a:cubicBezTo>
                    <a:pt x="515" y="1224"/>
                    <a:pt x="449" y="1213"/>
                    <a:pt x="383" y="1203"/>
                  </a:cubicBezTo>
                  <a:cubicBezTo>
                    <a:pt x="394" y="1105"/>
                    <a:pt x="407" y="1007"/>
                    <a:pt x="421" y="909"/>
                  </a:cubicBezTo>
                  <a:cubicBezTo>
                    <a:pt x="504" y="897"/>
                    <a:pt x="585" y="876"/>
                    <a:pt x="667" y="857"/>
                  </a:cubicBezTo>
                  <a:cubicBezTo>
                    <a:pt x="791" y="853"/>
                    <a:pt x="914" y="881"/>
                    <a:pt x="1037" y="893"/>
                  </a:cubicBezTo>
                  <a:cubicBezTo>
                    <a:pt x="1029" y="975"/>
                    <a:pt x="1020" y="1056"/>
                    <a:pt x="1012" y="1137"/>
                  </a:cubicBezTo>
                  <a:cubicBezTo>
                    <a:pt x="945" y="1129"/>
                    <a:pt x="879" y="1121"/>
                    <a:pt x="812" y="1111"/>
                  </a:cubicBezTo>
                  <a:cubicBezTo>
                    <a:pt x="789" y="1044"/>
                    <a:pt x="766" y="976"/>
                    <a:pt x="742" y="909"/>
                  </a:cubicBezTo>
                  <a:cubicBezTo>
                    <a:pt x="691" y="925"/>
                    <a:pt x="639" y="941"/>
                    <a:pt x="588" y="957"/>
                  </a:cubicBezTo>
                  <a:cubicBezTo>
                    <a:pt x="655" y="1108"/>
                    <a:pt x="696" y="1268"/>
                    <a:pt x="709" y="1432"/>
                  </a:cubicBezTo>
                  <a:cubicBezTo>
                    <a:pt x="760" y="1428"/>
                    <a:pt x="811" y="1424"/>
                    <a:pt x="861" y="1421"/>
                  </a:cubicBezTo>
                  <a:cubicBezTo>
                    <a:pt x="859" y="1362"/>
                    <a:pt x="855" y="1304"/>
                    <a:pt x="852" y="1245"/>
                  </a:cubicBezTo>
                  <a:cubicBezTo>
                    <a:pt x="883" y="1249"/>
                    <a:pt x="944" y="1255"/>
                    <a:pt x="974" y="1258"/>
                  </a:cubicBezTo>
                  <a:cubicBezTo>
                    <a:pt x="970" y="1366"/>
                    <a:pt x="960" y="1473"/>
                    <a:pt x="948" y="1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2" name="Freeform 85">
              <a:extLst>
                <a:ext uri="{FF2B5EF4-FFF2-40B4-BE49-F238E27FC236}">
                  <a16:creationId xmlns:a16="http://schemas.microsoft.com/office/drawing/2014/main" id="{713BC3BE-2DFB-4D1A-83A6-B089A971347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16" y="3600"/>
              <a:ext cx="332" cy="160"/>
            </a:xfrm>
            <a:custGeom>
              <a:avLst/>
              <a:gdLst>
                <a:gd name="T0" fmla="*/ 1176 w 1465"/>
                <a:gd name="T1" fmla="*/ 704 h 704"/>
                <a:gd name="T2" fmla="*/ 1348 w 1465"/>
                <a:gd name="T3" fmla="*/ 615 h 704"/>
                <a:gd name="T4" fmla="*/ 1117 w 1465"/>
                <a:gd name="T5" fmla="*/ 359 h 704"/>
                <a:gd name="T6" fmla="*/ 1465 w 1465"/>
                <a:gd name="T7" fmla="*/ 314 h 704"/>
                <a:gd name="T8" fmla="*/ 1431 w 1465"/>
                <a:gd name="T9" fmla="*/ 0 h 704"/>
                <a:gd name="T10" fmla="*/ 1281 w 1465"/>
                <a:gd name="T11" fmla="*/ 4 h 704"/>
                <a:gd name="T12" fmla="*/ 1289 w 1465"/>
                <a:gd name="T13" fmla="*/ 202 h 704"/>
                <a:gd name="T14" fmla="*/ 177 w 1465"/>
                <a:gd name="T15" fmla="*/ 335 h 704"/>
                <a:gd name="T16" fmla="*/ 150 w 1465"/>
                <a:gd name="T17" fmla="*/ 145 h 704"/>
                <a:gd name="T18" fmla="*/ 0 w 1465"/>
                <a:gd name="T19" fmla="*/ 154 h 704"/>
                <a:gd name="T20" fmla="*/ 28 w 1465"/>
                <a:gd name="T21" fmla="*/ 479 h 704"/>
                <a:gd name="T22" fmla="*/ 966 w 1465"/>
                <a:gd name="T23" fmla="*/ 381 h 704"/>
                <a:gd name="T24" fmla="*/ 1176 w 1465"/>
                <a:gd name="T25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704">
                  <a:moveTo>
                    <a:pt x="1176" y="704"/>
                  </a:moveTo>
                  <a:cubicBezTo>
                    <a:pt x="1234" y="675"/>
                    <a:pt x="1291" y="645"/>
                    <a:pt x="1348" y="615"/>
                  </a:cubicBezTo>
                  <a:cubicBezTo>
                    <a:pt x="1272" y="529"/>
                    <a:pt x="1192" y="447"/>
                    <a:pt x="1117" y="359"/>
                  </a:cubicBezTo>
                  <a:cubicBezTo>
                    <a:pt x="1232" y="336"/>
                    <a:pt x="1348" y="321"/>
                    <a:pt x="1465" y="314"/>
                  </a:cubicBezTo>
                  <a:cubicBezTo>
                    <a:pt x="1455" y="209"/>
                    <a:pt x="1443" y="104"/>
                    <a:pt x="1431" y="0"/>
                  </a:cubicBezTo>
                  <a:cubicBezTo>
                    <a:pt x="1381" y="1"/>
                    <a:pt x="1331" y="3"/>
                    <a:pt x="1281" y="4"/>
                  </a:cubicBezTo>
                  <a:cubicBezTo>
                    <a:pt x="1283" y="70"/>
                    <a:pt x="1287" y="136"/>
                    <a:pt x="1289" y="202"/>
                  </a:cubicBezTo>
                  <a:cubicBezTo>
                    <a:pt x="918" y="244"/>
                    <a:pt x="548" y="293"/>
                    <a:pt x="177" y="335"/>
                  </a:cubicBezTo>
                  <a:cubicBezTo>
                    <a:pt x="167" y="272"/>
                    <a:pt x="158" y="208"/>
                    <a:pt x="150" y="145"/>
                  </a:cubicBezTo>
                  <a:cubicBezTo>
                    <a:pt x="100" y="148"/>
                    <a:pt x="50" y="152"/>
                    <a:pt x="0" y="154"/>
                  </a:cubicBezTo>
                  <a:cubicBezTo>
                    <a:pt x="7" y="263"/>
                    <a:pt x="18" y="371"/>
                    <a:pt x="28" y="479"/>
                  </a:cubicBezTo>
                  <a:cubicBezTo>
                    <a:pt x="342" y="459"/>
                    <a:pt x="651" y="394"/>
                    <a:pt x="966" y="381"/>
                  </a:cubicBezTo>
                  <a:cubicBezTo>
                    <a:pt x="1035" y="489"/>
                    <a:pt x="1104" y="597"/>
                    <a:pt x="117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3" name="Freeform 86">
              <a:extLst>
                <a:ext uri="{FF2B5EF4-FFF2-40B4-BE49-F238E27FC236}">
                  <a16:creationId xmlns:a16="http://schemas.microsoft.com/office/drawing/2014/main" id="{9D622821-82A1-4E5F-BE13-278BD9E3A6D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8" y="3651"/>
              <a:ext cx="78" cy="38"/>
            </a:xfrm>
            <a:custGeom>
              <a:avLst/>
              <a:gdLst>
                <a:gd name="T0" fmla="*/ 7 w 344"/>
                <a:gd name="T1" fmla="*/ 166 h 166"/>
                <a:gd name="T2" fmla="*/ 344 w 344"/>
                <a:gd name="T3" fmla="*/ 145 h 166"/>
                <a:gd name="T4" fmla="*/ 313 w 344"/>
                <a:gd name="T5" fmla="*/ 0 h 166"/>
                <a:gd name="T6" fmla="*/ 0 w 344"/>
                <a:gd name="T7" fmla="*/ 18 h 166"/>
                <a:gd name="T8" fmla="*/ 7 w 34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166">
                  <a:moveTo>
                    <a:pt x="7" y="166"/>
                  </a:moveTo>
                  <a:cubicBezTo>
                    <a:pt x="119" y="161"/>
                    <a:pt x="231" y="152"/>
                    <a:pt x="344" y="145"/>
                  </a:cubicBezTo>
                  <a:cubicBezTo>
                    <a:pt x="333" y="97"/>
                    <a:pt x="323" y="49"/>
                    <a:pt x="313" y="0"/>
                  </a:cubicBezTo>
                  <a:cubicBezTo>
                    <a:pt x="208" y="5"/>
                    <a:pt x="104" y="13"/>
                    <a:pt x="0" y="18"/>
                  </a:cubicBezTo>
                  <a:cubicBezTo>
                    <a:pt x="2" y="68"/>
                    <a:pt x="5" y="117"/>
                    <a:pt x="7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4" name="Freeform 87">
              <a:extLst>
                <a:ext uri="{FF2B5EF4-FFF2-40B4-BE49-F238E27FC236}">
                  <a16:creationId xmlns:a16="http://schemas.microsoft.com/office/drawing/2014/main" id="{A1D9974C-9037-4024-8467-6B97B479A1F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59" y="3676"/>
              <a:ext cx="59" cy="55"/>
            </a:xfrm>
            <a:custGeom>
              <a:avLst/>
              <a:gdLst>
                <a:gd name="T0" fmla="*/ 0 w 258"/>
                <a:gd name="T1" fmla="*/ 164 h 243"/>
                <a:gd name="T2" fmla="*/ 127 w 258"/>
                <a:gd name="T3" fmla="*/ 243 h 243"/>
                <a:gd name="T4" fmla="*/ 258 w 258"/>
                <a:gd name="T5" fmla="*/ 102 h 243"/>
                <a:gd name="T6" fmla="*/ 155 w 258"/>
                <a:gd name="T7" fmla="*/ 0 h 243"/>
                <a:gd name="T8" fmla="*/ 0 w 258"/>
                <a:gd name="T9" fmla="*/ 16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3">
                  <a:moveTo>
                    <a:pt x="0" y="164"/>
                  </a:moveTo>
                  <a:cubicBezTo>
                    <a:pt x="42" y="190"/>
                    <a:pt x="84" y="216"/>
                    <a:pt x="127" y="243"/>
                  </a:cubicBezTo>
                  <a:cubicBezTo>
                    <a:pt x="170" y="196"/>
                    <a:pt x="214" y="149"/>
                    <a:pt x="258" y="102"/>
                  </a:cubicBezTo>
                  <a:cubicBezTo>
                    <a:pt x="223" y="68"/>
                    <a:pt x="189" y="34"/>
                    <a:pt x="155" y="0"/>
                  </a:cubicBezTo>
                  <a:cubicBezTo>
                    <a:pt x="103" y="54"/>
                    <a:pt x="51" y="109"/>
                    <a:pt x="0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5" name="Freeform 88">
              <a:extLst>
                <a:ext uri="{FF2B5EF4-FFF2-40B4-BE49-F238E27FC236}">
                  <a16:creationId xmlns:a16="http://schemas.microsoft.com/office/drawing/2014/main" id="{5CD1CB56-36F6-4A03-A94F-24D2BECCDB4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0" y="3724"/>
              <a:ext cx="333" cy="217"/>
            </a:xfrm>
            <a:custGeom>
              <a:avLst/>
              <a:gdLst>
                <a:gd name="T0" fmla="*/ 321 w 1467"/>
                <a:gd name="T1" fmla="*/ 954 h 954"/>
                <a:gd name="T2" fmla="*/ 1250 w 1467"/>
                <a:gd name="T3" fmla="*/ 835 h 954"/>
                <a:gd name="T4" fmla="*/ 1219 w 1467"/>
                <a:gd name="T5" fmla="*/ 691 h 954"/>
                <a:gd name="T6" fmla="*/ 834 w 1467"/>
                <a:gd name="T7" fmla="*/ 566 h 954"/>
                <a:gd name="T8" fmla="*/ 1467 w 1467"/>
                <a:gd name="T9" fmla="*/ 452 h 954"/>
                <a:gd name="T10" fmla="*/ 1465 w 1467"/>
                <a:gd name="T11" fmla="*/ 330 h 954"/>
                <a:gd name="T12" fmla="*/ 831 w 1467"/>
                <a:gd name="T13" fmla="*/ 389 h 954"/>
                <a:gd name="T14" fmla="*/ 752 w 1467"/>
                <a:gd name="T15" fmla="*/ 32 h 954"/>
                <a:gd name="T16" fmla="*/ 476 w 1467"/>
                <a:gd name="T17" fmla="*/ 0 h 954"/>
                <a:gd name="T18" fmla="*/ 457 w 1467"/>
                <a:gd name="T19" fmla="*/ 173 h 954"/>
                <a:gd name="T20" fmla="*/ 646 w 1467"/>
                <a:gd name="T21" fmla="*/ 162 h 954"/>
                <a:gd name="T22" fmla="*/ 690 w 1467"/>
                <a:gd name="T23" fmla="*/ 412 h 954"/>
                <a:gd name="T24" fmla="*/ 2 w 1467"/>
                <a:gd name="T25" fmla="*/ 493 h 954"/>
                <a:gd name="T26" fmla="*/ 0 w 1467"/>
                <a:gd name="T27" fmla="*/ 632 h 954"/>
                <a:gd name="T28" fmla="*/ 677 w 1467"/>
                <a:gd name="T29" fmla="*/ 547 h 954"/>
                <a:gd name="T30" fmla="*/ 878 w 1467"/>
                <a:gd name="T31" fmla="*/ 753 h 954"/>
                <a:gd name="T32" fmla="*/ 300 w 1467"/>
                <a:gd name="T33" fmla="*/ 816 h 954"/>
                <a:gd name="T34" fmla="*/ 321 w 1467"/>
                <a:gd name="T3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7" h="954">
                  <a:moveTo>
                    <a:pt x="321" y="954"/>
                  </a:moveTo>
                  <a:cubicBezTo>
                    <a:pt x="631" y="917"/>
                    <a:pt x="941" y="876"/>
                    <a:pt x="1250" y="835"/>
                  </a:cubicBezTo>
                  <a:cubicBezTo>
                    <a:pt x="1240" y="787"/>
                    <a:pt x="1229" y="739"/>
                    <a:pt x="1219" y="691"/>
                  </a:cubicBezTo>
                  <a:cubicBezTo>
                    <a:pt x="1085" y="666"/>
                    <a:pt x="954" y="629"/>
                    <a:pt x="834" y="566"/>
                  </a:cubicBezTo>
                  <a:cubicBezTo>
                    <a:pt x="1029" y="467"/>
                    <a:pt x="1256" y="492"/>
                    <a:pt x="1467" y="452"/>
                  </a:cubicBezTo>
                  <a:cubicBezTo>
                    <a:pt x="1466" y="412"/>
                    <a:pt x="1466" y="371"/>
                    <a:pt x="1465" y="330"/>
                  </a:cubicBezTo>
                  <a:cubicBezTo>
                    <a:pt x="1253" y="337"/>
                    <a:pt x="1044" y="380"/>
                    <a:pt x="831" y="389"/>
                  </a:cubicBezTo>
                  <a:cubicBezTo>
                    <a:pt x="809" y="272"/>
                    <a:pt x="833" y="129"/>
                    <a:pt x="752" y="32"/>
                  </a:cubicBezTo>
                  <a:cubicBezTo>
                    <a:pt x="662" y="4"/>
                    <a:pt x="568" y="1"/>
                    <a:pt x="476" y="0"/>
                  </a:cubicBezTo>
                  <a:cubicBezTo>
                    <a:pt x="470" y="58"/>
                    <a:pt x="463" y="116"/>
                    <a:pt x="457" y="173"/>
                  </a:cubicBezTo>
                  <a:cubicBezTo>
                    <a:pt x="520" y="170"/>
                    <a:pt x="583" y="166"/>
                    <a:pt x="646" y="162"/>
                  </a:cubicBezTo>
                  <a:cubicBezTo>
                    <a:pt x="662" y="246"/>
                    <a:pt x="676" y="329"/>
                    <a:pt x="690" y="412"/>
                  </a:cubicBezTo>
                  <a:cubicBezTo>
                    <a:pt x="461" y="442"/>
                    <a:pt x="233" y="479"/>
                    <a:pt x="2" y="493"/>
                  </a:cubicBezTo>
                  <a:cubicBezTo>
                    <a:pt x="2" y="528"/>
                    <a:pt x="1" y="597"/>
                    <a:pt x="0" y="632"/>
                  </a:cubicBezTo>
                  <a:cubicBezTo>
                    <a:pt x="227" y="610"/>
                    <a:pt x="451" y="573"/>
                    <a:pt x="677" y="547"/>
                  </a:cubicBezTo>
                  <a:cubicBezTo>
                    <a:pt x="697" y="655"/>
                    <a:pt x="788" y="708"/>
                    <a:pt x="878" y="753"/>
                  </a:cubicBezTo>
                  <a:cubicBezTo>
                    <a:pt x="685" y="779"/>
                    <a:pt x="493" y="801"/>
                    <a:pt x="300" y="816"/>
                  </a:cubicBezTo>
                  <a:cubicBezTo>
                    <a:pt x="306" y="863"/>
                    <a:pt x="313" y="909"/>
                    <a:pt x="321" y="9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6" name="Freeform 89">
              <a:extLst>
                <a:ext uri="{FF2B5EF4-FFF2-40B4-BE49-F238E27FC236}">
                  <a16:creationId xmlns:a16="http://schemas.microsoft.com/office/drawing/2014/main" id="{2B80CE6A-1DC4-44AA-997B-61C6B40B809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20" y="3732"/>
              <a:ext cx="46" cy="137"/>
            </a:xfrm>
            <a:custGeom>
              <a:avLst/>
              <a:gdLst>
                <a:gd name="T0" fmla="*/ 0 w 205"/>
                <a:gd name="T1" fmla="*/ 603 h 603"/>
                <a:gd name="T2" fmla="*/ 152 w 205"/>
                <a:gd name="T3" fmla="*/ 589 h 603"/>
                <a:gd name="T4" fmla="*/ 205 w 205"/>
                <a:gd name="T5" fmla="*/ 0 h 603"/>
                <a:gd name="T6" fmla="*/ 22 w 205"/>
                <a:gd name="T7" fmla="*/ 3 h 603"/>
                <a:gd name="T8" fmla="*/ 0 w 205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03">
                  <a:moveTo>
                    <a:pt x="0" y="603"/>
                  </a:moveTo>
                  <a:cubicBezTo>
                    <a:pt x="50" y="599"/>
                    <a:pt x="101" y="594"/>
                    <a:pt x="152" y="589"/>
                  </a:cubicBezTo>
                  <a:cubicBezTo>
                    <a:pt x="152" y="391"/>
                    <a:pt x="188" y="196"/>
                    <a:pt x="205" y="0"/>
                  </a:cubicBezTo>
                  <a:cubicBezTo>
                    <a:pt x="144" y="1"/>
                    <a:pt x="83" y="3"/>
                    <a:pt x="22" y="3"/>
                  </a:cubicBezTo>
                  <a:cubicBezTo>
                    <a:pt x="37" y="204"/>
                    <a:pt x="18" y="404"/>
                    <a:pt x="0" y="6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7" name="灯片编号占位符 4">
            <a:extLst>
              <a:ext uri="{FF2B5EF4-FFF2-40B4-BE49-F238E27FC236}">
                <a16:creationId xmlns:a16="http://schemas.microsoft.com/office/drawing/2014/main" id="{E53C0529-F9EF-446C-B7EE-AA3AE6032E4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306C290-D06A-48CB-8B6E-D452744FAD9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28" name="图片 227" descr="图片包含 草, 建筑物, 户外, 围栏&#10;&#10;描述已自动生成">
            <a:extLst>
              <a:ext uri="{FF2B5EF4-FFF2-40B4-BE49-F238E27FC236}">
                <a16:creationId xmlns:a16="http://schemas.microsoft.com/office/drawing/2014/main" id="{C8E3E8FA-8755-46FE-B9B8-0DFCFFB7BD4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41"/>
          <a:stretch>
            <a:fillRect/>
          </a:stretch>
        </p:blipFill>
        <p:spPr>
          <a:xfrm>
            <a:off x="0" y="4228028"/>
            <a:ext cx="12192000" cy="2629972"/>
          </a:xfrm>
          <a:custGeom>
            <a:avLst/>
            <a:gdLst>
              <a:gd name="connsiteX0" fmla="*/ 0 w 12192000"/>
              <a:gd name="connsiteY0" fmla="*/ 0 h 2629972"/>
              <a:gd name="connsiteX1" fmla="*/ 12192000 w 12192000"/>
              <a:gd name="connsiteY1" fmla="*/ 0 h 2629972"/>
              <a:gd name="connsiteX2" fmla="*/ 12192000 w 12192000"/>
              <a:gd name="connsiteY2" fmla="*/ 2629972 h 2629972"/>
              <a:gd name="connsiteX3" fmla="*/ 0 w 12192000"/>
              <a:gd name="connsiteY3" fmla="*/ 2629972 h 2629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629972">
                <a:moveTo>
                  <a:pt x="0" y="0"/>
                </a:moveTo>
                <a:lnTo>
                  <a:pt x="12192000" y="0"/>
                </a:lnTo>
                <a:lnTo>
                  <a:pt x="12192000" y="2629972"/>
                </a:lnTo>
                <a:lnTo>
                  <a:pt x="0" y="2629972"/>
                </a:lnTo>
                <a:close/>
              </a:path>
            </a:pathLst>
          </a:custGeom>
          <a:ln>
            <a:noFill/>
          </a:ln>
          <a:effectLst>
            <a:outerShdw blurRad="114300" algn="ctr" rotWithShape="0">
              <a:schemeClr val="bg1">
                <a:lumMod val="65000"/>
                <a:alpha val="72000"/>
              </a:schemeClr>
            </a:outerShdw>
          </a:effectLst>
        </p:spPr>
      </p:pic>
      <p:sp>
        <p:nvSpPr>
          <p:cNvPr id="158" name="文本占位符 157">
            <a:extLst>
              <a:ext uri="{FF2B5EF4-FFF2-40B4-BE49-F238E27FC236}">
                <a16:creationId xmlns:a16="http://schemas.microsoft.com/office/drawing/2014/main" id="{F6E67A16-D1F3-41EE-911B-04EE01045A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29154" y="2628640"/>
            <a:ext cx="7133692" cy="707886"/>
          </a:xfr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zh-CN" altLang="en-US" sz="4000" b="1" spc="6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defRPr>
            </a:lvl1pPr>
          </a:lstStyle>
          <a:p>
            <a:pPr marL="0" lvl="0" algn="ctr"/>
            <a:r>
              <a:rPr lang="zh-CN" altLang="en-US" dirty="0"/>
              <a:t>单击此处输入您的标题</a:t>
            </a:r>
          </a:p>
        </p:txBody>
      </p:sp>
      <p:sp>
        <p:nvSpPr>
          <p:cNvPr id="161" name="文本占位符 160">
            <a:extLst>
              <a:ext uri="{FF2B5EF4-FFF2-40B4-BE49-F238E27FC236}">
                <a16:creationId xmlns:a16="http://schemas.microsoft.com/office/drawing/2014/main" id="{959D13DC-A57D-4002-B39F-4082CDBC8F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1309" y="2319526"/>
            <a:ext cx="3829382" cy="307777"/>
          </a:xfrm>
        </p:spPr>
        <p:txBody>
          <a:bodyPr wrap="non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- </a:t>
            </a:r>
            <a:r>
              <a:rPr lang="zh-CN" altLang="en-US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ZHUHAI COLLEGE OF JILIN UNIVERSITY </a:t>
            </a:r>
            <a:r>
              <a:rPr lang="en-US" altLang="zh-CN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-</a:t>
            </a:r>
            <a:endParaRPr lang="zh-CN" altLang="en-US" sz="1400" spc="2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30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pattFill prst="diagBrick">
          <a:fgClr>
            <a:srgbClr val="F5F5F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照片, 不同, 展示&#10;&#10;描述已自动生成">
            <a:extLst>
              <a:ext uri="{FF2B5EF4-FFF2-40B4-BE49-F238E27FC236}">
                <a16:creationId xmlns:a16="http://schemas.microsoft.com/office/drawing/2014/main" id="{6DAF4328-49E7-43BD-AE0F-AD292CCCD1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1067E18-0B0A-440A-AF01-38504F0240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F2E6F7D-97B2-41DC-B1C4-C40E50BD933F}"/>
              </a:ext>
            </a:extLst>
          </p:cNvPr>
          <p:cNvSpPr/>
          <p:nvPr userDrawn="1"/>
        </p:nvSpPr>
        <p:spPr>
          <a:xfrm>
            <a:off x="2461260" y="1470660"/>
            <a:ext cx="7574280" cy="42214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57">
            <a:extLst>
              <a:ext uri="{FF2B5EF4-FFF2-40B4-BE49-F238E27FC236}">
                <a16:creationId xmlns:a16="http://schemas.microsoft.com/office/drawing/2014/main" id="{3A9FBE80-70B3-4D9C-A356-F5F8941E32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16176" y="2856093"/>
            <a:ext cx="5359649" cy="707886"/>
          </a:xfrm>
          <a:noFill/>
        </p:spPr>
        <p:txBody>
          <a:bodyPr wrap="square" rtlCol="0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zh-CN" altLang="en-US" sz="4000" b="1" spc="6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defRPr>
            </a:lvl1pPr>
          </a:lstStyle>
          <a:p>
            <a:pPr marL="0" lvl="0" algn="ctr"/>
            <a:r>
              <a:rPr lang="zh-CN" altLang="en-US" dirty="0"/>
              <a:t>单击此处输入标题</a:t>
            </a:r>
          </a:p>
        </p:txBody>
      </p:sp>
      <p:sp>
        <p:nvSpPr>
          <p:cNvPr id="15" name="文本占位符 160">
            <a:extLst>
              <a:ext uri="{FF2B5EF4-FFF2-40B4-BE49-F238E27FC236}">
                <a16:creationId xmlns:a16="http://schemas.microsoft.com/office/drawing/2014/main" id="{0C31F59C-C3A1-4689-8970-AD35194EB0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5369" y="2577459"/>
            <a:ext cx="2501262" cy="307777"/>
          </a:xfrm>
        </p:spPr>
        <p:txBody>
          <a:bodyPr wrap="non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- THANKS FOR WATCHING-</a:t>
            </a:r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id="{6FBF8557-2FEA-4F39-9B76-B9F3B9A1C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2800" y="6232137"/>
            <a:ext cx="812843" cy="365125"/>
          </a:xfrm>
          <a:prstGeom prst="rect">
            <a:avLst/>
          </a:prstGeom>
        </p:spPr>
        <p:txBody>
          <a:bodyPr vert="horz" wrap="square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第</a:t>
            </a:r>
            <a:fld id="{E5005AC5-7FAF-44FA-AA89-09EDB1C3FC4E}" type="slidenum">
              <a:rPr lang="zh-CN" altLang="en-US" smtClean="0"/>
              <a:pPr/>
              <a:t>‹#›</a:t>
            </a:fld>
            <a:r>
              <a:rPr lang="zh-CN" altLang="en-US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0313683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2099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208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733905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CCB0A47-6832-41A6-B176-67F969DC2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DD87CD-6977-4619-867C-25A653D4E4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4F15B9-EB7E-4DE7-8378-2D45D844CB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02EB4-94B4-41AA-830E-8BA908655934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4603EA-4029-494D-8960-14860B0689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DBBBDB-B97C-4CF5-8F08-A46EBCCFA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6C290-D06A-48CB-8B6E-D452744FA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18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7" r:id="rId2"/>
    <p:sldLayoutId id="2147483656" r:id="rId3"/>
    <p:sldLayoutId id="2147483655" r:id="rId4"/>
    <p:sldLayoutId id="2147483662" r:id="rId5"/>
    <p:sldLayoutId id="2147483661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10" userDrawn="1">
          <p15:clr>
            <a:srgbClr val="F26B43"/>
          </p15:clr>
        </p15:guide>
        <p15:guide id="2" pos="7378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orient="horz" pos="21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0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5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3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4.png"/><Relationship Id="rId7" Type="http://schemas.openxmlformats.org/officeDocument/2006/relationships/image" Target="../media/image33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5.sv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jp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51.jp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g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>
            <a:extLst>
              <a:ext uri="{FF2B5EF4-FFF2-40B4-BE49-F238E27FC236}">
                <a16:creationId xmlns:a16="http://schemas.microsoft.com/office/drawing/2014/main" id="{B832249D-DF25-44DB-A61A-3378158EB088}"/>
              </a:ext>
            </a:extLst>
          </p:cNvPr>
          <p:cNvSpPr/>
          <p:nvPr/>
        </p:nvSpPr>
        <p:spPr>
          <a:xfrm>
            <a:off x="4181309" y="2324617"/>
            <a:ext cx="38293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- </a:t>
            </a:r>
            <a:r>
              <a:rPr lang="zh-CN" altLang="en-US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ZHUHAI COLLEGE OF JILIN UNIVERSITY </a:t>
            </a:r>
            <a:r>
              <a:rPr lang="en-US" altLang="zh-CN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-</a:t>
            </a:r>
            <a:endParaRPr lang="zh-CN" altLang="en-US" sz="1400" spc="2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849F95E-0261-401F-AA9B-F2D84648DC0E}"/>
              </a:ext>
            </a:extLst>
          </p:cNvPr>
          <p:cNvGrpSpPr/>
          <p:nvPr/>
        </p:nvGrpSpPr>
        <p:grpSpPr>
          <a:xfrm>
            <a:off x="5322516" y="3461160"/>
            <a:ext cx="1546968" cy="382076"/>
            <a:chOff x="5322516" y="3461160"/>
            <a:chExt cx="1546968" cy="382076"/>
          </a:xfrm>
        </p:grpSpPr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5DF79C91-AE9F-4C46-909D-BF812D364908}"/>
                </a:ext>
              </a:extLst>
            </p:cNvPr>
            <p:cNvSpPr/>
            <p:nvPr/>
          </p:nvSpPr>
          <p:spPr>
            <a:xfrm>
              <a:off x="5322516" y="3461160"/>
              <a:ext cx="1546968" cy="3820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5B84CB6B-A124-418C-9DC6-4FF034C48447}"/>
                </a:ext>
              </a:extLst>
            </p:cNvPr>
            <p:cNvSpPr txBox="1"/>
            <p:nvPr/>
          </p:nvSpPr>
          <p:spPr>
            <a:xfrm>
              <a:off x="5388114" y="348292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姓名：王佳勤</a:t>
              </a:r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CF9914DC-9D2B-4312-ACAE-ADB827E72D70}"/>
              </a:ext>
            </a:extLst>
          </p:cNvPr>
          <p:cNvSpPr txBox="1"/>
          <p:nvPr/>
        </p:nvSpPr>
        <p:spPr>
          <a:xfrm>
            <a:off x="2405913" y="2590235"/>
            <a:ext cx="7380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rPr>
              <a:t>吉林大学珠海学院</a:t>
            </a:r>
            <a:r>
              <a:rPr lang="en-US" altLang="zh-CN" sz="4000" b="1" spc="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4000" b="1" spc="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rPr>
              <a:t>模板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E94098A-8CE2-46FA-917A-F693566D1EEE}"/>
              </a:ext>
            </a:extLst>
          </p:cNvPr>
          <p:cNvGrpSpPr/>
          <p:nvPr/>
        </p:nvGrpSpPr>
        <p:grpSpPr>
          <a:xfrm>
            <a:off x="1757849" y="2859011"/>
            <a:ext cx="948529" cy="230899"/>
            <a:chOff x="1744108" y="2859011"/>
            <a:chExt cx="948529" cy="23089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0ACC8909-A6DD-4AC7-99EC-5CFE74EC0B26}"/>
                </a:ext>
              </a:extLst>
            </p:cNvPr>
            <p:cNvCxnSpPr>
              <a:cxnSpLocks/>
            </p:cNvCxnSpPr>
            <p:nvPr/>
          </p:nvCxnSpPr>
          <p:spPr>
            <a:xfrm>
              <a:off x="1744108" y="2859011"/>
              <a:ext cx="926702" cy="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77000">
                    <a:schemeClr val="accent2">
                      <a:alpha val="0"/>
                    </a:schemeClr>
                  </a:gs>
                  <a:gs pos="37000">
                    <a:schemeClr val="accent2">
                      <a:alpha val="51000"/>
                    </a:schemeClr>
                  </a:gs>
                </a:gsLst>
                <a:lin ang="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866FCEDA-ABF8-4E66-BE75-0C96AAD8BA92}"/>
                </a:ext>
              </a:extLst>
            </p:cNvPr>
            <p:cNvCxnSpPr>
              <a:cxnSpLocks/>
            </p:cNvCxnSpPr>
            <p:nvPr/>
          </p:nvCxnSpPr>
          <p:spPr>
            <a:xfrm>
              <a:off x="1959212" y="2974461"/>
              <a:ext cx="711598" cy="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87000">
                    <a:schemeClr val="accent2">
                      <a:alpha val="0"/>
                    </a:schemeClr>
                  </a:gs>
                  <a:gs pos="37000">
                    <a:schemeClr val="accent2">
                      <a:alpha val="51000"/>
                    </a:schemeClr>
                  </a:gs>
                </a:gsLst>
                <a:lin ang="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6C12FEAF-80C8-42A5-B4C1-0C925D8D93DB}"/>
                </a:ext>
              </a:extLst>
            </p:cNvPr>
            <p:cNvCxnSpPr>
              <a:cxnSpLocks/>
            </p:cNvCxnSpPr>
            <p:nvPr/>
          </p:nvCxnSpPr>
          <p:spPr>
            <a:xfrm>
              <a:off x="2182258" y="3089910"/>
              <a:ext cx="510379" cy="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  <a:gs pos="32000">
                    <a:schemeClr val="accent2">
                      <a:alpha val="45000"/>
                    </a:schemeClr>
                  </a:gs>
                </a:gsLst>
                <a:lin ang="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25F8611-BCF9-4AF9-B536-3ADB1ADBEA90}"/>
              </a:ext>
            </a:extLst>
          </p:cNvPr>
          <p:cNvGrpSpPr/>
          <p:nvPr/>
        </p:nvGrpSpPr>
        <p:grpSpPr>
          <a:xfrm flipH="1">
            <a:off x="9485622" y="2859011"/>
            <a:ext cx="948529" cy="230899"/>
            <a:chOff x="1744108" y="2859011"/>
            <a:chExt cx="948529" cy="230899"/>
          </a:xfrm>
        </p:grpSpPr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AE0460B2-D388-4B68-BAAB-7DDBF88E5D84}"/>
                </a:ext>
              </a:extLst>
            </p:cNvPr>
            <p:cNvCxnSpPr>
              <a:cxnSpLocks/>
            </p:cNvCxnSpPr>
            <p:nvPr/>
          </p:nvCxnSpPr>
          <p:spPr>
            <a:xfrm>
              <a:off x="1744108" y="2859011"/>
              <a:ext cx="926702" cy="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77000">
                    <a:schemeClr val="accent2">
                      <a:alpha val="0"/>
                    </a:schemeClr>
                  </a:gs>
                  <a:gs pos="37000">
                    <a:schemeClr val="accent2">
                      <a:alpha val="51000"/>
                    </a:schemeClr>
                  </a:gs>
                </a:gsLst>
                <a:lin ang="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450EF80B-248D-4C3D-BB42-B36211F992E9}"/>
                </a:ext>
              </a:extLst>
            </p:cNvPr>
            <p:cNvCxnSpPr>
              <a:cxnSpLocks/>
            </p:cNvCxnSpPr>
            <p:nvPr/>
          </p:nvCxnSpPr>
          <p:spPr>
            <a:xfrm>
              <a:off x="1959212" y="2974461"/>
              <a:ext cx="711598" cy="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87000">
                    <a:schemeClr val="accent2">
                      <a:alpha val="0"/>
                    </a:schemeClr>
                  </a:gs>
                  <a:gs pos="37000">
                    <a:schemeClr val="accent2">
                      <a:alpha val="51000"/>
                    </a:schemeClr>
                  </a:gs>
                </a:gsLst>
                <a:lin ang="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75803FEF-6F9D-4761-A498-003263E7A296}"/>
                </a:ext>
              </a:extLst>
            </p:cNvPr>
            <p:cNvCxnSpPr>
              <a:cxnSpLocks/>
            </p:cNvCxnSpPr>
            <p:nvPr/>
          </p:nvCxnSpPr>
          <p:spPr>
            <a:xfrm>
              <a:off x="2182258" y="3089910"/>
              <a:ext cx="510379" cy="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  <a:gs pos="32000">
                    <a:schemeClr val="accent2">
                      <a:alpha val="45000"/>
                    </a:schemeClr>
                  </a:gs>
                </a:gsLst>
                <a:lin ang="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3D6B4-B41D-454B-91B4-CB05E99AF81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E306C290-D06A-48CB-8B6E-D452744FAD9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634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PA-图片 13" descr="图片包含 照片&#10;&#10;描述已自动生成">
            <a:extLst>
              <a:ext uri="{FF2B5EF4-FFF2-40B4-BE49-F238E27FC236}">
                <a16:creationId xmlns:a16="http://schemas.microsoft.com/office/drawing/2014/main" id="{152EDA4E-C5BD-4181-86AB-BA7239349480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501" y="3133332"/>
            <a:ext cx="3148478" cy="3724668"/>
          </a:xfrm>
          <a:prstGeom prst="rect">
            <a:avLst/>
          </a:prstGeom>
          <a:effectLst>
            <a:outerShdw blurRad="114300" algn="ctr" rotWithShape="0">
              <a:schemeClr val="bg1">
                <a:lumMod val="65000"/>
                <a:alpha val="72000"/>
              </a:schemeClr>
            </a:outerShdw>
          </a:effectLst>
        </p:spPr>
      </p:pic>
      <p:sp>
        <p:nvSpPr>
          <p:cNvPr id="312" name="椭圆 311">
            <a:extLst>
              <a:ext uri="{FF2B5EF4-FFF2-40B4-BE49-F238E27FC236}">
                <a16:creationId xmlns:a16="http://schemas.microsoft.com/office/drawing/2014/main" id="{1CDF5D07-A4EC-46F4-93EB-39D81C67C31C}"/>
              </a:ext>
            </a:extLst>
          </p:cNvPr>
          <p:cNvSpPr/>
          <p:nvPr/>
        </p:nvSpPr>
        <p:spPr>
          <a:xfrm>
            <a:off x="4191000" y="2747035"/>
            <a:ext cx="3810000" cy="3809998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>
                    <a:alpha val="56000"/>
                  </a:schemeClr>
                </a:gs>
                <a:gs pos="95000">
                  <a:schemeClr val="accent2">
                    <a:alpha val="1000"/>
                  </a:schemeClr>
                </a:gs>
                <a:gs pos="38000">
                  <a:schemeClr val="accent2">
                    <a:alpha val="23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4" name="椭圆 313">
            <a:extLst>
              <a:ext uri="{FF2B5EF4-FFF2-40B4-BE49-F238E27FC236}">
                <a16:creationId xmlns:a16="http://schemas.microsoft.com/office/drawing/2014/main" id="{B51AA702-E00D-4DAC-9FD5-34AF1722B9A5}"/>
              </a:ext>
            </a:extLst>
          </p:cNvPr>
          <p:cNvSpPr/>
          <p:nvPr/>
        </p:nvSpPr>
        <p:spPr>
          <a:xfrm>
            <a:off x="4163961" y="2719996"/>
            <a:ext cx="3864078" cy="3864076"/>
          </a:xfrm>
          <a:prstGeom prst="ellipse">
            <a:avLst/>
          </a:prstGeom>
          <a:noFill/>
          <a:ln>
            <a:gradFill>
              <a:gsLst>
                <a:gs pos="0">
                  <a:schemeClr val="accent1"/>
                </a:gs>
                <a:gs pos="95000">
                  <a:schemeClr val="accent2">
                    <a:alpha val="1000"/>
                  </a:schemeClr>
                </a:gs>
                <a:gs pos="38000">
                  <a:schemeClr val="accent2">
                    <a:alpha val="3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5" name="椭圆 314">
            <a:extLst>
              <a:ext uri="{FF2B5EF4-FFF2-40B4-BE49-F238E27FC236}">
                <a16:creationId xmlns:a16="http://schemas.microsoft.com/office/drawing/2014/main" id="{5C878AE4-CB23-48E1-AF41-539F234E8944}"/>
              </a:ext>
            </a:extLst>
          </p:cNvPr>
          <p:cNvSpPr/>
          <p:nvPr/>
        </p:nvSpPr>
        <p:spPr>
          <a:xfrm>
            <a:off x="4096630" y="4366570"/>
            <a:ext cx="173501" cy="173500"/>
          </a:xfrm>
          <a:prstGeom prst="ellipse">
            <a:avLst/>
          </a:prstGeom>
          <a:gradFill>
            <a:gsLst>
              <a:gs pos="9000">
                <a:schemeClr val="accent1"/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6" name="组合 315">
            <a:extLst>
              <a:ext uri="{FF2B5EF4-FFF2-40B4-BE49-F238E27FC236}">
                <a16:creationId xmlns:a16="http://schemas.microsoft.com/office/drawing/2014/main" id="{45B3778A-2DD1-4357-BB2C-4A9FB8AAC189}"/>
              </a:ext>
            </a:extLst>
          </p:cNvPr>
          <p:cNvGrpSpPr/>
          <p:nvPr/>
        </p:nvGrpSpPr>
        <p:grpSpPr>
          <a:xfrm>
            <a:off x="6009250" y="2629210"/>
            <a:ext cx="173501" cy="173500"/>
            <a:chOff x="6009250" y="2435848"/>
            <a:chExt cx="173501" cy="173500"/>
          </a:xfrm>
        </p:grpSpPr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id="{AD34DC7B-920E-4CE5-BA2D-458871752DF2}"/>
                </a:ext>
              </a:extLst>
            </p:cNvPr>
            <p:cNvSpPr/>
            <p:nvPr/>
          </p:nvSpPr>
          <p:spPr>
            <a:xfrm>
              <a:off x="6009250" y="2435848"/>
              <a:ext cx="173501" cy="173500"/>
            </a:xfrm>
            <a:prstGeom prst="ellipse">
              <a:avLst/>
            </a:prstGeom>
            <a:gradFill>
              <a:gsLst>
                <a:gs pos="9000">
                  <a:schemeClr val="accent1"/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8" name="等腰三角形 317">
              <a:extLst>
                <a:ext uri="{FF2B5EF4-FFF2-40B4-BE49-F238E27FC236}">
                  <a16:creationId xmlns:a16="http://schemas.microsoft.com/office/drawing/2014/main" id="{5DFDEE3A-9990-432E-8FC4-21DB701A3BBA}"/>
                </a:ext>
              </a:extLst>
            </p:cNvPr>
            <p:cNvSpPr/>
            <p:nvPr/>
          </p:nvSpPr>
          <p:spPr>
            <a:xfrm>
              <a:off x="6065521" y="2484499"/>
              <a:ext cx="60958" cy="60958"/>
            </a:xfrm>
            <a:prstGeom prst="triangle">
              <a:avLst/>
            </a:prstGeom>
            <a:gradFill>
              <a:gsLst>
                <a:gs pos="4000">
                  <a:schemeClr val="accent1"/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6D882D3E-5430-4EFD-A5E9-12782235303E}"/>
              </a:ext>
            </a:extLst>
          </p:cNvPr>
          <p:cNvGrpSpPr/>
          <p:nvPr/>
        </p:nvGrpSpPr>
        <p:grpSpPr>
          <a:xfrm>
            <a:off x="7621007" y="3523290"/>
            <a:ext cx="173501" cy="173500"/>
            <a:chOff x="7368150" y="2981948"/>
            <a:chExt cx="173501" cy="173500"/>
          </a:xfrm>
        </p:grpSpPr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id="{AFA894C8-5049-4D3A-9973-A4DE60F59920}"/>
                </a:ext>
              </a:extLst>
            </p:cNvPr>
            <p:cNvSpPr/>
            <p:nvPr/>
          </p:nvSpPr>
          <p:spPr>
            <a:xfrm flipH="1">
              <a:off x="7368150" y="2981948"/>
              <a:ext cx="173501" cy="173500"/>
            </a:xfrm>
            <a:prstGeom prst="ellipse">
              <a:avLst/>
            </a:prstGeom>
            <a:gradFill>
              <a:gsLst>
                <a:gs pos="9000">
                  <a:schemeClr val="accent1"/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等腰三角形 320">
              <a:extLst>
                <a:ext uri="{FF2B5EF4-FFF2-40B4-BE49-F238E27FC236}">
                  <a16:creationId xmlns:a16="http://schemas.microsoft.com/office/drawing/2014/main" id="{9E21D957-C69D-47D2-8001-171CFEE22F6B}"/>
                </a:ext>
              </a:extLst>
            </p:cNvPr>
            <p:cNvSpPr/>
            <p:nvPr/>
          </p:nvSpPr>
          <p:spPr>
            <a:xfrm rot="2870923">
              <a:off x="7433946" y="3028693"/>
              <a:ext cx="60958" cy="60958"/>
            </a:xfrm>
            <a:prstGeom prst="triangle">
              <a:avLst/>
            </a:prstGeom>
            <a:gradFill>
              <a:gsLst>
                <a:gs pos="4000">
                  <a:schemeClr val="accent1"/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FE351FFC-861A-4F2F-90DD-670F3EC4C2E9}"/>
              </a:ext>
            </a:extLst>
          </p:cNvPr>
          <p:cNvGrpSpPr/>
          <p:nvPr/>
        </p:nvGrpSpPr>
        <p:grpSpPr>
          <a:xfrm>
            <a:off x="4385301" y="3523290"/>
            <a:ext cx="173501" cy="173500"/>
            <a:chOff x="4717660" y="2931148"/>
            <a:chExt cx="173501" cy="173500"/>
          </a:xfrm>
        </p:grpSpPr>
        <p:sp>
          <p:nvSpPr>
            <p:cNvPr id="323" name="椭圆 322">
              <a:extLst>
                <a:ext uri="{FF2B5EF4-FFF2-40B4-BE49-F238E27FC236}">
                  <a16:creationId xmlns:a16="http://schemas.microsoft.com/office/drawing/2014/main" id="{F70E7BCC-B240-4AEB-A998-8F7FF72FD613}"/>
                </a:ext>
              </a:extLst>
            </p:cNvPr>
            <p:cNvSpPr/>
            <p:nvPr/>
          </p:nvSpPr>
          <p:spPr>
            <a:xfrm>
              <a:off x="4717660" y="2931148"/>
              <a:ext cx="173501" cy="173500"/>
            </a:xfrm>
            <a:prstGeom prst="ellipse">
              <a:avLst/>
            </a:prstGeom>
            <a:gradFill>
              <a:gsLst>
                <a:gs pos="9000">
                  <a:schemeClr val="accent1"/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等腰三角形 323">
              <a:extLst>
                <a:ext uri="{FF2B5EF4-FFF2-40B4-BE49-F238E27FC236}">
                  <a16:creationId xmlns:a16="http://schemas.microsoft.com/office/drawing/2014/main" id="{DC39C817-9BB6-4A9A-9523-4F70E9E4461A}"/>
                </a:ext>
              </a:extLst>
            </p:cNvPr>
            <p:cNvSpPr/>
            <p:nvPr/>
          </p:nvSpPr>
          <p:spPr>
            <a:xfrm rot="18729077" flipH="1">
              <a:off x="4764406" y="2982972"/>
              <a:ext cx="60958" cy="60958"/>
            </a:xfrm>
            <a:prstGeom prst="triangle">
              <a:avLst/>
            </a:prstGeom>
            <a:gradFill>
              <a:gsLst>
                <a:gs pos="4000">
                  <a:schemeClr val="accent1"/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5" name="等腰三角形 324">
            <a:extLst>
              <a:ext uri="{FF2B5EF4-FFF2-40B4-BE49-F238E27FC236}">
                <a16:creationId xmlns:a16="http://schemas.microsoft.com/office/drawing/2014/main" id="{E2E8F115-A132-486B-8F73-FB3C3F164699}"/>
              </a:ext>
            </a:extLst>
          </p:cNvPr>
          <p:cNvSpPr/>
          <p:nvPr/>
        </p:nvSpPr>
        <p:spPr>
          <a:xfrm rot="16200000" flipH="1">
            <a:off x="4141472" y="4424110"/>
            <a:ext cx="60958" cy="60958"/>
          </a:xfrm>
          <a:prstGeom prst="triangle">
            <a:avLst/>
          </a:prstGeom>
          <a:gradFill>
            <a:gsLst>
              <a:gs pos="4000">
                <a:schemeClr val="accent1"/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26" name="组合 325">
            <a:extLst>
              <a:ext uri="{FF2B5EF4-FFF2-40B4-BE49-F238E27FC236}">
                <a16:creationId xmlns:a16="http://schemas.microsoft.com/office/drawing/2014/main" id="{1DF72156-739A-4D39-A209-256E2DD0EC5E}"/>
              </a:ext>
            </a:extLst>
          </p:cNvPr>
          <p:cNvGrpSpPr/>
          <p:nvPr/>
        </p:nvGrpSpPr>
        <p:grpSpPr>
          <a:xfrm>
            <a:off x="7939650" y="4417370"/>
            <a:ext cx="173501" cy="173500"/>
            <a:chOff x="7939650" y="4224008"/>
            <a:chExt cx="173501" cy="173500"/>
          </a:xfrm>
        </p:grpSpPr>
        <p:sp>
          <p:nvSpPr>
            <p:cNvPr id="327" name="椭圆 326">
              <a:extLst>
                <a:ext uri="{FF2B5EF4-FFF2-40B4-BE49-F238E27FC236}">
                  <a16:creationId xmlns:a16="http://schemas.microsoft.com/office/drawing/2014/main" id="{B0EE9228-F1B6-4440-A5A0-42C01C84F3BC}"/>
                </a:ext>
              </a:extLst>
            </p:cNvPr>
            <p:cNvSpPr/>
            <p:nvPr/>
          </p:nvSpPr>
          <p:spPr>
            <a:xfrm flipH="1">
              <a:off x="7939650" y="4224008"/>
              <a:ext cx="173501" cy="173500"/>
            </a:xfrm>
            <a:prstGeom prst="ellipse">
              <a:avLst/>
            </a:prstGeom>
            <a:gradFill>
              <a:gsLst>
                <a:gs pos="9000">
                  <a:schemeClr val="accent1"/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等腰三角形 327">
              <a:extLst>
                <a:ext uri="{FF2B5EF4-FFF2-40B4-BE49-F238E27FC236}">
                  <a16:creationId xmlns:a16="http://schemas.microsoft.com/office/drawing/2014/main" id="{A1401B72-46BC-4F36-A7B4-A47479CB0769}"/>
                </a:ext>
              </a:extLst>
            </p:cNvPr>
            <p:cNvSpPr/>
            <p:nvPr/>
          </p:nvSpPr>
          <p:spPr>
            <a:xfrm rot="5400000">
              <a:off x="8001636" y="4280279"/>
              <a:ext cx="60958" cy="60958"/>
            </a:xfrm>
            <a:prstGeom prst="triangle">
              <a:avLst/>
            </a:prstGeom>
            <a:gradFill>
              <a:gsLst>
                <a:gs pos="4000">
                  <a:schemeClr val="accent1"/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9" name="矩形 328">
            <a:extLst>
              <a:ext uri="{FF2B5EF4-FFF2-40B4-BE49-F238E27FC236}">
                <a16:creationId xmlns:a16="http://schemas.microsoft.com/office/drawing/2014/main" id="{69C8F18E-1407-404F-8106-495C42231AC4}"/>
              </a:ext>
            </a:extLst>
          </p:cNvPr>
          <p:cNvSpPr/>
          <p:nvPr/>
        </p:nvSpPr>
        <p:spPr>
          <a:xfrm>
            <a:off x="4923359" y="1948108"/>
            <a:ext cx="2345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在此输入您的内容，或者复制您的文本到此</a:t>
            </a:r>
          </a:p>
        </p:txBody>
      </p:sp>
      <p:sp>
        <p:nvSpPr>
          <p:cNvPr id="334" name="椭圆 333">
            <a:extLst>
              <a:ext uri="{FF2B5EF4-FFF2-40B4-BE49-F238E27FC236}">
                <a16:creationId xmlns:a16="http://schemas.microsoft.com/office/drawing/2014/main" id="{B930AE06-9459-4BA8-98D2-46207A3F1DC6}"/>
              </a:ext>
            </a:extLst>
          </p:cNvPr>
          <p:cNvSpPr/>
          <p:nvPr/>
        </p:nvSpPr>
        <p:spPr>
          <a:xfrm>
            <a:off x="5913120" y="1573090"/>
            <a:ext cx="365760" cy="36576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>
                <a:latin typeface="+mj-lt"/>
              </a:rPr>
              <a:t>03</a:t>
            </a:r>
            <a:endParaRPr lang="zh-CN" altLang="en-US" sz="1200" dirty="0">
              <a:latin typeface="+mj-lt"/>
            </a:endParaRPr>
          </a:p>
        </p:txBody>
      </p:sp>
      <p:grpSp>
        <p:nvGrpSpPr>
          <p:cNvPr id="343" name="组合 342">
            <a:extLst>
              <a:ext uri="{FF2B5EF4-FFF2-40B4-BE49-F238E27FC236}">
                <a16:creationId xmlns:a16="http://schemas.microsoft.com/office/drawing/2014/main" id="{2CA1E171-552E-4F09-96A4-2BBE2E7A227D}"/>
              </a:ext>
            </a:extLst>
          </p:cNvPr>
          <p:cNvGrpSpPr/>
          <p:nvPr/>
        </p:nvGrpSpPr>
        <p:grpSpPr>
          <a:xfrm>
            <a:off x="8561035" y="315101"/>
            <a:ext cx="3179760" cy="449404"/>
            <a:chOff x="8561035" y="212112"/>
            <a:chExt cx="3179760" cy="449404"/>
          </a:xfrm>
        </p:grpSpPr>
        <p:grpSp>
          <p:nvGrpSpPr>
            <p:cNvPr id="344" name="组合 343">
              <a:extLst>
                <a:ext uri="{FF2B5EF4-FFF2-40B4-BE49-F238E27FC236}">
                  <a16:creationId xmlns:a16="http://schemas.microsoft.com/office/drawing/2014/main" id="{AB7E1010-D860-4830-A366-3AAE50465EBB}"/>
                </a:ext>
              </a:extLst>
            </p:cNvPr>
            <p:cNvGrpSpPr/>
            <p:nvPr/>
          </p:nvGrpSpPr>
          <p:grpSpPr>
            <a:xfrm>
              <a:off x="8561035" y="215834"/>
              <a:ext cx="2008091" cy="441960"/>
              <a:chOff x="1452186" y="3767612"/>
              <a:chExt cx="6267417" cy="1379393"/>
            </a:xfrm>
            <a:solidFill>
              <a:schemeClr val="bg1"/>
            </a:solidFill>
          </p:grpSpPr>
          <p:grpSp>
            <p:nvGrpSpPr>
              <p:cNvPr id="347" name="Group 90">
                <a:extLst>
                  <a:ext uri="{FF2B5EF4-FFF2-40B4-BE49-F238E27FC236}">
                    <a16:creationId xmlns:a16="http://schemas.microsoft.com/office/drawing/2014/main" id="{FE47B73C-4168-4778-91AB-87A700B059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52186" y="3767612"/>
                <a:ext cx="1390074" cy="1379393"/>
                <a:chOff x="3489" y="127"/>
                <a:chExt cx="4035" cy="4004"/>
              </a:xfrm>
              <a:grpFill/>
            </p:grpSpPr>
            <p:sp>
              <p:nvSpPr>
                <p:cNvPr id="350" name="Freeform 28">
                  <a:extLst>
                    <a:ext uri="{FF2B5EF4-FFF2-40B4-BE49-F238E27FC236}">
                      <a16:creationId xmlns:a16="http://schemas.microsoft.com/office/drawing/2014/main" id="{50D16FE3-7B17-4474-B5ED-1CC8810392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489" y="127"/>
                  <a:ext cx="4035" cy="4004"/>
                </a:xfrm>
                <a:custGeom>
                  <a:avLst/>
                  <a:gdLst>
                    <a:gd name="T0" fmla="*/ 8363 w 17775"/>
                    <a:gd name="T1" fmla="*/ 17638 h 17638"/>
                    <a:gd name="T2" fmla="*/ 9213 w 17775"/>
                    <a:gd name="T3" fmla="*/ 17638 h 17638"/>
                    <a:gd name="T4" fmla="*/ 9853 w 17775"/>
                    <a:gd name="T5" fmla="*/ 17572 h 17638"/>
                    <a:gd name="T6" fmla="*/ 13650 w 17775"/>
                    <a:gd name="T7" fmla="*/ 16189 h 17638"/>
                    <a:gd name="T8" fmla="*/ 17050 w 17775"/>
                    <a:gd name="T9" fmla="*/ 11975 h 17638"/>
                    <a:gd name="T10" fmla="*/ 17510 w 17775"/>
                    <a:gd name="T11" fmla="*/ 7354 h 17638"/>
                    <a:gd name="T12" fmla="*/ 15869 w 17775"/>
                    <a:gd name="T13" fmla="*/ 3532 h 17638"/>
                    <a:gd name="T14" fmla="*/ 11287 w 17775"/>
                    <a:gd name="T15" fmla="*/ 357 h 17638"/>
                    <a:gd name="T16" fmla="*/ 9277 w 17775"/>
                    <a:gd name="T17" fmla="*/ 0 h 17638"/>
                    <a:gd name="T18" fmla="*/ 8425 w 17775"/>
                    <a:gd name="T19" fmla="*/ 0 h 17638"/>
                    <a:gd name="T20" fmla="*/ 6002 w 17775"/>
                    <a:gd name="T21" fmla="*/ 467 h 17638"/>
                    <a:gd name="T22" fmla="*/ 2130 w 17775"/>
                    <a:gd name="T23" fmla="*/ 3083 h 17638"/>
                    <a:gd name="T24" fmla="*/ 99 w 17775"/>
                    <a:gd name="T25" fmla="*/ 7533 h 17638"/>
                    <a:gd name="T26" fmla="*/ 0 w 17775"/>
                    <a:gd name="T27" fmla="*/ 8430 h 17638"/>
                    <a:gd name="T28" fmla="*/ 0 w 17775"/>
                    <a:gd name="T29" fmla="*/ 9280 h 17638"/>
                    <a:gd name="T30" fmla="*/ 99 w 17775"/>
                    <a:gd name="T31" fmla="*/ 10101 h 17638"/>
                    <a:gd name="T32" fmla="*/ 2449 w 17775"/>
                    <a:gd name="T33" fmla="*/ 14906 h 17638"/>
                    <a:gd name="T34" fmla="*/ 7675 w 17775"/>
                    <a:gd name="T35" fmla="*/ 17558 h 17638"/>
                    <a:gd name="T36" fmla="*/ 8363 w 17775"/>
                    <a:gd name="T37" fmla="*/ 17638 h 17638"/>
                    <a:gd name="T38" fmla="*/ 8445 w 17775"/>
                    <a:gd name="T39" fmla="*/ 17413 h 17638"/>
                    <a:gd name="T40" fmla="*/ 5185 w 17775"/>
                    <a:gd name="T41" fmla="*/ 16616 h 17638"/>
                    <a:gd name="T42" fmla="*/ 2230 w 17775"/>
                    <a:gd name="T43" fmla="*/ 14349 h 17638"/>
                    <a:gd name="T44" fmla="*/ 582 w 17775"/>
                    <a:gd name="T45" fmla="*/ 11308 h 17638"/>
                    <a:gd name="T46" fmla="*/ 377 w 17775"/>
                    <a:gd name="T47" fmla="*/ 7157 h 17638"/>
                    <a:gd name="T48" fmla="*/ 1656 w 17775"/>
                    <a:gd name="T49" fmla="*/ 4055 h 17638"/>
                    <a:gd name="T50" fmla="*/ 5653 w 17775"/>
                    <a:gd name="T51" fmla="*/ 819 h 17638"/>
                    <a:gd name="T52" fmla="*/ 10839 w 17775"/>
                    <a:gd name="T53" fmla="*/ 455 h 17638"/>
                    <a:gd name="T54" fmla="*/ 14369 w 17775"/>
                    <a:gd name="T55" fmla="*/ 2246 h 17638"/>
                    <a:gd name="T56" fmla="*/ 16790 w 17775"/>
                    <a:gd name="T57" fmla="*/ 5578 h 17638"/>
                    <a:gd name="T58" fmla="*/ 17242 w 17775"/>
                    <a:gd name="T59" fmla="*/ 10575 h 17638"/>
                    <a:gd name="T60" fmla="*/ 16394 w 17775"/>
                    <a:gd name="T61" fmla="*/ 12898 h 17638"/>
                    <a:gd name="T62" fmla="*/ 11653 w 17775"/>
                    <a:gd name="T63" fmla="*/ 16942 h 17638"/>
                    <a:gd name="T64" fmla="*/ 8445 w 17775"/>
                    <a:gd name="T65" fmla="*/ 17413 h 17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775" h="17638">
                      <a:moveTo>
                        <a:pt x="8363" y="17638"/>
                      </a:moveTo>
                      <a:lnTo>
                        <a:pt x="9213" y="17638"/>
                      </a:lnTo>
                      <a:cubicBezTo>
                        <a:pt x="9426" y="17611"/>
                        <a:pt x="9640" y="17596"/>
                        <a:pt x="9853" y="17572"/>
                      </a:cubicBezTo>
                      <a:cubicBezTo>
                        <a:pt x="11202" y="17414"/>
                        <a:pt x="12516" y="16940"/>
                        <a:pt x="13650" y="16189"/>
                      </a:cubicBezTo>
                      <a:cubicBezTo>
                        <a:pt x="15185" y="15184"/>
                        <a:pt x="16396" y="13690"/>
                        <a:pt x="17050" y="11975"/>
                      </a:cubicBezTo>
                      <a:cubicBezTo>
                        <a:pt x="17610" y="10512"/>
                        <a:pt x="17775" y="8898"/>
                        <a:pt x="17510" y="7354"/>
                      </a:cubicBezTo>
                      <a:cubicBezTo>
                        <a:pt x="17282" y="5973"/>
                        <a:pt x="16712" y="4649"/>
                        <a:pt x="15869" y="3532"/>
                      </a:cubicBezTo>
                      <a:cubicBezTo>
                        <a:pt x="14736" y="2018"/>
                        <a:pt x="13105" y="882"/>
                        <a:pt x="11287" y="357"/>
                      </a:cubicBezTo>
                      <a:cubicBezTo>
                        <a:pt x="10634" y="157"/>
                        <a:pt x="9954" y="73"/>
                        <a:pt x="9277" y="0"/>
                      </a:cubicBezTo>
                      <a:lnTo>
                        <a:pt x="8425" y="0"/>
                      </a:lnTo>
                      <a:cubicBezTo>
                        <a:pt x="7604" y="67"/>
                        <a:pt x="6782" y="195"/>
                        <a:pt x="6002" y="467"/>
                      </a:cubicBezTo>
                      <a:cubicBezTo>
                        <a:pt x="4506" y="967"/>
                        <a:pt x="3155" y="1885"/>
                        <a:pt x="2130" y="3083"/>
                      </a:cubicBezTo>
                      <a:cubicBezTo>
                        <a:pt x="1049" y="4333"/>
                        <a:pt x="336" y="5897"/>
                        <a:pt x="99" y="7533"/>
                      </a:cubicBezTo>
                      <a:cubicBezTo>
                        <a:pt x="52" y="7830"/>
                        <a:pt x="37" y="8131"/>
                        <a:pt x="0" y="8430"/>
                      </a:cubicBezTo>
                      <a:lnTo>
                        <a:pt x="0" y="9280"/>
                      </a:lnTo>
                      <a:cubicBezTo>
                        <a:pt x="43" y="9553"/>
                        <a:pt x="58" y="9829"/>
                        <a:pt x="99" y="10101"/>
                      </a:cubicBezTo>
                      <a:cubicBezTo>
                        <a:pt x="356" y="11896"/>
                        <a:pt x="1191" y="13601"/>
                        <a:pt x="2449" y="14906"/>
                      </a:cubicBezTo>
                      <a:cubicBezTo>
                        <a:pt x="3819" y="16353"/>
                        <a:pt x="5698" y="17308"/>
                        <a:pt x="7675" y="17558"/>
                      </a:cubicBezTo>
                      <a:cubicBezTo>
                        <a:pt x="7904" y="17590"/>
                        <a:pt x="8135" y="17601"/>
                        <a:pt x="8363" y="17638"/>
                      </a:cubicBezTo>
                      <a:moveTo>
                        <a:pt x="8445" y="17413"/>
                      </a:moveTo>
                      <a:cubicBezTo>
                        <a:pt x="7320" y="17365"/>
                        <a:pt x="6203" y="17097"/>
                        <a:pt x="5185" y="16616"/>
                      </a:cubicBezTo>
                      <a:cubicBezTo>
                        <a:pt x="4048" y="16092"/>
                        <a:pt x="3035" y="15307"/>
                        <a:pt x="2230" y="14349"/>
                      </a:cubicBezTo>
                      <a:cubicBezTo>
                        <a:pt x="1481" y="13462"/>
                        <a:pt x="919" y="12418"/>
                        <a:pt x="582" y="11308"/>
                      </a:cubicBezTo>
                      <a:cubicBezTo>
                        <a:pt x="176" y="9969"/>
                        <a:pt x="110" y="8530"/>
                        <a:pt x="377" y="7157"/>
                      </a:cubicBezTo>
                      <a:cubicBezTo>
                        <a:pt x="593" y="6052"/>
                        <a:pt x="1030" y="4991"/>
                        <a:pt x="1656" y="4055"/>
                      </a:cubicBezTo>
                      <a:cubicBezTo>
                        <a:pt x="2618" y="2604"/>
                        <a:pt x="4032" y="1456"/>
                        <a:pt x="5653" y="819"/>
                      </a:cubicBezTo>
                      <a:cubicBezTo>
                        <a:pt x="7289" y="164"/>
                        <a:pt x="9128" y="44"/>
                        <a:pt x="10839" y="455"/>
                      </a:cubicBezTo>
                      <a:cubicBezTo>
                        <a:pt x="12134" y="766"/>
                        <a:pt x="13353" y="1385"/>
                        <a:pt x="14369" y="2246"/>
                      </a:cubicBezTo>
                      <a:cubicBezTo>
                        <a:pt x="15429" y="3140"/>
                        <a:pt x="16267" y="4294"/>
                        <a:pt x="16790" y="5578"/>
                      </a:cubicBezTo>
                      <a:cubicBezTo>
                        <a:pt x="17433" y="7149"/>
                        <a:pt x="17586" y="8913"/>
                        <a:pt x="17242" y="10575"/>
                      </a:cubicBezTo>
                      <a:cubicBezTo>
                        <a:pt x="17076" y="11385"/>
                        <a:pt x="16787" y="12169"/>
                        <a:pt x="16394" y="12898"/>
                      </a:cubicBezTo>
                      <a:cubicBezTo>
                        <a:pt x="15391" y="14773"/>
                        <a:pt x="13664" y="16248"/>
                        <a:pt x="11653" y="16942"/>
                      </a:cubicBezTo>
                      <a:cubicBezTo>
                        <a:pt x="10628" y="17307"/>
                        <a:pt x="9531" y="17457"/>
                        <a:pt x="8445" y="174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1" name="Freeform 29">
                  <a:extLst>
                    <a:ext uri="{FF2B5EF4-FFF2-40B4-BE49-F238E27FC236}">
                      <a16:creationId xmlns:a16="http://schemas.microsoft.com/office/drawing/2014/main" id="{FD0D3013-FC10-47BF-B306-F231377F92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96" y="346"/>
                  <a:ext cx="158" cy="203"/>
                </a:xfrm>
                <a:custGeom>
                  <a:avLst/>
                  <a:gdLst>
                    <a:gd name="T0" fmla="*/ 0 w 698"/>
                    <a:gd name="T1" fmla="*/ 823 h 891"/>
                    <a:gd name="T2" fmla="*/ 593 w 698"/>
                    <a:gd name="T3" fmla="*/ 891 h 891"/>
                    <a:gd name="T4" fmla="*/ 588 w 698"/>
                    <a:gd name="T5" fmla="*/ 774 h 891"/>
                    <a:gd name="T6" fmla="*/ 138 w 698"/>
                    <a:gd name="T7" fmla="*/ 720 h 891"/>
                    <a:gd name="T8" fmla="*/ 159 w 698"/>
                    <a:gd name="T9" fmla="*/ 496 h 891"/>
                    <a:gd name="T10" fmla="*/ 591 w 698"/>
                    <a:gd name="T11" fmla="*/ 534 h 891"/>
                    <a:gd name="T12" fmla="*/ 580 w 698"/>
                    <a:gd name="T13" fmla="*/ 440 h 891"/>
                    <a:gd name="T14" fmla="*/ 178 w 698"/>
                    <a:gd name="T15" fmla="*/ 382 h 891"/>
                    <a:gd name="T16" fmla="*/ 199 w 698"/>
                    <a:gd name="T17" fmla="*/ 139 h 891"/>
                    <a:gd name="T18" fmla="*/ 698 w 698"/>
                    <a:gd name="T19" fmla="*/ 184 h 891"/>
                    <a:gd name="T20" fmla="*/ 695 w 698"/>
                    <a:gd name="T21" fmla="*/ 71 h 891"/>
                    <a:gd name="T22" fmla="*/ 93 w 698"/>
                    <a:gd name="T23" fmla="*/ 0 h 891"/>
                    <a:gd name="T24" fmla="*/ 0 w 698"/>
                    <a:gd name="T25" fmla="*/ 823 h 8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98" h="891">
                      <a:moveTo>
                        <a:pt x="0" y="823"/>
                      </a:moveTo>
                      <a:cubicBezTo>
                        <a:pt x="197" y="848"/>
                        <a:pt x="395" y="867"/>
                        <a:pt x="593" y="891"/>
                      </a:cubicBezTo>
                      <a:cubicBezTo>
                        <a:pt x="591" y="862"/>
                        <a:pt x="589" y="804"/>
                        <a:pt x="588" y="774"/>
                      </a:cubicBezTo>
                      <a:cubicBezTo>
                        <a:pt x="438" y="753"/>
                        <a:pt x="288" y="739"/>
                        <a:pt x="138" y="720"/>
                      </a:cubicBezTo>
                      <a:cubicBezTo>
                        <a:pt x="145" y="645"/>
                        <a:pt x="151" y="570"/>
                        <a:pt x="159" y="496"/>
                      </a:cubicBezTo>
                      <a:cubicBezTo>
                        <a:pt x="302" y="511"/>
                        <a:pt x="445" y="544"/>
                        <a:pt x="591" y="534"/>
                      </a:cubicBezTo>
                      <a:cubicBezTo>
                        <a:pt x="630" y="496"/>
                        <a:pt x="627" y="465"/>
                        <a:pt x="580" y="440"/>
                      </a:cubicBezTo>
                      <a:cubicBezTo>
                        <a:pt x="449" y="404"/>
                        <a:pt x="313" y="397"/>
                        <a:pt x="178" y="382"/>
                      </a:cubicBezTo>
                      <a:cubicBezTo>
                        <a:pt x="185" y="301"/>
                        <a:pt x="192" y="220"/>
                        <a:pt x="199" y="139"/>
                      </a:cubicBezTo>
                      <a:cubicBezTo>
                        <a:pt x="366" y="145"/>
                        <a:pt x="531" y="172"/>
                        <a:pt x="698" y="184"/>
                      </a:cubicBezTo>
                      <a:cubicBezTo>
                        <a:pt x="697" y="156"/>
                        <a:pt x="696" y="99"/>
                        <a:pt x="695" y="71"/>
                      </a:cubicBezTo>
                      <a:cubicBezTo>
                        <a:pt x="495" y="45"/>
                        <a:pt x="294" y="22"/>
                        <a:pt x="93" y="0"/>
                      </a:cubicBezTo>
                      <a:cubicBezTo>
                        <a:pt x="59" y="274"/>
                        <a:pt x="13" y="547"/>
                        <a:pt x="0" y="8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2" name="Freeform 30">
                  <a:extLst>
                    <a:ext uri="{FF2B5EF4-FFF2-40B4-BE49-F238E27FC236}">
                      <a16:creationId xmlns:a16="http://schemas.microsoft.com/office/drawing/2014/main" id="{82DAC5C9-AE81-499C-BE62-6C7BB4F227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629" y="354"/>
                  <a:ext cx="122" cy="195"/>
                </a:xfrm>
                <a:custGeom>
                  <a:avLst/>
                  <a:gdLst>
                    <a:gd name="T0" fmla="*/ 405 w 535"/>
                    <a:gd name="T1" fmla="*/ 854 h 856"/>
                    <a:gd name="T2" fmla="*/ 535 w 535"/>
                    <a:gd name="T3" fmla="*/ 856 h 856"/>
                    <a:gd name="T4" fmla="*/ 459 w 535"/>
                    <a:gd name="T5" fmla="*/ 191 h 856"/>
                    <a:gd name="T6" fmla="*/ 105 w 535"/>
                    <a:gd name="T7" fmla="*/ 74 h 856"/>
                    <a:gd name="T8" fmla="*/ 0 w 535"/>
                    <a:gd name="T9" fmla="*/ 318 h 856"/>
                    <a:gd name="T10" fmla="*/ 110 w 535"/>
                    <a:gd name="T11" fmla="*/ 327 h 856"/>
                    <a:gd name="T12" fmla="*/ 179 w 535"/>
                    <a:gd name="T13" fmla="*/ 165 h 856"/>
                    <a:gd name="T14" fmla="*/ 322 w 535"/>
                    <a:gd name="T15" fmla="*/ 161 h 856"/>
                    <a:gd name="T16" fmla="*/ 405 w 535"/>
                    <a:gd name="T17" fmla="*/ 854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5" h="856">
                      <a:moveTo>
                        <a:pt x="405" y="854"/>
                      </a:moveTo>
                      <a:cubicBezTo>
                        <a:pt x="448" y="855"/>
                        <a:pt x="491" y="856"/>
                        <a:pt x="535" y="856"/>
                      </a:cubicBezTo>
                      <a:cubicBezTo>
                        <a:pt x="514" y="634"/>
                        <a:pt x="505" y="409"/>
                        <a:pt x="459" y="191"/>
                      </a:cubicBezTo>
                      <a:cubicBezTo>
                        <a:pt x="429" y="33"/>
                        <a:pt x="224" y="0"/>
                        <a:pt x="105" y="74"/>
                      </a:cubicBezTo>
                      <a:cubicBezTo>
                        <a:pt x="19" y="122"/>
                        <a:pt x="22" y="233"/>
                        <a:pt x="0" y="318"/>
                      </a:cubicBezTo>
                      <a:cubicBezTo>
                        <a:pt x="37" y="321"/>
                        <a:pt x="73" y="324"/>
                        <a:pt x="110" y="327"/>
                      </a:cubicBezTo>
                      <a:cubicBezTo>
                        <a:pt x="131" y="272"/>
                        <a:pt x="147" y="215"/>
                        <a:pt x="179" y="165"/>
                      </a:cubicBezTo>
                      <a:cubicBezTo>
                        <a:pt x="226" y="156"/>
                        <a:pt x="274" y="161"/>
                        <a:pt x="322" y="161"/>
                      </a:cubicBezTo>
                      <a:cubicBezTo>
                        <a:pt x="369" y="389"/>
                        <a:pt x="390" y="622"/>
                        <a:pt x="405" y="8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3" name="Freeform 31">
                  <a:extLst>
                    <a:ext uri="{FF2B5EF4-FFF2-40B4-BE49-F238E27FC236}">
                      <a16:creationId xmlns:a16="http://schemas.microsoft.com/office/drawing/2014/main" id="{E69FA3EE-6043-4954-A34C-07D1185C7D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788" y="370"/>
                  <a:ext cx="61" cy="186"/>
                </a:xfrm>
                <a:custGeom>
                  <a:avLst/>
                  <a:gdLst>
                    <a:gd name="T0" fmla="*/ 146 w 267"/>
                    <a:gd name="T1" fmla="*/ 803 h 819"/>
                    <a:gd name="T2" fmla="*/ 267 w 267"/>
                    <a:gd name="T3" fmla="*/ 819 h 819"/>
                    <a:gd name="T4" fmla="*/ 117 w 267"/>
                    <a:gd name="T5" fmla="*/ 0 h 819"/>
                    <a:gd name="T6" fmla="*/ 0 w 267"/>
                    <a:gd name="T7" fmla="*/ 3 h 819"/>
                    <a:gd name="T8" fmla="*/ 146 w 267"/>
                    <a:gd name="T9" fmla="*/ 803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819">
                      <a:moveTo>
                        <a:pt x="146" y="803"/>
                      </a:moveTo>
                      <a:cubicBezTo>
                        <a:pt x="176" y="807"/>
                        <a:pt x="237" y="815"/>
                        <a:pt x="267" y="819"/>
                      </a:cubicBezTo>
                      <a:cubicBezTo>
                        <a:pt x="228" y="544"/>
                        <a:pt x="162" y="274"/>
                        <a:pt x="117" y="0"/>
                      </a:cubicBezTo>
                      <a:cubicBezTo>
                        <a:pt x="78" y="1"/>
                        <a:pt x="39" y="2"/>
                        <a:pt x="0" y="3"/>
                      </a:cubicBezTo>
                      <a:cubicBezTo>
                        <a:pt x="28" y="272"/>
                        <a:pt x="85" y="539"/>
                        <a:pt x="146" y="8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4" name="Freeform 32">
                  <a:extLst>
                    <a:ext uri="{FF2B5EF4-FFF2-40B4-BE49-F238E27FC236}">
                      <a16:creationId xmlns:a16="http://schemas.microsoft.com/office/drawing/2014/main" id="{D07DECAE-BC80-4508-AE75-9FD76CDCF5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965" y="387"/>
                  <a:ext cx="210" cy="212"/>
                </a:xfrm>
                <a:custGeom>
                  <a:avLst/>
                  <a:gdLst>
                    <a:gd name="T0" fmla="*/ 88 w 924"/>
                    <a:gd name="T1" fmla="*/ 711 h 931"/>
                    <a:gd name="T2" fmla="*/ 546 w 924"/>
                    <a:gd name="T3" fmla="*/ 904 h 931"/>
                    <a:gd name="T4" fmla="*/ 758 w 924"/>
                    <a:gd name="T5" fmla="*/ 740 h 931"/>
                    <a:gd name="T6" fmla="*/ 668 w 924"/>
                    <a:gd name="T7" fmla="*/ 688 h 931"/>
                    <a:gd name="T8" fmla="*/ 308 w 924"/>
                    <a:gd name="T9" fmla="*/ 766 h 931"/>
                    <a:gd name="T10" fmla="*/ 310 w 924"/>
                    <a:gd name="T11" fmla="*/ 214 h 931"/>
                    <a:gd name="T12" fmla="*/ 717 w 924"/>
                    <a:gd name="T13" fmla="*/ 291 h 931"/>
                    <a:gd name="T14" fmla="*/ 718 w 924"/>
                    <a:gd name="T15" fmla="*/ 442 h 931"/>
                    <a:gd name="T16" fmla="*/ 475 w 924"/>
                    <a:gd name="T17" fmla="*/ 394 h 931"/>
                    <a:gd name="T18" fmla="*/ 455 w 924"/>
                    <a:gd name="T19" fmla="*/ 505 h 931"/>
                    <a:gd name="T20" fmla="*/ 804 w 924"/>
                    <a:gd name="T21" fmla="*/ 586 h 931"/>
                    <a:gd name="T22" fmla="*/ 806 w 924"/>
                    <a:gd name="T23" fmla="*/ 202 h 931"/>
                    <a:gd name="T24" fmla="*/ 222 w 924"/>
                    <a:gd name="T25" fmla="*/ 125 h 931"/>
                    <a:gd name="T26" fmla="*/ 88 w 924"/>
                    <a:gd name="T27" fmla="*/ 711 h 9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24" h="931">
                      <a:moveTo>
                        <a:pt x="88" y="711"/>
                      </a:moveTo>
                      <a:cubicBezTo>
                        <a:pt x="175" y="871"/>
                        <a:pt x="375" y="931"/>
                        <a:pt x="546" y="904"/>
                      </a:cubicBezTo>
                      <a:cubicBezTo>
                        <a:pt x="644" y="898"/>
                        <a:pt x="697" y="804"/>
                        <a:pt x="758" y="740"/>
                      </a:cubicBezTo>
                      <a:cubicBezTo>
                        <a:pt x="736" y="727"/>
                        <a:pt x="691" y="701"/>
                        <a:pt x="668" y="688"/>
                      </a:cubicBezTo>
                      <a:cubicBezTo>
                        <a:pt x="577" y="788"/>
                        <a:pt x="432" y="835"/>
                        <a:pt x="308" y="766"/>
                      </a:cubicBezTo>
                      <a:cubicBezTo>
                        <a:pt x="109" y="651"/>
                        <a:pt x="149" y="343"/>
                        <a:pt x="310" y="214"/>
                      </a:cubicBezTo>
                      <a:cubicBezTo>
                        <a:pt x="441" y="144"/>
                        <a:pt x="619" y="179"/>
                        <a:pt x="717" y="291"/>
                      </a:cubicBezTo>
                      <a:cubicBezTo>
                        <a:pt x="723" y="341"/>
                        <a:pt x="719" y="392"/>
                        <a:pt x="718" y="442"/>
                      </a:cubicBezTo>
                      <a:cubicBezTo>
                        <a:pt x="636" y="427"/>
                        <a:pt x="556" y="410"/>
                        <a:pt x="475" y="394"/>
                      </a:cubicBezTo>
                      <a:cubicBezTo>
                        <a:pt x="468" y="431"/>
                        <a:pt x="462" y="468"/>
                        <a:pt x="455" y="505"/>
                      </a:cubicBezTo>
                      <a:cubicBezTo>
                        <a:pt x="572" y="531"/>
                        <a:pt x="687" y="561"/>
                        <a:pt x="804" y="586"/>
                      </a:cubicBezTo>
                      <a:cubicBezTo>
                        <a:pt x="814" y="463"/>
                        <a:pt x="924" y="301"/>
                        <a:pt x="806" y="202"/>
                      </a:cubicBezTo>
                      <a:cubicBezTo>
                        <a:pt x="655" y="57"/>
                        <a:pt x="402" y="0"/>
                        <a:pt x="222" y="125"/>
                      </a:cubicBezTo>
                      <a:cubicBezTo>
                        <a:pt x="47" y="254"/>
                        <a:pt x="0" y="518"/>
                        <a:pt x="88" y="7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5" name="Freeform 33">
                  <a:extLst>
                    <a:ext uri="{FF2B5EF4-FFF2-40B4-BE49-F238E27FC236}">
                      <a16:creationId xmlns:a16="http://schemas.microsoft.com/office/drawing/2014/main" id="{EF9977AE-5A40-4575-B6F3-7269AE3B71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864" y="392"/>
                  <a:ext cx="120" cy="207"/>
                </a:xfrm>
                <a:custGeom>
                  <a:avLst/>
                  <a:gdLst>
                    <a:gd name="T0" fmla="*/ 192 w 529"/>
                    <a:gd name="T1" fmla="*/ 911 h 911"/>
                    <a:gd name="T2" fmla="*/ 314 w 529"/>
                    <a:gd name="T3" fmla="*/ 901 h 911"/>
                    <a:gd name="T4" fmla="*/ 159 w 529"/>
                    <a:gd name="T5" fmla="*/ 205 h 911"/>
                    <a:gd name="T6" fmla="*/ 529 w 529"/>
                    <a:gd name="T7" fmla="*/ 109 h 911"/>
                    <a:gd name="T8" fmla="*/ 514 w 529"/>
                    <a:gd name="T9" fmla="*/ 0 h 911"/>
                    <a:gd name="T10" fmla="*/ 0 w 529"/>
                    <a:gd name="T11" fmla="*/ 127 h 911"/>
                    <a:gd name="T12" fmla="*/ 192 w 529"/>
                    <a:gd name="T13" fmla="*/ 911 h 9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9" h="911">
                      <a:moveTo>
                        <a:pt x="192" y="911"/>
                      </a:moveTo>
                      <a:cubicBezTo>
                        <a:pt x="223" y="908"/>
                        <a:pt x="284" y="903"/>
                        <a:pt x="314" y="901"/>
                      </a:cubicBezTo>
                      <a:cubicBezTo>
                        <a:pt x="273" y="666"/>
                        <a:pt x="193" y="440"/>
                        <a:pt x="159" y="205"/>
                      </a:cubicBezTo>
                      <a:cubicBezTo>
                        <a:pt x="283" y="174"/>
                        <a:pt x="406" y="142"/>
                        <a:pt x="529" y="109"/>
                      </a:cubicBezTo>
                      <a:cubicBezTo>
                        <a:pt x="525" y="82"/>
                        <a:pt x="518" y="27"/>
                        <a:pt x="514" y="0"/>
                      </a:cubicBezTo>
                      <a:cubicBezTo>
                        <a:pt x="340" y="34"/>
                        <a:pt x="170" y="81"/>
                        <a:pt x="0" y="127"/>
                      </a:cubicBezTo>
                      <a:cubicBezTo>
                        <a:pt x="61" y="389"/>
                        <a:pt x="131" y="649"/>
                        <a:pt x="192" y="9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6" name="Freeform 34">
                  <a:extLst>
                    <a:ext uri="{FF2B5EF4-FFF2-40B4-BE49-F238E27FC236}">
                      <a16:creationId xmlns:a16="http://schemas.microsoft.com/office/drawing/2014/main" id="{75B2F87E-229A-4E33-89A5-171E3DAA02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19" y="443"/>
                  <a:ext cx="91" cy="178"/>
                </a:xfrm>
                <a:custGeom>
                  <a:avLst/>
                  <a:gdLst>
                    <a:gd name="T0" fmla="*/ 274 w 400"/>
                    <a:gd name="T1" fmla="*/ 779 h 784"/>
                    <a:gd name="T2" fmla="*/ 400 w 400"/>
                    <a:gd name="T3" fmla="*/ 783 h 784"/>
                    <a:gd name="T4" fmla="*/ 126 w 400"/>
                    <a:gd name="T5" fmla="*/ 0 h 784"/>
                    <a:gd name="T6" fmla="*/ 0 w 400"/>
                    <a:gd name="T7" fmla="*/ 15 h 784"/>
                    <a:gd name="T8" fmla="*/ 274 w 400"/>
                    <a:gd name="T9" fmla="*/ 779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0" h="784">
                      <a:moveTo>
                        <a:pt x="274" y="779"/>
                      </a:moveTo>
                      <a:cubicBezTo>
                        <a:pt x="316" y="784"/>
                        <a:pt x="358" y="783"/>
                        <a:pt x="400" y="783"/>
                      </a:cubicBezTo>
                      <a:cubicBezTo>
                        <a:pt x="324" y="516"/>
                        <a:pt x="213" y="262"/>
                        <a:pt x="126" y="0"/>
                      </a:cubicBezTo>
                      <a:cubicBezTo>
                        <a:pt x="84" y="5"/>
                        <a:pt x="42" y="10"/>
                        <a:pt x="0" y="15"/>
                      </a:cubicBezTo>
                      <a:cubicBezTo>
                        <a:pt x="80" y="273"/>
                        <a:pt x="179" y="525"/>
                        <a:pt x="274" y="77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7" name="Freeform 35">
                  <a:extLst>
                    <a:ext uri="{FF2B5EF4-FFF2-40B4-BE49-F238E27FC236}">
                      <a16:creationId xmlns:a16="http://schemas.microsoft.com/office/drawing/2014/main" id="{227ECA68-C10F-4597-8FB6-0AF9A23F5D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769" y="446"/>
                  <a:ext cx="193" cy="221"/>
                </a:xfrm>
                <a:custGeom>
                  <a:avLst/>
                  <a:gdLst>
                    <a:gd name="T0" fmla="*/ 0 w 850"/>
                    <a:gd name="T1" fmla="*/ 771 h 970"/>
                    <a:gd name="T2" fmla="*/ 537 w 850"/>
                    <a:gd name="T3" fmla="*/ 970 h 970"/>
                    <a:gd name="T4" fmla="*/ 614 w 850"/>
                    <a:gd name="T5" fmla="*/ 892 h 970"/>
                    <a:gd name="T6" fmla="*/ 156 w 850"/>
                    <a:gd name="T7" fmla="*/ 701 h 970"/>
                    <a:gd name="T8" fmla="*/ 237 w 850"/>
                    <a:gd name="T9" fmla="*/ 503 h 970"/>
                    <a:gd name="T10" fmla="*/ 659 w 850"/>
                    <a:gd name="T11" fmla="*/ 652 h 970"/>
                    <a:gd name="T12" fmla="*/ 677 w 850"/>
                    <a:gd name="T13" fmla="*/ 540 h 970"/>
                    <a:gd name="T14" fmla="*/ 287 w 850"/>
                    <a:gd name="T15" fmla="*/ 389 h 970"/>
                    <a:gd name="T16" fmla="*/ 365 w 850"/>
                    <a:gd name="T17" fmla="*/ 149 h 970"/>
                    <a:gd name="T18" fmla="*/ 843 w 850"/>
                    <a:gd name="T19" fmla="*/ 327 h 970"/>
                    <a:gd name="T20" fmla="*/ 850 w 850"/>
                    <a:gd name="T21" fmla="*/ 205 h 970"/>
                    <a:gd name="T22" fmla="*/ 290 w 850"/>
                    <a:gd name="T23" fmla="*/ 0 h 970"/>
                    <a:gd name="T24" fmla="*/ 0 w 850"/>
                    <a:gd name="T25" fmla="*/ 771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50" h="970">
                      <a:moveTo>
                        <a:pt x="0" y="771"/>
                      </a:moveTo>
                      <a:cubicBezTo>
                        <a:pt x="180" y="834"/>
                        <a:pt x="353" y="918"/>
                        <a:pt x="537" y="970"/>
                      </a:cubicBezTo>
                      <a:cubicBezTo>
                        <a:pt x="557" y="951"/>
                        <a:pt x="595" y="911"/>
                        <a:pt x="614" y="892"/>
                      </a:cubicBezTo>
                      <a:cubicBezTo>
                        <a:pt x="465" y="820"/>
                        <a:pt x="308" y="765"/>
                        <a:pt x="156" y="701"/>
                      </a:cubicBezTo>
                      <a:cubicBezTo>
                        <a:pt x="183" y="635"/>
                        <a:pt x="210" y="569"/>
                        <a:pt x="237" y="503"/>
                      </a:cubicBezTo>
                      <a:cubicBezTo>
                        <a:pt x="381" y="545"/>
                        <a:pt x="519" y="600"/>
                        <a:pt x="659" y="652"/>
                      </a:cubicBezTo>
                      <a:cubicBezTo>
                        <a:pt x="663" y="624"/>
                        <a:pt x="672" y="568"/>
                        <a:pt x="677" y="540"/>
                      </a:cubicBezTo>
                      <a:cubicBezTo>
                        <a:pt x="547" y="490"/>
                        <a:pt x="417" y="440"/>
                        <a:pt x="287" y="389"/>
                      </a:cubicBezTo>
                      <a:cubicBezTo>
                        <a:pt x="312" y="309"/>
                        <a:pt x="339" y="229"/>
                        <a:pt x="365" y="149"/>
                      </a:cubicBezTo>
                      <a:cubicBezTo>
                        <a:pt x="525" y="207"/>
                        <a:pt x="681" y="274"/>
                        <a:pt x="843" y="327"/>
                      </a:cubicBezTo>
                      <a:cubicBezTo>
                        <a:pt x="845" y="286"/>
                        <a:pt x="848" y="246"/>
                        <a:pt x="850" y="205"/>
                      </a:cubicBezTo>
                      <a:cubicBezTo>
                        <a:pt x="662" y="142"/>
                        <a:pt x="479" y="64"/>
                        <a:pt x="290" y="0"/>
                      </a:cubicBezTo>
                      <a:cubicBezTo>
                        <a:pt x="196" y="258"/>
                        <a:pt x="90" y="512"/>
                        <a:pt x="0" y="77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8" name="Freeform 36">
                  <a:extLst>
                    <a:ext uri="{FF2B5EF4-FFF2-40B4-BE49-F238E27FC236}">
                      <a16:creationId xmlns:a16="http://schemas.microsoft.com/office/drawing/2014/main" id="{DB4BAF89-84AC-4B78-8A9F-0CC87FF0A5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96" y="468"/>
                  <a:ext cx="206" cy="233"/>
                </a:xfrm>
                <a:custGeom>
                  <a:avLst/>
                  <a:gdLst>
                    <a:gd name="T0" fmla="*/ 318 w 908"/>
                    <a:gd name="T1" fmla="*/ 1027 h 1027"/>
                    <a:gd name="T2" fmla="*/ 432 w 908"/>
                    <a:gd name="T3" fmla="*/ 903 h 1027"/>
                    <a:gd name="T4" fmla="*/ 576 w 908"/>
                    <a:gd name="T5" fmla="*/ 266 h 1027"/>
                    <a:gd name="T6" fmla="*/ 791 w 908"/>
                    <a:gd name="T7" fmla="*/ 796 h 1027"/>
                    <a:gd name="T8" fmla="*/ 908 w 908"/>
                    <a:gd name="T9" fmla="*/ 782 h 1027"/>
                    <a:gd name="T10" fmla="*/ 600 w 908"/>
                    <a:gd name="T11" fmla="*/ 0 h 1027"/>
                    <a:gd name="T12" fmla="*/ 493 w 908"/>
                    <a:gd name="T13" fmla="*/ 48 h 1027"/>
                    <a:gd name="T14" fmla="*/ 337 w 908"/>
                    <a:gd name="T15" fmla="*/ 749 h 1027"/>
                    <a:gd name="T16" fmla="*/ 104 w 908"/>
                    <a:gd name="T17" fmla="*/ 204 h 1027"/>
                    <a:gd name="T18" fmla="*/ 0 w 908"/>
                    <a:gd name="T19" fmla="*/ 262 h 1027"/>
                    <a:gd name="T20" fmla="*/ 318 w 908"/>
                    <a:gd name="T21" fmla="*/ 1027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08" h="1027">
                      <a:moveTo>
                        <a:pt x="318" y="1027"/>
                      </a:moveTo>
                      <a:cubicBezTo>
                        <a:pt x="359" y="989"/>
                        <a:pt x="422" y="964"/>
                        <a:pt x="432" y="903"/>
                      </a:cubicBezTo>
                      <a:cubicBezTo>
                        <a:pt x="484" y="691"/>
                        <a:pt x="514" y="475"/>
                        <a:pt x="576" y="266"/>
                      </a:cubicBezTo>
                      <a:cubicBezTo>
                        <a:pt x="647" y="443"/>
                        <a:pt x="723" y="618"/>
                        <a:pt x="791" y="796"/>
                      </a:cubicBezTo>
                      <a:cubicBezTo>
                        <a:pt x="820" y="793"/>
                        <a:pt x="879" y="785"/>
                        <a:pt x="908" y="782"/>
                      </a:cubicBezTo>
                      <a:cubicBezTo>
                        <a:pt x="822" y="515"/>
                        <a:pt x="705" y="260"/>
                        <a:pt x="600" y="0"/>
                      </a:cubicBezTo>
                      <a:cubicBezTo>
                        <a:pt x="573" y="12"/>
                        <a:pt x="520" y="36"/>
                        <a:pt x="493" y="48"/>
                      </a:cubicBezTo>
                      <a:cubicBezTo>
                        <a:pt x="438" y="281"/>
                        <a:pt x="392" y="516"/>
                        <a:pt x="337" y="749"/>
                      </a:cubicBezTo>
                      <a:cubicBezTo>
                        <a:pt x="254" y="569"/>
                        <a:pt x="187" y="383"/>
                        <a:pt x="104" y="204"/>
                      </a:cubicBezTo>
                      <a:cubicBezTo>
                        <a:pt x="78" y="219"/>
                        <a:pt x="26" y="248"/>
                        <a:pt x="0" y="262"/>
                      </a:cubicBezTo>
                      <a:cubicBezTo>
                        <a:pt x="107" y="517"/>
                        <a:pt x="201" y="777"/>
                        <a:pt x="318" y="10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9" name="Freeform 37">
                  <a:extLst>
                    <a:ext uri="{FF2B5EF4-FFF2-40B4-BE49-F238E27FC236}">
                      <a16:creationId xmlns:a16="http://schemas.microsoft.com/office/drawing/2014/main" id="{45B7F308-6BF8-4D3B-95FE-8A8DE9611F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613" y="561"/>
                  <a:ext cx="189" cy="180"/>
                </a:xfrm>
                <a:custGeom>
                  <a:avLst/>
                  <a:gdLst>
                    <a:gd name="T0" fmla="*/ 0 w 833"/>
                    <a:gd name="T1" fmla="*/ 738 h 794"/>
                    <a:gd name="T2" fmla="*/ 110 w 833"/>
                    <a:gd name="T3" fmla="*/ 794 h 794"/>
                    <a:gd name="T4" fmla="*/ 428 w 833"/>
                    <a:gd name="T5" fmla="*/ 167 h 794"/>
                    <a:gd name="T6" fmla="*/ 791 w 833"/>
                    <a:gd name="T7" fmla="*/ 339 h 794"/>
                    <a:gd name="T8" fmla="*/ 833 w 833"/>
                    <a:gd name="T9" fmla="*/ 236 h 794"/>
                    <a:gd name="T10" fmla="*/ 371 w 833"/>
                    <a:gd name="T11" fmla="*/ 0 h 794"/>
                    <a:gd name="T12" fmla="*/ 0 w 833"/>
                    <a:gd name="T13" fmla="*/ 738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3" h="794">
                      <a:moveTo>
                        <a:pt x="0" y="738"/>
                      </a:moveTo>
                      <a:cubicBezTo>
                        <a:pt x="37" y="757"/>
                        <a:pt x="74" y="776"/>
                        <a:pt x="110" y="794"/>
                      </a:cubicBezTo>
                      <a:cubicBezTo>
                        <a:pt x="218" y="586"/>
                        <a:pt x="326" y="378"/>
                        <a:pt x="428" y="167"/>
                      </a:cubicBezTo>
                      <a:cubicBezTo>
                        <a:pt x="551" y="221"/>
                        <a:pt x="670" y="282"/>
                        <a:pt x="791" y="339"/>
                      </a:cubicBezTo>
                      <a:cubicBezTo>
                        <a:pt x="805" y="305"/>
                        <a:pt x="819" y="271"/>
                        <a:pt x="833" y="236"/>
                      </a:cubicBezTo>
                      <a:cubicBezTo>
                        <a:pt x="678" y="158"/>
                        <a:pt x="524" y="81"/>
                        <a:pt x="371" y="0"/>
                      </a:cubicBezTo>
                      <a:cubicBezTo>
                        <a:pt x="248" y="246"/>
                        <a:pt x="122" y="491"/>
                        <a:pt x="0" y="7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0" name="Freeform 38">
                  <a:extLst>
                    <a:ext uri="{FF2B5EF4-FFF2-40B4-BE49-F238E27FC236}">
                      <a16:creationId xmlns:a16="http://schemas.microsoft.com/office/drawing/2014/main" id="{6DE76E6D-4CDF-4ACD-A956-0D41715806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82" y="634"/>
                  <a:ext cx="217" cy="223"/>
                </a:xfrm>
                <a:custGeom>
                  <a:avLst/>
                  <a:gdLst>
                    <a:gd name="T0" fmla="*/ 65 w 957"/>
                    <a:gd name="T1" fmla="*/ 435 h 981"/>
                    <a:gd name="T2" fmla="*/ 410 w 957"/>
                    <a:gd name="T3" fmla="*/ 981 h 981"/>
                    <a:gd name="T4" fmla="*/ 513 w 957"/>
                    <a:gd name="T5" fmla="*/ 917 h 981"/>
                    <a:gd name="T6" fmla="*/ 211 w 957"/>
                    <a:gd name="T7" fmla="*/ 449 h 981"/>
                    <a:gd name="T8" fmla="*/ 521 w 957"/>
                    <a:gd name="T9" fmla="*/ 217 h 981"/>
                    <a:gd name="T10" fmla="*/ 843 w 957"/>
                    <a:gd name="T11" fmla="*/ 674 h 981"/>
                    <a:gd name="T12" fmla="*/ 957 w 957"/>
                    <a:gd name="T13" fmla="*/ 625 h 981"/>
                    <a:gd name="T14" fmla="*/ 628 w 957"/>
                    <a:gd name="T15" fmla="*/ 146 h 981"/>
                    <a:gd name="T16" fmla="*/ 294 w 957"/>
                    <a:gd name="T17" fmla="*/ 61 h 981"/>
                    <a:gd name="T18" fmla="*/ 65 w 957"/>
                    <a:gd name="T19" fmla="*/ 435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57" h="981">
                      <a:moveTo>
                        <a:pt x="65" y="435"/>
                      </a:moveTo>
                      <a:cubicBezTo>
                        <a:pt x="150" y="634"/>
                        <a:pt x="293" y="801"/>
                        <a:pt x="410" y="981"/>
                      </a:cubicBezTo>
                      <a:cubicBezTo>
                        <a:pt x="436" y="965"/>
                        <a:pt x="487" y="933"/>
                        <a:pt x="513" y="917"/>
                      </a:cubicBezTo>
                      <a:cubicBezTo>
                        <a:pt x="419" y="757"/>
                        <a:pt x="301" y="612"/>
                        <a:pt x="211" y="449"/>
                      </a:cubicBezTo>
                      <a:cubicBezTo>
                        <a:pt x="86" y="279"/>
                        <a:pt x="394" y="50"/>
                        <a:pt x="521" y="217"/>
                      </a:cubicBezTo>
                      <a:cubicBezTo>
                        <a:pt x="643" y="359"/>
                        <a:pt x="723" y="531"/>
                        <a:pt x="843" y="674"/>
                      </a:cubicBezTo>
                      <a:cubicBezTo>
                        <a:pt x="882" y="660"/>
                        <a:pt x="920" y="642"/>
                        <a:pt x="957" y="625"/>
                      </a:cubicBezTo>
                      <a:cubicBezTo>
                        <a:pt x="848" y="465"/>
                        <a:pt x="745" y="300"/>
                        <a:pt x="628" y="146"/>
                      </a:cubicBezTo>
                      <a:cubicBezTo>
                        <a:pt x="553" y="44"/>
                        <a:pt x="408" y="0"/>
                        <a:pt x="294" y="61"/>
                      </a:cubicBezTo>
                      <a:cubicBezTo>
                        <a:pt x="156" y="122"/>
                        <a:pt x="0" y="270"/>
                        <a:pt x="65" y="43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1" name="Freeform 39">
                  <a:extLst>
                    <a:ext uri="{FF2B5EF4-FFF2-40B4-BE49-F238E27FC236}">
                      <a16:creationId xmlns:a16="http://schemas.microsoft.com/office/drawing/2014/main" id="{9C28552D-6B5B-4A5B-B82A-0206CDC493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464" y="656"/>
                  <a:ext cx="201" cy="169"/>
                </a:xfrm>
                <a:custGeom>
                  <a:avLst/>
                  <a:gdLst>
                    <a:gd name="T0" fmla="*/ 0 w 885"/>
                    <a:gd name="T1" fmla="*/ 703 h 746"/>
                    <a:gd name="T2" fmla="*/ 112 w 885"/>
                    <a:gd name="T3" fmla="*/ 746 h 746"/>
                    <a:gd name="T4" fmla="*/ 494 w 885"/>
                    <a:gd name="T5" fmla="*/ 166 h 746"/>
                    <a:gd name="T6" fmla="*/ 827 w 885"/>
                    <a:gd name="T7" fmla="*/ 378 h 746"/>
                    <a:gd name="T8" fmla="*/ 885 w 885"/>
                    <a:gd name="T9" fmla="*/ 275 h 746"/>
                    <a:gd name="T10" fmla="*/ 450 w 885"/>
                    <a:gd name="T11" fmla="*/ 0 h 746"/>
                    <a:gd name="T12" fmla="*/ 0 w 885"/>
                    <a:gd name="T13" fmla="*/ 703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5" h="746">
                      <a:moveTo>
                        <a:pt x="0" y="703"/>
                      </a:moveTo>
                      <a:cubicBezTo>
                        <a:pt x="37" y="717"/>
                        <a:pt x="75" y="732"/>
                        <a:pt x="112" y="746"/>
                      </a:cubicBezTo>
                      <a:cubicBezTo>
                        <a:pt x="240" y="553"/>
                        <a:pt x="362" y="357"/>
                        <a:pt x="494" y="166"/>
                      </a:cubicBezTo>
                      <a:cubicBezTo>
                        <a:pt x="605" y="236"/>
                        <a:pt x="717" y="306"/>
                        <a:pt x="827" y="378"/>
                      </a:cubicBezTo>
                      <a:cubicBezTo>
                        <a:pt x="846" y="344"/>
                        <a:pt x="866" y="309"/>
                        <a:pt x="885" y="275"/>
                      </a:cubicBezTo>
                      <a:cubicBezTo>
                        <a:pt x="736" y="189"/>
                        <a:pt x="596" y="89"/>
                        <a:pt x="450" y="0"/>
                      </a:cubicBezTo>
                      <a:cubicBezTo>
                        <a:pt x="294" y="230"/>
                        <a:pt x="137" y="461"/>
                        <a:pt x="0" y="7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2" name="Freeform 40">
                  <a:extLst>
                    <a:ext uri="{FF2B5EF4-FFF2-40B4-BE49-F238E27FC236}">
                      <a16:creationId xmlns:a16="http://schemas.microsoft.com/office/drawing/2014/main" id="{58A8892C-42A5-41C7-AD32-03C3CFF9C89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59" y="651"/>
                  <a:ext cx="3081" cy="2793"/>
                </a:xfrm>
                <a:custGeom>
                  <a:avLst/>
                  <a:gdLst>
                    <a:gd name="T0" fmla="*/ 8748 w 13572"/>
                    <a:gd name="T1" fmla="*/ 11815 h 12304"/>
                    <a:gd name="T2" fmla="*/ 12728 w 13572"/>
                    <a:gd name="T3" fmla="*/ 6625 h 12304"/>
                    <a:gd name="T4" fmla="*/ 11587 w 13572"/>
                    <a:gd name="T5" fmla="*/ 9323 h 12304"/>
                    <a:gd name="T6" fmla="*/ 7139 w 13572"/>
                    <a:gd name="T7" fmla="*/ 11959 h 12304"/>
                    <a:gd name="T8" fmla="*/ 1222 w 13572"/>
                    <a:gd name="T9" fmla="*/ 8183 h 12304"/>
                    <a:gd name="T10" fmla="*/ 1987 w 13572"/>
                    <a:gd name="T11" fmla="*/ 5738 h 12304"/>
                    <a:gd name="T12" fmla="*/ 4214 w 13572"/>
                    <a:gd name="T13" fmla="*/ 5550 h 12304"/>
                    <a:gd name="T14" fmla="*/ 8786 w 13572"/>
                    <a:gd name="T15" fmla="*/ 4954 h 12304"/>
                    <a:gd name="T16" fmla="*/ 9679 w 13572"/>
                    <a:gd name="T17" fmla="*/ 5706 h 12304"/>
                    <a:gd name="T18" fmla="*/ 13572 w 13572"/>
                    <a:gd name="T19" fmla="*/ 5767 h 12304"/>
                    <a:gd name="T20" fmla="*/ 12102 w 13572"/>
                    <a:gd name="T21" fmla="*/ 5377 h 12304"/>
                    <a:gd name="T22" fmla="*/ 11033 w 13572"/>
                    <a:gd name="T23" fmla="*/ 4543 h 12304"/>
                    <a:gd name="T24" fmla="*/ 10046 w 13572"/>
                    <a:gd name="T25" fmla="*/ 3205 h 12304"/>
                    <a:gd name="T26" fmla="*/ 6937 w 13572"/>
                    <a:gd name="T27" fmla="*/ 3154 h 12304"/>
                    <a:gd name="T28" fmla="*/ 8030 w 13572"/>
                    <a:gd name="T29" fmla="*/ 3806 h 12304"/>
                    <a:gd name="T30" fmla="*/ 4887 w 13572"/>
                    <a:gd name="T31" fmla="*/ 4775 h 12304"/>
                    <a:gd name="T32" fmla="*/ 6623 w 13572"/>
                    <a:gd name="T33" fmla="*/ 3408 h 12304"/>
                    <a:gd name="T34" fmla="*/ 5620 w 13572"/>
                    <a:gd name="T35" fmla="*/ 3152 h 12304"/>
                    <a:gd name="T36" fmla="*/ 3325 w 13572"/>
                    <a:gd name="T37" fmla="*/ 3355 h 12304"/>
                    <a:gd name="T38" fmla="*/ 1878 w 13572"/>
                    <a:gd name="T39" fmla="*/ 5225 h 12304"/>
                    <a:gd name="T40" fmla="*/ 2326 w 13572"/>
                    <a:gd name="T41" fmla="*/ 2528 h 12304"/>
                    <a:gd name="T42" fmla="*/ 4280 w 13572"/>
                    <a:gd name="T43" fmla="*/ 2494 h 12304"/>
                    <a:gd name="T44" fmla="*/ 4388 w 13572"/>
                    <a:gd name="T45" fmla="*/ 2427 h 12304"/>
                    <a:gd name="T46" fmla="*/ 2873 w 13572"/>
                    <a:gd name="T47" fmla="*/ 2008 h 12304"/>
                    <a:gd name="T48" fmla="*/ 3816 w 13572"/>
                    <a:gd name="T49" fmla="*/ 1933 h 12304"/>
                    <a:gd name="T50" fmla="*/ 5322 w 13572"/>
                    <a:gd name="T51" fmla="*/ 698 h 12304"/>
                    <a:gd name="T52" fmla="*/ 7137 w 13572"/>
                    <a:gd name="T53" fmla="*/ 919 h 12304"/>
                    <a:gd name="T54" fmla="*/ 9037 w 13572"/>
                    <a:gd name="T55" fmla="*/ 933 h 12304"/>
                    <a:gd name="T56" fmla="*/ 11245 w 13572"/>
                    <a:gd name="T57" fmla="*/ 2536 h 12304"/>
                    <a:gd name="T58" fmla="*/ 11963 w 13572"/>
                    <a:gd name="T59" fmla="*/ 4247 h 12304"/>
                    <a:gd name="T60" fmla="*/ 12531 w 13572"/>
                    <a:gd name="T61" fmla="*/ 4573 h 12304"/>
                    <a:gd name="T62" fmla="*/ 11421 w 13572"/>
                    <a:gd name="T63" fmla="*/ 2251 h 12304"/>
                    <a:gd name="T64" fmla="*/ 6784 w 13572"/>
                    <a:gd name="T65" fmla="*/ 19 h 12304"/>
                    <a:gd name="T66" fmla="*/ 2004 w 13572"/>
                    <a:gd name="T67" fmla="*/ 2351 h 12304"/>
                    <a:gd name="T68" fmla="*/ 0 w 13572"/>
                    <a:gd name="T69" fmla="*/ 5531 h 12304"/>
                    <a:gd name="T70" fmla="*/ 594 w 13572"/>
                    <a:gd name="T71" fmla="*/ 5764 h 12304"/>
                    <a:gd name="T72" fmla="*/ 4787 w 13572"/>
                    <a:gd name="T73" fmla="*/ 11881 h 12304"/>
                    <a:gd name="T74" fmla="*/ 1830 w 13572"/>
                    <a:gd name="T75" fmla="*/ 5421 h 12304"/>
                    <a:gd name="T76" fmla="*/ 3238 w 13572"/>
                    <a:gd name="T77" fmla="*/ 3694 h 12304"/>
                    <a:gd name="T78" fmla="*/ 5197 w 13572"/>
                    <a:gd name="T79" fmla="*/ 3290 h 12304"/>
                    <a:gd name="T80" fmla="*/ 5807 w 13572"/>
                    <a:gd name="T81" fmla="*/ 3405 h 12304"/>
                    <a:gd name="T82" fmla="*/ 4297 w 13572"/>
                    <a:gd name="T83" fmla="*/ 5280 h 12304"/>
                    <a:gd name="T84" fmla="*/ 776 w 13572"/>
                    <a:gd name="T85" fmla="*/ 5603 h 12304"/>
                    <a:gd name="T86" fmla="*/ 9322 w 13572"/>
                    <a:gd name="T87" fmla="*/ 5336 h 12304"/>
                    <a:gd name="T88" fmla="*/ 7758 w 13572"/>
                    <a:gd name="T89" fmla="*/ 3408 h 12304"/>
                    <a:gd name="T90" fmla="*/ 8372 w 13572"/>
                    <a:gd name="T91" fmla="*/ 3290 h 12304"/>
                    <a:gd name="T92" fmla="*/ 10337 w 13572"/>
                    <a:gd name="T93" fmla="*/ 3719 h 12304"/>
                    <a:gd name="T94" fmla="*/ 11805 w 13572"/>
                    <a:gd name="T95" fmla="*/ 5451 h 12304"/>
                    <a:gd name="T96" fmla="*/ 9781 w 13572"/>
                    <a:gd name="T97" fmla="*/ 5555 h 12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572" h="12304">
                      <a:moveTo>
                        <a:pt x="4787" y="11881"/>
                      </a:moveTo>
                      <a:cubicBezTo>
                        <a:pt x="6065" y="12304"/>
                        <a:pt x="7484" y="12278"/>
                        <a:pt x="8748" y="11815"/>
                      </a:cubicBezTo>
                      <a:cubicBezTo>
                        <a:pt x="9644" y="11494"/>
                        <a:pt x="10456" y="10949"/>
                        <a:pt x="11108" y="10256"/>
                      </a:cubicBezTo>
                      <a:cubicBezTo>
                        <a:pt x="12037" y="9275"/>
                        <a:pt x="12617" y="7972"/>
                        <a:pt x="12728" y="6625"/>
                      </a:cubicBezTo>
                      <a:cubicBezTo>
                        <a:pt x="12660" y="6626"/>
                        <a:pt x="12592" y="6627"/>
                        <a:pt x="12524" y="6629"/>
                      </a:cubicBezTo>
                      <a:cubicBezTo>
                        <a:pt x="12442" y="7586"/>
                        <a:pt x="12115" y="8521"/>
                        <a:pt x="11587" y="9323"/>
                      </a:cubicBezTo>
                      <a:cubicBezTo>
                        <a:pt x="11073" y="10103"/>
                        <a:pt x="10374" y="10761"/>
                        <a:pt x="9559" y="11220"/>
                      </a:cubicBezTo>
                      <a:cubicBezTo>
                        <a:pt x="8820" y="11640"/>
                        <a:pt x="7987" y="11894"/>
                        <a:pt x="7139" y="11959"/>
                      </a:cubicBezTo>
                      <a:cubicBezTo>
                        <a:pt x="5510" y="12100"/>
                        <a:pt x="3835" y="11512"/>
                        <a:pt x="2649" y="10385"/>
                      </a:cubicBezTo>
                      <a:cubicBezTo>
                        <a:pt x="2011" y="9779"/>
                        <a:pt x="1467" y="9038"/>
                        <a:pt x="1222" y="8183"/>
                      </a:cubicBezTo>
                      <a:cubicBezTo>
                        <a:pt x="964" y="7406"/>
                        <a:pt x="851" y="6583"/>
                        <a:pt x="913" y="5766"/>
                      </a:cubicBezTo>
                      <a:cubicBezTo>
                        <a:pt x="1270" y="5732"/>
                        <a:pt x="1629" y="5752"/>
                        <a:pt x="1987" y="5738"/>
                      </a:cubicBezTo>
                      <a:cubicBezTo>
                        <a:pt x="2599" y="5737"/>
                        <a:pt x="3210" y="5715"/>
                        <a:pt x="3822" y="5710"/>
                      </a:cubicBezTo>
                      <a:cubicBezTo>
                        <a:pt x="3968" y="5713"/>
                        <a:pt x="4100" y="5634"/>
                        <a:pt x="4214" y="5550"/>
                      </a:cubicBezTo>
                      <a:cubicBezTo>
                        <a:pt x="4433" y="5385"/>
                        <a:pt x="4620" y="5180"/>
                        <a:pt x="4772" y="4951"/>
                      </a:cubicBezTo>
                      <a:cubicBezTo>
                        <a:pt x="6110" y="4952"/>
                        <a:pt x="7448" y="4947"/>
                        <a:pt x="8786" y="4954"/>
                      </a:cubicBezTo>
                      <a:cubicBezTo>
                        <a:pt x="8956" y="5203"/>
                        <a:pt x="9163" y="5429"/>
                        <a:pt x="9413" y="5599"/>
                      </a:cubicBezTo>
                      <a:cubicBezTo>
                        <a:pt x="9493" y="5651"/>
                        <a:pt x="9581" y="5700"/>
                        <a:pt x="9679" y="5706"/>
                      </a:cubicBezTo>
                      <a:cubicBezTo>
                        <a:pt x="10654" y="5727"/>
                        <a:pt x="11629" y="5740"/>
                        <a:pt x="12605" y="5749"/>
                      </a:cubicBezTo>
                      <a:cubicBezTo>
                        <a:pt x="12927" y="5769"/>
                        <a:pt x="13249" y="5764"/>
                        <a:pt x="13572" y="5767"/>
                      </a:cubicBezTo>
                      <a:cubicBezTo>
                        <a:pt x="13572" y="5689"/>
                        <a:pt x="13572" y="5611"/>
                        <a:pt x="13572" y="5533"/>
                      </a:cubicBezTo>
                      <a:cubicBezTo>
                        <a:pt x="13079" y="5527"/>
                        <a:pt x="12582" y="5494"/>
                        <a:pt x="12102" y="5377"/>
                      </a:cubicBezTo>
                      <a:cubicBezTo>
                        <a:pt x="11903" y="5323"/>
                        <a:pt x="11701" y="5258"/>
                        <a:pt x="11533" y="5136"/>
                      </a:cubicBezTo>
                      <a:cubicBezTo>
                        <a:pt x="11327" y="4975"/>
                        <a:pt x="11177" y="4757"/>
                        <a:pt x="11033" y="4543"/>
                      </a:cubicBezTo>
                      <a:cubicBezTo>
                        <a:pt x="10791" y="4183"/>
                        <a:pt x="10598" y="3790"/>
                        <a:pt x="10323" y="3453"/>
                      </a:cubicBezTo>
                      <a:cubicBezTo>
                        <a:pt x="10242" y="3360"/>
                        <a:pt x="10158" y="3262"/>
                        <a:pt x="10046" y="3205"/>
                      </a:cubicBezTo>
                      <a:cubicBezTo>
                        <a:pt x="9949" y="3179"/>
                        <a:pt x="9847" y="3176"/>
                        <a:pt x="9747" y="3171"/>
                      </a:cubicBezTo>
                      <a:cubicBezTo>
                        <a:pt x="8811" y="3145"/>
                        <a:pt x="7874" y="3154"/>
                        <a:pt x="6937" y="3154"/>
                      </a:cubicBezTo>
                      <a:cubicBezTo>
                        <a:pt x="6945" y="3239"/>
                        <a:pt x="6955" y="3323"/>
                        <a:pt x="6966" y="3408"/>
                      </a:cubicBezTo>
                      <a:cubicBezTo>
                        <a:pt x="7351" y="3404"/>
                        <a:pt x="7776" y="3491"/>
                        <a:pt x="8030" y="3806"/>
                      </a:cubicBezTo>
                      <a:cubicBezTo>
                        <a:pt x="8265" y="4113"/>
                        <a:pt x="8481" y="4436"/>
                        <a:pt x="8669" y="4774"/>
                      </a:cubicBezTo>
                      <a:cubicBezTo>
                        <a:pt x="7408" y="4781"/>
                        <a:pt x="6148" y="4779"/>
                        <a:pt x="4887" y="4775"/>
                      </a:cubicBezTo>
                      <a:cubicBezTo>
                        <a:pt x="5078" y="4435"/>
                        <a:pt x="5293" y="4108"/>
                        <a:pt x="5535" y="3801"/>
                      </a:cubicBezTo>
                      <a:cubicBezTo>
                        <a:pt x="5797" y="3488"/>
                        <a:pt x="6234" y="3404"/>
                        <a:pt x="6623" y="3408"/>
                      </a:cubicBezTo>
                      <a:cubicBezTo>
                        <a:pt x="6637" y="3323"/>
                        <a:pt x="6653" y="3239"/>
                        <a:pt x="6665" y="3154"/>
                      </a:cubicBezTo>
                      <a:cubicBezTo>
                        <a:pt x="6317" y="3164"/>
                        <a:pt x="5969" y="3127"/>
                        <a:pt x="5620" y="3152"/>
                      </a:cubicBezTo>
                      <a:cubicBezTo>
                        <a:pt x="4961" y="3155"/>
                        <a:pt x="4300" y="3148"/>
                        <a:pt x="3642" y="3181"/>
                      </a:cubicBezTo>
                      <a:cubicBezTo>
                        <a:pt x="3510" y="3177"/>
                        <a:pt x="3408" y="3265"/>
                        <a:pt x="3325" y="3355"/>
                      </a:cubicBezTo>
                      <a:cubicBezTo>
                        <a:pt x="2991" y="3720"/>
                        <a:pt x="2778" y="4173"/>
                        <a:pt x="2500" y="4578"/>
                      </a:cubicBezTo>
                      <a:cubicBezTo>
                        <a:pt x="2332" y="4826"/>
                        <a:pt x="2157" y="5091"/>
                        <a:pt x="1878" y="5225"/>
                      </a:cubicBezTo>
                      <a:cubicBezTo>
                        <a:pt x="1592" y="5362"/>
                        <a:pt x="1277" y="5430"/>
                        <a:pt x="964" y="5466"/>
                      </a:cubicBezTo>
                      <a:cubicBezTo>
                        <a:pt x="1073" y="4369"/>
                        <a:pt x="1582" y="3335"/>
                        <a:pt x="2326" y="2528"/>
                      </a:cubicBezTo>
                      <a:cubicBezTo>
                        <a:pt x="2364" y="2485"/>
                        <a:pt x="2427" y="2498"/>
                        <a:pt x="2478" y="2493"/>
                      </a:cubicBezTo>
                      <a:cubicBezTo>
                        <a:pt x="3078" y="2495"/>
                        <a:pt x="3679" y="2493"/>
                        <a:pt x="4280" y="2494"/>
                      </a:cubicBezTo>
                      <a:cubicBezTo>
                        <a:pt x="4369" y="2495"/>
                        <a:pt x="4458" y="2491"/>
                        <a:pt x="4547" y="2478"/>
                      </a:cubicBezTo>
                      <a:cubicBezTo>
                        <a:pt x="4496" y="2456"/>
                        <a:pt x="4446" y="2426"/>
                        <a:pt x="4388" y="2427"/>
                      </a:cubicBezTo>
                      <a:cubicBezTo>
                        <a:pt x="3735" y="2421"/>
                        <a:pt x="3081" y="2433"/>
                        <a:pt x="2428" y="2422"/>
                      </a:cubicBezTo>
                      <a:cubicBezTo>
                        <a:pt x="2569" y="2277"/>
                        <a:pt x="2705" y="2123"/>
                        <a:pt x="2873" y="2008"/>
                      </a:cubicBezTo>
                      <a:cubicBezTo>
                        <a:pt x="3186" y="1989"/>
                        <a:pt x="3500" y="2006"/>
                        <a:pt x="3814" y="2001"/>
                      </a:cubicBezTo>
                      <a:cubicBezTo>
                        <a:pt x="3814" y="1984"/>
                        <a:pt x="3815" y="1950"/>
                        <a:pt x="3816" y="1933"/>
                      </a:cubicBezTo>
                      <a:cubicBezTo>
                        <a:pt x="3531" y="1933"/>
                        <a:pt x="3246" y="1934"/>
                        <a:pt x="2961" y="1929"/>
                      </a:cubicBezTo>
                      <a:cubicBezTo>
                        <a:pt x="3657" y="1369"/>
                        <a:pt x="4476" y="974"/>
                        <a:pt x="5322" y="698"/>
                      </a:cubicBezTo>
                      <a:cubicBezTo>
                        <a:pt x="5422" y="667"/>
                        <a:pt x="5529" y="627"/>
                        <a:pt x="5634" y="655"/>
                      </a:cubicBezTo>
                      <a:cubicBezTo>
                        <a:pt x="6125" y="787"/>
                        <a:pt x="6624" y="936"/>
                        <a:pt x="7137" y="919"/>
                      </a:cubicBezTo>
                      <a:cubicBezTo>
                        <a:pt x="7740" y="924"/>
                        <a:pt x="8340" y="844"/>
                        <a:pt x="8937" y="773"/>
                      </a:cubicBezTo>
                      <a:cubicBezTo>
                        <a:pt x="8982" y="818"/>
                        <a:pt x="9007" y="878"/>
                        <a:pt x="9037" y="933"/>
                      </a:cubicBezTo>
                      <a:cubicBezTo>
                        <a:pt x="9212" y="1286"/>
                        <a:pt x="9463" y="1604"/>
                        <a:pt x="9774" y="1847"/>
                      </a:cubicBezTo>
                      <a:cubicBezTo>
                        <a:pt x="10216" y="2164"/>
                        <a:pt x="10711" y="2416"/>
                        <a:pt x="11245" y="2536"/>
                      </a:cubicBezTo>
                      <a:cubicBezTo>
                        <a:pt x="11337" y="2903"/>
                        <a:pt x="11376" y="3292"/>
                        <a:pt x="11551" y="3634"/>
                      </a:cubicBezTo>
                      <a:cubicBezTo>
                        <a:pt x="11666" y="3852"/>
                        <a:pt x="11807" y="4056"/>
                        <a:pt x="11963" y="4247"/>
                      </a:cubicBezTo>
                      <a:cubicBezTo>
                        <a:pt x="12058" y="4361"/>
                        <a:pt x="12157" y="4478"/>
                        <a:pt x="12285" y="4558"/>
                      </a:cubicBezTo>
                      <a:cubicBezTo>
                        <a:pt x="12357" y="4611"/>
                        <a:pt x="12450" y="4578"/>
                        <a:pt x="12531" y="4573"/>
                      </a:cubicBezTo>
                      <a:cubicBezTo>
                        <a:pt x="12528" y="4486"/>
                        <a:pt x="12517" y="4399"/>
                        <a:pt x="12488" y="4316"/>
                      </a:cubicBezTo>
                      <a:cubicBezTo>
                        <a:pt x="12254" y="3573"/>
                        <a:pt x="11885" y="2875"/>
                        <a:pt x="11421" y="2251"/>
                      </a:cubicBezTo>
                      <a:cubicBezTo>
                        <a:pt x="10920" y="1584"/>
                        <a:pt x="10273" y="1022"/>
                        <a:pt x="9526" y="647"/>
                      </a:cubicBezTo>
                      <a:cubicBezTo>
                        <a:pt x="8682" y="215"/>
                        <a:pt x="7728" y="28"/>
                        <a:pt x="6784" y="19"/>
                      </a:cubicBezTo>
                      <a:cubicBezTo>
                        <a:pt x="6197" y="0"/>
                        <a:pt x="5611" y="103"/>
                        <a:pt x="5052" y="278"/>
                      </a:cubicBezTo>
                      <a:cubicBezTo>
                        <a:pt x="3868" y="664"/>
                        <a:pt x="2803" y="1397"/>
                        <a:pt x="2004" y="2351"/>
                      </a:cubicBezTo>
                      <a:cubicBezTo>
                        <a:pt x="1250" y="3239"/>
                        <a:pt x="735" y="4341"/>
                        <a:pt x="609" y="5503"/>
                      </a:cubicBezTo>
                      <a:cubicBezTo>
                        <a:pt x="407" y="5529"/>
                        <a:pt x="204" y="5531"/>
                        <a:pt x="0" y="5531"/>
                      </a:cubicBezTo>
                      <a:cubicBezTo>
                        <a:pt x="0" y="5611"/>
                        <a:pt x="0" y="5690"/>
                        <a:pt x="0" y="5768"/>
                      </a:cubicBezTo>
                      <a:cubicBezTo>
                        <a:pt x="198" y="5770"/>
                        <a:pt x="396" y="5765"/>
                        <a:pt x="594" y="5764"/>
                      </a:cubicBezTo>
                      <a:cubicBezTo>
                        <a:pt x="550" y="6723"/>
                        <a:pt x="716" y="7694"/>
                        <a:pt x="1112" y="8571"/>
                      </a:cubicBezTo>
                      <a:cubicBezTo>
                        <a:pt x="1799" y="10125"/>
                        <a:pt x="3166" y="11366"/>
                        <a:pt x="4787" y="11881"/>
                      </a:cubicBezTo>
                      <a:moveTo>
                        <a:pt x="776" y="5603"/>
                      </a:moveTo>
                      <a:cubicBezTo>
                        <a:pt x="1131" y="5570"/>
                        <a:pt x="1490" y="5537"/>
                        <a:pt x="1830" y="5421"/>
                      </a:cubicBezTo>
                      <a:cubicBezTo>
                        <a:pt x="2043" y="5338"/>
                        <a:pt x="2233" y="5196"/>
                        <a:pt x="2371" y="5012"/>
                      </a:cubicBezTo>
                      <a:cubicBezTo>
                        <a:pt x="2687" y="4591"/>
                        <a:pt x="2955" y="4137"/>
                        <a:pt x="3238" y="3694"/>
                      </a:cubicBezTo>
                      <a:cubicBezTo>
                        <a:pt x="3361" y="3522"/>
                        <a:pt x="3516" y="3318"/>
                        <a:pt x="3749" y="3318"/>
                      </a:cubicBezTo>
                      <a:cubicBezTo>
                        <a:pt x="4231" y="3293"/>
                        <a:pt x="4714" y="3299"/>
                        <a:pt x="5197" y="3290"/>
                      </a:cubicBezTo>
                      <a:cubicBezTo>
                        <a:pt x="5554" y="3269"/>
                        <a:pt x="5912" y="3294"/>
                        <a:pt x="6269" y="3297"/>
                      </a:cubicBezTo>
                      <a:cubicBezTo>
                        <a:pt x="6114" y="3325"/>
                        <a:pt x="5953" y="3338"/>
                        <a:pt x="5807" y="3405"/>
                      </a:cubicBezTo>
                      <a:cubicBezTo>
                        <a:pt x="5579" y="3501"/>
                        <a:pt x="5417" y="3697"/>
                        <a:pt x="5272" y="3890"/>
                      </a:cubicBezTo>
                      <a:cubicBezTo>
                        <a:pt x="4923" y="4337"/>
                        <a:pt x="4700" y="4875"/>
                        <a:pt x="4297" y="5280"/>
                      </a:cubicBezTo>
                      <a:cubicBezTo>
                        <a:pt x="4158" y="5415"/>
                        <a:pt x="3995" y="5563"/>
                        <a:pt x="3788" y="5555"/>
                      </a:cubicBezTo>
                      <a:cubicBezTo>
                        <a:pt x="2784" y="5563"/>
                        <a:pt x="1780" y="5614"/>
                        <a:pt x="776" y="5603"/>
                      </a:cubicBezTo>
                      <a:moveTo>
                        <a:pt x="9781" y="5555"/>
                      </a:moveTo>
                      <a:cubicBezTo>
                        <a:pt x="9601" y="5563"/>
                        <a:pt x="9445" y="5456"/>
                        <a:pt x="9322" y="5336"/>
                      </a:cubicBezTo>
                      <a:cubicBezTo>
                        <a:pt x="8929" y="4981"/>
                        <a:pt x="8713" y="4487"/>
                        <a:pt x="8408" y="4064"/>
                      </a:cubicBezTo>
                      <a:cubicBezTo>
                        <a:pt x="8231" y="3812"/>
                        <a:pt x="8049" y="3538"/>
                        <a:pt x="7758" y="3408"/>
                      </a:cubicBezTo>
                      <a:cubicBezTo>
                        <a:pt x="7596" y="3327"/>
                        <a:pt x="7413" y="3321"/>
                        <a:pt x="7237" y="3299"/>
                      </a:cubicBezTo>
                      <a:cubicBezTo>
                        <a:pt x="7615" y="3298"/>
                        <a:pt x="7994" y="3268"/>
                        <a:pt x="8372" y="3290"/>
                      </a:cubicBezTo>
                      <a:cubicBezTo>
                        <a:pt x="8854" y="3300"/>
                        <a:pt x="9337" y="3292"/>
                        <a:pt x="9819" y="3320"/>
                      </a:cubicBezTo>
                      <a:cubicBezTo>
                        <a:pt x="10060" y="3326"/>
                        <a:pt x="10214" y="3540"/>
                        <a:pt x="10337" y="3719"/>
                      </a:cubicBezTo>
                      <a:cubicBezTo>
                        <a:pt x="10607" y="4152"/>
                        <a:pt x="10875" y="4587"/>
                        <a:pt x="11177" y="4999"/>
                      </a:cubicBezTo>
                      <a:cubicBezTo>
                        <a:pt x="11329" y="5213"/>
                        <a:pt x="11558" y="5367"/>
                        <a:pt x="11805" y="5451"/>
                      </a:cubicBezTo>
                      <a:cubicBezTo>
                        <a:pt x="12127" y="5541"/>
                        <a:pt x="12461" y="5572"/>
                        <a:pt x="12792" y="5603"/>
                      </a:cubicBezTo>
                      <a:cubicBezTo>
                        <a:pt x="11788" y="5614"/>
                        <a:pt x="10785" y="5563"/>
                        <a:pt x="9781" y="555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3" name="Freeform 41">
                  <a:extLst>
                    <a:ext uri="{FF2B5EF4-FFF2-40B4-BE49-F238E27FC236}">
                      <a16:creationId xmlns:a16="http://schemas.microsoft.com/office/drawing/2014/main" id="{97667C5F-0038-408E-8A38-32EBE001399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283" y="732"/>
                  <a:ext cx="225" cy="223"/>
                </a:xfrm>
                <a:custGeom>
                  <a:avLst/>
                  <a:gdLst>
                    <a:gd name="T0" fmla="*/ 441 w 994"/>
                    <a:gd name="T1" fmla="*/ 935 h 982"/>
                    <a:gd name="T2" fmla="*/ 933 w 994"/>
                    <a:gd name="T3" fmla="*/ 598 h 982"/>
                    <a:gd name="T4" fmla="*/ 675 w 994"/>
                    <a:gd name="T5" fmla="*/ 116 h 982"/>
                    <a:gd name="T6" fmla="*/ 149 w 994"/>
                    <a:gd name="T7" fmla="*/ 707 h 982"/>
                    <a:gd name="T8" fmla="*/ 441 w 994"/>
                    <a:gd name="T9" fmla="*/ 935 h 982"/>
                    <a:gd name="T10" fmla="*/ 432 w 994"/>
                    <a:gd name="T11" fmla="*/ 814 h 982"/>
                    <a:gd name="T12" fmla="*/ 234 w 994"/>
                    <a:gd name="T13" fmla="*/ 544 h 982"/>
                    <a:gd name="T14" fmla="*/ 468 w 994"/>
                    <a:gd name="T15" fmla="*/ 235 h 982"/>
                    <a:gd name="T16" fmla="*/ 825 w 994"/>
                    <a:gd name="T17" fmla="*/ 505 h 982"/>
                    <a:gd name="T18" fmla="*/ 432 w 994"/>
                    <a:gd name="T19" fmla="*/ 814 h 9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4" h="982">
                      <a:moveTo>
                        <a:pt x="441" y="935"/>
                      </a:moveTo>
                      <a:cubicBezTo>
                        <a:pt x="661" y="982"/>
                        <a:pt x="871" y="798"/>
                        <a:pt x="933" y="598"/>
                      </a:cubicBezTo>
                      <a:cubicBezTo>
                        <a:pt x="994" y="401"/>
                        <a:pt x="872" y="175"/>
                        <a:pt x="675" y="116"/>
                      </a:cubicBezTo>
                      <a:cubicBezTo>
                        <a:pt x="353" y="0"/>
                        <a:pt x="0" y="401"/>
                        <a:pt x="149" y="707"/>
                      </a:cubicBezTo>
                      <a:cubicBezTo>
                        <a:pt x="201" y="826"/>
                        <a:pt x="317" y="907"/>
                        <a:pt x="441" y="935"/>
                      </a:cubicBezTo>
                      <a:moveTo>
                        <a:pt x="432" y="814"/>
                      </a:moveTo>
                      <a:cubicBezTo>
                        <a:pt x="315" y="784"/>
                        <a:pt x="233" y="663"/>
                        <a:pt x="234" y="544"/>
                      </a:cubicBezTo>
                      <a:cubicBezTo>
                        <a:pt x="256" y="412"/>
                        <a:pt x="349" y="294"/>
                        <a:pt x="468" y="235"/>
                      </a:cubicBezTo>
                      <a:cubicBezTo>
                        <a:pt x="639" y="153"/>
                        <a:pt x="861" y="315"/>
                        <a:pt x="825" y="505"/>
                      </a:cubicBezTo>
                      <a:cubicBezTo>
                        <a:pt x="790" y="678"/>
                        <a:pt x="623" y="857"/>
                        <a:pt x="432" y="8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4" name="Freeform 42">
                  <a:extLst>
                    <a:ext uri="{FF2B5EF4-FFF2-40B4-BE49-F238E27FC236}">
                      <a16:creationId xmlns:a16="http://schemas.microsoft.com/office/drawing/2014/main" id="{19C9682D-E0D9-4394-A73A-8F4E54D4C8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28" y="770"/>
                  <a:ext cx="241" cy="242"/>
                </a:xfrm>
                <a:custGeom>
                  <a:avLst/>
                  <a:gdLst>
                    <a:gd name="T0" fmla="*/ 0 w 1062"/>
                    <a:gd name="T1" fmla="*/ 454 h 1066"/>
                    <a:gd name="T2" fmla="*/ 568 w 1062"/>
                    <a:gd name="T3" fmla="*/ 1066 h 1066"/>
                    <a:gd name="T4" fmla="*/ 645 w 1062"/>
                    <a:gd name="T5" fmla="*/ 932 h 1066"/>
                    <a:gd name="T6" fmla="*/ 554 w 1062"/>
                    <a:gd name="T7" fmla="*/ 276 h 1066"/>
                    <a:gd name="T8" fmla="*/ 959 w 1062"/>
                    <a:gd name="T9" fmla="*/ 703 h 1066"/>
                    <a:gd name="T10" fmla="*/ 1007 w 1062"/>
                    <a:gd name="T11" fmla="*/ 581 h 1066"/>
                    <a:gd name="T12" fmla="*/ 452 w 1062"/>
                    <a:gd name="T13" fmla="*/ 0 h 1066"/>
                    <a:gd name="T14" fmla="*/ 407 w 1062"/>
                    <a:gd name="T15" fmla="*/ 191 h 1066"/>
                    <a:gd name="T16" fmla="*/ 500 w 1062"/>
                    <a:gd name="T17" fmla="*/ 806 h 1066"/>
                    <a:gd name="T18" fmla="*/ 92 w 1062"/>
                    <a:gd name="T19" fmla="*/ 377 h 1066"/>
                    <a:gd name="T20" fmla="*/ 0 w 1062"/>
                    <a:gd name="T21" fmla="*/ 454 h 10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2" h="1066">
                      <a:moveTo>
                        <a:pt x="0" y="454"/>
                      </a:moveTo>
                      <a:cubicBezTo>
                        <a:pt x="189" y="659"/>
                        <a:pt x="377" y="864"/>
                        <a:pt x="568" y="1066"/>
                      </a:cubicBezTo>
                      <a:cubicBezTo>
                        <a:pt x="597" y="1023"/>
                        <a:pt x="655" y="991"/>
                        <a:pt x="645" y="932"/>
                      </a:cubicBezTo>
                      <a:cubicBezTo>
                        <a:pt x="624" y="713"/>
                        <a:pt x="568" y="497"/>
                        <a:pt x="554" y="276"/>
                      </a:cubicBezTo>
                      <a:cubicBezTo>
                        <a:pt x="697" y="410"/>
                        <a:pt x="823" y="561"/>
                        <a:pt x="959" y="703"/>
                      </a:cubicBezTo>
                      <a:cubicBezTo>
                        <a:pt x="981" y="665"/>
                        <a:pt x="1062" y="624"/>
                        <a:pt x="1007" y="581"/>
                      </a:cubicBezTo>
                      <a:cubicBezTo>
                        <a:pt x="831" y="380"/>
                        <a:pt x="653" y="178"/>
                        <a:pt x="452" y="0"/>
                      </a:cubicBezTo>
                      <a:cubicBezTo>
                        <a:pt x="430" y="62"/>
                        <a:pt x="390" y="124"/>
                        <a:pt x="407" y="191"/>
                      </a:cubicBezTo>
                      <a:cubicBezTo>
                        <a:pt x="433" y="397"/>
                        <a:pt x="478" y="600"/>
                        <a:pt x="500" y="806"/>
                      </a:cubicBezTo>
                      <a:cubicBezTo>
                        <a:pt x="361" y="666"/>
                        <a:pt x="229" y="519"/>
                        <a:pt x="92" y="377"/>
                      </a:cubicBezTo>
                      <a:cubicBezTo>
                        <a:pt x="69" y="396"/>
                        <a:pt x="23" y="435"/>
                        <a:pt x="0" y="4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5" name="Freeform 43">
                  <a:extLst>
                    <a:ext uri="{FF2B5EF4-FFF2-40B4-BE49-F238E27FC236}">
                      <a16:creationId xmlns:a16="http://schemas.microsoft.com/office/drawing/2014/main" id="{B324EA63-B68F-4A05-8255-A1AA8A261C8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334" y="875"/>
                  <a:ext cx="1907" cy="1443"/>
                </a:xfrm>
                <a:custGeom>
                  <a:avLst/>
                  <a:gdLst>
                    <a:gd name="T0" fmla="*/ 4816 w 8402"/>
                    <a:gd name="T1" fmla="*/ 6332 h 6356"/>
                    <a:gd name="T2" fmla="*/ 7488 w 8402"/>
                    <a:gd name="T3" fmla="*/ 4923 h 6356"/>
                    <a:gd name="T4" fmla="*/ 7488 w 8402"/>
                    <a:gd name="T5" fmla="*/ 4433 h 6356"/>
                    <a:gd name="T6" fmla="*/ 7676 w 8402"/>
                    <a:gd name="T7" fmla="*/ 3084 h 6356"/>
                    <a:gd name="T8" fmla="*/ 7479 w 8402"/>
                    <a:gd name="T9" fmla="*/ 2027 h 6356"/>
                    <a:gd name="T10" fmla="*/ 5654 w 8402"/>
                    <a:gd name="T11" fmla="*/ 113 h 6356"/>
                    <a:gd name="T12" fmla="*/ 2783 w 8402"/>
                    <a:gd name="T13" fmla="*/ 2073 h 6356"/>
                    <a:gd name="T14" fmla="*/ 391 w 8402"/>
                    <a:gd name="T15" fmla="*/ 3291 h 6356"/>
                    <a:gd name="T16" fmla="*/ 232 w 8402"/>
                    <a:gd name="T17" fmla="*/ 3471 h 6356"/>
                    <a:gd name="T18" fmla="*/ 2091 w 8402"/>
                    <a:gd name="T19" fmla="*/ 3046 h 6356"/>
                    <a:gd name="T20" fmla="*/ 2785 w 8402"/>
                    <a:gd name="T21" fmla="*/ 6331 h 6356"/>
                    <a:gd name="T22" fmla="*/ 2867 w 8402"/>
                    <a:gd name="T23" fmla="*/ 2868 h 6356"/>
                    <a:gd name="T24" fmla="*/ 3912 w 8402"/>
                    <a:gd name="T25" fmla="*/ 2898 h 6356"/>
                    <a:gd name="T26" fmla="*/ 5011 w 8402"/>
                    <a:gd name="T27" fmla="*/ 4886 h 6356"/>
                    <a:gd name="T28" fmla="*/ 2884 w 8402"/>
                    <a:gd name="T29" fmla="*/ 6247 h 6356"/>
                    <a:gd name="T30" fmla="*/ 5106 w 8402"/>
                    <a:gd name="T31" fmla="*/ 4865 h 6356"/>
                    <a:gd name="T32" fmla="*/ 5322 w 8402"/>
                    <a:gd name="T33" fmla="*/ 6240 h 6356"/>
                    <a:gd name="T34" fmla="*/ 5423 w 8402"/>
                    <a:gd name="T35" fmla="*/ 6241 h 6356"/>
                    <a:gd name="T36" fmla="*/ 5948 w 8402"/>
                    <a:gd name="T37" fmla="*/ 4867 h 6356"/>
                    <a:gd name="T38" fmla="*/ 7402 w 8402"/>
                    <a:gd name="T39" fmla="*/ 6239 h 6356"/>
                    <a:gd name="T40" fmla="*/ 5711 w 8402"/>
                    <a:gd name="T41" fmla="*/ 4523 h 6356"/>
                    <a:gd name="T42" fmla="*/ 4278 w 8402"/>
                    <a:gd name="T43" fmla="*/ 1723 h 6356"/>
                    <a:gd name="T44" fmla="*/ 3611 w 8402"/>
                    <a:gd name="T45" fmla="*/ 648 h 6356"/>
                    <a:gd name="T46" fmla="*/ 6840 w 8402"/>
                    <a:gd name="T47" fmla="*/ 784 h 6356"/>
                    <a:gd name="T48" fmla="*/ 5661 w 8402"/>
                    <a:gd name="T49" fmla="*/ 1664 h 6356"/>
                    <a:gd name="T50" fmla="*/ 5375 w 8402"/>
                    <a:gd name="T51" fmla="*/ 977 h 6356"/>
                    <a:gd name="T52" fmla="*/ 5007 w 8402"/>
                    <a:gd name="T53" fmla="*/ 1651 h 6356"/>
                    <a:gd name="T54" fmla="*/ 4727 w 8402"/>
                    <a:gd name="T55" fmla="*/ 2299 h 6356"/>
                    <a:gd name="T56" fmla="*/ 5956 w 8402"/>
                    <a:gd name="T57" fmla="*/ 4816 h 6356"/>
                    <a:gd name="T58" fmla="*/ 6670 w 8402"/>
                    <a:gd name="T59" fmla="*/ 4548 h 6356"/>
                    <a:gd name="T60" fmla="*/ 5617 w 8402"/>
                    <a:gd name="T61" fmla="*/ 2751 h 6356"/>
                    <a:gd name="T62" fmla="*/ 7397 w 8402"/>
                    <a:gd name="T63" fmla="*/ 3266 h 6356"/>
                    <a:gd name="T64" fmla="*/ 6670 w 8402"/>
                    <a:gd name="T65" fmla="*/ 4548 h 6356"/>
                    <a:gd name="T66" fmla="*/ 5181 w 8402"/>
                    <a:gd name="T67" fmla="*/ 947 h 6356"/>
                    <a:gd name="T68" fmla="*/ 5319 w 8402"/>
                    <a:gd name="T69" fmla="*/ 1616 h 6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402" h="6356">
                      <a:moveTo>
                        <a:pt x="2785" y="6331"/>
                      </a:moveTo>
                      <a:cubicBezTo>
                        <a:pt x="3462" y="6356"/>
                        <a:pt x="4139" y="6324"/>
                        <a:pt x="4816" y="6332"/>
                      </a:cubicBezTo>
                      <a:cubicBezTo>
                        <a:pt x="5708" y="6327"/>
                        <a:pt x="6600" y="6329"/>
                        <a:pt x="7492" y="6324"/>
                      </a:cubicBezTo>
                      <a:cubicBezTo>
                        <a:pt x="7491" y="5857"/>
                        <a:pt x="7490" y="5390"/>
                        <a:pt x="7488" y="4923"/>
                      </a:cubicBezTo>
                      <a:cubicBezTo>
                        <a:pt x="7478" y="4831"/>
                        <a:pt x="7566" y="4768"/>
                        <a:pt x="7570" y="4680"/>
                      </a:cubicBezTo>
                      <a:cubicBezTo>
                        <a:pt x="7538" y="4599"/>
                        <a:pt x="7476" y="4526"/>
                        <a:pt x="7488" y="4433"/>
                      </a:cubicBezTo>
                      <a:cubicBezTo>
                        <a:pt x="7491" y="3943"/>
                        <a:pt x="7477" y="3453"/>
                        <a:pt x="7488" y="2963"/>
                      </a:cubicBezTo>
                      <a:cubicBezTo>
                        <a:pt x="7552" y="3001"/>
                        <a:pt x="7615" y="3042"/>
                        <a:pt x="7676" y="3084"/>
                      </a:cubicBezTo>
                      <a:cubicBezTo>
                        <a:pt x="7832" y="2820"/>
                        <a:pt x="8137" y="2733"/>
                        <a:pt x="8402" y="2623"/>
                      </a:cubicBezTo>
                      <a:cubicBezTo>
                        <a:pt x="8126" y="2381"/>
                        <a:pt x="7816" y="2176"/>
                        <a:pt x="7479" y="2027"/>
                      </a:cubicBezTo>
                      <a:cubicBezTo>
                        <a:pt x="7490" y="1668"/>
                        <a:pt x="7382" y="1308"/>
                        <a:pt x="7168" y="1019"/>
                      </a:cubicBezTo>
                      <a:cubicBezTo>
                        <a:pt x="6814" y="525"/>
                        <a:pt x="6245" y="217"/>
                        <a:pt x="5654" y="113"/>
                      </a:cubicBezTo>
                      <a:cubicBezTo>
                        <a:pt x="5033" y="0"/>
                        <a:pt x="4367" y="79"/>
                        <a:pt x="3817" y="399"/>
                      </a:cubicBezTo>
                      <a:cubicBezTo>
                        <a:pt x="3218" y="731"/>
                        <a:pt x="2784" y="1378"/>
                        <a:pt x="2783" y="2073"/>
                      </a:cubicBezTo>
                      <a:cubicBezTo>
                        <a:pt x="2276" y="2297"/>
                        <a:pt x="1778" y="2543"/>
                        <a:pt x="1299" y="2822"/>
                      </a:cubicBezTo>
                      <a:cubicBezTo>
                        <a:pt x="1000" y="2984"/>
                        <a:pt x="706" y="3160"/>
                        <a:pt x="391" y="3291"/>
                      </a:cubicBezTo>
                      <a:cubicBezTo>
                        <a:pt x="261" y="3347"/>
                        <a:pt x="126" y="3392"/>
                        <a:pt x="0" y="3455"/>
                      </a:cubicBezTo>
                      <a:cubicBezTo>
                        <a:pt x="77" y="3464"/>
                        <a:pt x="155" y="3467"/>
                        <a:pt x="232" y="3471"/>
                      </a:cubicBezTo>
                      <a:cubicBezTo>
                        <a:pt x="348" y="3475"/>
                        <a:pt x="444" y="3548"/>
                        <a:pt x="542" y="3600"/>
                      </a:cubicBezTo>
                      <a:cubicBezTo>
                        <a:pt x="1061" y="3421"/>
                        <a:pt x="1568" y="3212"/>
                        <a:pt x="2091" y="3046"/>
                      </a:cubicBezTo>
                      <a:cubicBezTo>
                        <a:pt x="2313" y="2969"/>
                        <a:pt x="2544" y="2917"/>
                        <a:pt x="2776" y="2881"/>
                      </a:cubicBezTo>
                      <a:cubicBezTo>
                        <a:pt x="2773" y="4031"/>
                        <a:pt x="2781" y="5181"/>
                        <a:pt x="2785" y="6331"/>
                      </a:cubicBezTo>
                      <a:moveTo>
                        <a:pt x="2884" y="6247"/>
                      </a:moveTo>
                      <a:cubicBezTo>
                        <a:pt x="2863" y="5121"/>
                        <a:pt x="2861" y="3994"/>
                        <a:pt x="2867" y="2868"/>
                      </a:cubicBezTo>
                      <a:cubicBezTo>
                        <a:pt x="3162" y="2823"/>
                        <a:pt x="3460" y="2772"/>
                        <a:pt x="3759" y="2789"/>
                      </a:cubicBezTo>
                      <a:cubicBezTo>
                        <a:pt x="3831" y="2783"/>
                        <a:pt x="3874" y="2848"/>
                        <a:pt x="3912" y="2898"/>
                      </a:cubicBezTo>
                      <a:cubicBezTo>
                        <a:pt x="4245" y="3438"/>
                        <a:pt x="4445" y="4053"/>
                        <a:pt x="4823" y="4566"/>
                      </a:cubicBezTo>
                      <a:cubicBezTo>
                        <a:pt x="4889" y="4670"/>
                        <a:pt x="5021" y="4750"/>
                        <a:pt x="5011" y="4886"/>
                      </a:cubicBezTo>
                      <a:cubicBezTo>
                        <a:pt x="5010" y="5338"/>
                        <a:pt x="5013" y="5790"/>
                        <a:pt x="5009" y="6242"/>
                      </a:cubicBezTo>
                      <a:cubicBezTo>
                        <a:pt x="4301" y="6245"/>
                        <a:pt x="3592" y="6243"/>
                        <a:pt x="2884" y="6247"/>
                      </a:cubicBezTo>
                      <a:moveTo>
                        <a:pt x="5106" y="6243"/>
                      </a:moveTo>
                      <a:cubicBezTo>
                        <a:pt x="5105" y="5783"/>
                        <a:pt x="5108" y="5324"/>
                        <a:pt x="5106" y="4865"/>
                      </a:cubicBezTo>
                      <a:cubicBezTo>
                        <a:pt x="5179" y="4875"/>
                        <a:pt x="5253" y="4883"/>
                        <a:pt x="5326" y="4891"/>
                      </a:cubicBezTo>
                      <a:cubicBezTo>
                        <a:pt x="5328" y="5341"/>
                        <a:pt x="5330" y="5791"/>
                        <a:pt x="5322" y="6240"/>
                      </a:cubicBezTo>
                      <a:cubicBezTo>
                        <a:pt x="5250" y="6241"/>
                        <a:pt x="5178" y="6242"/>
                        <a:pt x="5106" y="6243"/>
                      </a:cubicBezTo>
                      <a:moveTo>
                        <a:pt x="5423" y="6241"/>
                      </a:moveTo>
                      <a:cubicBezTo>
                        <a:pt x="5423" y="5792"/>
                        <a:pt x="5424" y="5342"/>
                        <a:pt x="5425" y="4892"/>
                      </a:cubicBezTo>
                      <a:cubicBezTo>
                        <a:pt x="5599" y="4881"/>
                        <a:pt x="5774" y="4876"/>
                        <a:pt x="5948" y="4867"/>
                      </a:cubicBezTo>
                      <a:cubicBezTo>
                        <a:pt x="6433" y="4862"/>
                        <a:pt x="6915" y="4811"/>
                        <a:pt x="7399" y="4795"/>
                      </a:cubicBezTo>
                      <a:cubicBezTo>
                        <a:pt x="7401" y="5276"/>
                        <a:pt x="7404" y="5758"/>
                        <a:pt x="7402" y="6239"/>
                      </a:cubicBezTo>
                      <a:cubicBezTo>
                        <a:pt x="6742" y="6236"/>
                        <a:pt x="6083" y="6242"/>
                        <a:pt x="5423" y="6241"/>
                      </a:cubicBezTo>
                      <a:moveTo>
                        <a:pt x="5711" y="4523"/>
                      </a:moveTo>
                      <a:cubicBezTo>
                        <a:pt x="5401" y="3923"/>
                        <a:pt x="5099" y="3320"/>
                        <a:pt x="4805" y="2712"/>
                      </a:cubicBezTo>
                      <a:cubicBezTo>
                        <a:pt x="4637" y="2379"/>
                        <a:pt x="4487" y="2034"/>
                        <a:pt x="4278" y="1723"/>
                      </a:cubicBezTo>
                      <a:cubicBezTo>
                        <a:pt x="3798" y="1718"/>
                        <a:pt x="3326" y="1851"/>
                        <a:pt x="2883" y="2026"/>
                      </a:cubicBezTo>
                      <a:cubicBezTo>
                        <a:pt x="2887" y="1482"/>
                        <a:pt x="3190" y="977"/>
                        <a:pt x="3611" y="648"/>
                      </a:cubicBezTo>
                      <a:cubicBezTo>
                        <a:pt x="4132" y="244"/>
                        <a:pt x="4825" y="94"/>
                        <a:pt x="5472" y="181"/>
                      </a:cubicBezTo>
                      <a:cubicBezTo>
                        <a:pt x="5975" y="236"/>
                        <a:pt x="6465" y="441"/>
                        <a:pt x="6840" y="784"/>
                      </a:cubicBezTo>
                      <a:cubicBezTo>
                        <a:pt x="7163" y="1091"/>
                        <a:pt x="7403" y="1518"/>
                        <a:pt x="7380" y="1975"/>
                      </a:cubicBezTo>
                      <a:cubicBezTo>
                        <a:pt x="6830" y="1770"/>
                        <a:pt x="6243" y="1699"/>
                        <a:pt x="5661" y="1664"/>
                      </a:cubicBezTo>
                      <a:cubicBezTo>
                        <a:pt x="5582" y="1655"/>
                        <a:pt x="5496" y="1674"/>
                        <a:pt x="5424" y="1637"/>
                      </a:cubicBezTo>
                      <a:cubicBezTo>
                        <a:pt x="5373" y="1421"/>
                        <a:pt x="5450" y="1189"/>
                        <a:pt x="5375" y="977"/>
                      </a:cubicBezTo>
                      <a:cubicBezTo>
                        <a:pt x="5325" y="836"/>
                        <a:pt x="5082" y="836"/>
                        <a:pt x="5043" y="985"/>
                      </a:cubicBezTo>
                      <a:cubicBezTo>
                        <a:pt x="4975" y="1199"/>
                        <a:pt x="5030" y="1430"/>
                        <a:pt x="5007" y="1651"/>
                      </a:cubicBezTo>
                      <a:cubicBezTo>
                        <a:pt x="4814" y="1654"/>
                        <a:pt x="4619" y="1647"/>
                        <a:pt x="4430" y="1692"/>
                      </a:cubicBezTo>
                      <a:cubicBezTo>
                        <a:pt x="4520" y="1899"/>
                        <a:pt x="4629" y="2097"/>
                        <a:pt x="4727" y="2299"/>
                      </a:cubicBezTo>
                      <a:cubicBezTo>
                        <a:pt x="5107" y="3060"/>
                        <a:pt x="5460" y="3835"/>
                        <a:pt x="5861" y="4585"/>
                      </a:cubicBezTo>
                      <a:cubicBezTo>
                        <a:pt x="5901" y="4658"/>
                        <a:pt x="5930" y="4736"/>
                        <a:pt x="5956" y="4816"/>
                      </a:cubicBezTo>
                      <a:cubicBezTo>
                        <a:pt x="5817" y="4779"/>
                        <a:pt x="5773" y="4635"/>
                        <a:pt x="5711" y="4523"/>
                      </a:cubicBezTo>
                      <a:moveTo>
                        <a:pt x="6670" y="4548"/>
                      </a:moveTo>
                      <a:cubicBezTo>
                        <a:pt x="6499" y="4514"/>
                        <a:pt x="6376" y="4375"/>
                        <a:pt x="6282" y="4237"/>
                      </a:cubicBezTo>
                      <a:cubicBezTo>
                        <a:pt x="5988" y="3778"/>
                        <a:pt x="5777" y="3270"/>
                        <a:pt x="5617" y="2751"/>
                      </a:cubicBezTo>
                      <a:cubicBezTo>
                        <a:pt x="6207" y="2727"/>
                        <a:pt x="6808" y="2741"/>
                        <a:pt x="7378" y="2911"/>
                      </a:cubicBezTo>
                      <a:cubicBezTo>
                        <a:pt x="7390" y="3029"/>
                        <a:pt x="7399" y="3148"/>
                        <a:pt x="7397" y="3266"/>
                      </a:cubicBezTo>
                      <a:cubicBezTo>
                        <a:pt x="7395" y="3709"/>
                        <a:pt x="7401" y="4153"/>
                        <a:pt x="7400" y="4596"/>
                      </a:cubicBezTo>
                      <a:cubicBezTo>
                        <a:pt x="7156" y="4591"/>
                        <a:pt x="6910" y="4599"/>
                        <a:pt x="6670" y="4548"/>
                      </a:cubicBezTo>
                      <a:moveTo>
                        <a:pt x="5108" y="1615"/>
                      </a:moveTo>
                      <a:cubicBezTo>
                        <a:pt x="5127" y="1394"/>
                        <a:pt x="5044" y="1141"/>
                        <a:pt x="5181" y="947"/>
                      </a:cubicBezTo>
                      <a:cubicBezTo>
                        <a:pt x="5210" y="960"/>
                        <a:pt x="5267" y="986"/>
                        <a:pt x="5295" y="999"/>
                      </a:cubicBezTo>
                      <a:cubicBezTo>
                        <a:pt x="5330" y="1203"/>
                        <a:pt x="5318" y="1410"/>
                        <a:pt x="5319" y="1616"/>
                      </a:cubicBezTo>
                      <a:cubicBezTo>
                        <a:pt x="5248" y="1616"/>
                        <a:pt x="5178" y="1616"/>
                        <a:pt x="5108" y="16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6" name="Freeform 44">
                  <a:extLst>
                    <a:ext uri="{FF2B5EF4-FFF2-40B4-BE49-F238E27FC236}">
                      <a16:creationId xmlns:a16="http://schemas.microsoft.com/office/drawing/2014/main" id="{7D0BD40A-53E0-4AFD-8F05-B8980F2383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150" y="887"/>
                  <a:ext cx="197" cy="204"/>
                </a:xfrm>
                <a:custGeom>
                  <a:avLst/>
                  <a:gdLst>
                    <a:gd name="T0" fmla="*/ 240 w 868"/>
                    <a:gd name="T1" fmla="*/ 848 h 901"/>
                    <a:gd name="T2" fmla="*/ 540 w 868"/>
                    <a:gd name="T3" fmla="*/ 867 h 901"/>
                    <a:gd name="T4" fmla="*/ 518 w 868"/>
                    <a:gd name="T5" fmla="*/ 744 h 901"/>
                    <a:gd name="T6" fmla="*/ 192 w 868"/>
                    <a:gd name="T7" fmla="*/ 650 h 901"/>
                    <a:gd name="T8" fmla="*/ 392 w 868"/>
                    <a:gd name="T9" fmla="*/ 212 h 901"/>
                    <a:gd name="T10" fmla="*/ 742 w 868"/>
                    <a:gd name="T11" fmla="*/ 403 h 901"/>
                    <a:gd name="T12" fmla="*/ 697 w 868"/>
                    <a:gd name="T13" fmla="*/ 575 h 901"/>
                    <a:gd name="T14" fmla="*/ 802 w 868"/>
                    <a:gd name="T15" fmla="*/ 636 h 901"/>
                    <a:gd name="T16" fmla="*/ 867 w 868"/>
                    <a:gd name="T17" fmla="*/ 403 h 901"/>
                    <a:gd name="T18" fmla="*/ 390 w 868"/>
                    <a:gd name="T19" fmla="*/ 72 h 901"/>
                    <a:gd name="T20" fmla="*/ 43 w 868"/>
                    <a:gd name="T21" fmla="*/ 424 h 901"/>
                    <a:gd name="T22" fmla="*/ 240 w 868"/>
                    <a:gd name="T23" fmla="*/ 848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68" h="901">
                      <a:moveTo>
                        <a:pt x="240" y="848"/>
                      </a:moveTo>
                      <a:cubicBezTo>
                        <a:pt x="332" y="901"/>
                        <a:pt x="441" y="876"/>
                        <a:pt x="540" y="867"/>
                      </a:cubicBezTo>
                      <a:cubicBezTo>
                        <a:pt x="533" y="826"/>
                        <a:pt x="525" y="785"/>
                        <a:pt x="518" y="744"/>
                      </a:cubicBezTo>
                      <a:cubicBezTo>
                        <a:pt x="403" y="752"/>
                        <a:pt x="254" y="774"/>
                        <a:pt x="192" y="650"/>
                      </a:cubicBezTo>
                      <a:cubicBezTo>
                        <a:pt x="80" y="480"/>
                        <a:pt x="237" y="285"/>
                        <a:pt x="392" y="212"/>
                      </a:cubicBezTo>
                      <a:cubicBezTo>
                        <a:pt x="529" y="116"/>
                        <a:pt x="746" y="237"/>
                        <a:pt x="742" y="403"/>
                      </a:cubicBezTo>
                      <a:cubicBezTo>
                        <a:pt x="735" y="462"/>
                        <a:pt x="714" y="518"/>
                        <a:pt x="697" y="575"/>
                      </a:cubicBezTo>
                      <a:cubicBezTo>
                        <a:pt x="732" y="596"/>
                        <a:pt x="767" y="616"/>
                        <a:pt x="802" y="636"/>
                      </a:cubicBezTo>
                      <a:cubicBezTo>
                        <a:pt x="830" y="561"/>
                        <a:pt x="868" y="485"/>
                        <a:pt x="867" y="403"/>
                      </a:cubicBezTo>
                      <a:cubicBezTo>
                        <a:pt x="851" y="181"/>
                        <a:pt x="606" y="0"/>
                        <a:pt x="390" y="72"/>
                      </a:cubicBezTo>
                      <a:cubicBezTo>
                        <a:pt x="232" y="130"/>
                        <a:pt x="86" y="255"/>
                        <a:pt x="43" y="424"/>
                      </a:cubicBezTo>
                      <a:cubicBezTo>
                        <a:pt x="0" y="588"/>
                        <a:pt x="95" y="768"/>
                        <a:pt x="240" y="84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7" name="Freeform 45">
                  <a:extLst>
                    <a:ext uri="{FF2B5EF4-FFF2-40B4-BE49-F238E27FC236}">
                      <a16:creationId xmlns:a16="http://schemas.microsoft.com/office/drawing/2014/main" id="{3EE2A24D-9CBC-4893-8313-A4906B8CB2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76" y="927"/>
                  <a:ext cx="157" cy="144"/>
                </a:xfrm>
                <a:custGeom>
                  <a:avLst/>
                  <a:gdLst>
                    <a:gd name="T0" fmla="*/ 0 w 691"/>
                    <a:gd name="T1" fmla="*/ 69 h 637"/>
                    <a:gd name="T2" fmla="*/ 623 w 691"/>
                    <a:gd name="T3" fmla="*/ 637 h 637"/>
                    <a:gd name="T4" fmla="*/ 691 w 691"/>
                    <a:gd name="T5" fmla="*/ 530 h 637"/>
                    <a:gd name="T6" fmla="*/ 81 w 691"/>
                    <a:gd name="T7" fmla="*/ 0 h 637"/>
                    <a:gd name="T8" fmla="*/ 0 w 691"/>
                    <a:gd name="T9" fmla="*/ 69 h 6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1" h="637">
                      <a:moveTo>
                        <a:pt x="0" y="69"/>
                      </a:moveTo>
                      <a:cubicBezTo>
                        <a:pt x="184" y="281"/>
                        <a:pt x="413" y="450"/>
                        <a:pt x="623" y="637"/>
                      </a:cubicBezTo>
                      <a:cubicBezTo>
                        <a:pt x="645" y="601"/>
                        <a:pt x="668" y="566"/>
                        <a:pt x="691" y="530"/>
                      </a:cubicBezTo>
                      <a:cubicBezTo>
                        <a:pt x="489" y="352"/>
                        <a:pt x="286" y="174"/>
                        <a:pt x="81" y="0"/>
                      </a:cubicBezTo>
                      <a:cubicBezTo>
                        <a:pt x="61" y="17"/>
                        <a:pt x="20" y="52"/>
                        <a:pt x="0" y="6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8" name="Freeform 46">
                  <a:extLst>
                    <a:ext uri="{FF2B5EF4-FFF2-40B4-BE49-F238E27FC236}">
                      <a16:creationId xmlns:a16="http://schemas.microsoft.com/office/drawing/2014/main" id="{6F562302-58E3-4497-8A04-E49BA8ADC9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60" y="985"/>
                  <a:ext cx="203" cy="189"/>
                </a:xfrm>
                <a:custGeom>
                  <a:avLst/>
                  <a:gdLst>
                    <a:gd name="T0" fmla="*/ 0 w 896"/>
                    <a:gd name="T1" fmla="*/ 99 h 833"/>
                    <a:gd name="T2" fmla="*/ 471 w 896"/>
                    <a:gd name="T3" fmla="*/ 833 h 833"/>
                    <a:gd name="T4" fmla="*/ 560 w 896"/>
                    <a:gd name="T5" fmla="*/ 744 h 833"/>
                    <a:gd name="T6" fmla="*/ 169 w 896"/>
                    <a:gd name="T7" fmla="*/ 141 h 833"/>
                    <a:gd name="T8" fmla="*/ 880 w 896"/>
                    <a:gd name="T9" fmla="*/ 311 h 833"/>
                    <a:gd name="T10" fmla="*/ 896 w 896"/>
                    <a:gd name="T11" fmla="*/ 209 h 833"/>
                    <a:gd name="T12" fmla="*/ 52 w 896"/>
                    <a:gd name="T13" fmla="*/ 0 h 833"/>
                    <a:gd name="T14" fmla="*/ 0 w 896"/>
                    <a:gd name="T15" fmla="*/ 99 h 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96" h="833">
                      <a:moveTo>
                        <a:pt x="0" y="99"/>
                      </a:moveTo>
                      <a:cubicBezTo>
                        <a:pt x="157" y="344"/>
                        <a:pt x="316" y="587"/>
                        <a:pt x="471" y="833"/>
                      </a:cubicBezTo>
                      <a:cubicBezTo>
                        <a:pt x="493" y="811"/>
                        <a:pt x="538" y="766"/>
                        <a:pt x="560" y="744"/>
                      </a:cubicBezTo>
                      <a:cubicBezTo>
                        <a:pt x="439" y="537"/>
                        <a:pt x="287" y="350"/>
                        <a:pt x="169" y="141"/>
                      </a:cubicBezTo>
                      <a:cubicBezTo>
                        <a:pt x="409" y="184"/>
                        <a:pt x="635" y="294"/>
                        <a:pt x="880" y="311"/>
                      </a:cubicBezTo>
                      <a:cubicBezTo>
                        <a:pt x="884" y="285"/>
                        <a:pt x="892" y="234"/>
                        <a:pt x="896" y="209"/>
                      </a:cubicBezTo>
                      <a:cubicBezTo>
                        <a:pt x="614" y="142"/>
                        <a:pt x="337" y="55"/>
                        <a:pt x="52" y="0"/>
                      </a:cubicBezTo>
                      <a:cubicBezTo>
                        <a:pt x="39" y="25"/>
                        <a:pt x="13" y="75"/>
                        <a:pt x="0" y="9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9" name="Freeform 47">
                  <a:extLst>
                    <a:ext uri="{FF2B5EF4-FFF2-40B4-BE49-F238E27FC236}">
                      <a16:creationId xmlns:a16="http://schemas.microsoft.com/office/drawing/2014/main" id="{58421819-644D-4C83-89F0-8C09F8E696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997" y="1144"/>
                  <a:ext cx="169" cy="120"/>
                </a:xfrm>
                <a:custGeom>
                  <a:avLst/>
                  <a:gdLst>
                    <a:gd name="T0" fmla="*/ 51 w 747"/>
                    <a:gd name="T1" fmla="*/ 529 h 529"/>
                    <a:gd name="T2" fmla="*/ 747 w 747"/>
                    <a:gd name="T3" fmla="*/ 112 h 529"/>
                    <a:gd name="T4" fmla="*/ 729 w 747"/>
                    <a:gd name="T5" fmla="*/ 0 h 529"/>
                    <a:gd name="T6" fmla="*/ 401 w 747"/>
                    <a:gd name="T7" fmla="*/ 167 h 529"/>
                    <a:gd name="T8" fmla="*/ 0 w 747"/>
                    <a:gd name="T9" fmla="*/ 419 h 529"/>
                    <a:gd name="T10" fmla="*/ 51 w 747"/>
                    <a:gd name="T11" fmla="*/ 529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7" h="529">
                      <a:moveTo>
                        <a:pt x="51" y="529"/>
                      </a:moveTo>
                      <a:cubicBezTo>
                        <a:pt x="289" y="400"/>
                        <a:pt x="509" y="241"/>
                        <a:pt x="747" y="112"/>
                      </a:cubicBezTo>
                      <a:cubicBezTo>
                        <a:pt x="741" y="75"/>
                        <a:pt x="735" y="37"/>
                        <a:pt x="729" y="0"/>
                      </a:cubicBezTo>
                      <a:cubicBezTo>
                        <a:pt x="607" y="25"/>
                        <a:pt x="506" y="102"/>
                        <a:pt x="401" y="167"/>
                      </a:cubicBezTo>
                      <a:cubicBezTo>
                        <a:pt x="268" y="251"/>
                        <a:pt x="134" y="335"/>
                        <a:pt x="0" y="419"/>
                      </a:cubicBezTo>
                      <a:cubicBezTo>
                        <a:pt x="13" y="446"/>
                        <a:pt x="38" y="502"/>
                        <a:pt x="51" y="5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0" name="Freeform 48">
                  <a:extLst>
                    <a:ext uri="{FF2B5EF4-FFF2-40B4-BE49-F238E27FC236}">
                      <a16:creationId xmlns:a16="http://schemas.microsoft.com/office/drawing/2014/main" id="{D304BD70-0027-4C2F-8FA0-2B56DC5599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836" y="1168"/>
                  <a:ext cx="229" cy="219"/>
                </a:xfrm>
                <a:custGeom>
                  <a:avLst/>
                  <a:gdLst>
                    <a:gd name="T0" fmla="*/ 0 w 1010"/>
                    <a:gd name="T1" fmla="*/ 549 h 961"/>
                    <a:gd name="T2" fmla="*/ 715 w 1010"/>
                    <a:gd name="T3" fmla="*/ 961 h 961"/>
                    <a:gd name="T4" fmla="*/ 1010 w 1010"/>
                    <a:gd name="T5" fmla="*/ 420 h 961"/>
                    <a:gd name="T6" fmla="*/ 896 w 1010"/>
                    <a:gd name="T7" fmla="*/ 405 h 961"/>
                    <a:gd name="T8" fmla="*/ 674 w 1010"/>
                    <a:gd name="T9" fmla="*/ 793 h 961"/>
                    <a:gd name="T10" fmla="*/ 482 w 1010"/>
                    <a:gd name="T11" fmla="*/ 679 h 961"/>
                    <a:gd name="T12" fmla="*/ 702 w 1010"/>
                    <a:gd name="T13" fmla="*/ 282 h 961"/>
                    <a:gd name="T14" fmla="*/ 583 w 1010"/>
                    <a:gd name="T15" fmla="*/ 263 h 961"/>
                    <a:gd name="T16" fmla="*/ 384 w 1010"/>
                    <a:gd name="T17" fmla="*/ 617 h 961"/>
                    <a:gd name="T18" fmla="*/ 160 w 1010"/>
                    <a:gd name="T19" fmla="*/ 499 h 961"/>
                    <a:gd name="T20" fmla="*/ 387 w 1010"/>
                    <a:gd name="T21" fmla="*/ 87 h 961"/>
                    <a:gd name="T22" fmla="*/ 316 w 1010"/>
                    <a:gd name="T23" fmla="*/ 0 h 961"/>
                    <a:gd name="T24" fmla="*/ 0 w 1010"/>
                    <a:gd name="T25" fmla="*/ 549 h 9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10" h="961">
                      <a:moveTo>
                        <a:pt x="0" y="549"/>
                      </a:moveTo>
                      <a:cubicBezTo>
                        <a:pt x="237" y="688"/>
                        <a:pt x="473" y="830"/>
                        <a:pt x="715" y="961"/>
                      </a:cubicBezTo>
                      <a:cubicBezTo>
                        <a:pt x="814" y="781"/>
                        <a:pt x="927" y="608"/>
                        <a:pt x="1010" y="420"/>
                      </a:cubicBezTo>
                      <a:cubicBezTo>
                        <a:pt x="982" y="416"/>
                        <a:pt x="925" y="409"/>
                        <a:pt x="896" y="405"/>
                      </a:cubicBezTo>
                      <a:cubicBezTo>
                        <a:pt x="826" y="536"/>
                        <a:pt x="749" y="665"/>
                        <a:pt x="674" y="793"/>
                      </a:cubicBezTo>
                      <a:cubicBezTo>
                        <a:pt x="610" y="755"/>
                        <a:pt x="546" y="717"/>
                        <a:pt x="482" y="679"/>
                      </a:cubicBezTo>
                      <a:cubicBezTo>
                        <a:pt x="554" y="546"/>
                        <a:pt x="633" y="417"/>
                        <a:pt x="702" y="282"/>
                      </a:cubicBezTo>
                      <a:cubicBezTo>
                        <a:pt x="662" y="276"/>
                        <a:pt x="623" y="269"/>
                        <a:pt x="583" y="263"/>
                      </a:cubicBezTo>
                      <a:cubicBezTo>
                        <a:pt x="517" y="381"/>
                        <a:pt x="450" y="499"/>
                        <a:pt x="384" y="617"/>
                      </a:cubicBezTo>
                      <a:cubicBezTo>
                        <a:pt x="309" y="579"/>
                        <a:pt x="234" y="539"/>
                        <a:pt x="160" y="499"/>
                      </a:cubicBezTo>
                      <a:cubicBezTo>
                        <a:pt x="231" y="359"/>
                        <a:pt x="329" y="233"/>
                        <a:pt x="387" y="87"/>
                      </a:cubicBezTo>
                      <a:cubicBezTo>
                        <a:pt x="371" y="53"/>
                        <a:pt x="340" y="28"/>
                        <a:pt x="316" y="0"/>
                      </a:cubicBezTo>
                      <a:cubicBezTo>
                        <a:pt x="208" y="181"/>
                        <a:pt x="95" y="360"/>
                        <a:pt x="0" y="54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1" name="Freeform 49">
                  <a:extLst>
                    <a:ext uri="{FF2B5EF4-FFF2-40B4-BE49-F238E27FC236}">
                      <a16:creationId xmlns:a16="http://schemas.microsoft.com/office/drawing/2014/main" id="{E08F6D6B-B211-4B8D-9D41-03282AB527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15" y="1263"/>
                  <a:ext cx="219" cy="185"/>
                </a:xfrm>
                <a:custGeom>
                  <a:avLst/>
                  <a:gdLst>
                    <a:gd name="T0" fmla="*/ 67 w 964"/>
                    <a:gd name="T1" fmla="*/ 640 h 818"/>
                    <a:gd name="T2" fmla="*/ 165 w 964"/>
                    <a:gd name="T3" fmla="*/ 785 h 818"/>
                    <a:gd name="T4" fmla="*/ 964 w 964"/>
                    <a:gd name="T5" fmla="*/ 675 h 818"/>
                    <a:gd name="T6" fmla="*/ 931 w 964"/>
                    <a:gd name="T7" fmla="*/ 567 h 818"/>
                    <a:gd name="T8" fmla="*/ 647 w 964"/>
                    <a:gd name="T9" fmla="*/ 587 h 818"/>
                    <a:gd name="T10" fmla="*/ 488 w 964"/>
                    <a:gd name="T11" fmla="*/ 312 h 818"/>
                    <a:gd name="T12" fmla="*/ 654 w 964"/>
                    <a:gd name="T13" fmla="*/ 110 h 818"/>
                    <a:gd name="T14" fmla="*/ 582 w 964"/>
                    <a:gd name="T15" fmla="*/ 0 h 818"/>
                    <a:gd name="T16" fmla="*/ 67 w 964"/>
                    <a:gd name="T17" fmla="*/ 640 h 818"/>
                    <a:gd name="T18" fmla="*/ 210 w 964"/>
                    <a:gd name="T19" fmla="*/ 657 h 818"/>
                    <a:gd name="T20" fmla="*/ 415 w 964"/>
                    <a:gd name="T21" fmla="*/ 405 h 818"/>
                    <a:gd name="T22" fmla="*/ 529 w 964"/>
                    <a:gd name="T23" fmla="*/ 609 h 818"/>
                    <a:gd name="T24" fmla="*/ 210 w 964"/>
                    <a:gd name="T25" fmla="*/ 657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4" h="818">
                      <a:moveTo>
                        <a:pt x="67" y="640"/>
                      </a:moveTo>
                      <a:cubicBezTo>
                        <a:pt x="0" y="703"/>
                        <a:pt x="83" y="818"/>
                        <a:pt x="165" y="785"/>
                      </a:cubicBezTo>
                      <a:cubicBezTo>
                        <a:pt x="431" y="748"/>
                        <a:pt x="698" y="716"/>
                        <a:pt x="964" y="675"/>
                      </a:cubicBezTo>
                      <a:cubicBezTo>
                        <a:pt x="956" y="648"/>
                        <a:pt x="940" y="594"/>
                        <a:pt x="931" y="567"/>
                      </a:cubicBezTo>
                      <a:cubicBezTo>
                        <a:pt x="836" y="569"/>
                        <a:pt x="741" y="577"/>
                        <a:pt x="647" y="587"/>
                      </a:cubicBezTo>
                      <a:cubicBezTo>
                        <a:pt x="591" y="497"/>
                        <a:pt x="540" y="405"/>
                        <a:pt x="488" y="312"/>
                      </a:cubicBezTo>
                      <a:cubicBezTo>
                        <a:pt x="544" y="245"/>
                        <a:pt x="598" y="177"/>
                        <a:pt x="654" y="110"/>
                      </a:cubicBezTo>
                      <a:cubicBezTo>
                        <a:pt x="630" y="74"/>
                        <a:pt x="606" y="37"/>
                        <a:pt x="582" y="0"/>
                      </a:cubicBezTo>
                      <a:cubicBezTo>
                        <a:pt x="410" y="213"/>
                        <a:pt x="232" y="421"/>
                        <a:pt x="67" y="640"/>
                      </a:cubicBezTo>
                      <a:moveTo>
                        <a:pt x="210" y="657"/>
                      </a:moveTo>
                      <a:cubicBezTo>
                        <a:pt x="272" y="568"/>
                        <a:pt x="341" y="484"/>
                        <a:pt x="415" y="405"/>
                      </a:cubicBezTo>
                      <a:cubicBezTo>
                        <a:pt x="455" y="472"/>
                        <a:pt x="493" y="540"/>
                        <a:pt x="529" y="609"/>
                      </a:cubicBezTo>
                      <a:cubicBezTo>
                        <a:pt x="422" y="627"/>
                        <a:pt x="316" y="645"/>
                        <a:pt x="210" y="65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2" name="Freeform 50">
                  <a:extLst>
                    <a:ext uri="{FF2B5EF4-FFF2-40B4-BE49-F238E27FC236}">
                      <a16:creationId xmlns:a16="http://schemas.microsoft.com/office/drawing/2014/main" id="{31033B9A-3258-4BA8-8319-0DCAB14A18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6926" y="1352"/>
                  <a:ext cx="220" cy="227"/>
                </a:xfrm>
                <a:custGeom>
                  <a:avLst/>
                  <a:gdLst>
                    <a:gd name="T0" fmla="*/ 0 w 968"/>
                    <a:gd name="T1" fmla="*/ 686 h 999"/>
                    <a:gd name="T2" fmla="*/ 757 w 968"/>
                    <a:gd name="T3" fmla="*/ 999 h 999"/>
                    <a:gd name="T4" fmla="*/ 941 w 968"/>
                    <a:gd name="T5" fmla="*/ 536 h 999"/>
                    <a:gd name="T6" fmla="*/ 767 w 968"/>
                    <a:gd name="T7" fmla="*/ 286 h 999"/>
                    <a:gd name="T8" fmla="*/ 522 w 968"/>
                    <a:gd name="T9" fmla="*/ 363 h 999"/>
                    <a:gd name="T10" fmla="*/ 277 w 968"/>
                    <a:gd name="T11" fmla="*/ 0 h 999"/>
                    <a:gd name="T12" fmla="*/ 245 w 968"/>
                    <a:gd name="T13" fmla="*/ 149 h 999"/>
                    <a:gd name="T14" fmla="*/ 435 w 968"/>
                    <a:gd name="T15" fmla="*/ 483 h 999"/>
                    <a:gd name="T16" fmla="*/ 385 w 968"/>
                    <a:gd name="T17" fmla="*/ 703 h 999"/>
                    <a:gd name="T18" fmla="*/ 44 w 968"/>
                    <a:gd name="T19" fmla="*/ 573 h 999"/>
                    <a:gd name="T20" fmla="*/ 0 w 968"/>
                    <a:gd name="T21" fmla="*/ 686 h 999"/>
                    <a:gd name="T22" fmla="*/ 483 w 968"/>
                    <a:gd name="T23" fmla="*/ 754 h 999"/>
                    <a:gd name="T24" fmla="*/ 637 w 968"/>
                    <a:gd name="T25" fmla="*/ 442 h 999"/>
                    <a:gd name="T26" fmla="*/ 823 w 968"/>
                    <a:gd name="T27" fmla="*/ 538 h 999"/>
                    <a:gd name="T28" fmla="*/ 713 w 968"/>
                    <a:gd name="T29" fmla="*/ 832 h 999"/>
                    <a:gd name="T30" fmla="*/ 483 w 968"/>
                    <a:gd name="T31" fmla="*/ 754 h 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68" h="999">
                      <a:moveTo>
                        <a:pt x="0" y="686"/>
                      </a:moveTo>
                      <a:cubicBezTo>
                        <a:pt x="255" y="785"/>
                        <a:pt x="501" y="905"/>
                        <a:pt x="757" y="999"/>
                      </a:cubicBezTo>
                      <a:cubicBezTo>
                        <a:pt x="822" y="846"/>
                        <a:pt x="908" y="700"/>
                        <a:pt x="941" y="536"/>
                      </a:cubicBezTo>
                      <a:cubicBezTo>
                        <a:pt x="968" y="421"/>
                        <a:pt x="873" y="313"/>
                        <a:pt x="767" y="286"/>
                      </a:cubicBezTo>
                      <a:cubicBezTo>
                        <a:pt x="677" y="268"/>
                        <a:pt x="598" y="327"/>
                        <a:pt x="522" y="363"/>
                      </a:cubicBezTo>
                      <a:cubicBezTo>
                        <a:pt x="451" y="235"/>
                        <a:pt x="369" y="113"/>
                        <a:pt x="277" y="0"/>
                      </a:cubicBezTo>
                      <a:cubicBezTo>
                        <a:pt x="265" y="50"/>
                        <a:pt x="250" y="98"/>
                        <a:pt x="245" y="149"/>
                      </a:cubicBezTo>
                      <a:cubicBezTo>
                        <a:pt x="290" y="270"/>
                        <a:pt x="388" y="363"/>
                        <a:pt x="435" y="483"/>
                      </a:cubicBezTo>
                      <a:cubicBezTo>
                        <a:pt x="448" y="560"/>
                        <a:pt x="405" y="632"/>
                        <a:pt x="385" y="703"/>
                      </a:cubicBezTo>
                      <a:cubicBezTo>
                        <a:pt x="271" y="660"/>
                        <a:pt x="159" y="614"/>
                        <a:pt x="44" y="573"/>
                      </a:cubicBezTo>
                      <a:cubicBezTo>
                        <a:pt x="29" y="611"/>
                        <a:pt x="15" y="648"/>
                        <a:pt x="0" y="686"/>
                      </a:cubicBezTo>
                      <a:moveTo>
                        <a:pt x="483" y="754"/>
                      </a:moveTo>
                      <a:cubicBezTo>
                        <a:pt x="527" y="647"/>
                        <a:pt x="558" y="529"/>
                        <a:pt x="637" y="442"/>
                      </a:cubicBezTo>
                      <a:cubicBezTo>
                        <a:pt x="700" y="369"/>
                        <a:pt x="847" y="443"/>
                        <a:pt x="823" y="538"/>
                      </a:cubicBezTo>
                      <a:cubicBezTo>
                        <a:pt x="805" y="642"/>
                        <a:pt x="751" y="735"/>
                        <a:pt x="713" y="832"/>
                      </a:cubicBezTo>
                      <a:cubicBezTo>
                        <a:pt x="636" y="808"/>
                        <a:pt x="560" y="781"/>
                        <a:pt x="483" y="7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3" name="Freeform 51">
                  <a:extLst>
                    <a:ext uri="{FF2B5EF4-FFF2-40B4-BE49-F238E27FC236}">
                      <a16:creationId xmlns:a16="http://schemas.microsoft.com/office/drawing/2014/main" id="{C8950329-97F5-4D56-8471-BB22F15CAF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817" y="1410"/>
                  <a:ext cx="226" cy="205"/>
                </a:xfrm>
                <a:custGeom>
                  <a:avLst/>
                  <a:gdLst>
                    <a:gd name="T0" fmla="*/ 210 w 996"/>
                    <a:gd name="T1" fmla="*/ 905 h 905"/>
                    <a:gd name="T2" fmla="*/ 996 w 996"/>
                    <a:gd name="T3" fmla="*/ 603 h 905"/>
                    <a:gd name="T4" fmla="*/ 938 w 996"/>
                    <a:gd name="T5" fmla="*/ 497 h 905"/>
                    <a:gd name="T6" fmla="*/ 592 w 996"/>
                    <a:gd name="T7" fmla="*/ 622 h 905"/>
                    <a:gd name="T8" fmla="*/ 453 w 996"/>
                    <a:gd name="T9" fmla="*/ 251 h 905"/>
                    <a:gd name="T10" fmla="*/ 805 w 996"/>
                    <a:gd name="T11" fmla="*/ 113 h 905"/>
                    <a:gd name="T12" fmla="*/ 752 w 996"/>
                    <a:gd name="T13" fmla="*/ 0 h 905"/>
                    <a:gd name="T14" fmla="*/ 0 w 996"/>
                    <a:gd name="T15" fmla="*/ 285 h 905"/>
                    <a:gd name="T16" fmla="*/ 25 w 996"/>
                    <a:gd name="T17" fmla="*/ 405 h 905"/>
                    <a:gd name="T18" fmla="*/ 344 w 996"/>
                    <a:gd name="T19" fmla="*/ 302 h 905"/>
                    <a:gd name="T20" fmla="*/ 480 w 996"/>
                    <a:gd name="T21" fmla="*/ 665 h 905"/>
                    <a:gd name="T22" fmla="*/ 184 w 996"/>
                    <a:gd name="T23" fmla="*/ 783 h 905"/>
                    <a:gd name="T24" fmla="*/ 210 w 996"/>
                    <a:gd name="T25" fmla="*/ 905 h 9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96" h="905">
                      <a:moveTo>
                        <a:pt x="210" y="905"/>
                      </a:moveTo>
                      <a:cubicBezTo>
                        <a:pt x="472" y="804"/>
                        <a:pt x="735" y="705"/>
                        <a:pt x="996" y="603"/>
                      </a:cubicBezTo>
                      <a:cubicBezTo>
                        <a:pt x="978" y="567"/>
                        <a:pt x="960" y="531"/>
                        <a:pt x="938" y="497"/>
                      </a:cubicBezTo>
                      <a:cubicBezTo>
                        <a:pt x="819" y="527"/>
                        <a:pt x="708" y="583"/>
                        <a:pt x="592" y="622"/>
                      </a:cubicBezTo>
                      <a:cubicBezTo>
                        <a:pt x="541" y="500"/>
                        <a:pt x="495" y="376"/>
                        <a:pt x="453" y="251"/>
                      </a:cubicBezTo>
                      <a:cubicBezTo>
                        <a:pt x="570" y="204"/>
                        <a:pt x="688" y="160"/>
                        <a:pt x="805" y="113"/>
                      </a:cubicBezTo>
                      <a:cubicBezTo>
                        <a:pt x="792" y="85"/>
                        <a:pt x="765" y="29"/>
                        <a:pt x="752" y="0"/>
                      </a:cubicBezTo>
                      <a:cubicBezTo>
                        <a:pt x="499" y="89"/>
                        <a:pt x="253" y="196"/>
                        <a:pt x="0" y="285"/>
                      </a:cubicBezTo>
                      <a:cubicBezTo>
                        <a:pt x="8" y="325"/>
                        <a:pt x="17" y="365"/>
                        <a:pt x="25" y="405"/>
                      </a:cubicBezTo>
                      <a:cubicBezTo>
                        <a:pt x="131" y="370"/>
                        <a:pt x="237" y="335"/>
                        <a:pt x="344" y="302"/>
                      </a:cubicBezTo>
                      <a:cubicBezTo>
                        <a:pt x="389" y="423"/>
                        <a:pt x="434" y="544"/>
                        <a:pt x="480" y="665"/>
                      </a:cubicBezTo>
                      <a:cubicBezTo>
                        <a:pt x="381" y="704"/>
                        <a:pt x="282" y="742"/>
                        <a:pt x="184" y="783"/>
                      </a:cubicBezTo>
                      <a:cubicBezTo>
                        <a:pt x="193" y="824"/>
                        <a:pt x="201" y="864"/>
                        <a:pt x="210" y="90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4" name="Freeform 52">
                  <a:extLst>
                    <a:ext uri="{FF2B5EF4-FFF2-40B4-BE49-F238E27FC236}">
                      <a16:creationId xmlns:a16="http://schemas.microsoft.com/office/drawing/2014/main" id="{03C2AF0F-B0A3-4A6F-A322-F488C72F18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10" y="1561"/>
                  <a:ext cx="199" cy="180"/>
                </a:xfrm>
                <a:custGeom>
                  <a:avLst/>
                  <a:gdLst>
                    <a:gd name="T0" fmla="*/ 395 w 879"/>
                    <a:gd name="T1" fmla="*/ 586 h 794"/>
                    <a:gd name="T2" fmla="*/ 579 w 879"/>
                    <a:gd name="T3" fmla="*/ 776 h 794"/>
                    <a:gd name="T4" fmla="*/ 868 w 879"/>
                    <a:gd name="T5" fmla="*/ 442 h 794"/>
                    <a:gd name="T6" fmla="*/ 723 w 879"/>
                    <a:gd name="T7" fmla="*/ 167 h 794"/>
                    <a:gd name="T8" fmla="*/ 646 w 879"/>
                    <a:gd name="T9" fmla="*/ 247 h 794"/>
                    <a:gd name="T10" fmla="*/ 715 w 879"/>
                    <a:gd name="T11" fmla="*/ 577 h 794"/>
                    <a:gd name="T12" fmla="*/ 522 w 879"/>
                    <a:gd name="T13" fmla="*/ 634 h 794"/>
                    <a:gd name="T14" fmla="*/ 513 w 879"/>
                    <a:gd name="T15" fmla="*/ 200 h 794"/>
                    <a:gd name="T16" fmla="*/ 179 w 879"/>
                    <a:gd name="T17" fmla="*/ 78 h 794"/>
                    <a:gd name="T18" fmla="*/ 23 w 879"/>
                    <a:gd name="T19" fmla="*/ 507 h 794"/>
                    <a:gd name="T20" fmla="*/ 205 w 879"/>
                    <a:gd name="T21" fmla="*/ 705 h 794"/>
                    <a:gd name="T22" fmla="*/ 251 w 879"/>
                    <a:gd name="T23" fmla="*/ 612 h 794"/>
                    <a:gd name="T24" fmla="*/ 162 w 879"/>
                    <a:gd name="T25" fmla="*/ 280 h 794"/>
                    <a:gd name="T26" fmla="*/ 377 w 879"/>
                    <a:gd name="T27" fmla="*/ 172 h 794"/>
                    <a:gd name="T28" fmla="*/ 395 w 879"/>
                    <a:gd name="T29" fmla="*/ 586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79" h="794">
                      <a:moveTo>
                        <a:pt x="395" y="586"/>
                      </a:moveTo>
                      <a:cubicBezTo>
                        <a:pt x="405" y="679"/>
                        <a:pt x="479" y="777"/>
                        <a:pt x="579" y="776"/>
                      </a:cubicBezTo>
                      <a:cubicBezTo>
                        <a:pt x="758" y="794"/>
                        <a:pt x="862" y="596"/>
                        <a:pt x="868" y="442"/>
                      </a:cubicBezTo>
                      <a:cubicBezTo>
                        <a:pt x="879" y="328"/>
                        <a:pt x="791" y="244"/>
                        <a:pt x="723" y="167"/>
                      </a:cubicBezTo>
                      <a:cubicBezTo>
                        <a:pt x="703" y="187"/>
                        <a:pt x="665" y="227"/>
                        <a:pt x="646" y="247"/>
                      </a:cubicBezTo>
                      <a:cubicBezTo>
                        <a:pt x="723" y="339"/>
                        <a:pt x="789" y="461"/>
                        <a:pt x="715" y="577"/>
                      </a:cubicBezTo>
                      <a:cubicBezTo>
                        <a:pt x="689" y="664"/>
                        <a:pt x="590" y="643"/>
                        <a:pt x="522" y="634"/>
                      </a:cubicBezTo>
                      <a:cubicBezTo>
                        <a:pt x="513" y="490"/>
                        <a:pt x="537" y="343"/>
                        <a:pt x="513" y="200"/>
                      </a:cubicBezTo>
                      <a:cubicBezTo>
                        <a:pt x="483" y="57"/>
                        <a:pt x="294" y="0"/>
                        <a:pt x="179" y="78"/>
                      </a:cubicBezTo>
                      <a:cubicBezTo>
                        <a:pt x="36" y="163"/>
                        <a:pt x="0" y="354"/>
                        <a:pt x="23" y="507"/>
                      </a:cubicBezTo>
                      <a:cubicBezTo>
                        <a:pt x="35" y="606"/>
                        <a:pt x="132" y="654"/>
                        <a:pt x="205" y="705"/>
                      </a:cubicBezTo>
                      <a:cubicBezTo>
                        <a:pt x="217" y="682"/>
                        <a:pt x="240" y="636"/>
                        <a:pt x="251" y="612"/>
                      </a:cubicBezTo>
                      <a:cubicBezTo>
                        <a:pt x="157" y="529"/>
                        <a:pt x="94" y="401"/>
                        <a:pt x="162" y="280"/>
                      </a:cubicBezTo>
                      <a:cubicBezTo>
                        <a:pt x="189" y="180"/>
                        <a:pt x="288" y="168"/>
                        <a:pt x="377" y="172"/>
                      </a:cubicBezTo>
                      <a:cubicBezTo>
                        <a:pt x="399" y="309"/>
                        <a:pt x="385" y="448"/>
                        <a:pt x="395" y="5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5" name="Freeform 53">
                  <a:extLst>
                    <a:ext uri="{FF2B5EF4-FFF2-40B4-BE49-F238E27FC236}">
                      <a16:creationId xmlns:a16="http://schemas.microsoft.com/office/drawing/2014/main" id="{333FFEB2-4D37-4CB4-92E4-384DB56B1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55" y="1617"/>
                  <a:ext cx="227" cy="181"/>
                </a:xfrm>
                <a:custGeom>
                  <a:avLst/>
                  <a:gdLst>
                    <a:gd name="T0" fmla="*/ 157 w 1001"/>
                    <a:gd name="T1" fmla="*/ 797 h 797"/>
                    <a:gd name="T2" fmla="*/ 752 w 1001"/>
                    <a:gd name="T3" fmla="*/ 636 h 797"/>
                    <a:gd name="T4" fmla="*/ 719 w 1001"/>
                    <a:gd name="T5" fmla="*/ 38 h 797"/>
                    <a:gd name="T6" fmla="*/ 0 w 1001"/>
                    <a:gd name="T7" fmla="*/ 172 h 797"/>
                    <a:gd name="T8" fmla="*/ 27 w 1001"/>
                    <a:gd name="T9" fmla="*/ 294 h 797"/>
                    <a:gd name="T10" fmla="*/ 594 w 1001"/>
                    <a:gd name="T11" fmla="*/ 153 h 797"/>
                    <a:gd name="T12" fmla="*/ 699 w 1001"/>
                    <a:gd name="T13" fmla="*/ 519 h 797"/>
                    <a:gd name="T14" fmla="*/ 147 w 1001"/>
                    <a:gd name="T15" fmla="*/ 677 h 797"/>
                    <a:gd name="T16" fmla="*/ 157 w 1001"/>
                    <a:gd name="T17" fmla="*/ 797 h 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1" h="797">
                      <a:moveTo>
                        <a:pt x="157" y="797"/>
                      </a:moveTo>
                      <a:cubicBezTo>
                        <a:pt x="358" y="758"/>
                        <a:pt x="561" y="712"/>
                        <a:pt x="752" y="636"/>
                      </a:cubicBezTo>
                      <a:cubicBezTo>
                        <a:pt x="1001" y="533"/>
                        <a:pt x="941" y="136"/>
                        <a:pt x="719" y="38"/>
                      </a:cubicBezTo>
                      <a:cubicBezTo>
                        <a:pt x="473" y="0"/>
                        <a:pt x="237" y="119"/>
                        <a:pt x="0" y="172"/>
                      </a:cubicBezTo>
                      <a:cubicBezTo>
                        <a:pt x="9" y="213"/>
                        <a:pt x="18" y="253"/>
                        <a:pt x="27" y="294"/>
                      </a:cubicBezTo>
                      <a:cubicBezTo>
                        <a:pt x="217" y="251"/>
                        <a:pt x="401" y="184"/>
                        <a:pt x="594" y="153"/>
                      </a:cubicBezTo>
                      <a:cubicBezTo>
                        <a:pt x="786" y="112"/>
                        <a:pt x="876" y="450"/>
                        <a:pt x="699" y="519"/>
                      </a:cubicBezTo>
                      <a:cubicBezTo>
                        <a:pt x="523" y="595"/>
                        <a:pt x="330" y="623"/>
                        <a:pt x="147" y="677"/>
                      </a:cubicBezTo>
                      <a:cubicBezTo>
                        <a:pt x="150" y="718"/>
                        <a:pt x="154" y="757"/>
                        <a:pt x="157" y="7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6" name="Freeform 54">
                  <a:extLst>
                    <a:ext uri="{FF2B5EF4-FFF2-40B4-BE49-F238E27FC236}">
                      <a16:creationId xmlns:a16="http://schemas.microsoft.com/office/drawing/2014/main" id="{9C3B45F1-8624-4B1A-AA97-8BD43592D4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54" y="1754"/>
                  <a:ext cx="182" cy="62"/>
                </a:xfrm>
                <a:custGeom>
                  <a:avLst/>
                  <a:gdLst>
                    <a:gd name="T0" fmla="*/ 0 w 799"/>
                    <a:gd name="T1" fmla="*/ 121 h 276"/>
                    <a:gd name="T2" fmla="*/ 797 w 799"/>
                    <a:gd name="T3" fmla="*/ 276 h 276"/>
                    <a:gd name="T4" fmla="*/ 799 w 799"/>
                    <a:gd name="T5" fmla="*/ 143 h 276"/>
                    <a:gd name="T6" fmla="*/ 4 w 799"/>
                    <a:gd name="T7" fmla="*/ 0 h 276"/>
                    <a:gd name="T8" fmla="*/ 0 w 799"/>
                    <a:gd name="T9" fmla="*/ 121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9" h="276">
                      <a:moveTo>
                        <a:pt x="0" y="121"/>
                      </a:moveTo>
                      <a:cubicBezTo>
                        <a:pt x="265" y="177"/>
                        <a:pt x="531" y="227"/>
                        <a:pt x="797" y="276"/>
                      </a:cubicBezTo>
                      <a:cubicBezTo>
                        <a:pt x="798" y="232"/>
                        <a:pt x="798" y="187"/>
                        <a:pt x="799" y="143"/>
                      </a:cubicBezTo>
                      <a:cubicBezTo>
                        <a:pt x="532" y="105"/>
                        <a:pt x="271" y="36"/>
                        <a:pt x="4" y="0"/>
                      </a:cubicBezTo>
                      <a:cubicBezTo>
                        <a:pt x="3" y="40"/>
                        <a:pt x="1" y="81"/>
                        <a:pt x="0" y="12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7" name="Freeform 55">
                  <a:extLst>
                    <a:ext uri="{FF2B5EF4-FFF2-40B4-BE49-F238E27FC236}">
                      <a16:creationId xmlns:a16="http://schemas.microsoft.com/office/drawing/2014/main" id="{8F97CC7A-302B-463E-9278-BA96274AF0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26" y="1836"/>
                  <a:ext cx="202" cy="169"/>
                </a:xfrm>
                <a:custGeom>
                  <a:avLst/>
                  <a:gdLst>
                    <a:gd name="T0" fmla="*/ 76 w 890"/>
                    <a:gd name="T1" fmla="*/ 743 h 743"/>
                    <a:gd name="T2" fmla="*/ 890 w 890"/>
                    <a:gd name="T3" fmla="*/ 642 h 743"/>
                    <a:gd name="T4" fmla="*/ 884 w 890"/>
                    <a:gd name="T5" fmla="*/ 518 h 743"/>
                    <a:gd name="T6" fmla="*/ 504 w 890"/>
                    <a:gd name="T7" fmla="*/ 563 h 743"/>
                    <a:gd name="T8" fmla="*/ 459 w 890"/>
                    <a:gd name="T9" fmla="*/ 189 h 743"/>
                    <a:gd name="T10" fmla="*/ 845 w 890"/>
                    <a:gd name="T11" fmla="*/ 123 h 743"/>
                    <a:gd name="T12" fmla="*/ 797 w 890"/>
                    <a:gd name="T13" fmla="*/ 0 h 743"/>
                    <a:gd name="T14" fmla="*/ 0 w 890"/>
                    <a:gd name="T15" fmla="*/ 97 h 743"/>
                    <a:gd name="T16" fmla="*/ 4 w 890"/>
                    <a:gd name="T17" fmla="*/ 218 h 743"/>
                    <a:gd name="T18" fmla="*/ 340 w 890"/>
                    <a:gd name="T19" fmla="*/ 179 h 743"/>
                    <a:gd name="T20" fmla="*/ 369 w 890"/>
                    <a:gd name="T21" fmla="*/ 574 h 743"/>
                    <a:gd name="T22" fmla="*/ 65 w 890"/>
                    <a:gd name="T23" fmla="*/ 615 h 743"/>
                    <a:gd name="T24" fmla="*/ 76 w 890"/>
                    <a:gd name="T25" fmla="*/ 743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90" h="743">
                      <a:moveTo>
                        <a:pt x="76" y="743"/>
                      </a:moveTo>
                      <a:cubicBezTo>
                        <a:pt x="348" y="710"/>
                        <a:pt x="619" y="680"/>
                        <a:pt x="890" y="642"/>
                      </a:cubicBezTo>
                      <a:cubicBezTo>
                        <a:pt x="888" y="601"/>
                        <a:pt x="886" y="560"/>
                        <a:pt x="884" y="518"/>
                      </a:cubicBezTo>
                      <a:cubicBezTo>
                        <a:pt x="757" y="529"/>
                        <a:pt x="630" y="546"/>
                        <a:pt x="504" y="563"/>
                      </a:cubicBezTo>
                      <a:cubicBezTo>
                        <a:pt x="491" y="438"/>
                        <a:pt x="470" y="314"/>
                        <a:pt x="459" y="189"/>
                      </a:cubicBezTo>
                      <a:cubicBezTo>
                        <a:pt x="574" y="126"/>
                        <a:pt x="718" y="146"/>
                        <a:pt x="845" y="123"/>
                      </a:cubicBezTo>
                      <a:cubicBezTo>
                        <a:pt x="831" y="81"/>
                        <a:pt x="815" y="40"/>
                        <a:pt x="797" y="0"/>
                      </a:cubicBezTo>
                      <a:cubicBezTo>
                        <a:pt x="531" y="23"/>
                        <a:pt x="265" y="60"/>
                        <a:pt x="0" y="97"/>
                      </a:cubicBezTo>
                      <a:cubicBezTo>
                        <a:pt x="1" y="137"/>
                        <a:pt x="3" y="177"/>
                        <a:pt x="4" y="218"/>
                      </a:cubicBezTo>
                      <a:cubicBezTo>
                        <a:pt x="116" y="210"/>
                        <a:pt x="228" y="196"/>
                        <a:pt x="340" y="179"/>
                      </a:cubicBezTo>
                      <a:cubicBezTo>
                        <a:pt x="346" y="310"/>
                        <a:pt x="405" y="449"/>
                        <a:pt x="369" y="574"/>
                      </a:cubicBezTo>
                      <a:cubicBezTo>
                        <a:pt x="269" y="599"/>
                        <a:pt x="166" y="603"/>
                        <a:pt x="65" y="615"/>
                      </a:cubicBezTo>
                      <a:cubicBezTo>
                        <a:pt x="69" y="658"/>
                        <a:pt x="72" y="701"/>
                        <a:pt x="76" y="74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8" name="Freeform 56">
                  <a:extLst>
                    <a:ext uri="{FF2B5EF4-FFF2-40B4-BE49-F238E27FC236}">
                      <a16:creationId xmlns:a16="http://schemas.microsoft.com/office/drawing/2014/main" id="{1D5B77F3-3563-4AD1-B159-E3378D116F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72" y="1831"/>
                  <a:ext cx="197" cy="151"/>
                </a:xfrm>
                <a:custGeom>
                  <a:avLst/>
                  <a:gdLst>
                    <a:gd name="T0" fmla="*/ 675 w 868"/>
                    <a:gd name="T1" fmla="*/ 666 h 666"/>
                    <a:gd name="T2" fmla="*/ 785 w 868"/>
                    <a:gd name="T3" fmla="*/ 654 h 666"/>
                    <a:gd name="T4" fmla="*/ 868 w 868"/>
                    <a:gd name="T5" fmla="*/ 18 h 666"/>
                    <a:gd name="T6" fmla="*/ 757 w 868"/>
                    <a:gd name="T7" fmla="*/ 0 h 666"/>
                    <a:gd name="T8" fmla="*/ 728 w 868"/>
                    <a:gd name="T9" fmla="*/ 262 h 666"/>
                    <a:gd name="T10" fmla="*/ 19 w 868"/>
                    <a:gd name="T11" fmla="*/ 170 h 666"/>
                    <a:gd name="T12" fmla="*/ 0 w 868"/>
                    <a:gd name="T13" fmla="*/ 288 h 666"/>
                    <a:gd name="T14" fmla="*/ 686 w 868"/>
                    <a:gd name="T15" fmla="*/ 390 h 666"/>
                    <a:gd name="T16" fmla="*/ 675 w 868"/>
                    <a:gd name="T17" fmla="*/ 666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8" h="666">
                      <a:moveTo>
                        <a:pt x="675" y="666"/>
                      </a:moveTo>
                      <a:cubicBezTo>
                        <a:pt x="702" y="663"/>
                        <a:pt x="758" y="657"/>
                        <a:pt x="785" y="654"/>
                      </a:cubicBezTo>
                      <a:cubicBezTo>
                        <a:pt x="812" y="442"/>
                        <a:pt x="851" y="231"/>
                        <a:pt x="868" y="18"/>
                      </a:cubicBezTo>
                      <a:cubicBezTo>
                        <a:pt x="831" y="12"/>
                        <a:pt x="794" y="6"/>
                        <a:pt x="757" y="0"/>
                      </a:cubicBezTo>
                      <a:cubicBezTo>
                        <a:pt x="747" y="87"/>
                        <a:pt x="737" y="175"/>
                        <a:pt x="728" y="262"/>
                      </a:cubicBezTo>
                      <a:cubicBezTo>
                        <a:pt x="491" y="239"/>
                        <a:pt x="256" y="194"/>
                        <a:pt x="19" y="170"/>
                      </a:cubicBezTo>
                      <a:cubicBezTo>
                        <a:pt x="14" y="199"/>
                        <a:pt x="5" y="258"/>
                        <a:pt x="0" y="288"/>
                      </a:cubicBezTo>
                      <a:cubicBezTo>
                        <a:pt x="228" y="330"/>
                        <a:pt x="457" y="356"/>
                        <a:pt x="686" y="390"/>
                      </a:cubicBezTo>
                      <a:cubicBezTo>
                        <a:pt x="684" y="482"/>
                        <a:pt x="679" y="574"/>
                        <a:pt x="675" y="6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9" name="Freeform 57">
                  <a:extLst>
                    <a:ext uri="{FF2B5EF4-FFF2-40B4-BE49-F238E27FC236}">
                      <a16:creationId xmlns:a16="http://schemas.microsoft.com/office/drawing/2014/main" id="{EE612149-A81E-4AE4-A27D-C3FF86D6A8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81" y="2019"/>
                  <a:ext cx="191" cy="172"/>
                </a:xfrm>
                <a:custGeom>
                  <a:avLst/>
                  <a:gdLst>
                    <a:gd name="T0" fmla="*/ 428 w 839"/>
                    <a:gd name="T1" fmla="*/ 494 h 759"/>
                    <a:gd name="T2" fmla="*/ 826 w 839"/>
                    <a:gd name="T3" fmla="*/ 759 h 759"/>
                    <a:gd name="T4" fmla="*/ 823 w 839"/>
                    <a:gd name="T5" fmla="*/ 600 h 759"/>
                    <a:gd name="T6" fmla="*/ 478 w 839"/>
                    <a:gd name="T7" fmla="*/ 374 h 759"/>
                    <a:gd name="T8" fmla="*/ 808 w 839"/>
                    <a:gd name="T9" fmla="*/ 146 h 759"/>
                    <a:gd name="T10" fmla="*/ 839 w 839"/>
                    <a:gd name="T11" fmla="*/ 0 h 759"/>
                    <a:gd name="T12" fmla="*/ 361 w 839"/>
                    <a:gd name="T13" fmla="*/ 302 h 759"/>
                    <a:gd name="T14" fmla="*/ 0 w 839"/>
                    <a:gd name="T15" fmla="*/ 322 h 759"/>
                    <a:gd name="T16" fmla="*/ 5 w 839"/>
                    <a:gd name="T17" fmla="*/ 441 h 759"/>
                    <a:gd name="T18" fmla="*/ 428 w 839"/>
                    <a:gd name="T19" fmla="*/ 494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9" h="759">
                      <a:moveTo>
                        <a:pt x="428" y="494"/>
                      </a:moveTo>
                      <a:cubicBezTo>
                        <a:pt x="564" y="577"/>
                        <a:pt x="693" y="671"/>
                        <a:pt x="826" y="759"/>
                      </a:cubicBezTo>
                      <a:cubicBezTo>
                        <a:pt x="824" y="706"/>
                        <a:pt x="824" y="653"/>
                        <a:pt x="823" y="600"/>
                      </a:cubicBezTo>
                      <a:cubicBezTo>
                        <a:pt x="706" y="526"/>
                        <a:pt x="592" y="450"/>
                        <a:pt x="478" y="374"/>
                      </a:cubicBezTo>
                      <a:cubicBezTo>
                        <a:pt x="586" y="295"/>
                        <a:pt x="703" y="229"/>
                        <a:pt x="808" y="146"/>
                      </a:cubicBezTo>
                      <a:cubicBezTo>
                        <a:pt x="822" y="99"/>
                        <a:pt x="832" y="50"/>
                        <a:pt x="839" y="0"/>
                      </a:cubicBezTo>
                      <a:cubicBezTo>
                        <a:pt x="667" y="80"/>
                        <a:pt x="528" y="215"/>
                        <a:pt x="361" y="302"/>
                      </a:cubicBezTo>
                      <a:cubicBezTo>
                        <a:pt x="244" y="333"/>
                        <a:pt x="120" y="314"/>
                        <a:pt x="0" y="322"/>
                      </a:cubicBezTo>
                      <a:cubicBezTo>
                        <a:pt x="1" y="352"/>
                        <a:pt x="4" y="411"/>
                        <a:pt x="5" y="441"/>
                      </a:cubicBezTo>
                      <a:cubicBezTo>
                        <a:pt x="146" y="448"/>
                        <a:pt x="303" y="409"/>
                        <a:pt x="428" y="4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0" name="Freeform 58">
                  <a:extLst>
                    <a:ext uri="{FF2B5EF4-FFF2-40B4-BE49-F238E27FC236}">
                      <a16:creationId xmlns:a16="http://schemas.microsoft.com/office/drawing/2014/main" id="{2468FEB1-07CC-4227-9EE0-067F4BE232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19" y="2036"/>
                  <a:ext cx="192" cy="157"/>
                </a:xfrm>
                <a:custGeom>
                  <a:avLst/>
                  <a:gdLst>
                    <a:gd name="T0" fmla="*/ 24 w 844"/>
                    <a:gd name="T1" fmla="*/ 690 h 690"/>
                    <a:gd name="T2" fmla="*/ 217 w 844"/>
                    <a:gd name="T3" fmla="*/ 594 h 690"/>
                    <a:gd name="T4" fmla="*/ 703 w 844"/>
                    <a:gd name="T5" fmla="*/ 182 h 690"/>
                    <a:gd name="T6" fmla="*/ 725 w 844"/>
                    <a:gd name="T7" fmla="*/ 661 h 690"/>
                    <a:gd name="T8" fmla="*/ 840 w 844"/>
                    <a:gd name="T9" fmla="*/ 668 h 690"/>
                    <a:gd name="T10" fmla="*/ 819 w 844"/>
                    <a:gd name="T11" fmla="*/ 0 h 690"/>
                    <a:gd name="T12" fmla="*/ 568 w 844"/>
                    <a:gd name="T13" fmla="*/ 133 h 690"/>
                    <a:gd name="T14" fmla="*/ 130 w 844"/>
                    <a:gd name="T15" fmla="*/ 503 h 690"/>
                    <a:gd name="T16" fmla="*/ 120 w 844"/>
                    <a:gd name="T17" fmla="*/ 76 h 690"/>
                    <a:gd name="T18" fmla="*/ 1 w 844"/>
                    <a:gd name="T19" fmla="*/ 77 h 690"/>
                    <a:gd name="T20" fmla="*/ 24 w 844"/>
                    <a:gd name="T21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44" h="690">
                      <a:moveTo>
                        <a:pt x="24" y="690"/>
                      </a:moveTo>
                      <a:cubicBezTo>
                        <a:pt x="92" y="667"/>
                        <a:pt x="162" y="643"/>
                        <a:pt x="217" y="594"/>
                      </a:cubicBezTo>
                      <a:cubicBezTo>
                        <a:pt x="380" y="459"/>
                        <a:pt x="539" y="317"/>
                        <a:pt x="703" y="182"/>
                      </a:cubicBezTo>
                      <a:cubicBezTo>
                        <a:pt x="728" y="341"/>
                        <a:pt x="726" y="501"/>
                        <a:pt x="725" y="661"/>
                      </a:cubicBezTo>
                      <a:cubicBezTo>
                        <a:pt x="753" y="663"/>
                        <a:pt x="811" y="666"/>
                        <a:pt x="840" y="668"/>
                      </a:cubicBezTo>
                      <a:cubicBezTo>
                        <a:pt x="834" y="445"/>
                        <a:pt x="844" y="222"/>
                        <a:pt x="819" y="0"/>
                      </a:cubicBezTo>
                      <a:cubicBezTo>
                        <a:pt x="725" y="20"/>
                        <a:pt x="639" y="68"/>
                        <a:pt x="568" y="133"/>
                      </a:cubicBezTo>
                      <a:cubicBezTo>
                        <a:pt x="424" y="259"/>
                        <a:pt x="277" y="381"/>
                        <a:pt x="130" y="503"/>
                      </a:cubicBezTo>
                      <a:cubicBezTo>
                        <a:pt x="124" y="361"/>
                        <a:pt x="121" y="218"/>
                        <a:pt x="120" y="76"/>
                      </a:cubicBezTo>
                      <a:cubicBezTo>
                        <a:pt x="90" y="76"/>
                        <a:pt x="31" y="77"/>
                        <a:pt x="1" y="77"/>
                      </a:cubicBezTo>
                      <a:cubicBezTo>
                        <a:pt x="0" y="282"/>
                        <a:pt x="7" y="486"/>
                        <a:pt x="24" y="69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1" name="Freeform 59">
                  <a:extLst>
                    <a:ext uri="{FF2B5EF4-FFF2-40B4-BE49-F238E27FC236}">
                      <a16:creationId xmlns:a16="http://schemas.microsoft.com/office/drawing/2014/main" id="{DA8819B4-B267-43B1-88BF-C4DA147CD4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33" y="2779"/>
                  <a:ext cx="146" cy="237"/>
                </a:xfrm>
                <a:custGeom>
                  <a:avLst/>
                  <a:gdLst>
                    <a:gd name="T0" fmla="*/ 165 w 643"/>
                    <a:gd name="T1" fmla="*/ 978 h 1048"/>
                    <a:gd name="T2" fmla="*/ 538 w 643"/>
                    <a:gd name="T3" fmla="*/ 930 h 1048"/>
                    <a:gd name="T4" fmla="*/ 514 w 643"/>
                    <a:gd name="T5" fmla="*/ 492 h 1048"/>
                    <a:gd name="T6" fmla="*/ 179 w 643"/>
                    <a:gd name="T7" fmla="*/ 147 h 1048"/>
                    <a:gd name="T8" fmla="*/ 622 w 643"/>
                    <a:gd name="T9" fmla="*/ 126 h 1048"/>
                    <a:gd name="T10" fmla="*/ 618 w 643"/>
                    <a:gd name="T11" fmla="*/ 5 h 1048"/>
                    <a:gd name="T12" fmla="*/ 0 w 643"/>
                    <a:gd name="T13" fmla="*/ 8 h 1048"/>
                    <a:gd name="T14" fmla="*/ 183 w 643"/>
                    <a:gd name="T15" fmla="*/ 363 h 1048"/>
                    <a:gd name="T16" fmla="*/ 443 w 643"/>
                    <a:gd name="T17" fmla="*/ 733 h 1048"/>
                    <a:gd name="T18" fmla="*/ 309 w 643"/>
                    <a:gd name="T19" fmla="*/ 887 h 1048"/>
                    <a:gd name="T20" fmla="*/ 177 w 643"/>
                    <a:gd name="T21" fmla="*/ 649 h 1048"/>
                    <a:gd name="T22" fmla="*/ 33 w 643"/>
                    <a:gd name="T23" fmla="*/ 655 h 1048"/>
                    <a:gd name="T24" fmla="*/ 165 w 643"/>
                    <a:gd name="T25" fmla="*/ 978 h 1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3" h="1048">
                      <a:moveTo>
                        <a:pt x="165" y="978"/>
                      </a:moveTo>
                      <a:cubicBezTo>
                        <a:pt x="280" y="1048"/>
                        <a:pt x="451" y="1041"/>
                        <a:pt x="538" y="930"/>
                      </a:cubicBezTo>
                      <a:cubicBezTo>
                        <a:pt x="643" y="806"/>
                        <a:pt x="625" y="607"/>
                        <a:pt x="514" y="492"/>
                      </a:cubicBezTo>
                      <a:cubicBezTo>
                        <a:pt x="405" y="374"/>
                        <a:pt x="280" y="272"/>
                        <a:pt x="179" y="147"/>
                      </a:cubicBezTo>
                      <a:cubicBezTo>
                        <a:pt x="326" y="126"/>
                        <a:pt x="474" y="125"/>
                        <a:pt x="622" y="126"/>
                      </a:cubicBezTo>
                      <a:cubicBezTo>
                        <a:pt x="621" y="85"/>
                        <a:pt x="619" y="45"/>
                        <a:pt x="618" y="5"/>
                      </a:cubicBezTo>
                      <a:cubicBezTo>
                        <a:pt x="412" y="3"/>
                        <a:pt x="206" y="0"/>
                        <a:pt x="0" y="8"/>
                      </a:cubicBezTo>
                      <a:cubicBezTo>
                        <a:pt x="21" y="143"/>
                        <a:pt x="79" y="272"/>
                        <a:pt x="183" y="363"/>
                      </a:cubicBezTo>
                      <a:cubicBezTo>
                        <a:pt x="283" y="473"/>
                        <a:pt x="452" y="562"/>
                        <a:pt x="443" y="733"/>
                      </a:cubicBezTo>
                      <a:cubicBezTo>
                        <a:pt x="453" y="812"/>
                        <a:pt x="397" y="911"/>
                        <a:pt x="309" y="887"/>
                      </a:cubicBezTo>
                      <a:cubicBezTo>
                        <a:pt x="195" y="868"/>
                        <a:pt x="202" y="736"/>
                        <a:pt x="177" y="649"/>
                      </a:cubicBezTo>
                      <a:cubicBezTo>
                        <a:pt x="141" y="650"/>
                        <a:pt x="69" y="654"/>
                        <a:pt x="33" y="655"/>
                      </a:cubicBezTo>
                      <a:cubicBezTo>
                        <a:pt x="54" y="768"/>
                        <a:pt x="64" y="904"/>
                        <a:pt x="165" y="9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2" name="Freeform 60">
                  <a:extLst>
                    <a:ext uri="{FF2B5EF4-FFF2-40B4-BE49-F238E27FC236}">
                      <a16:creationId xmlns:a16="http://schemas.microsoft.com/office/drawing/2014/main" id="{EFB966DA-C368-4BDE-809D-AA162EA173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330" y="2779"/>
                  <a:ext cx="153" cy="250"/>
                </a:xfrm>
                <a:custGeom>
                  <a:avLst/>
                  <a:gdLst>
                    <a:gd name="T0" fmla="*/ 231 w 676"/>
                    <a:gd name="T1" fmla="*/ 1056 h 1100"/>
                    <a:gd name="T2" fmla="*/ 556 w 676"/>
                    <a:gd name="T3" fmla="*/ 987 h 1100"/>
                    <a:gd name="T4" fmla="*/ 671 w 676"/>
                    <a:gd name="T5" fmla="*/ 578 h 1100"/>
                    <a:gd name="T6" fmla="*/ 539 w 676"/>
                    <a:gd name="T7" fmla="*/ 115 h 1100"/>
                    <a:gd name="T8" fmla="*/ 102 w 676"/>
                    <a:gd name="T9" fmla="*/ 180 h 1100"/>
                    <a:gd name="T10" fmla="*/ 30 w 676"/>
                    <a:gd name="T11" fmla="*/ 739 h 1100"/>
                    <a:gd name="T12" fmla="*/ 231 w 676"/>
                    <a:gd name="T13" fmla="*/ 1056 h 1100"/>
                    <a:gd name="T14" fmla="*/ 178 w 676"/>
                    <a:gd name="T15" fmla="*/ 684 h 1100"/>
                    <a:gd name="T16" fmla="*/ 360 w 676"/>
                    <a:gd name="T17" fmla="*/ 154 h 1100"/>
                    <a:gd name="T18" fmla="*/ 511 w 676"/>
                    <a:gd name="T19" fmla="*/ 685 h 1100"/>
                    <a:gd name="T20" fmla="*/ 357 w 676"/>
                    <a:gd name="T21" fmla="*/ 947 h 1100"/>
                    <a:gd name="T22" fmla="*/ 178 w 676"/>
                    <a:gd name="T23" fmla="*/ 684 h 1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76" h="1100">
                      <a:moveTo>
                        <a:pt x="231" y="1056"/>
                      </a:moveTo>
                      <a:cubicBezTo>
                        <a:pt x="340" y="1100"/>
                        <a:pt x="479" y="1080"/>
                        <a:pt x="556" y="987"/>
                      </a:cubicBezTo>
                      <a:cubicBezTo>
                        <a:pt x="655" y="877"/>
                        <a:pt x="667" y="719"/>
                        <a:pt x="671" y="578"/>
                      </a:cubicBezTo>
                      <a:cubicBezTo>
                        <a:pt x="676" y="416"/>
                        <a:pt x="650" y="241"/>
                        <a:pt x="539" y="115"/>
                      </a:cubicBezTo>
                      <a:cubicBezTo>
                        <a:pt x="416" y="0"/>
                        <a:pt x="182" y="27"/>
                        <a:pt x="102" y="180"/>
                      </a:cubicBezTo>
                      <a:cubicBezTo>
                        <a:pt x="8" y="349"/>
                        <a:pt x="0" y="552"/>
                        <a:pt x="30" y="739"/>
                      </a:cubicBezTo>
                      <a:cubicBezTo>
                        <a:pt x="54" y="863"/>
                        <a:pt x="104" y="1006"/>
                        <a:pt x="231" y="1056"/>
                      </a:cubicBezTo>
                      <a:moveTo>
                        <a:pt x="178" y="684"/>
                      </a:moveTo>
                      <a:cubicBezTo>
                        <a:pt x="164" y="497"/>
                        <a:pt x="152" y="240"/>
                        <a:pt x="360" y="154"/>
                      </a:cubicBezTo>
                      <a:cubicBezTo>
                        <a:pt x="534" y="271"/>
                        <a:pt x="523" y="500"/>
                        <a:pt x="511" y="685"/>
                      </a:cubicBezTo>
                      <a:cubicBezTo>
                        <a:pt x="497" y="785"/>
                        <a:pt x="480" y="928"/>
                        <a:pt x="357" y="947"/>
                      </a:cubicBezTo>
                      <a:cubicBezTo>
                        <a:pt x="220" y="947"/>
                        <a:pt x="192" y="790"/>
                        <a:pt x="178" y="68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3" name="Freeform 61">
                  <a:extLst>
                    <a:ext uri="{FF2B5EF4-FFF2-40B4-BE49-F238E27FC236}">
                      <a16:creationId xmlns:a16="http://schemas.microsoft.com/office/drawing/2014/main" id="{5EE8A510-EB83-4099-8187-885B25D15AA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532" y="2774"/>
                  <a:ext cx="159" cy="257"/>
                </a:xfrm>
                <a:custGeom>
                  <a:avLst/>
                  <a:gdLst>
                    <a:gd name="T0" fmla="*/ 224 w 702"/>
                    <a:gd name="T1" fmla="*/ 1062 h 1131"/>
                    <a:gd name="T2" fmla="*/ 607 w 702"/>
                    <a:gd name="T3" fmla="*/ 915 h 1131"/>
                    <a:gd name="T4" fmla="*/ 593 w 702"/>
                    <a:gd name="T5" fmla="*/ 199 h 1131"/>
                    <a:gd name="T6" fmla="*/ 126 w 702"/>
                    <a:gd name="T7" fmla="*/ 152 h 1131"/>
                    <a:gd name="T8" fmla="*/ 22 w 702"/>
                    <a:gd name="T9" fmla="*/ 710 h 1131"/>
                    <a:gd name="T10" fmla="*/ 224 w 702"/>
                    <a:gd name="T11" fmla="*/ 1062 h 1131"/>
                    <a:gd name="T12" fmla="*/ 261 w 702"/>
                    <a:gd name="T13" fmla="*/ 925 h 1131"/>
                    <a:gd name="T14" fmla="*/ 177 w 702"/>
                    <a:gd name="T15" fmla="*/ 622 h 1131"/>
                    <a:gd name="T16" fmla="*/ 218 w 702"/>
                    <a:gd name="T17" fmla="*/ 279 h 1131"/>
                    <a:gd name="T18" fmla="*/ 380 w 702"/>
                    <a:gd name="T19" fmla="*/ 184 h 1131"/>
                    <a:gd name="T20" fmla="*/ 507 w 702"/>
                    <a:gd name="T21" fmla="*/ 443 h 1131"/>
                    <a:gd name="T22" fmla="*/ 465 w 702"/>
                    <a:gd name="T23" fmla="*/ 878 h 1131"/>
                    <a:gd name="T24" fmla="*/ 261 w 702"/>
                    <a:gd name="T25" fmla="*/ 925 h 1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2" h="1131">
                      <a:moveTo>
                        <a:pt x="224" y="1062"/>
                      </a:moveTo>
                      <a:cubicBezTo>
                        <a:pt x="364" y="1131"/>
                        <a:pt x="549" y="1059"/>
                        <a:pt x="607" y="915"/>
                      </a:cubicBezTo>
                      <a:cubicBezTo>
                        <a:pt x="702" y="689"/>
                        <a:pt x="699" y="421"/>
                        <a:pt x="593" y="199"/>
                      </a:cubicBezTo>
                      <a:cubicBezTo>
                        <a:pt x="510" y="28"/>
                        <a:pt x="241" y="0"/>
                        <a:pt x="126" y="152"/>
                      </a:cubicBezTo>
                      <a:cubicBezTo>
                        <a:pt x="9" y="311"/>
                        <a:pt x="0" y="521"/>
                        <a:pt x="22" y="710"/>
                      </a:cubicBezTo>
                      <a:cubicBezTo>
                        <a:pt x="43" y="844"/>
                        <a:pt x="87" y="1003"/>
                        <a:pt x="224" y="1062"/>
                      </a:cubicBezTo>
                      <a:moveTo>
                        <a:pt x="261" y="925"/>
                      </a:moveTo>
                      <a:cubicBezTo>
                        <a:pt x="185" y="846"/>
                        <a:pt x="180" y="727"/>
                        <a:pt x="177" y="622"/>
                      </a:cubicBezTo>
                      <a:cubicBezTo>
                        <a:pt x="180" y="508"/>
                        <a:pt x="167" y="385"/>
                        <a:pt x="218" y="279"/>
                      </a:cubicBezTo>
                      <a:cubicBezTo>
                        <a:pt x="245" y="218"/>
                        <a:pt x="310" y="163"/>
                        <a:pt x="380" y="184"/>
                      </a:cubicBezTo>
                      <a:cubicBezTo>
                        <a:pt x="471" y="236"/>
                        <a:pt x="498" y="346"/>
                        <a:pt x="507" y="443"/>
                      </a:cubicBezTo>
                      <a:cubicBezTo>
                        <a:pt x="517" y="588"/>
                        <a:pt x="524" y="741"/>
                        <a:pt x="465" y="878"/>
                      </a:cubicBezTo>
                      <a:cubicBezTo>
                        <a:pt x="435" y="956"/>
                        <a:pt x="323" y="975"/>
                        <a:pt x="261" y="9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4" name="Freeform 62">
                  <a:extLst>
                    <a:ext uri="{FF2B5EF4-FFF2-40B4-BE49-F238E27FC236}">
                      <a16:creationId xmlns:a16="http://schemas.microsoft.com/office/drawing/2014/main" id="{C96C163D-B077-4104-8C23-357561359E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734" y="2784"/>
                  <a:ext cx="160" cy="232"/>
                </a:xfrm>
                <a:custGeom>
                  <a:avLst/>
                  <a:gdLst>
                    <a:gd name="T0" fmla="*/ 82 w 704"/>
                    <a:gd name="T1" fmla="*/ 499 h 1024"/>
                    <a:gd name="T2" fmla="*/ 406 w 704"/>
                    <a:gd name="T3" fmla="*/ 1024 h 1024"/>
                    <a:gd name="T4" fmla="*/ 548 w 704"/>
                    <a:gd name="T5" fmla="*/ 1020 h 1024"/>
                    <a:gd name="T6" fmla="*/ 550 w 704"/>
                    <a:gd name="T7" fmla="*/ 400 h 1024"/>
                    <a:gd name="T8" fmla="*/ 704 w 704"/>
                    <a:gd name="T9" fmla="*/ 349 h 1024"/>
                    <a:gd name="T10" fmla="*/ 562 w 704"/>
                    <a:gd name="T11" fmla="*/ 224 h 1024"/>
                    <a:gd name="T12" fmla="*/ 541 w 704"/>
                    <a:gd name="T13" fmla="*/ 0 h 1024"/>
                    <a:gd name="T14" fmla="*/ 397 w 704"/>
                    <a:gd name="T15" fmla="*/ 6 h 1024"/>
                    <a:gd name="T16" fmla="*/ 396 w 704"/>
                    <a:gd name="T17" fmla="*/ 255 h 1024"/>
                    <a:gd name="T18" fmla="*/ 0 w 704"/>
                    <a:gd name="T19" fmla="*/ 257 h 1024"/>
                    <a:gd name="T20" fmla="*/ 82 w 704"/>
                    <a:gd name="T21" fmla="*/ 499 h 1024"/>
                    <a:gd name="T22" fmla="*/ 180 w 704"/>
                    <a:gd name="T23" fmla="*/ 391 h 1024"/>
                    <a:gd name="T24" fmla="*/ 399 w 704"/>
                    <a:gd name="T25" fmla="*/ 388 h 1024"/>
                    <a:gd name="T26" fmla="*/ 393 w 704"/>
                    <a:gd name="T27" fmla="*/ 747 h 1024"/>
                    <a:gd name="T28" fmla="*/ 180 w 704"/>
                    <a:gd name="T29" fmla="*/ 391 h 1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04" h="1024">
                      <a:moveTo>
                        <a:pt x="82" y="499"/>
                      </a:moveTo>
                      <a:cubicBezTo>
                        <a:pt x="190" y="674"/>
                        <a:pt x="296" y="850"/>
                        <a:pt x="406" y="1024"/>
                      </a:cubicBezTo>
                      <a:cubicBezTo>
                        <a:pt x="453" y="1023"/>
                        <a:pt x="501" y="1022"/>
                        <a:pt x="548" y="1020"/>
                      </a:cubicBezTo>
                      <a:cubicBezTo>
                        <a:pt x="548" y="814"/>
                        <a:pt x="547" y="607"/>
                        <a:pt x="550" y="400"/>
                      </a:cubicBezTo>
                      <a:cubicBezTo>
                        <a:pt x="601" y="384"/>
                        <a:pt x="652" y="367"/>
                        <a:pt x="704" y="349"/>
                      </a:cubicBezTo>
                      <a:cubicBezTo>
                        <a:pt x="659" y="305"/>
                        <a:pt x="611" y="263"/>
                        <a:pt x="562" y="224"/>
                      </a:cubicBezTo>
                      <a:cubicBezTo>
                        <a:pt x="555" y="150"/>
                        <a:pt x="548" y="75"/>
                        <a:pt x="541" y="0"/>
                      </a:cubicBezTo>
                      <a:cubicBezTo>
                        <a:pt x="493" y="2"/>
                        <a:pt x="445" y="4"/>
                        <a:pt x="397" y="6"/>
                      </a:cubicBezTo>
                      <a:cubicBezTo>
                        <a:pt x="397" y="89"/>
                        <a:pt x="397" y="172"/>
                        <a:pt x="396" y="255"/>
                      </a:cubicBezTo>
                      <a:cubicBezTo>
                        <a:pt x="264" y="256"/>
                        <a:pt x="132" y="255"/>
                        <a:pt x="0" y="257"/>
                      </a:cubicBezTo>
                      <a:cubicBezTo>
                        <a:pt x="10" y="343"/>
                        <a:pt x="35" y="427"/>
                        <a:pt x="82" y="499"/>
                      </a:cubicBezTo>
                      <a:moveTo>
                        <a:pt x="180" y="391"/>
                      </a:moveTo>
                      <a:cubicBezTo>
                        <a:pt x="253" y="390"/>
                        <a:pt x="326" y="389"/>
                        <a:pt x="399" y="388"/>
                      </a:cubicBezTo>
                      <a:cubicBezTo>
                        <a:pt x="398" y="508"/>
                        <a:pt x="399" y="628"/>
                        <a:pt x="393" y="747"/>
                      </a:cubicBezTo>
                      <a:cubicBezTo>
                        <a:pt x="312" y="635"/>
                        <a:pt x="242" y="515"/>
                        <a:pt x="180" y="39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5" name="Freeform 63">
                  <a:extLst>
                    <a:ext uri="{FF2B5EF4-FFF2-40B4-BE49-F238E27FC236}">
                      <a16:creationId xmlns:a16="http://schemas.microsoft.com/office/drawing/2014/main" id="{10C4BF62-034B-42D5-8331-4E0FB7F02E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97" y="2870"/>
                  <a:ext cx="388" cy="30"/>
                </a:xfrm>
                <a:custGeom>
                  <a:avLst/>
                  <a:gdLst>
                    <a:gd name="T0" fmla="*/ 0 w 1713"/>
                    <a:gd name="T1" fmla="*/ 42 h 128"/>
                    <a:gd name="T2" fmla="*/ 385 w 1713"/>
                    <a:gd name="T3" fmla="*/ 96 h 128"/>
                    <a:gd name="T4" fmla="*/ 1713 w 1713"/>
                    <a:gd name="T5" fmla="*/ 79 h 128"/>
                    <a:gd name="T6" fmla="*/ 1302 w 1713"/>
                    <a:gd name="T7" fmla="*/ 28 h 128"/>
                    <a:gd name="T8" fmla="*/ 0 w 1713"/>
                    <a:gd name="T9" fmla="*/ 4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13" h="128">
                      <a:moveTo>
                        <a:pt x="0" y="42"/>
                      </a:moveTo>
                      <a:cubicBezTo>
                        <a:pt x="110" y="128"/>
                        <a:pt x="256" y="87"/>
                        <a:pt x="385" y="96"/>
                      </a:cubicBezTo>
                      <a:cubicBezTo>
                        <a:pt x="827" y="86"/>
                        <a:pt x="1272" y="116"/>
                        <a:pt x="1713" y="79"/>
                      </a:cubicBezTo>
                      <a:cubicBezTo>
                        <a:pt x="1590" y="0"/>
                        <a:pt x="1439" y="35"/>
                        <a:pt x="1302" y="28"/>
                      </a:cubicBezTo>
                      <a:cubicBezTo>
                        <a:pt x="868" y="36"/>
                        <a:pt x="432" y="12"/>
                        <a:pt x="0" y="4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6" name="Freeform 64">
                  <a:extLst>
                    <a:ext uri="{FF2B5EF4-FFF2-40B4-BE49-F238E27FC236}">
                      <a16:creationId xmlns:a16="http://schemas.microsoft.com/office/drawing/2014/main" id="{8E2F3E7F-01E8-4B21-8613-A68C118C1A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082" y="2932"/>
                  <a:ext cx="283" cy="310"/>
                </a:xfrm>
                <a:custGeom>
                  <a:avLst/>
                  <a:gdLst>
                    <a:gd name="T0" fmla="*/ 204 w 1246"/>
                    <a:gd name="T1" fmla="*/ 1316 h 1364"/>
                    <a:gd name="T2" fmla="*/ 333 w 1246"/>
                    <a:gd name="T3" fmla="*/ 1364 h 1364"/>
                    <a:gd name="T4" fmla="*/ 735 w 1246"/>
                    <a:gd name="T5" fmla="*/ 855 h 1364"/>
                    <a:gd name="T6" fmla="*/ 929 w 1246"/>
                    <a:gd name="T7" fmla="*/ 1013 h 1364"/>
                    <a:gd name="T8" fmla="*/ 1026 w 1246"/>
                    <a:gd name="T9" fmla="*/ 893 h 1364"/>
                    <a:gd name="T10" fmla="*/ 842 w 1246"/>
                    <a:gd name="T11" fmla="*/ 737 h 1364"/>
                    <a:gd name="T12" fmla="*/ 1246 w 1246"/>
                    <a:gd name="T13" fmla="*/ 202 h 1364"/>
                    <a:gd name="T14" fmla="*/ 1132 w 1246"/>
                    <a:gd name="T15" fmla="*/ 125 h 1364"/>
                    <a:gd name="T16" fmla="*/ 732 w 1246"/>
                    <a:gd name="T17" fmla="*/ 638 h 1364"/>
                    <a:gd name="T18" fmla="*/ 541 w 1246"/>
                    <a:gd name="T19" fmla="*/ 523 h 1364"/>
                    <a:gd name="T20" fmla="*/ 874 w 1246"/>
                    <a:gd name="T21" fmla="*/ 104 h 1364"/>
                    <a:gd name="T22" fmla="*/ 844 w 1246"/>
                    <a:gd name="T23" fmla="*/ 0 h 1364"/>
                    <a:gd name="T24" fmla="*/ 702 w 1246"/>
                    <a:gd name="T25" fmla="*/ 99 h 1364"/>
                    <a:gd name="T26" fmla="*/ 0 w 1246"/>
                    <a:gd name="T27" fmla="*/ 999 h 1364"/>
                    <a:gd name="T28" fmla="*/ 110 w 1246"/>
                    <a:gd name="T29" fmla="*/ 1074 h 1364"/>
                    <a:gd name="T30" fmla="*/ 452 w 1246"/>
                    <a:gd name="T31" fmla="*/ 635 h 1364"/>
                    <a:gd name="T32" fmla="*/ 630 w 1246"/>
                    <a:gd name="T33" fmla="*/ 774 h 1364"/>
                    <a:gd name="T34" fmla="*/ 204 w 1246"/>
                    <a:gd name="T35" fmla="*/ 1316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6" h="1364">
                      <a:moveTo>
                        <a:pt x="204" y="1316"/>
                      </a:moveTo>
                      <a:cubicBezTo>
                        <a:pt x="246" y="1334"/>
                        <a:pt x="287" y="1357"/>
                        <a:pt x="333" y="1364"/>
                      </a:cubicBezTo>
                      <a:cubicBezTo>
                        <a:pt x="474" y="1200"/>
                        <a:pt x="598" y="1022"/>
                        <a:pt x="735" y="855"/>
                      </a:cubicBezTo>
                      <a:cubicBezTo>
                        <a:pt x="800" y="908"/>
                        <a:pt x="864" y="960"/>
                        <a:pt x="929" y="1013"/>
                      </a:cubicBezTo>
                      <a:cubicBezTo>
                        <a:pt x="962" y="973"/>
                        <a:pt x="994" y="934"/>
                        <a:pt x="1026" y="893"/>
                      </a:cubicBezTo>
                      <a:cubicBezTo>
                        <a:pt x="963" y="843"/>
                        <a:pt x="897" y="796"/>
                        <a:pt x="842" y="737"/>
                      </a:cubicBezTo>
                      <a:cubicBezTo>
                        <a:pt x="962" y="548"/>
                        <a:pt x="1111" y="380"/>
                        <a:pt x="1246" y="202"/>
                      </a:cubicBezTo>
                      <a:cubicBezTo>
                        <a:pt x="1208" y="176"/>
                        <a:pt x="1170" y="151"/>
                        <a:pt x="1132" y="125"/>
                      </a:cubicBezTo>
                      <a:cubicBezTo>
                        <a:pt x="1002" y="299"/>
                        <a:pt x="880" y="480"/>
                        <a:pt x="732" y="638"/>
                      </a:cubicBezTo>
                      <a:cubicBezTo>
                        <a:pt x="663" y="610"/>
                        <a:pt x="603" y="564"/>
                        <a:pt x="541" y="523"/>
                      </a:cubicBezTo>
                      <a:cubicBezTo>
                        <a:pt x="649" y="381"/>
                        <a:pt x="754" y="236"/>
                        <a:pt x="874" y="104"/>
                      </a:cubicBezTo>
                      <a:cubicBezTo>
                        <a:pt x="867" y="78"/>
                        <a:pt x="851" y="26"/>
                        <a:pt x="844" y="0"/>
                      </a:cubicBezTo>
                      <a:cubicBezTo>
                        <a:pt x="787" y="17"/>
                        <a:pt x="736" y="49"/>
                        <a:pt x="702" y="99"/>
                      </a:cubicBezTo>
                      <a:cubicBezTo>
                        <a:pt x="468" y="400"/>
                        <a:pt x="235" y="700"/>
                        <a:pt x="0" y="999"/>
                      </a:cubicBezTo>
                      <a:cubicBezTo>
                        <a:pt x="37" y="1024"/>
                        <a:pt x="74" y="1049"/>
                        <a:pt x="110" y="1074"/>
                      </a:cubicBezTo>
                      <a:cubicBezTo>
                        <a:pt x="225" y="928"/>
                        <a:pt x="336" y="780"/>
                        <a:pt x="452" y="635"/>
                      </a:cubicBezTo>
                      <a:cubicBezTo>
                        <a:pt x="512" y="681"/>
                        <a:pt x="571" y="727"/>
                        <a:pt x="630" y="774"/>
                      </a:cubicBezTo>
                      <a:cubicBezTo>
                        <a:pt x="492" y="958"/>
                        <a:pt x="345" y="1134"/>
                        <a:pt x="204" y="13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7" name="Freeform 65">
                  <a:extLst>
                    <a:ext uri="{FF2B5EF4-FFF2-40B4-BE49-F238E27FC236}">
                      <a16:creationId xmlns:a16="http://schemas.microsoft.com/office/drawing/2014/main" id="{C2772B0F-62D5-4231-9F48-7CF08809EC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90" y="2926"/>
                  <a:ext cx="174" cy="202"/>
                </a:xfrm>
                <a:custGeom>
                  <a:avLst/>
                  <a:gdLst>
                    <a:gd name="T0" fmla="*/ 273 w 768"/>
                    <a:gd name="T1" fmla="*/ 516 h 889"/>
                    <a:gd name="T2" fmla="*/ 566 w 768"/>
                    <a:gd name="T3" fmla="*/ 889 h 889"/>
                    <a:gd name="T4" fmla="*/ 768 w 768"/>
                    <a:gd name="T5" fmla="*/ 738 h 889"/>
                    <a:gd name="T6" fmla="*/ 687 w 768"/>
                    <a:gd name="T7" fmla="*/ 631 h 889"/>
                    <a:gd name="T8" fmla="*/ 557 w 768"/>
                    <a:gd name="T9" fmla="*/ 697 h 889"/>
                    <a:gd name="T10" fmla="*/ 187 w 768"/>
                    <a:gd name="T11" fmla="*/ 201 h 889"/>
                    <a:gd name="T12" fmla="*/ 294 w 768"/>
                    <a:gd name="T13" fmla="*/ 100 h 889"/>
                    <a:gd name="T14" fmla="*/ 197 w 768"/>
                    <a:gd name="T15" fmla="*/ 0 h 889"/>
                    <a:gd name="T16" fmla="*/ 0 w 768"/>
                    <a:gd name="T17" fmla="*/ 148 h 889"/>
                    <a:gd name="T18" fmla="*/ 246 w 768"/>
                    <a:gd name="T19" fmla="*/ 488 h 889"/>
                    <a:gd name="T20" fmla="*/ 57 w 768"/>
                    <a:gd name="T21" fmla="*/ 518 h 889"/>
                    <a:gd name="T22" fmla="*/ 82 w 768"/>
                    <a:gd name="T23" fmla="*/ 648 h 889"/>
                    <a:gd name="T24" fmla="*/ 278 w 768"/>
                    <a:gd name="T25" fmla="*/ 642 h 889"/>
                    <a:gd name="T26" fmla="*/ 273 w 768"/>
                    <a:gd name="T27" fmla="*/ 516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8" h="889">
                      <a:moveTo>
                        <a:pt x="273" y="516"/>
                      </a:moveTo>
                      <a:cubicBezTo>
                        <a:pt x="368" y="643"/>
                        <a:pt x="464" y="768"/>
                        <a:pt x="566" y="889"/>
                      </a:cubicBezTo>
                      <a:cubicBezTo>
                        <a:pt x="632" y="838"/>
                        <a:pt x="700" y="788"/>
                        <a:pt x="768" y="738"/>
                      </a:cubicBezTo>
                      <a:cubicBezTo>
                        <a:pt x="741" y="703"/>
                        <a:pt x="714" y="667"/>
                        <a:pt x="687" y="631"/>
                      </a:cubicBezTo>
                      <a:cubicBezTo>
                        <a:pt x="644" y="653"/>
                        <a:pt x="600" y="675"/>
                        <a:pt x="557" y="697"/>
                      </a:cubicBezTo>
                      <a:cubicBezTo>
                        <a:pt x="431" y="533"/>
                        <a:pt x="306" y="369"/>
                        <a:pt x="187" y="201"/>
                      </a:cubicBezTo>
                      <a:cubicBezTo>
                        <a:pt x="222" y="168"/>
                        <a:pt x="258" y="134"/>
                        <a:pt x="294" y="100"/>
                      </a:cubicBezTo>
                      <a:cubicBezTo>
                        <a:pt x="262" y="67"/>
                        <a:pt x="230" y="34"/>
                        <a:pt x="197" y="0"/>
                      </a:cubicBezTo>
                      <a:cubicBezTo>
                        <a:pt x="132" y="50"/>
                        <a:pt x="67" y="100"/>
                        <a:pt x="0" y="148"/>
                      </a:cubicBezTo>
                      <a:cubicBezTo>
                        <a:pt x="83" y="261"/>
                        <a:pt x="168" y="372"/>
                        <a:pt x="246" y="488"/>
                      </a:cubicBezTo>
                      <a:cubicBezTo>
                        <a:pt x="183" y="499"/>
                        <a:pt x="120" y="508"/>
                        <a:pt x="57" y="518"/>
                      </a:cubicBezTo>
                      <a:cubicBezTo>
                        <a:pt x="65" y="561"/>
                        <a:pt x="74" y="604"/>
                        <a:pt x="82" y="648"/>
                      </a:cubicBezTo>
                      <a:cubicBezTo>
                        <a:pt x="147" y="646"/>
                        <a:pt x="213" y="644"/>
                        <a:pt x="278" y="642"/>
                      </a:cubicBezTo>
                      <a:cubicBezTo>
                        <a:pt x="277" y="611"/>
                        <a:pt x="275" y="547"/>
                        <a:pt x="273" y="5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8" name="Freeform 66">
                  <a:extLst>
                    <a:ext uri="{FF2B5EF4-FFF2-40B4-BE49-F238E27FC236}">
                      <a16:creationId xmlns:a16="http://schemas.microsoft.com/office/drawing/2014/main" id="{234795DB-85F0-4CDA-86D1-B7F9F48F41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899" y="2989"/>
                  <a:ext cx="207" cy="16"/>
                </a:xfrm>
                <a:custGeom>
                  <a:avLst/>
                  <a:gdLst>
                    <a:gd name="T0" fmla="*/ 3 w 911"/>
                    <a:gd name="T1" fmla="*/ 69 h 69"/>
                    <a:gd name="T2" fmla="*/ 908 w 911"/>
                    <a:gd name="T3" fmla="*/ 69 h 69"/>
                    <a:gd name="T4" fmla="*/ 911 w 911"/>
                    <a:gd name="T5" fmla="*/ 1 h 69"/>
                    <a:gd name="T6" fmla="*/ 0 w 911"/>
                    <a:gd name="T7" fmla="*/ 0 h 69"/>
                    <a:gd name="T8" fmla="*/ 3 w 911"/>
                    <a:gd name="T9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1" h="69">
                      <a:moveTo>
                        <a:pt x="3" y="69"/>
                      </a:moveTo>
                      <a:cubicBezTo>
                        <a:pt x="305" y="68"/>
                        <a:pt x="606" y="66"/>
                        <a:pt x="908" y="69"/>
                      </a:cubicBezTo>
                      <a:cubicBezTo>
                        <a:pt x="909" y="52"/>
                        <a:pt x="910" y="18"/>
                        <a:pt x="911" y="1"/>
                      </a:cubicBezTo>
                      <a:cubicBezTo>
                        <a:pt x="607" y="1"/>
                        <a:pt x="303" y="0"/>
                        <a:pt x="0" y="0"/>
                      </a:cubicBezTo>
                      <a:cubicBezTo>
                        <a:pt x="0" y="17"/>
                        <a:pt x="2" y="52"/>
                        <a:pt x="3" y="6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9" name="Freeform 67">
                  <a:extLst>
                    <a:ext uri="{FF2B5EF4-FFF2-40B4-BE49-F238E27FC236}">
                      <a16:creationId xmlns:a16="http://schemas.microsoft.com/office/drawing/2014/main" id="{DA61444B-FDE2-4EEF-A749-839F342AA9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13" y="2986"/>
                  <a:ext cx="188" cy="20"/>
                </a:xfrm>
                <a:custGeom>
                  <a:avLst/>
                  <a:gdLst>
                    <a:gd name="T0" fmla="*/ 1 w 829"/>
                    <a:gd name="T1" fmla="*/ 72 h 88"/>
                    <a:gd name="T2" fmla="*/ 829 w 829"/>
                    <a:gd name="T3" fmla="*/ 56 h 88"/>
                    <a:gd name="T4" fmla="*/ 699 w 829"/>
                    <a:gd name="T5" fmla="*/ 4 h 88"/>
                    <a:gd name="T6" fmla="*/ 0 w 829"/>
                    <a:gd name="T7" fmla="*/ 3 h 88"/>
                    <a:gd name="T8" fmla="*/ 1 w 829"/>
                    <a:gd name="T9" fmla="*/ 72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9" h="88">
                      <a:moveTo>
                        <a:pt x="1" y="72"/>
                      </a:moveTo>
                      <a:cubicBezTo>
                        <a:pt x="277" y="63"/>
                        <a:pt x="554" y="88"/>
                        <a:pt x="829" y="56"/>
                      </a:cubicBezTo>
                      <a:cubicBezTo>
                        <a:pt x="787" y="35"/>
                        <a:pt x="748" y="2"/>
                        <a:pt x="699" y="4"/>
                      </a:cubicBezTo>
                      <a:cubicBezTo>
                        <a:pt x="466" y="0"/>
                        <a:pt x="233" y="5"/>
                        <a:pt x="0" y="3"/>
                      </a:cubicBezTo>
                      <a:cubicBezTo>
                        <a:pt x="0" y="20"/>
                        <a:pt x="1" y="55"/>
                        <a:pt x="1" y="7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0" name="Freeform 68">
                  <a:extLst>
                    <a:ext uri="{FF2B5EF4-FFF2-40B4-BE49-F238E27FC236}">
                      <a16:creationId xmlns:a16="http://schemas.microsoft.com/office/drawing/2014/main" id="{6BC2D4AD-90F6-40E9-9923-3A41BB0B05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61" y="2993"/>
                  <a:ext cx="114" cy="137"/>
                </a:xfrm>
                <a:custGeom>
                  <a:avLst/>
                  <a:gdLst>
                    <a:gd name="T0" fmla="*/ 0 w 503"/>
                    <a:gd name="T1" fmla="*/ 68 h 605"/>
                    <a:gd name="T2" fmla="*/ 417 w 503"/>
                    <a:gd name="T3" fmla="*/ 605 h 605"/>
                    <a:gd name="T4" fmla="*/ 503 w 503"/>
                    <a:gd name="T5" fmla="*/ 531 h 605"/>
                    <a:gd name="T6" fmla="*/ 102 w 503"/>
                    <a:gd name="T7" fmla="*/ 0 h 605"/>
                    <a:gd name="T8" fmla="*/ 0 w 503"/>
                    <a:gd name="T9" fmla="*/ 68 h 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3" h="605">
                      <a:moveTo>
                        <a:pt x="0" y="68"/>
                      </a:moveTo>
                      <a:cubicBezTo>
                        <a:pt x="141" y="245"/>
                        <a:pt x="271" y="431"/>
                        <a:pt x="417" y="605"/>
                      </a:cubicBezTo>
                      <a:cubicBezTo>
                        <a:pt x="438" y="587"/>
                        <a:pt x="481" y="550"/>
                        <a:pt x="503" y="531"/>
                      </a:cubicBezTo>
                      <a:cubicBezTo>
                        <a:pt x="367" y="356"/>
                        <a:pt x="232" y="180"/>
                        <a:pt x="102" y="0"/>
                      </a:cubicBezTo>
                      <a:cubicBezTo>
                        <a:pt x="68" y="23"/>
                        <a:pt x="34" y="46"/>
                        <a:pt x="0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1" name="Freeform 69">
                  <a:extLst>
                    <a:ext uri="{FF2B5EF4-FFF2-40B4-BE49-F238E27FC236}">
                      <a16:creationId xmlns:a16="http://schemas.microsoft.com/office/drawing/2014/main" id="{9D85CAAF-7257-4DA9-922B-9AB0318A51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95" y="3011"/>
                  <a:ext cx="252" cy="275"/>
                </a:xfrm>
                <a:custGeom>
                  <a:avLst/>
                  <a:gdLst>
                    <a:gd name="T0" fmla="*/ 0 w 1107"/>
                    <a:gd name="T1" fmla="*/ 507 h 1212"/>
                    <a:gd name="T2" fmla="*/ 535 w 1107"/>
                    <a:gd name="T3" fmla="*/ 1212 h 1212"/>
                    <a:gd name="T4" fmla="*/ 641 w 1107"/>
                    <a:gd name="T5" fmla="*/ 1157 h 1212"/>
                    <a:gd name="T6" fmla="*/ 474 w 1107"/>
                    <a:gd name="T7" fmla="*/ 932 h 1212"/>
                    <a:gd name="T8" fmla="*/ 855 w 1107"/>
                    <a:gd name="T9" fmla="*/ 654 h 1212"/>
                    <a:gd name="T10" fmla="*/ 957 w 1107"/>
                    <a:gd name="T11" fmla="*/ 774 h 1212"/>
                    <a:gd name="T12" fmla="*/ 856 w 1107"/>
                    <a:gd name="T13" fmla="*/ 927 h 1212"/>
                    <a:gd name="T14" fmla="*/ 1000 w 1107"/>
                    <a:gd name="T15" fmla="*/ 1000 h 1212"/>
                    <a:gd name="T16" fmla="*/ 1107 w 1107"/>
                    <a:gd name="T17" fmla="*/ 826 h 1212"/>
                    <a:gd name="T18" fmla="*/ 906 w 1107"/>
                    <a:gd name="T19" fmla="*/ 525 h 1212"/>
                    <a:gd name="T20" fmla="*/ 749 w 1107"/>
                    <a:gd name="T21" fmla="*/ 550 h 1212"/>
                    <a:gd name="T22" fmla="*/ 392 w 1107"/>
                    <a:gd name="T23" fmla="*/ 815 h 1212"/>
                    <a:gd name="T24" fmla="*/ 314 w 1107"/>
                    <a:gd name="T25" fmla="*/ 721 h 1212"/>
                    <a:gd name="T26" fmla="*/ 584 w 1107"/>
                    <a:gd name="T27" fmla="*/ 386 h 1212"/>
                    <a:gd name="T28" fmla="*/ 580 w 1107"/>
                    <a:gd name="T29" fmla="*/ 26 h 1212"/>
                    <a:gd name="T30" fmla="*/ 402 w 1107"/>
                    <a:gd name="T31" fmla="*/ 0 h 1212"/>
                    <a:gd name="T32" fmla="*/ 442 w 1107"/>
                    <a:gd name="T33" fmla="*/ 367 h 1212"/>
                    <a:gd name="T34" fmla="*/ 232 w 1107"/>
                    <a:gd name="T35" fmla="*/ 601 h 1212"/>
                    <a:gd name="T36" fmla="*/ 110 w 1107"/>
                    <a:gd name="T37" fmla="*/ 460 h 1212"/>
                    <a:gd name="T38" fmla="*/ 0 w 1107"/>
                    <a:gd name="T39" fmla="*/ 507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07" h="1212">
                      <a:moveTo>
                        <a:pt x="0" y="507"/>
                      </a:moveTo>
                      <a:cubicBezTo>
                        <a:pt x="179" y="741"/>
                        <a:pt x="348" y="984"/>
                        <a:pt x="535" y="1212"/>
                      </a:cubicBezTo>
                      <a:cubicBezTo>
                        <a:pt x="571" y="1196"/>
                        <a:pt x="606" y="1176"/>
                        <a:pt x="641" y="1157"/>
                      </a:cubicBezTo>
                      <a:cubicBezTo>
                        <a:pt x="586" y="1081"/>
                        <a:pt x="530" y="1007"/>
                        <a:pt x="474" y="932"/>
                      </a:cubicBezTo>
                      <a:cubicBezTo>
                        <a:pt x="599" y="836"/>
                        <a:pt x="722" y="737"/>
                        <a:pt x="855" y="654"/>
                      </a:cubicBezTo>
                      <a:cubicBezTo>
                        <a:pt x="889" y="694"/>
                        <a:pt x="923" y="734"/>
                        <a:pt x="957" y="774"/>
                      </a:cubicBezTo>
                      <a:cubicBezTo>
                        <a:pt x="924" y="826"/>
                        <a:pt x="890" y="877"/>
                        <a:pt x="856" y="927"/>
                      </a:cubicBezTo>
                      <a:cubicBezTo>
                        <a:pt x="904" y="951"/>
                        <a:pt x="952" y="975"/>
                        <a:pt x="1000" y="1000"/>
                      </a:cubicBezTo>
                      <a:cubicBezTo>
                        <a:pt x="1039" y="944"/>
                        <a:pt x="1079" y="889"/>
                        <a:pt x="1107" y="826"/>
                      </a:cubicBezTo>
                      <a:cubicBezTo>
                        <a:pt x="1089" y="702"/>
                        <a:pt x="1003" y="598"/>
                        <a:pt x="906" y="525"/>
                      </a:cubicBezTo>
                      <a:cubicBezTo>
                        <a:pt x="855" y="476"/>
                        <a:pt x="797" y="525"/>
                        <a:pt x="749" y="550"/>
                      </a:cubicBezTo>
                      <a:cubicBezTo>
                        <a:pt x="623" y="629"/>
                        <a:pt x="511" y="726"/>
                        <a:pt x="392" y="815"/>
                      </a:cubicBezTo>
                      <a:cubicBezTo>
                        <a:pt x="366" y="784"/>
                        <a:pt x="340" y="753"/>
                        <a:pt x="314" y="721"/>
                      </a:cubicBezTo>
                      <a:cubicBezTo>
                        <a:pt x="419" y="623"/>
                        <a:pt x="534" y="524"/>
                        <a:pt x="584" y="386"/>
                      </a:cubicBezTo>
                      <a:cubicBezTo>
                        <a:pt x="613" y="268"/>
                        <a:pt x="590" y="145"/>
                        <a:pt x="580" y="26"/>
                      </a:cubicBezTo>
                      <a:cubicBezTo>
                        <a:pt x="521" y="18"/>
                        <a:pt x="461" y="9"/>
                        <a:pt x="402" y="0"/>
                      </a:cubicBezTo>
                      <a:cubicBezTo>
                        <a:pt x="433" y="119"/>
                        <a:pt x="474" y="244"/>
                        <a:pt x="442" y="367"/>
                      </a:cubicBezTo>
                      <a:cubicBezTo>
                        <a:pt x="394" y="462"/>
                        <a:pt x="307" y="528"/>
                        <a:pt x="232" y="601"/>
                      </a:cubicBezTo>
                      <a:cubicBezTo>
                        <a:pt x="192" y="553"/>
                        <a:pt x="153" y="504"/>
                        <a:pt x="110" y="460"/>
                      </a:cubicBezTo>
                      <a:cubicBezTo>
                        <a:pt x="72" y="475"/>
                        <a:pt x="36" y="491"/>
                        <a:pt x="0" y="50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2" name="Freeform 70">
                  <a:extLst>
                    <a:ext uri="{FF2B5EF4-FFF2-40B4-BE49-F238E27FC236}">
                      <a16:creationId xmlns:a16="http://schemas.microsoft.com/office/drawing/2014/main" id="{DAA9530D-3C92-41C7-9BBE-B5321ED1AC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49" y="3059"/>
                  <a:ext cx="267" cy="284"/>
                </a:xfrm>
                <a:custGeom>
                  <a:avLst/>
                  <a:gdLst>
                    <a:gd name="T0" fmla="*/ 0 w 1178"/>
                    <a:gd name="T1" fmla="*/ 866 h 1251"/>
                    <a:gd name="T2" fmla="*/ 505 w 1178"/>
                    <a:gd name="T3" fmla="*/ 1251 h 1251"/>
                    <a:gd name="T4" fmla="*/ 1178 w 1178"/>
                    <a:gd name="T5" fmla="*/ 393 h 1251"/>
                    <a:gd name="T6" fmla="*/ 649 w 1178"/>
                    <a:gd name="T7" fmla="*/ 0 h 1251"/>
                    <a:gd name="T8" fmla="*/ 623 w 1178"/>
                    <a:gd name="T9" fmla="*/ 242 h 1251"/>
                    <a:gd name="T10" fmla="*/ 197 w 1178"/>
                    <a:gd name="T11" fmla="*/ 793 h 1251"/>
                    <a:gd name="T12" fmla="*/ 60 w 1178"/>
                    <a:gd name="T13" fmla="*/ 762 h 1251"/>
                    <a:gd name="T14" fmla="*/ 0 w 1178"/>
                    <a:gd name="T15" fmla="*/ 866 h 1251"/>
                    <a:gd name="T16" fmla="*/ 286 w 1178"/>
                    <a:gd name="T17" fmla="*/ 893 h 1251"/>
                    <a:gd name="T18" fmla="*/ 770 w 1178"/>
                    <a:gd name="T19" fmla="*/ 272 h 1251"/>
                    <a:gd name="T20" fmla="*/ 981 w 1178"/>
                    <a:gd name="T21" fmla="*/ 439 h 1251"/>
                    <a:gd name="T22" fmla="*/ 488 w 1178"/>
                    <a:gd name="T23" fmla="*/ 1056 h 1251"/>
                    <a:gd name="T24" fmla="*/ 286 w 1178"/>
                    <a:gd name="T25" fmla="*/ 893 h 1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78" h="1251">
                      <a:moveTo>
                        <a:pt x="0" y="866"/>
                      </a:moveTo>
                      <a:cubicBezTo>
                        <a:pt x="169" y="993"/>
                        <a:pt x="334" y="1126"/>
                        <a:pt x="505" y="1251"/>
                      </a:cubicBezTo>
                      <a:cubicBezTo>
                        <a:pt x="733" y="968"/>
                        <a:pt x="960" y="684"/>
                        <a:pt x="1178" y="393"/>
                      </a:cubicBezTo>
                      <a:cubicBezTo>
                        <a:pt x="1000" y="264"/>
                        <a:pt x="839" y="112"/>
                        <a:pt x="649" y="0"/>
                      </a:cubicBezTo>
                      <a:cubicBezTo>
                        <a:pt x="631" y="80"/>
                        <a:pt x="652" y="167"/>
                        <a:pt x="623" y="242"/>
                      </a:cubicBezTo>
                      <a:cubicBezTo>
                        <a:pt x="492" y="434"/>
                        <a:pt x="334" y="606"/>
                        <a:pt x="197" y="793"/>
                      </a:cubicBezTo>
                      <a:cubicBezTo>
                        <a:pt x="151" y="783"/>
                        <a:pt x="106" y="773"/>
                        <a:pt x="60" y="762"/>
                      </a:cubicBezTo>
                      <a:cubicBezTo>
                        <a:pt x="40" y="797"/>
                        <a:pt x="20" y="831"/>
                        <a:pt x="0" y="866"/>
                      </a:cubicBezTo>
                      <a:moveTo>
                        <a:pt x="286" y="893"/>
                      </a:moveTo>
                      <a:cubicBezTo>
                        <a:pt x="441" y="681"/>
                        <a:pt x="613" y="482"/>
                        <a:pt x="770" y="272"/>
                      </a:cubicBezTo>
                      <a:cubicBezTo>
                        <a:pt x="843" y="324"/>
                        <a:pt x="913" y="380"/>
                        <a:pt x="981" y="439"/>
                      </a:cubicBezTo>
                      <a:cubicBezTo>
                        <a:pt x="817" y="644"/>
                        <a:pt x="663" y="858"/>
                        <a:pt x="488" y="1056"/>
                      </a:cubicBezTo>
                      <a:cubicBezTo>
                        <a:pt x="421" y="1001"/>
                        <a:pt x="353" y="947"/>
                        <a:pt x="286" y="8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3" name="Freeform 71">
                  <a:extLst>
                    <a:ext uri="{FF2B5EF4-FFF2-40B4-BE49-F238E27FC236}">
                      <a16:creationId xmlns:a16="http://schemas.microsoft.com/office/drawing/2014/main" id="{936D026E-5821-4E2A-A2B0-AF4844F4DD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02" y="3088"/>
                  <a:ext cx="273" cy="285"/>
                </a:xfrm>
                <a:custGeom>
                  <a:avLst/>
                  <a:gdLst>
                    <a:gd name="T0" fmla="*/ 0 w 1203"/>
                    <a:gd name="T1" fmla="*/ 856 h 1253"/>
                    <a:gd name="T2" fmla="*/ 296 w 1203"/>
                    <a:gd name="T3" fmla="*/ 1253 h 1253"/>
                    <a:gd name="T4" fmla="*/ 583 w 1203"/>
                    <a:gd name="T5" fmla="*/ 837 h 1253"/>
                    <a:gd name="T6" fmla="*/ 1036 w 1203"/>
                    <a:gd name="T7" fmla="*/ 716 h 1253"/>
                    <a:gd name="T8" fmla="*/ 1047 w 1203"/>
                    <a:gd name="T9" fmla="*/ 419 h 1253"/>
                    <a:gd name="T10" fmla="*/ 902 w 1203"/>
                    <a:gd name="T11" fmla="*/ 415 h 1253"/>
                    <a:gd name="T12" fmla="*/ 907 w 1203"/>
                    <a:gd name="T13" fmla="*/ 624 h 1253"/>
                    <a:gd name="T14" fmla="*/ 545 w 1203"/>
                    <a:gd name="T15" fmla="*/ 710 h 1253"/>
                    <a:gd name="T16" fmla="*/ 281 w 1203"/>
                    <a:gd name="T17" fmla="*/ 1032 h 1253"/>
                    <a:gd name="T18" fmla="*/ 182 w 1203"/>
                    <a:gd name="T19" fmla="*/ 906 h 1253"/>
                    <a:gd name="T20" fmla="*/ 1201 w 1203"/>
                    <a:gd name="T21" fmla="*/ 137 h 1253"/>
                    <a:gd name="T22" fmla="*/ 1203 w 1203"/>
                    <a:gd name="T23" fmla="*/ 58 h 1253"/>
                    <a:gd name="T24" fmla="*/ 1137 w 1203"/>
                    <a:gd name="T25" fmla="*/ 0 h 1253"/>
                    <a:gd name="T26" fmla="*/ 0 w 1203"/>
                    <a:gd name="T27" fmla="*/ 856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03" h="1253">
                      <a:moveTo>
                        <a:pt x="0" y="856"/>
                      </a:moveTo>
                      <a:cubicBezTo>
                        <a:pt x="99" y="989"/>
                        <a:pt x="194" y="1123"/>
                        <a:pt x="296" y="1253"/>
                      </a:cubicBezTo>
                      <a:cubicBezTo>
                        <a:pt x="395" y="1117"/>
                        <a:pt x="489" y="977"/>
                        <a:pt x="583" y="837"/>
                      </a:cubicBezTo>
                      <a:cubicBezTo>
                        <a:pt x="738" y="833"/>
                        <a:pt x="929" y="853"/>
                        <a:pt x="1036" y="716"/>
                      </a:cubicBezTo>
                      <a:cubicBezTo>
                        <a:pt x="1110" y="632"/>
                        <a:pt x="1102" y="511"/>
                        <a:pt x="1047" y="419"/>
                      </a:cubicBezTo>
                      <a:cubicBezTo>
                        <a:pt x="999" y="412"/>
                        <a:pt x="950" y="415"/>
                        <a:pt x="902" y="415"/>
                      </a:cubicBezTo>
                      <a:cubicBezTo>
                        <a:pt x="901" y="484"/>
                        <a:pt x="934" y="559"/>
                        <a:pt x="907" y="624"/>
                      </a:cubicBezTo>
                      <a:cubicBezTo>
                        <a:pt x="808" y="712"/>
                        <a:pt x="667" y="693"/>
                        <a:pt x="545" y="710"/>
                      </a:cubicBezTo>
                      <a:cubicBezTo>
                        <a:pt x="431" y="791"/>
                        <a:pt x="373" y="928"/>
                        <a:pt x="281" y="1032"/>
                      </a:cubicBezTo>
                      <a:cubicBezTo>
                        <a:pt x="248" y="991"/>
                        <a:pt x="214" y="949"/>
                        <a:pt x="182" y="906"/>
                      </a:cubicBezTo>
                      <a:cubicBezTo>
                        <a:pt x="515" y="642"/>
                        <a:pt x="860" y="391"/>
                        <a:pt x="1201" y="137"/>
                      </a:cubicBezTo>
                      <a:cubicBezTo>
                        <a:pt x="1202" y="118"/>
                        <a:pt x="1202" y="78"/>
                        <a:pt x="1203" y="58"/>
                      </a:cubicBezTo>
                      <a:cubicBezTo>
                        <a:pt x="1187" y="44"/>
                        <a:pt x="1154" y="14"/>
                        <a:pt x="1137" y="0"/>
                      </a:cubicBezTo>
                      <a:cubicBezTo>
                        <a:pt x="759" y="286"/>
                        <a:pt x="382" y="574"/>
                        <a:pt x="0" y="8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4" name="Freeform 72">
                  <a:extLst>
                    <a:ext uri="{FF2B5EF4-FFF2-40B4-BE49-F238E27FC236}">
                      <a16:creationId xmlns:a16="http://schemas.microsoft.com/office/drawing/2014/main" id="{8679030A-E85A-493E-8A75-922A2662F9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32" y="3111"/>
                  <a:ext cx="686" cy="16"/>
                </a:xfrm>
                <a:custGeom>
                  <a:avLst/>
                  <a:gdLst>
                    <a:gd name="T0" fmla="*/ 0 w 3022"/>
                    <a:gd name="T1" fmla="*/ 68 h 69"/>
                    <a:gd name="T2" fmla="*/ 3022 w 3022"/>
                    <a:gd name="T3" fmla="*/ 68 h 69"/>
                    <a:gd name="T4" fmla="*/ 3021 w 3022"/>
                    <a:gd name="T5" fmla="*/ 0 h 69"/>
                    <a:gd name="T6" fmla="*/ 1 w 3022"/>
                    <a:gd name="T7" fmla="*/ 0 h 69"/>
                    <a:gd name="T8" fmla="*/ 0 w 3022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22" h="69">
                      <a:moveTo>
                        <a:pt x="0" y="68"/>
                      </a:moveTo>
                      <a:cubicBezTo>
                        <a:pt x="1008" y="69"/>
                        <a:pt x="2015" y="69"/>
                        <a:pt x="3022" y="68"/>
                      </a:cubicBezTo>
                      <a:cubicBezTo>
                        <a:pt x="3022" y="51"/>
                        <a:pt x="3021" y="17"/>
                        <a:pt x="3021" y="0"/>
                      </a:cubicBezTo>
                      <a:cubicBezTo>
                        <a:pt x="2014" y="2"/>
                        <a:pt x="1008" y="3"/>
                        <a:pt x="1" y="0"/>
                      </a:cubicBezTo>
                      <a:cubicBezTo>
                        <a:pt x="1" y="17"/>
                        <a:pt x="0" y="51"/>
                        <a:pt x="0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5" name="Freeform 73">
                  <a:extLst>
                    <a:ext uri="{FF2B5EF4-FFF2-40B4-BE49-F238E27FC236}">
                      <a16:creationId xmlns:a16="http://schemas.microsoft.com/office/drawing/2014/main" id="{B2881E22-6AE3-4224-BEF6-D294984718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277" y="3224"/>
                  <a:ext cx="250" cy="298"/>
                </a:xfrm>
                <a:custGeom>
                  <a:avLst/>
                  <a:gdLst>
                    <a:gd name="T0" fmla="*/ 957 w 1102"/>
                    <a:gd name="T1" fmla="*/ 1287 h 1315"/>
                    <a:gd name="T2" fmla="*/ 1102 w 1102"/>
                    <a:gd name="T3" fmla="*/ 1214 h 1315"/>
                    <a:gd name="T4" fmla="*/ 873 w 1102"/>
                    <a:gd name="T5" fmla="*/ 944 h 1315"/>
                    <a:gd name="T6" fmla="*/ 1046 w 1102"/>
                    <a:gd name="T7" fmla="*/ 795 h 1315"/>
                    <a:gd name="T8" fmla="*/ 966 w 1102"/>
                    <a:gd name="T9" fmla="*/ 692 h 1315"/>
                    <a:gd name="T10" fmla="*/ 789 w 1102"/>
                    <a:gd name="T11" fmla="*/ 827 h 1315"/>
                    <a:gd name="T12" fmla="*/ 678 w 1102"/>
                    <a:gd name="T13" fmla="*/ 698 h 1315"/>
                    <a:gd name="T14" fmla="*/ 778 w 1102"/>
                    <a:gd name="T15" fmla="*/ 637 h 1315"/>
                    <a:gd name="T16" fmla="*/ 734 w 1102"/>
                    <a:gd name="T17" fmla="*/ 371 h 1315"/>
                    <a:gd name="T18" fmla="*/ 590 w 1102"/>
                    <a:gd name="T19" fmla="*/ 400 h 1315"/>
                    <a:gd name="T20" fmla="*/ 576 w 1102"/>
                    <a:gd name="T21" fmla="*/ 570 h 1315"/>
                    <a:gd name="T22" fmla="*/ 112 w 1102"/>
                    <a:gd name="T23" fmla="*/ 0 h 1315"/>
                    <a:gd name="T24" fmla="*/ 0 w 1102"/>
                    <a:gd name="T25" fmla="*/ 109 h 1315"/>
                    <a:gd name="T26" fmla="*/ 408 w 1102"/>
                    <a:gd name="T27" fmla="*/ 612 h 1315"/>
                    <a:gd name="T28" fmla="*/ 106 w 1102"/>
                    <a:gd name="T29" fmla="*/ 497 h 1315"/>
                    <a:gd name="T30" fmla="*/ 115 w 1102"/>
                    <a:gd name="T31" fmla="*/ 681 h 1315"/>
                    <a:gd name="T32" fmla="*/ 651 w 1102"/>
                    <a:gd name="T33" fmla="*/ 938 h 1315"/>
                    <a:gd name="T34" fmla="*/ 474 w 1102"/>
                    <a:gd name="T35" fmla="*/ 1085 h 1315"/>
                    <a:gd name="T36" fmla="*/ 559 w 1102"/>
                    <a:gd name="T37" fmla="*/ 1156 h 1315"/>
                    <a:gd name="T38" fmla="*/ 758 w 1102"/>
                    <a:gd name="T39" fmla="*/ 1040 h 1315"/>
                    <a:gd name="T40" fmla="*/ 957 w 1102"/>
                    <a:gd name="T41" fmla="*/ 1287 h 1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02" h="1315">
                      <a:moveTo>
                        <a:pt x="957" y="1287"/>
                      </a:moveTo>
                      <a:cubicBezTo>
                        <a:pt x="1018" y="1315"/>
                        <a:pt x="1057" y="1241"/>
                        <a:pt x="1102" y="1214"/>
                      </a:cubicBezTo>
                      <a:cubicBezTo>
                        <a:pt x="1029" y="1122"/>
                        <a:pt x="952" y="1032"/>
                        <a:pt x="873" y="944"/>
                      </a:cubicBezTo>
                      <a:cubicBezTo>
                        <a:pt x="929" y="892"/>
                        <a:pt x="987" y="843"/>
                        <a:pt x="1046" y="795"/>
                      </a:cubicBezTo>
                      <a:cubicBezTo>
                        <a:pt x="1019" y="761"/>
                        <a:pt x="992" y="727"/>
                        <a:pt x="966" y="692"/>
                      </a:cubicBezTo>
                      <a:cubicBezTo>
                        <a:pt x="907" y="737"/>
                        <a:pt x="848" y="782"/>
                        <a:pt x="789" y="827"/>
                      </a:cubicBezTo>
                      <a:cubicBezTo>
                        <a:pt x="752" y="784"/>
                        <a:pt x="715" y="741"/>
                        <a:pt x="678" y="698"/>
                      </a:cubicBezTo>
                      <a:cubicBezTo>
                        <a:pt x="712" y="678"/>
                        <a:pt x="745" y="658"/>
                        <a:pt x="778" y="637"/>
                      </a:cubicBezTo>
                      <a:cubicBezTo>
                        <a:pt x="761" y="549"/>
                        <a:pt x="747" y="460"/>
                        <a:pt x="734" y="371"/>
                      </a:cubicBezTo>
                      <a:cubicBezTo>
                        <a:pt x="686" y="381"/>
                        <a:pt x="638" y="390"/>
                        <a:pt x="590" y="400"/>
                      </a:cubicBezTo>
                      <a:cubicBezTo>
                        <a:pt x="584" y="456"/>
                        <a:pt x="580" y="513"/>
                        <a:pt x="576" y="570"/>
                      </a:cubicBezTo>
                      <a:cubicBezTo>
                        <a:pt x="422" y="379"/>
                        <a:pt x="271" y="187"/>
                        <a:pt x="112" y="0"/>
                      </a:cubicBezTo>
                      <a:cubicBezTo>
                        <a:pt x="75" y="37"/>
                        <a:pt x="37" y="73"/>
                        <a:pt x="0" y="109"/>
                      </a:cubicBezTo>
                      <a:cubicBezTo>
                        <a:pt x="134" y="278"/>
                        <a:pt x="276" y="441"/>
                        <a:pt x="408" y="612"/>
                      </a:cubicBezTo>
                      <a:cubicBezTo>
                        <a:pt x="307" y="575"/>
                        <a:pt x="207" y="534"/>
                        <a:pt x="106" y="497"/>
                      </a:cubicBezTo>
                      <a:cubicBezTo>
                        <a:pt x="109" y="559"/>
                        <a:pt x="112" y="620"/>
                        <a:pt x="115" y="681"/>
                      </a:cubicBezTo>
                      <a:cubicBezTo>
                        <a:pt x="308" y="733"/>
                        <a:pt x="491" y="819"/>
                        <a:pt x="651" y="938"/>
                      </a:cubicBezTo>
                      <a:cubicBezTo>
                        <a:pt x="592" y="987"/>
                        <a:pt x="533" y="1036"/>
                        <a:pt x="474" y="1085"/>
                      </a:cubicBezTo>
                      <a:cubicBezTo>
                        <a:pt x="502" y="1109"/>
                        <a:pt x="529" y="1135"/>
                        <a:pt x="559" y="1156"/>
                      </a:cubicBezTo>
                      <a:cubicBezTo>
                        <a:pt x="637" y="1146"/>
                        <a:pt x="693" y="1080"/>
                        <a:pt x="758" y="1040"/>
                      </a:cubicBezTo>
                      <a:cubicBezTo>
                        <a:pt x="823" y="1123"/>
                        <a:pt x="881" y="1213"/>
                        <a:pt x="957" y="12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6" name="Freeform 74">
                  <a:extLst>
                    <a:ext uri="{FF2B5EF4-FFF2-40B4-BE49-F238E27FC236}">
                      <a16:creationId xmlns:a16="http://schemas.microsoft.com/office/drawing/2014/main" id="{902ED100-060C-4404-A42F-8B597AA41F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18" y="3237"/>
                  <a:ext cx="300" cy="292"/>
                </a:xfrm>
                <a:custGeom>
                  <a:avLst/>
                  <a:gdLst>
                    <a:gd name="T0" fmla="*/ 633 w 1322"/>
                    <a:gd name="T1" fmla="*/ 1241 h 1286"/>
                    <a:gd name="T2" fmla="*/ 821 w 1322"/>
                    <a:gd name="T3" fmla="*/ 1286 h 1286"/>
                    <a:gd name="T4" fmla="*/ 852 w 1322"/>
                    <a:gd name="T5" fmla="*/ 949 h 1286"/>
                    <a:gd name="T6" fmla="*/ 1126 w 1322"/>
                    <a:gd name="T7" fmla="*/ 1164 h 1286"/>
                    <a:gd name="T8" fmla="*/ 1322 w 1322"/>
                    <a:gd name="T9" fmla="*/ 914 h 1286"/>
                    <a:gd name="T10" fmla="*/ 1200 w 1322"/>
                    <a:gd name="T11" fmla="*/ 824 h 1286"/>
                    <a:gd name="T12" fmla="*/ 1079 w 1322"/>
                    <a:gd name="T13" fmla="*/ 959 h 1286"/>
                    <a:gd name="T14" fmla="*/ 210 w 1322"/>
                    <a:gd name="T15" fmla="*/ 261 h 1286"/>
                    <a:gd name="T16" fmla="*/ 314 w 1322"/>
                    <a:gd name="T17" fmla="*/ 93 h 1286"/>
                    <a:gd name="T18" fmla="*/ 202 w 1322"/>
                    <a:gd name="T19" fmla="*/ 0 h 1286"/>
                    <a:gd name="T20" fmla="*/ 0 w 1322"/>
                    <a:gd name="T21" fmla="*/ 255 h 1286"/>
                    <a:gd name="T22" fmla="*/ 723 w 1322"/>
                    <a:gd name="T23" fmla="*/ 836 h 1286"/>
                    <a:gd name="T24" fmla="*/ 633 w 1322"/>
                    <a:gd name="T25" fmla="*/ 1241 h 1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22" h="1286">
                      <a:moveTo>
                        <a:pt x="633" y="1241"/>
                      </a:moveTo>
                      <a:cubicBezTo>
                        <a:pt x="696" y="1256"/>
                        <a:pt x="758" y="1271"/>
                        <a:pt x="821" y="1286"/>
                      </a:cubicBezTo>
                      <a:cubicBezTo>
                        <a:pt x="824" y="1173"/>
                        <a:pt x="830" y="1060"/>
                        <a:pt x="852" y="949"/>
                      </a:cubicBezTo>
                      <a:cubicBezTo>
                        <a:pt x="944" y="1020"/>
                        <a:pt x="1034" y="1093"/>
                        <a:pt x="1126" y="1164"/>
                      </a:cubicBezTo>
                      <a:cubicBezTo>
                        <a:pt x="1189" y="1079"/>
                        <a:pt x="1254" y="996"/>
                        <a:pt x="1322" y="914"/>
                      </a:cubicBezTo>
                      <a:cubicBezTo>
                        <a:pt x="1281" y="885"/>
                        <a:pt x="1240" y="855"/>
                        <a:pt x="1200" y="824"/>
                      </a:cubicBezTo>
                      <a:cubicBezTo>
                        <a:pt x="1160" y="870"/>
                        <a:pt x="1119" y="914"/>
                        <a:pt x="1079" y="959"/>
                      </a:cubicBezTo>
                      <a:cubicBezTo>
                        <a:pt x="784" y="732"/>
                        <a:pt x="504" y="488"/>
                        <a:pt x="210" y="261"/>
                      </a:cubicBezTo>
                      <a:cubicBezTo>
                        <a:pt x="244" y="205"/>
                        <a:pt x="280" y="149"/>
                        <a:pt x="314" y="93"/>
                      </a:cubicBezTo>
                      <a:cubicBezTo>
                        <a:pt x="276" y="62"/>
                        <a:pt x="239" y="31"/>
                        <a:pt x="202" y="0"/>
                      </a:cubicBezTo>
                      <a:cubicBezTo>
                        <a:pt x="135" y="85"/>
                        <a:pt x="67" y="170"/>
                        <a:pt x="0" y="255"/>
                      </a:cubicBezTo>
                      <a:cubicBezTo>
                        <a:pt x="240" y="450"/>
                        <a:pt x="479" y="647"/>
                        <a:pt x="723" y="836"/>
                      </a:cubicBezTo>
                      <a:cubicBezTo>
                        <a:pt x="693" y="971"/>
                        <a:pt x="657" y="1105"/>
                        <a:pt x="633" y="12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7" name="Freeform 75">
                  <a:extLst>
                    <a:ext uri="{FF2B5EF4-FFF2-40B4-BE49-F238E27FC236}">
                      <a16:creationId xmlns:a16="http://schemas.microsoft.com/office/drawing/2014/main" id="{3650E2CE-0491-4558-9A5D-BF53A9D7E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77" y="3299"/>
                  <a:ext cx="72" cy="65"/>
                </a:xfrm>
                <a:custGeom>
                  <a:avLst/>
                  <a:gdLst>
                    <a:gd name="T0" fmla="*/ 86 w 318"/>
                    <a:gd name="T1" fmla="*/ 283 h 283"/>
                    <a:gd name="T2" fmla="*/ 318 w 318"/>
                    <a:gd name="T3" fmla="*/ 126 h 283"/>
                    <a:gd name="T4" fmla="*/ 219 w 318"/>
                    <a:gd name="T5" fmla="*/ 0 h 283"/>
                    <a:gd name="T6" fmla="*/ 0 w 318"/>
                    <a:gd name="T7" fmla="*/ 151 h 283"/>
                    <a:gd name="T8" fmla="*/ 86 w 318"/>
                    <a:gd name="T9" fmla="*/ 283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8" h="283">
                      <a:moveTo>
                        <a:pt x="86" y="283"/>
                      </a:moveTo>
                      <a:cubicBezTo>
                        <a:pt x="165" y="233"/>
                        <a:pt x="242" y="181"/>
                        <a:pt x="318" y="126"/>
                      </a:cubicBezTo>
                      <a:cubicBezTo>
                        <a:pt x="285" y="84"/>
                        <a:pt x="252" y="42"/>
                        <a:pt x="219" y="0"/>
                      </a:cubicBezTo>
                      <a:cubicBezTo>
                        <a:pt x="146" y="51"/>
                        <a:pt x="74" y="102"/>
                        <a:pt x="0" y="151"/>
                      </a:cubicBezTo>
                      <a:cubicBezTo>
                        <a:pt x="29" y="195"/>
                        <a:pt x="57" y="239"/>
                        <a:pt x="86" y="28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8" name="Freeform 76">
                  <a:extLst>
                    <a:ext uri="{FF2B5EF4-FFF2-40B4-BE49-F238E27FC236}">
                      <a16:creationId xmlns:a16="http://schemas.microsoft.com/office/drawing/2014/main" id="{614EDA84-F681-4AF7-ABC0-4234E17915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379" y="3325"/>
                  <a:ext cx="293" cy="300"/>
                </a:xfrm>
                <a:custGeom>
                  <a:avLst/>
                  <a:gdLst>
                    <a:gd name="T0" fmla="*/ 871 w 1292"/>
                    <a:gd name="T1" fmla="*/ 1033 h 1319"/>
                    <a:gd name="T2" fmla="*/ 1090 w 1292"/>
                    <a:gd name="T3" fmla="*/ 1319 h 1319"/>
                    <a:gd name="T4" fmla="*/ 1218 w 1292"/>
                    <a:gd name="T5" fmla="*/ 1220 h 1319"/>
                    <a:gd name="T6" fmla="*/ 988 w 1292"/>
                    <a:gd name="T7" fmla="*/ 928 h 1319"/>
                    <a:gd name="T8" fmla="*/ 1292 w 1292"/>
                    <a:gd name="T9" fmla="*/ 693 h 1319"/>
                    <a:gd name="T10" fmla="*/ 1203 w 1292"/>
                    <a:gd name="T11" fmla="*/ 582 h 1319"/>
                    <a:gd name="T12" fmla="*/ 916 w 1292"/>
                    <a:gd name="T13" fmla="*/ 808 h 1319"/>
                    <a:gd name="T14" fmla="*/ 882 w 1292"/>
                    <a:gd name="T15" fmla="*/ 60 h 1319"/>
                    <a:gd name="T16" fmla="*/ 691 w 1292"/>
                    <a:gd name="T17" fmla="*/ 32 h 1319"/>
                    <a:gd name="T18" fmla="*/ 694 w 1292"/>
                    <a:gd name="T19" fmla="*/ 564 h 1319"/>
                    <a:gd name="T20" fmla="*/ 245 w 1292"/>
                    <a:gd name="T21" fmla="*/ 0 h 1319"/>
                    <a:gd name="T22" fmla="*/ 109 w 1292"/>
                    <a:gd name="T23" fmla="*/ 99 h 1319"/>
                    <a:gd name="T24" fmla="*/ 593 w 1292"/>
                    <a:gd name="T25" fmla="*/ 698 h 1319"/>
                    <a:gd name="T26" fmla="*/ 32 w 1292"/>
                    <a:gd name="T27" fmla="*/ 495 h 1319"/>
                    <a:gd name="T28" fmla="*/ 0 w 1292"/>
                    <a:gd name="T29" fmla="*/ 671 h 1319"/>
                    <a:gd name="T30" fmla="*/ 748 w 1292"/>
                    <a:gd name="T31" fmla="*/ 944 h 1319"/>
                    <a:gd name="T32" fmla="*/ 569 w 1292"/>
                    <a:gd name="T33" fmla="*/ 1100 h 1319"/>
                    <a:gd name="T34" fmla="*/ 642 w 1292"/>
                    <a:gd name="T35" fmla="*/ 1202 h 1319"/>
                    <a:gd name="T36" fmla="*/ 871 w 1292"/>
                    <a:gd name="T37" fmla="*/ 1033 h 1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92" h="1319">
                      <a:moveTo>
                        <a:pt x="871" y="1033"/>
                      </a:moveTo>
                      <a:cubicBezTo>
                        <a:pt x="945" y="1128"/>
                        <a:pt x="1018" y="1223"/>
                        <a:pt x="1090" y="1319"/>
                      </a:cubicBezTo>
                      <a:cubicBezTo>
                        <a:pt x="1132" y="1286"/>
                        <a:pt x="1175" y="1254"/>
                        <a:pt x="1218" y="1220"/>
                      </a:cubicBezTo>
                      <a:cubicBezTo>
                        <a:pt x="1143" y="1122"/>
                        <a:pt x="1063" y="1027"/>
                        <a:pt x="988" y="928"/>
                      </a:cubicBezTo>
                      <a:cubicBezTo>
                        <a:pt x="1085" y="845"/>
                        <a:pt x="1187" y="765"/>
                        <a:pt x="1292" y="693"/>
                      </a:cubicBezTo>
                      <a:cubicBezTo>
                        <a:pt x="1263" y="656"/>
                        <a:pt x="1233" y="619"/>
                        <a:pt x="1203" y="582"/>
                      </a:cubicBezTo>
                      <a:cubicBezTo>
                        <a:pt x="1111" y="662"/>
                        <a:pt x="1016" y="739"/>
                        <a:pt x="916" y="808"/>
                      </a:cubicBezTo>
                      <a:cubicBezTo>
                        <a:pt x="826" y="568"/>
                        <a:pt x="803" y="306"/>
                        <a:pt x="882" y="60"/>
                      </a:cubicBezTo>
                      <a:cubicBezTo>
                        <a:pt x="818" y="50"/>
                        <a:pt x="755" y="41"/>
                        <a:pt x="691" y="32"/>
                      </a:cubicBezTo>
                      <a:cubicBezTo>
                        <a:pt x="666" y="209"/>
                        <a:pt x="674" y="387"/>
                        <a:pt x="694" y="564"/>
                      </a:cubicBezTo>
                      <a:cubicBezTo>
                        <a:pt x="538" y="381"/>
                        <a:pt x="386" y="194"/>
                        <a:pt x="245" y="0"/>
                      </a:cubicBezTo>
                      <a:cubicBezTo>
                        <a:pt x="200" y="33"/>
                        <a:pt x="154" y="66"/>
                        <a:pt x="109" y="99"/>
                      </a:cubicBezTo>
                      <a:cubicBezTo>
                        <a:pt x="271" y="298"/>
                        <a:pt x="435" y="496"/>
                        <a:pt x="593" y="698"/>
                      </a:cubicBezTo>
                      <a:cubicBezTo>
                        <a:pt x="415" y="609"/>
                        <a:pt x="232" y="524"/>
                        <a:pt x="32" y="495"/>
                      </a:cubicBezTo>
                      <a:cubicBezTo>
                        <a:pt x="21" y="554"/>
                        <a:pt x="11" y="612"/>
                        <a:pt x="0" y="671"/>
                      </a:cubicBezTo>
                      <a:cubicBezTo>
                        <a:pt x="267" y="705"/>
                        <a:pt x="520" y="804"/>
                        <a:pt x="748" y="944"/>
                      </a:cubicBezTo>
                      <a:cubicBezTo>
                        <a:pt x="689" y="997"/>
                        <a:pt x="630" y="1049"/>
                        <a:pt x="569" y="1100"/>
                      </a:cubicBezTo>
                      <a:cubicBezTo>
                        <a:pt x="593" y="1134"/>
                        <a:pt x="618" y="1168"/>
                        <a:pt x="642" y="1202"/>
                      </a:cubicBezTo>
                      <a:cubicBezTo>
                        <a:pt x="719" y="1146"/>
                        <a:pt x="794" y="1089"/>
                        <a:pt x="871" y="103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9" name="Freeform 77">
                  <a:extLst>
                    <a:ext uri="{FF2B5EF4-FFF2-40B4-BE49-F238E27FC236}">
                      <a16:creationId xmlns:a16="http://schemas.microsoft.com/office/drawing/2014/main" id="{0DE1C1E3-46B2-4AF0-91EA-91C65CB359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405" y="3354"/>
                  <a:ext cx="282" cy="260"/>
                </a:xfrm>
                <a:custGeom>
                  <a:avLst/>
                  <a:gdLst>
                    <a:gd name="T0" fmla="*/ 0 w 1244"/>
                    <a:gd name="T1" fmla="*/ 556 h 1144"/>
                    <a:gd name="T2" fmla="*/ 738 w 1244"/>
                    <a:gd name="T3" fmla="*/ 1144 h 1144"/>
                    <a:gd name="T4" fmla="*/ 788 w 1244"/>
                    <a:gd name="T5" fmla="*/ 984 h 1144"/>
                    <a:gd name="T6" fmla="*/ 647 w 1244"/>
                    <a:gd name="T7" fmla="*/ 635 h 1144"/>
                    <a:gd name="T8" fmla="*/ 1171 w 1244"/>
                    <a:gd name="T9" fmla="*/ 1037 h 1144"/>
                    <a:gd name="T10" fmla="*/ 1244 w 1244"/>
                    <a:gd name="T11" fmla="*/ 928 h 1144"/>
                    <a:gd name="T12" fmla="*/ 778 w 1244"/>
                    <a:gd name="T13" fmla="*/ 541 h 1144"/>
                    <a:gd name="T14" fmla="*/ 978 w 1244"/>
                    <a:gd name="T15" fmla="*/ 258 h 1144"/>
                    <a:gd name="T16" fmla="*/ 804 w 1244"/>
                    <a:gd name="T17" fmla="*/ 25 h 1144"/>
                    <a:gd name="T18" fmla="*/ 654 w 1244"/>
                    <a:gd name="T19" fmla="*/ 89 h 1144"/>
                    <a:gd name="T20" fmla="*/ 794 w 1244"/>
                    <a:gd name="T21" fmla="*/ 255 h 1144"/>
                    <a:gd name="T22" fmla="*/ 650 w 1244"/>
                    <a:gd name="T23" fmla="*/ 443 h 1144"/>
                    <a:gd name="T24" fmla="*/ 99 w 1244"/>
                    <a:gd name="T25" fmla="*/ 0 h 1144"/>
                    <a:gd name="T26" fmla="*/ 13 w 1244"/>
                    <a:gd name="T27" fmla="*/ 112 h 1144"/>
                    <a:gd name="T28" fmla="*/ 547 w 1244"/>
                    <a:gd name="T29" fmla="*/ 535 h 1144"/>
                    <a:gd name="T30" fmla="*/ 517 w 1244"/>
                    <a:gd name="T31" fmla="*/ 805 h 1144"/>
                    <a:gd name="T32" fmla="*/ 85 w 1244"/>
                    <a:gd name="T33" fmla="*/ 451 h 1144"/>
                    <a:gd name="T34" fmla="*/ 0 w 1244"/>
                    <a:gd name="T35" fmla="*/ 556 h 1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4" h="1144">
                      <a:moveTo>
                        <a:pt x="0" y="556"/>
                      </a:moveTo>
                      <a:cubicBezTo>
                        <a:pt x="245" y="752"/>
                        <a:pt x="485" y="957"/>
                        <a:pt x="738" y="1144"/>
                      </a:cubicBezTo>
                      <a:cubicBezTo>
                        <a:pt x="758" y="1092"/>
                        <a:pt x="824" y="1042"/>
                        <a:pt x="788" y="984"/>
                      </a:cubicBezTo>
                      <a:cubicBezTo>
                        <a:pt x="730" y="873"/>
                        <a:pt x="662" y="763"/>
                        <a:pt x="647" y="635"/>
                      </a:cubicBezTo>
                      <a:cubicBezTo>
                        <a:pt x="836" y="750"/>
                        <a:pt x="993" y="907"/>
                        <a:pt x="1171" y="1037"/>
                      </a:cubicBezTo>
                      <a:cubicBezTo>
                        <a:pt x="1195" y="1001"/>
                        <a:pt x="1220" y="965"/>
                        <a:pt x="1244" y="928"/>
                      </a:cubicBezTo>
                      <a:cubicBezTo>
                        <a:pt x="1089" y="799"/>
                        <a:pt x="915" y="690"/>
                        <a:pt x="778" y="541"/>
                      </a:cubicBezTo>
                      <a:cubicBezTo>
                        <a:pt x="825" y="435"/>
                        <a:pt x="913" y="353"/>
                        <a:pt x="978" y="258"/>
                      </a:cubicBezTo>
                      <a:cubicBezTo>
                        <a:pt x="931" y="174"/>
                        <a:pt x="884" y="84"/>
                        <a:pt x="804" y="25"/>
                      </a:cubicBezTo>
                      <a:cubicBezTo>
                        <a:pt x="752" y="42"/>
                        <a:pt x="703" y="67"/>
                        <a:pt x="654" y="89"/>
                      </a:cubicBezTo>
                      <a:cubicBezTo>
                        <a:pt x="700" y="145"/>
                        <a:pt x="747" y="199"/>
                        <a:pt x="794" y="255"/>
                      </a:cubicBezTo>
                      <a:cubicBezTo>
                        <a:pt x="746" y="318"/>
                        <a:pt x="698" y="380"/>
                        <a:pt x="650" y="443"/>
                      </a:cubicBezTo>
                      <a:cubicBezTo>
                        <a:pt x="459" y="304"/>
                        <a:pt x="279" y="152"/>
                        <a:pt x="99" y="0"/>
                      </a:cubicBezTo>
                      <a:cubicBezTo>
                        <a:pt x="72" y="39"/>
                        <a:pt x="43" y="76"/>
                        <a:pt x="13" y="112"/>
                      </a:cubicBezTo>
                      <a:cubicBezTo>
                        <a:pt x="197" y="244"/>
                        <a:pt x="372" y="391"/>
                        <a:pt x="547" y="535"/>
                      </a:cubicBezTo>
                      <a:cubicBezTo>
                        <a:pt x="490" y="616"/>
                        <a:pt x="497" y="712"/>
                        <a:pt x="517" y="805"/>
                      </a:cubicBezTo>
                      <a:cubicBezTo>
                        <a:pt x="370" y="690"/>
                        <a:pt x="227" y="571"/>
                        <a:pt x="85" y="451"/>
                      </a:cubicBezTo>
                      <a:cubicBezTo>
                        <a:pt x="56" y="486"/>
                        <a:pt x="28" y="521"/>
                        <a:pt x="0" y="5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0" name="Freeform 78">
                  <a:extLst>
                    <a:ext uri="{FF2B5EF4-FFF2-40B4-BE49-F238E27FC236}">
                      <a16:creationId xmlns:a16="http://schemas.microsoft.com/office/drawing/2014/main" id="{6BC0549B-8639-4B8B-AD98-1A8C483415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10" y="3367"/>
                  <a:ext cx="75" cy="59"/>
                </a:xfrm>
                <a:custGeom>
                  <a:avLst/>
                  <a:gdLst>
                    <a:gd name="T0" fmla="*/ 66 w 330"/>
                    <a:gd name="T1" fmla="*/ 262 h 262"/>
                    <a:gd name="T2" fmla="*/ 330 w 330"/>
                    <a:gd name="T3" fmla="*/ 152 h 262"/>
                    <a:gd name="T4" fmla="*/ 264 w 330"/>
                    <a:gd name="T5" fmla="*/ 0 h 262"/>
                    <a:gd name="T6" fmla="*/ 0 w 330"/>
                    <a:gd name="T7" fmla="*/ 114 h 262"/>
                    <a:gd name="T8" fmla="*/ 66 w 330"/>
                    <a:gd name="T9" fmla="*/ 262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0" h="262">
                      <a:moveTo>
                        <a:pt x="66" y="262"/>
                      </a:moveTo>
                      <a:cubicBezTo>
                        <a:pt x="155" y="228"/>
                        <a:pt x="243" y="192"/>
                        <a:pt x="330" y="152"/>
                      </a:cubicBezTo>
                      <a:cubicBezTo>
                        <a:pt x="308" y="102"/>
                        <a:pt x="286" y="51"/>
                        <a:pt x="264" y="0"/>
                      </a:cubicBezTo>
                      <a:cubicBezTo>
                        <a:pt x="175" y="37"/>
                        <a:pt x="88" y="76"/>
                        <a:pt x="0" y="114"/>
                      </a:cubicBezTo>
                      <a:cubicBezTo>
                        <a:pt x="22" y="164"/>
                        <a:pt x="44" y="213"/>
                        <a:pt x="66" y="2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1" name="Freeform 79">
                  <a:extLst>
                    <a:ext uri="{FF2B5EF4-FFF2-40B4-BE49-F238E27FC236}">
                      <a16:creationId xmlns:a16="http://schemas.microsoft.com/office/drawing/2014/main" id="{86117E48-89DA-4608-B295-D87F9A7B0C5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6020" y="3466"/>
                  <a:ext cx="305" cy="336"/>
                </a:xfrm>
                <a:custGeom>
                  <a:avLst/>
                  <a:gdLst>
                    <a:gd name="T0" fmla="*/ 244 w 1343"/>
                    <a:gd name="T1" fmla="*/ 1216 h 1477"/>
                    <a:gd name="T2" fmla="*/ 879 w 1343"/>
                    <a:gd name="T3" fmla="*/ 1477 h 1477"/>
                    <a:gd name="T4" fmla="*/ 963 w 1343"/>
                    <a:gd name="T5" fmla="*/ 1368 h 1477"/>
                    <a:gd name="T6" fmla="*/ 282 w 1343"/>
                    <a:gd name="T7" fmla="*/ 1088 h 1477"/>
                    <a:gd name="T8" fmla="*/ 177 w 1343"/>
                    <a:gd name="T9" fmla="*/ 911 h 1477"/>
                    <a:gd name="T10" fmla="*/ 923 w 1343"/>
                    <a:gd name="T11" fmla="*/ 1197 h 1477"/>
                    <a:gd name="T12" fmla="*/ 1021 w 1343"/>
                    <a:gd name="T13" fmla="*/ 853 h 1477"/>
                    <a:gd name="T14" fmla="*/ 1199 w 1343"/>
                    <a:gd name="T15" fmla="*/ 912 h 1477"/>
                    <a:gd name="T16" fmla="*/ 1232 w 1343"/>
                    <a:gd name="T17" fmla="*/ 785 h 1477"/>
                    <a:gd name="T18" fmla="*/ 1082 w 1343"/>
                    <a:gd name="T19" fmla="*/ 721 h 1477"/>
                    <a:gd name="T20" fmla="*/ 1159 w 1343"/>
                    <a:gd name="T21" fmla="*/ 468 h 1477"/>
                    <a:gd name="T22" fmla="*/ 1306 w 1343"/>
                    <a:gd name="T23" fmla="*/ 518 h 1477"/>
                    <a:gd name="T24" fmla="*/ 1343 w 1343"/>
                    <a:gd name="T25" fmla="*/ 396 h 1477"/>
                    <a:gd name="T26" fmla="*/ 1215 w 1343"/>
                    <a:gd name="T27" fmla="*/ 342 h 1477"/>
                    <a:gd name="T28" fmla="*/ 1212 w 1343"/>
                    <a:gd name="T29" fmla="*/ 154 h 1477"/>
                    <a:gd name="T30" fmla="*/ 1061 w 1343"/>
                    <a:gd name="T31" fmla="*/ 6 h 1477"/>
                    <a:gd name="T32" fmla="*/ 925 w 1343"/>
                    <a:gd name="T33" fmla="*/ 115 h 1477"/>
                    <a:gd name="T34" fmla="*/ 1088 w 1343"/>
                    <a:gd name="T35" fmla="*/ 267 h 1477"/>
                    <a:gd name="T36" fmla="*/ 435 w 1343"/>
                    <a:gd name="T37" fmla="*/ 0 h 1477"/>
                    <a:gd name="T38" fmla="*/ 326 w 1343"/>
                    <a:gd name="T39" fmla="*/ 386 h 1477"/>
                    <a:gd name="T40" fmla="*/ 156 w 1343"/>
                    <a:gd name="T41" fmla="*/ 350 h 1477"/>
                    <a:gd name="T42" fmla="*/ 120 w 1343"/>
                    <a:gd name="T43" fmla="*/ 457 h 1477"/>
                    <a:gd name="T44" fmla="*/ 276 w 1343"/>
                    <a:gd name="T45" fmla="*/ 534 h 1477"/>
                    <a:gd name="T46" fmla="*/ 209 w 1343"/>
                    <a:gd name="T47" fmla="*/ 746 h 1477"/>
                    <a:gd name="T48" fmla="*/ 0 w 1343"/>
                    <a:gd name="T49" fmla="*/ 705 h 1477"/>
                    <a:gd name="T50" fmla="*/ 57 w 1343"/>
                    <a:gd name="T51" fmla="*/ 1341 h 1477"/>
                    <a:gd name="T52" fmla="*/ 224 w 1343"/>
                    <a:gd name="T53" fmla="*/ 1352 h 1477"/>
                    <a:gd name="T54" fmla="*/ 244 w 1343"/>
                    <a:gd name="T55" fmla="*/ 1216 h 1477"/>
                    <a:gd name="T56" fmla="*/ 572 w 1343"/>
                    <a:gd name="T57" fmla="*/ 927 h 1477"/>
                    <a:gd name="T58" fmla="*/ 705 w 1343"/>
                    <a:gd name="T59" fmla="*/ 806 h 1477"/>
                    <a:gd name="T60" fmla="*/ 668 w 1343"/>
                    <a:gd name="T61" fmla="*/ 694 h 1477"/>
                    <a:gd name="T62" fmla="*/ 886 w 1343"/>
                    <a:gd name="T63" fmla="*/ 783 h 1477"/>
                    <a:gd name="T64" fmla="*/ 831 w 1343"/>
                    <a:gd name="T65" fmla="*/ 1019 h 1477"/>
                    <a:gd name="T66" fmla="*/ 572 w 1343"/>
                    <a:gd name="T67" fmla="*/ 927 h 1477"/>
                    <a:gd name="T68" fmla="*/ 331 w 1343"/>
                    <a:gd name="T69" fmla="*/ 816 h 1477"/>
                    <a:gd name="T70" fmla="*/ 410 w 1343"/>
                    <a:gd name="T71" fmla="*/ 587 h 1477"/>
                    <a:gd name="T72" fmla="*/ 636 w 1343"/>
                    <a:gd name="T73" fmla="*/ 680 h 1477"/>
                    <a:gd name="T74" fmla="*/ 493 w 1343"/>
                    <a:gd name="T75" fmla="*/ 808 h 1477"/>
                    <a:gd name="T76" fmla="*/ 566 w 1343"/>
                    <a:gd name="T77" fmla="*/ 919 h 1477"/>
                    <a:gd name="T78" fmla="*/ 331 w 1343"/>
                    <a:gd name="T79" fmla="*/ 816 h 1477"/>
                    <a:gd name="T80" fmla="*/ 452 w 1343"/>
                    <a:gd name="T81" fmla="*/ 459 h 1477"/>
                    <a:gd name="T82" fmla="*/ 528 w 1343"/>
                    <a:gd name="T83" fmla="*/ 188 h 1477"/>
                    <a:gd name="T84" fmla="*/ 1019 w 1343"/>
                    <a:gd name="T85" fmla="*/ 399 h 1477"/>
                    <a:gd name="T86" fmla="*/ 944 w 1343"/>
                    <a:gd name="T87" fmla="*/ 664 h 1477"/>
                    <a:gd name="T88" fmla="*/ 452 w 1343"/>
                    <a:gd name="T89" fmla="*/ 459 h 1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43" h="1477">
                      <a:moveTo>
                        <a:pt x="244" y="1216"/>
                      </a:moveTo>
                      <a:cubicBezTo>
                        <a:pt x="460" y="1292"/>
                        <a:pt x="662" y="1403"/>
                        <a:pt x="879" y="1477"/>
                      </a:cubicBezTo>
                      <a:cubicBezTo>
                        <a:pt x="925" y="1460"/>
                        <a:pt x="938" y="1406"/>
                        <a:pt x="963" y="1368"/>
                      </a:cubicBezTo>
                      <a:cubicBezTo>
                        <a:pt x="734" y="1280"/>
                        <a:pt x="508" y="1184"/>
                        <a:pt x="282" y="1088"/>
                      </a:cubicBezTo>
                      <a:cubicBezTo>
                        <a:pt x="206" y="1065"/>
                        <a:pt x="205" y="973"/>
                        <a:pt x="177" y="911"/>
                      </a:cubicBezTo>
                      <a:cubicBezTo>
                        <a:pt x="435" y="982"/>
                        <a:pt x="666" y="1125"/>
                        <a:pt x="923" y="1197"/>
                      </a:cubicBezTo>
                      <a:cubicBezTo>
                        <a:pt x="956" y="1082"/>
                        <a:pt x="988" y="968"/>
                        <a:pt x="1021" y="853"/>
                      </a:cubicBezTo>
                      <a:cubicBezTo>
                        <a:pt x="1081" y="872"/>
                        <a:pt x="1140" y="893"/>
                        <a:pt x="1199" y="912"/>
                      </a:cubicBezTo>
                      <a:cubicBezTo>
                        <a:pt x="1210" y="870"/>
                        <a:pt x="1221" y="827"/>
                        <a:pt x="1232" y="785"/>
                      </a:cubicBezTo>
                      <a:cubicBezTo>
                        <a:pt x="1182" y="764"/>
                        <a:pt x="1132" y="743"/>
                        <a:pt x="1082" y="721"/>
                      </a:cubicBezTo>
                      <a:cubicBezTo>
                        <a:pt x="1107" y="636"/>
                        <a:pt x="1133" y="552"/>
                        <a:pt x="1159" y="468"/>
                      </a:cubicBezTo>
                      <a:cubicBezTo>
                        <a:pt x="1208" y="485"/>
                        <a:pt x="1257" y="502"/>
                        <a:pt x="1306" y="518"/>
                      </a:cubicBezTo>
                      <a:cubicBezTo>
                        <a:pt x="1318" y="477"/>
                        <a:pt x="1331" y="437"/>
                        <a:pt x="1343" y="396"/>
                      </a:cubicBezTo>
                      <a:cubicBezTo>
                        <a:pt x="1300" y="378"/>
                        <a:pt x="1258" y="360"/>
                        <a:pt x="1215" y="342"/>
                      </a:cubicBezTo>
                      <a:cubicBezTo>
                        <a:pt x="1215" y="280"/>
                        <a:pt x="1222" y="217"/>
                        <a:pt x="1212" y="154"/>
                      </a:cubicBezTo>
                      <a:cubicBezTo>
                        <a:pt x="1168" y="99"/>
                        <a:pt x="1113" y="54"/>
                        <a:pt x="1061" y="6"/>
                      </a:cubicBezTo>
                      <a:cubicBezTo>
                        <a:pt x="1016" y="43"/>
                        <a:pt x="971" y="79"/>
                        <a:pt x="925" y="115"/>
                      </a:cubicBezTo>
                      <a:cubicBezTo>
                        <a:pt x="984" y="161"/>
                        <a:pt x="1039" y="211"/>
                        <a:pt x="1088" y="267"/>
                      </a:cubicBezTo>
                      <a:cubicBezTo>
                        <a:pt x="858" y="210"/>
                        <a:pt x="654" y="85"/>
                        <a:pt x="435" y="0"/>
                      </a:cubicBezTo>
                      <a:cubicBezTo>
                        <a:pt x="401" y="129"/>
                        <a:pt x="366" y="259"/>
                        <a:pt x="326" y="386"/>
                      </a:cubicBezTo>
                      <a:cubicBezTo>
                        <a:pt x="270" y="374"/>
                        <a:pt x="213" y="362"/>
                        <a:pt x="156" y="350"/>
                      </a:cubicBezTo>
                      <a:cubicBezTo>
                        <a:pt x="147" y="377"/>
                        <a:pt x="129" y="431"/>
                        <a:pt x="120" y="457"/>
                      </a:cubicBezTo>
                      <a:cubicBezTo>
                        <a:pt x="172" y="483"/>
                        <a:pt x="224" y="508"/>
                        <a:pt x="276" y="534"/>
                      </a:cubicBezTo>
                      <a:cubicBezTo>
                        <a:pt x="253" y="605"/>
                        <a:pt x="230" y="675"/>
                        <a:pt x="209" y="746"/>
                      </a:cubicBezTo>
                      <a:cubicBezTo>
                        <a:pt x="143" y="717"/>
                        <a:pt x="71" y="709"/>
                        <a:pt x="0" y="705"/>
                      </a:cubicBezTo>
                      <a:cubicBezTo>
                        <a:pt x="43" y="914"/>
                        <a:pt x="77" y="1126"/>
                        <a:pt x="57" y="1341"/>
                      </a:cubicBezTo>
                      <a:cubicBezTo>
                        <a:pt x="113" y="1345"/>
                        <a:pt x="168" y="1348"/>
                        <a:pt x="224" y="1352"/>
                      </a:cubicBezTo>
                      <a:cubicBezTo>
                        <a:pt x="231" y="1307"/>
                        <a:pt x="237" y="1261"/>
                        <a:pt x="244" y="1216"/>
                      </a:cubicBezTo>
                      <a:moveTo>
                        <a:pt x="572" y="927"/>
                      </a:moveTo>
                      <a:cubicBezTo>
                        <a:pt x="617" y="887"/>
                        <a:pt x="661" y="846"/>
                        <a:pt x="705" y="806"/>
                      </a:cubicBezTo>
                      <a:cubicBezTo>
                        <a:pt x="692" y="769"/>
                        <a:pt x="680" y="732"/>
                        <a:pt x="668" y="694"/>
                      </a:cubicBezTo>
                      <a:cubicBezTo>
                        <a:pt x="740" y="724"/>
                        <a:pt x="813" y="754"/>
                        <a:pt x="886" y="783"/>
                      </a:cubicBezTo>
                      <a:cubicBezTo>
                        <a:pt x="869" y="862"/>
                        <a:pt x="851" y="941"/>
                        <a:pt x="831" y="1019"/>
                      </a:cubicBezTo>
                      <a:cubicBezTo>
                        <a:pt x="744" y="991"/>
                        <a:pt x="658" y="960"/>
                        <a:pt x="572" y="927"/>
                      </a:cubicBezTo>
                      <a:moveTo>
                        <a:pt x="331" y="816"/>
                      </a:moveTo>
                      <a:cubicBezTo>
                        <a:pt x="357" y="739"/>
                        <a:pt x="383" y="663"/>
                        <a:pt x="410" y="587"/>
                      </a:cubicBezTo>
                      <a:cubicBezTo>
                        <a:pt x="486" y="616"/>
                        <a:pt x="561" y="648"/>
                        <a:pt x="636" y="680"/>
                      </a:cubicBezTo>
                      <a:cubicBezTo>
                        <a:pt x="588" y="723"/>
                        <a:pt x="541" y="766"/>
                        <a:pt x="493" y="808"/>
                      </a:cubicBezTo>
                      <a:cubicBezTo>
                        <a:pt x="518" y="845"/>
                        <a:pt x="542" y="882"/>
                        <a:pt x="566" y="919"/>
                      </a:cubicBezTo>
                      <a:cubicBezTo>
                        <a:pt x="487" y="887"/>
                        <a:pt x="409" y="852"/>
                        <a:pt x="331" y="816"/>
                      </a:cubicBezTo>
                      <a:moveTo>
                        <a:pt x="452" y="459"/>
                      </a:moveTo>
                      <a:cubicBezTo>
                        <a:pt x="476" y="369"/>
                        <a:pt x="502" y="278"/>
                        <a:pt x="528" y="188"/>
                      </a:cubicBezTo>
                      <a:cubicBezTo>
                        <a:pt x="694" y="252"/>
                        <a:pt x="857" y="325"/>
                        <a:pt x="1019" y="399"/>
                      </a:cubicBezTo>
                      <a:cubicBezTo>
                        <a:pt x="996" y="488"/>
                        <a:pt x="970" y="576"/>
                        <a:pt x="944" y="664"/>
                      </a:cubicBezTo>
                      <a:cubicBezTo>
                        <a:pt x="778" y="599"/>
                        <a:pt x="615" y="529"/>
                        <a:pt x="452" y="45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2" name="Freeform 80">
                  <a:extLst>
                    <a:ext uri="{FF2B5EF4-FFF2-40B4-BE49-F238E27FC236}">
                      <a16:creationId xmlns:a16="http://schemas.microsoft.com/office/drawing/2014/main" id="{F1A848E5-E1E7-4C9C-92D2-9763DAFB36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641" y="3487"/>
                  <a:ext cx="393" cy="381"/>
                </a:xfrm>
                <a:custGeom>
                  <a:avLst/>
                  <a:gdLst>
                    <a:gd name="T0" fmla="*/ 1177 w 1733"/>
                    <a:gd name="T1" fmla="*/ 1682 h 1682"/>
                    <a:gd name="T2" fmla="*/ 1343 w 1733"/>
                    <a:gd name="T3" fmla="*/ 1597 h 1682"/>
                    <a:gd name="T4" fmla="*/ 1142 w 1733"/>
                    <a:gd name="T5" fmla="*/ 1207 h 1682"/>
                    <a:gd name="T6" fmla="*/ 1733 w 1733"/>
                    <a:gd name="T7" fmla="*/ 955 h 1682"/>
                    <a:gd name="T8" fmla="*/ 1683 w 1733"/>
                    <a:gd name="T9" fmla="*/ 813 h 1682"/>
                    <a:gd name="T10" fmla="*/ 1090 w 1733"/>
                    <a:gd name="T11" fmla="*/ 1069 h 1682"/>
                    <a:gd name="T12" fmla="*/ 1382 w 1733"/>
                    <a:gd name="T13" fmla="*/ 88 h 1682"/>
                    <a:gd name="T14" fmla="*/ 1191 w 1733"/>
                    <a:gd name="T15" fmla="*/ 0 h 1682"/>
                    <a:gd name="T16" fmla="*/ 907 w 1733"/>
                    <a:gd name="T17" fmla="*/ 833 h 1682"/>
                    <a:gd name="T18" fmla="*/ 39 w 1733"/>
                    <a:gd name="T19" fmla="*/ 500 h 1682"/>
                    <a:gd name="T20" fmla="*/ 0 w 1733"/>
                    <a:gd name="T21" fmla="*/ 685 h 1682"/>
                    <a:gd name="T22" fmla="*/ 937 w 1733"/>
                    <a:gd name="T23" fmla="*/ 1140 h 1682"/>
                    <a:gd name="T24" fmla="*/ 397 w 1733"/>
                    <a:gd name="T25" fmla="*/ 1376 h 1682"/>
                    <a:gd name="T26" fmla="*/ 454 w 1733"/>
                    <a:gd name="T27" fmla="*/ 1523 h 1682"/>
                    <a:gd name="T28" fmla="*/ 1008 w 1733"/>
                    <a:gd name="T29" fmla="*/ 1270 h 1682"/>
                    <a:gd name="T30" fmla="*/ 1177 w 1733"/>
                    <a:gd name="T31" fmla="*/ 1682 h 1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33" h="1682">
                      <a:moveTo>
                        <a:pt x="1177" y="1682"/>
                      </a:moveTo>
                      <a:cubicBezTo>
                        <a:pt x="1232" y="1653"/>
                        <a:pt x="1287" y="1625"/>
                        <a:pt x="1343" y="1597"/>
                      </a:cubicBezTo>
                      <a:cubicBezTo>
                        <a:pt x="1279" y="1465"/>
                        <a:pt x="1207" y="1338"/>
                        <a:pt x="1142" y="1207"/>
                      </a:cubicBezTo>
                      <a:cubicBezTo>
                        <a:pt x="1338" y="1121"/>
                        <a:pt x="1535" y="1035"/>
                        <a:pt x="1733" y="955"/>
                      </a:cubicBezTo>
                      <a:cubicBezTo>
                        <a:pt x="1716" y="908"/>
                        <a:pt x="1699" y="861"/>
                        <a:pt x="1683" y="813"/>
                      </a:cubicBezTo>
                      <a:cubicBezTo>
                        <a:pt x="1483" y="894"/>
                        <a:pt x="1291" y="993"/>
                        <a:pt x="1090" y="1069"/>
                      </a:cubicBezTo>
                      <a:cubicBezTo>
                        <a:pt x="961" y="713"/>
                        <a:pt x="1163" y="358"/>
                        <a:pt x="1382" y="88"/>
                      </a:cubicBezTo>
                      <a:cubicBezTo>
                        <a:pt x="1318" y="59"/>
                        <a:pt x="1254" y="29"/>
                        <a:pt x="1191" y="0"/>
                      </a:cubicBezTo>
                      <a:cubicBezTo>
                        <a:pt x="1021" y="246"/>
                        <a:pt x="921" y="534"/>
                        <a:pt x="907" y="833"/>
                      </a:cubicBezTo>
                      <a:cubicBezTo>
                        <a:pt x="669" y="621"/>
                        <a:pt x="357" y="504"/>
                        <a:pt x="39" y="500"/>
                      </a:cubicBezTo>
                      <a:cubicBezTo>
                        <a:pt x="26" y="562"/>
                        <a:pt x="13" y="624"/>
                        <a:pt x="0" y="685"/>
                      </a:cubicBezTo>
                      <a:cubicBezTo>
                        <a:pt x="359" y="656"/>
                        <a:pt x="775" y="795"/>
                        <a:pt x="937" y="1140"/>
                      </a:cubicBezTo>
                      <a:cubicBezTo>
                        <a:pt x="758" y="1221"/>
                        <a:pt x="580" y="1305"/>
                        <a:pt x="397" y="1376"/>
                      </a:cubicBezTo>
                      <a:cubicBezTo>
                        <a:pt x="416" y="1425"/>
                        <a:pt x="435" y="1475"/>
                        <a:pt x="454" y="1523"/>
                      </a:cubicBezTo>
                      <a:cubicBezTo>
                        <a:pt x="638" y="1437"/>
                        <a:pt x="820" y="1346"/>
                        <a:pt x="1008" y="1270"/>
                      </a:cubicBezTo>
                      <a:cubicBezTo>
                        <a:pt x="1069" y="1405"/>
                        <a:pt x="1130" y="1541"/>
                        <a:pt x="1177" y="168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3" name="Freeform 81">
                  <a:extLst>
                    <a:ext uri="{FF2B5EF4-FFF2-40B4-BE49-F238E27FC236}">
                      <a16:creationId xmlns:a16="http://schemas.microsoft.com/office/drawing/2014/main" id="{86E1E694-9D49-41C6-A708-FCD7FEF1D5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23" y="3549"/>
                  <a:ext cx="85" cy="54"/>
                </a:xfrm>
                <a:custGeom>
                  <a:avLst/>
                  <a:gdLst>
                    <a:gd name="T0" fmla="*/ 41 w 376"/>
                    <a:gd name="T1" fmla="*/ 237 h 237"/>
                    <a:gd name="T2" fmla="*/ 376 w 376"/>
                    <a:gd name="T3" fmla="*/ 149 h 237"/>
                    <a:gd name="T4" fmla="*/ 332 w 376"/>
                    <a:gd name="T5" fmla="*/ 0 h 237"/>
                    <a:gd name="T6" fmla="*/ 0 w 376"/>
                    <a:gd name="T7" fmla="*/ 90 h 237"/>
                    <a:gd name="T8" fmla="*/ 41 w 376"/>
                    <a:gd name="T9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237">
                      <a:moveTo>
                        <a:pt x="41" y="237"/>
                      </a:moveTo>
                      <a:cubicBezTo>
                        <a:pt x="153" y="210"/>
                        <a:pt x="265" y="180"/>
                        <a:pt x="376" y="149"/>
                      </a:cubicBezTo>
                      <a:cubicBezTo>
                        <a:pt x="361" y="99"/>
                        <a:pt x="346" y="50"/>
                        <a:pt x="332" y="0"/>
                      </a:cubicBezTo>
                      <a:cubicBezTo>
                        <a:pt x="221" y="28"/>
                        <a:pt x="111" y="60"/>
                        <a:pt x="0" y="90"/>
                      </a:cubicBezTo>
                      <a:cubicBezTo>
                        <a:pt x="14" y="139"/>
                        <a:pt x="27" y="188"/>
                        <a:pt x="41" y="2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4" name="Freeform 82">
                  <a:extLst>
                    <a:ext uri="{FF2B5EF4-FFF2-40B4-BE49-F238E27FC236}">
                      <a16:creationId xmlns:a16="http://schemas.microsoft.com/office/drawing/2014/main" id="{BD09ACE8-6C63-4F0C-B4F0-287ED1C2E0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71" y="3588"/>
                  <a:ext cx="55" cy="69"/>
                </a:xfrm>
                <a:custGeom>
                  <a:avLst/>
                  <a:gdLst>
                    <a:gd name="T0" fmla="*/ 0 w 246"/>
                    <a:gd name="T1" fmla="*/ 286 h 304"/>
                    <a:gd name="T2" fmla="*/ 165 w 246"/>
                    <a:gd name="T3" fmla="*/ 304 h 304"/>
                    <a:gd name="T4" fmla="*/ 246 w 246"/>
                    <a:gd name="T5" fmla="*/ 52 h 304"/>
                    <a:gd name="T6" fmla="*/ 91 w 246"/>
                    <a:gd name="T7" fmla="*/ 0 h 304"/>
                    <a:gd name="T8" fmla="*/ 0 w 246"/>
                    <a:gd name="T9" fmla="*/ 286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6" h="304">
                      <a:moveTo>
                        <a:pt x="0" y="286"/>
                      </a:moveTo>
                      <a:cubicBezTo>
                        <a:pt x="55" y="293"/>
                        <a:pt x="110" y="299"/>
                        <a:pt x="165" y="304"/>
                      </a:cubicBezTo>
                      <a:cubicBezTo>
                        <a:pt x="194" y="221"/>
                        <a:pt x="221" y="137"/>
                        <a:pt x="246" y="52"/>
                      </a:cubicBezTo>
                      <a:cubicBezTo>
                        <a:pt x="195" y="35"/>
                        <a:pt x="143" y="18"/>
                        <a:pt x="91" y="0"/>
                      </a:cubicBezTo>
                      <a:cubicBezTo>
                        <a:pt x="56" y="94"/>
                        <a:pt x="24" y="189"/>
                        <a:pt x="0" y="2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5" name="Freeform 83">
                  <a:extLst>
                    <a:ext uri="{FF2B5EF4-FFF2-40B4-BE49-F238E27FC236}">
                      <a16:creationId xmlns:a16="http://schemas.microsoft.com/office/drawing/2014/main" id="{82DF212B-FFEF-4DE8-A2E1-B685FEEB2B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268" y="3589"/>
                  <a:ext cx="44" cy="64"/>
                </a:xfrm>
                <a:custGeom>
                  <a:avLst/>
                  <a:gdLst>
                    <a:gd name="T0" fmla="*/ 0 w 192"/>
                    <a:gd name="T1" fmla="*/ 274 h 282"/>
                    <a:gd name="T2" fmla="*/ 159 w 192"/>
                    <a:gd name="T3" fmla="*/ 282 h 282"/>
                    <a:gd name="T4" fmla="*/ 192 w 192"/>
                    <a:gd name="T5" fmla="*/ 9 h 282"/>
                    <a:gd name="T6" fmla="*/ 28 w 192"/>
                    <a:gd name="T7" fmla="*/ 0 h 282"/>
                    <a:gd name="T8" fmla="*/ 0 w 192"/>
                    <a:gd name="T9" fmla="*/ 274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82">
                      <a:moveTo>
                        <a:pt x="0" y="274"/>
                      </a:moveTo>
                      <a:cubicBezTo>
                        <a:pt x="53" y="277"/>
                        <a:pt x="106" y="280"/>
                        <a:pt x="159" y="282"/>
                      </a:cubicBezTo>
                      <a:cubicBezTo>
                        <a:pt x="172" y="192"/>
                        <a:pt x="183" y="100"/>
                        <a:pt x="192" y="9"/>
                      </a:cubicBezTo>
                      <a:cubicBezTo>
                        <a:pt x="138" y="6"/>
                        <a:pt x="83" y="3"/>
                        <a:pt x="28" y="0"/>
                      </a:cubicBezTo>
                      <a:cubicBezTo>
                        <a:pt x="20" y="91"/>
                        <a:pt x="10" y="183"/>
                        <a:pt x="0" y="27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6" name="Freeform 84">
                  <a:extLst>
                    <a:ext uri="{FF2B5EF4-FFF2-40B4-BE49-F238E27FC236}">
                      <a16:creationId xmlns:a16="http://schemas.microsoft.com/office/drawing/2014/main" id="{65B2DBE2-179F-4B0C-9933-577BE98C04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510" y="3584"/>
                  <a:ext cx="391" cy="361"/>
                </a:xfrm>
                <a:custGeom>
                  <a:avLst/>
                  <a:gdLst>
                    <a:gd name="T0" fmla="*/ 948 w 1724"/>
                    <a:gd name="T1" fmla="*/ 1579 h 1590"/>
                    <a:gd name="T2" fmla="*/ 1101 w 1724"/>
                    <a:gd name="T3" fmla="*/ 1590 h 1590"/>
                    <a:gd name="T4" fmla="*/ 1135 w 1724"/>
                    <a:gd name="T5" fmla="*/ 1296 h 1590"/>
                    <a:gd name="T6" fmla="*/ 1490 w 1724"/>
                    <a:gd name="T7" fmla="*/ 1326 h 1590"/>
                    <a:gd name="T8" fmla="*/ 1497 w 1724"/>
                    <a:gd name="T9" fmla="*/ 1202 h 1590"/>
                    <a:gd name="T10" fmla="*/ 1164 w 1724"/>
                    <a:gd name="T11" fmla="*/ 1163 h 1590"/>
                    <a:gd name="T12" fmla="*/ 1182 w 1724"/>
                    <a:gd name="T13" fmla="*/ 920 h 1590"/>
                    <a:gd name="T14" fmla="*/ 1612 w 1724"/>
                    <a:gd name="T15" fmla="*/ 974 h 1590"/>
                    <a:gd name="T16" fmla="*/ 1634 w 1724"/>
                    <a:gd name="T17" fmla="*/ 852 h 1590"/>
                    <a:gd name="T18" fmla="*/ 1265 w 1724"/>
                    <a:gd name="T19" fmla="*/ 785 h 1590"/>
                    <a:gd name="T20" fmla="*/ 1724 w 1724"/>
                    <a:gd name="T21" fmla="*/ 374 h 1590"/>
                    <a:gd name="T22" fmla="*/ 1647 w 1724"/>
                    <a:gd name="T23" fmla="*/ 205 h 1590"/>
                    <a:gd name="T24" fmla="*/ 1229 w 1724"/>
                    <a:gd name="T25" fmla="*/ 620 h 1590"/>
                    <a:gd name="T26" fmla="*/ 1312 w 1724"/>
                    <a:gd name="T27" fmla="*/ 58 h 1590"/>
                    <a:gd name="T28" fmla="*/ 1162 w 1724"/>
                    <a:gd name="T29" fmla="*/ 41 h 1590"/>
                    <a:gd name="T30" fmla="*/ 1079 w 1724"/>
                    <a:gd name="T31" fmla="*/ 630 h 1590"/>
                    <a:gd name="T32" fmla="*/ 762 w 1724"/>
                    <a:gd name="T33" fmla="*/ 0 h 1590"/>
                    <a:gd name="T34" fmla="*/ 591 w 1724"/>
                    <a:gd name="T35" fmla="*/ 96 h 1590"/>
                    <a:gd name="T36" fmla="*/ 955 w 1724"/>
                    <a:gd name="T37" fmla="*/ 744 h 1590"/>
                    <a:gd name="T38" fmla="*/ 453 w 1724"/>
                    <a:gd name="T39" fmla="*/ 763 h 1590"/>
                    <a:gd name="T40" fmla="*/ 499 w 1724"/>
                    <a:gd name="T41" fmla="*/ 386 h 1590"/>
                    <a:gd name="T42" fmla="*/ 690 w 1724"/>
                    <a:gd name="T43" fmla="*/ 480 h 1590"/>
                    <a:gd name="T44" fmla="*/ 724 w 1724"/>
                    <a:gd name="T45" fmla="*/ 360 h 1590"/>
                    <a:gd name="T46" fmla="*/ 231 w 1724"/>
                    <a:gd name="T47" fmla="*/ 87 h 1590"/>
                    <a:gd name="T48" fmla="*/ 152 w 1724"/>
                    <a:gd name="T49" fmla="*/ 213 h 1590"/>
                    <a:gd name="T50" fmla="*/ 364 w 1724"/>
                    <a:gd name="T51" fmla="*/ 328 h 1590"/>
                    <a:gd name="T52" fmla="*/ 308 w 1724"/>
                    <a:gd name="T53" fmla="*/ 725 h 1590"/>
                    <a:gd name="T54" fmla="*/ 98 w 1724"/>
                    <a:gd name="T55" fmla="*/ 714 h 1590"/>
                    <a:gd name="T56" fmla="*/ 102 w 1724"/>
                    <a:gd name="T57" fmla="*/ 850 h 1590"/>
                    <a:gd name="T58" fmla="*/ 283 w 1724"/>
                    <a:gd name="T59" fmla="*/ 862 h 1590"/>
                    <a:gd name="T60" fmla="*/ 244 w 1724"/>
                    <a:gd name="T61" fmla="*/ 1180 h 1590"/>
                    <a:gd name="T62" fmla="*/ 17 w 1724"/>
                    <a:gd name="T63" fmla="*/ 1159 h 1590"/>
                    <a:gd name="T64" fmla="*/ 0 w 1724"/>
                    <a:gd name="T65" fmla="*/ 1284 h 1590"/>
                    <a:gd name="T66" fmla="*/ 573 w 1724"/>
                    <a:gd name="T67" fmla="*/ 1364 h 1590"/>
                    <a:gd name="T68" fmla="*/ 581 w 1724"/>
                    <a:gd name="T69" fmla="*/ 1234 h 1590"/>
                    <a:gd name="T70" fmla="*/ 383 w 1724"/>
                    <a:gd name="T71" fmla="*/ 1203 h 1590"/>
                    <a:gd name="T72" fmla="*/ 421 w 1724"/>
                    <a:gd name="T73" fmla="*/ 909 h 1590"/>
                    <a:gd name="T74" fmla="*/ 667 w 1724"/>
                    <a:gd name="T75" fmla="*/ 857 h 1590"/>
                    <a:gd name="T76" fmla="*/ 1037 w 1724"/>
                    <a:gd name="T77" fmla="*/ 893 h 1590"/>
                    <a:gd name="T78" fmla="*/ 1012 w 1724"/>
                    <a:gd name="T79" fmla="*/ 1137 h 1590"/>
                    <a:gd name="T80" fmla="*/ 812 w 1724"/>
                    <a:gd name="T81" fmla="*/ 1111 h 1590"/>
                    <a:gd name="T82" fmla="*/ 742 w 1724"/>
                    <a:gd name="T83" fmla="*/ 909 h 1590"/>
                    <a:gd name="T84" fmla="*/ 588 w 1724"/>
                    <a:gd name="T85" fmla="*/ 957 h 1590"/>
                    <a:gd name="T86" fmla="*/ 709 w 1724"/>
                    <a:gd name="T87" fmla="*/ 1432 h 1590"/>
                    <a:gd name="T88" fmla="*/ 861 w 1724"/>
                    <a:gd name="T89" fmla="*/ 1421 h 1590"/>
                    <a:gd name="T90" fmla="*/ 852 w 1724"/>
                    <a:gd name="T91" fmla="*/ 1245 h 1590"/>
                    <a:gd name="T92" fmla="*/ 974 w 1724"/>
                    <a:gd name="T93" fmla="*/ 1258 h 1590"/>
                    <a:gd name="T94" fmla="*/ 948 w 1724"/>
                    <a:gd name="T95" fmla="*/ 1579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24" h="1590">
                      <a:moveTo>
                        <a:pt x="948" y="1579"/>
                      </a:moveTo>
                      <a:cubicBezTo>
                        <a:pt x="999" y="1583"/>
                        <a:pt x="1050" y="1587"/>
                        <a:pt x="1101" y="1590"/>
                      </a:cubicBezTo>
                      <a:cubicBezTo>
                        <a:pt x="1110" y="1492"/>
                        <a:pt x="1122" y="1394"/>
                        <a:pt x="1135" y="1296"/>
                      </a:cubicBezTo>
                      <a:cubicBezTo>
                        <a:pt x="1253" y="1305"/>
                        <a:pt x="1371" y="1319"/>
                        <a:pt x="1490" y="1326"/>
                      </a:cubicBezTo>
                      <a:cubicBezTo>
                        <a:pt x="1492" y="1285"/>
                        <a:pt x="1494" y="1244"/>
                        <a:pt x="1497" y="1202"/>
                      </a:cubicBezTo>
                      <a:cubicBezTo>
                        <a:pt x="1386" y="1187"/>
                        <a:pt x="1275" y="1172"/>
                        <a:pt x="1164" y="1163"/>
                      </a:cubicBezTo>
                      <a:cubicBezTo>
                        <a:pt x="1168" y="1082"/>
                        <a:pt x="1175" y="1001"/>
                        <a:pt x="1182" y="920"/>
                      </a:cubicBezTo>
                      <a:cubicBezTo>
                        <a:pt x="1326" y="934"/>
                        <a:pt x="1468" y="960"/>
                        <a:pt x="1612" y="974"/>
                      </a:cubicBezTo>
                      <a:cubicBezTo>
                        <a:pt x="1618" y="944"/>
                        <a:pt x="1629" y="883"/>
                        <a:pt x="1634" y="852"/>
                      </a:cubicBezTo>
                      <a:cubicBezTo>
                        <a:pt x="1511" y="831"/>
                        <a:pt x="1386" y="814"/>
                        <a:pt x="1265" y="785"/>
                      </a:cubicBezTo>
                      <a:cubicBezTo>
                        <a:pt x="1378" y="610"/>
                        <a:pt x="1526" y="453"/>
                        <a:pt x="1724" y="374"/>
                      </a:cubicBezTo>
                      <a:cubicBezTo>
                        <a:pt x="1698" y="318"/>
                        <a:pt x="1673" y="262"/>
                        <a:pt x="1647" y="205"/>
                      </a:cubicBezTo>
                      <a:cubicBezTo>
                        <a:pt x="1475" y="307"/>
                        <a:pt x="1333" y="451"/>
                        <a:pt x="1229" y="620"/>
                      </a:cubicBezTo>
                      <a:cubicBezTo>
                        <a:pt x="1260" y="434"/>
                        <a:pt x="1282" y="245"/>
                        <a:pt x="1312" y="58"/>
                      </a:cubicBezTo>
                      <a:cubicBezTo>
                        <a:pt x="1274" y="54"/>
                        <a:pt x="1199" y="46"/>
                        <a:pt x="1162" y="41"/>
                      </a:cubicBezTo>
                      <a:cubicBezTo>
                        <a:pt x="1131" y="237"/>
                        <a:pt x="1108" y="434"/>
                        <a:pt x="1079" y="630"/>
                      </a:cubicBezTo>
                      <a:cubicBezTo>
                        <a:pt x="1010" y="404"/>
                        <a:pt x="903" y="191"/>
                        <a:pt x="762" y="0"/>
                      </a:cubicBezTo>
                      <a:cubicBezTo>
                        <a:pt x="705" y="33"/>
                        <a:pt x="648" y="65"/>
                        <a:pt x="591" y="96"/>
                      </a:cubicBezTo>
                      <a:cubicBezTo>
                        <a:pt x="780" y="266"/>
                        <a:pt x="904" y="496"/>
                        <a:pt x="955" y="744"/>
                      </a:cubicBezTo>
                      <a:cubicBezTo>
                        <a:pt x="787" y="722"/>
                        <a:pt x="620" y="752"/>
                        <a:pt x="453" y="763"/>
                      </a:cubicBezTo>
                      <a:cubicBezTo>
                        <a:pt x="459" y="637"/>
                        <a:pt x="478" y="511"/>
                        <a:pt x="499" y="386"/>
                      </a:cubicBezTo>
                      <a:cubicBezTo>
                        <a:pt x="563" y="418"/>
                        <a:pt x="626" y="449"/>
                        <a:pt x="690" y="480"/>
                      </a:cubicBezTo>
                      <a:cubicBezTo>
                        <a:pt x="702" y="440"/>
                        <a:pt x="713" y="400"/>
                        <a:pt x="724" y="360"/>
                      </a:cubicBezTo>
                      <a:cubicBezTo>
                        <a:pt x="555" y="276"/>
                        <a:pt x="399" y="171"/>
                        <a:pt x="231" y="87"/>
                      </a:cubicBezTo>
                      <a:cubicBezTo>
                        <a:pt x="205" y="129"/>
                        <a:pt x="178" y="171"/>
                        <a:pt x="152" y="213"/>
                      </a:cubicBezTo>
                      <a:cubicBezTo>
                        <a:pt x="223" y="250"/>
                        <a:pt x="294" y="288"/>
                        <a:pt x="364" y="328"/>
                      </a:cubicBezTo>
                      <a:cubicBezTo>
                        <a:pt x="342" y="460"/>
                        <a:pt x="324" y="593"/>
                        <a:pt x="308" y="725"/>
                      </a:cubicBezTo>
                      <a:cubicBezTo>
                        <a:pt x="238" y="722"/>
                        <a:pt x="168" y="718"/>
                        <a:pt x="98" y="714"/>
                      </a:cubicBezTo>
                      <a:cubicBezTo>
                        <a:pt x="99" y="760"/>
                        <a:pt x="101" y="805"/>
                        <a:pt x="102" y="850"/>
                      </a:cubicBezTo>
                      <a:cubicBezTo>
                        <a:pt x="162" y="854"/>
                        <a:pt x="223" y="858"/>
                        <a:pt x="283" y="862"/>
                      </a:cubicBezTo>
                      <a:cubicBezTo>
                        <a:pt x="269" y="968"/>
                        <a:pt x="255" y="1074"/>
                        <a:pt x="244" y="1180"/>
                      </a:cubicBezTo>
                      <a:cubicBezTo>
                        <a:pt x="168" y="1173"/>
                        <a:pt x="93" y="1166"/>
                        <a:pt x="17" y="1159"/>
                      </a:cubicBezTo>
                      <a:cubicBezTo>
                        <a:pt x="13" y="1190"/>
                        <a:pt x="4" y="1253"/>
                        <a:pt x="0" y="1284"/>
                      </a:cubicBezTo>
                      <a:cubicBezTo>
                        <a:pt x="191" y="1312"/>
                        <a:pt x="382" y="1339"/>
                        <a:pt x="573" y="1364"/>
                      </a:cubicBezTo>
                      <a:cubicBezTo>
                        <a:pt x="576" y="1321"/>
                        <a:pt x="578" y="1278"/>
                        <a:pt x="581" y="1234"/>
                      </a:cubicBezTo>
                      <a:cubicBezTo>
                        <a:pt x="515" y="1224"/>
                        <a:pt x="449" y="1213"/>
                        <a:pt x="383" y="1203"/>
                      </a:cubicBezTo>
                      <a:cubicBezTo>
                        <a:pt x="394" y="1105"/>
                        <a:pt x="407" y="1007"/>
                        <a:pt x="421" y="909"/>
                      </a:cubicBezTo>
                      <a:cubicBezTo>
                        <a:pt x="504" y="897"/>
                        <a:pt x="585" y="876"/>
                        <a:pt x="667" y="857"/>
                      </a:cubicBezTo>
                      <a:cubicBezTo>
                        <a:pt x="791" y="853"/>
                        <a:pt x="914" y="881"/>
                        <a:pt x="1037" y="893"/>
                      </a:cubicBezTo>
                      <a:cubicBezTo>
                        <a:pt x="1029" y="975"/>
                        <a:pt x="1020" y="1056"/>
                        <a:pt x="1012" y="1137"/>
                      </a:cubicBezTo>
                      <a:cubicBezTo>
                        <a:pt x="945" y="1129"/>
                        <a:pt x="879" y="1121"/>
                        <a:pt x="812" y="1111"/>
                      </a:cubicBezTo>
                      <a:cubicBezTo>
                        <a:pt x="789" y="1044"/>
                        <a:pt x="766" y="976"/>
                        <a:pt x="742" y="909"/>
                      </a:cubicBezTo>
                      <a:cubicBezTo>
                        <a:pt x="691" y="925"/>
                        <a:pt x="639" y="941"/>
                        <a:pt x="588" y="957"/>
                      </a:cubicBezTo>
                      <a:cubicBezTo>
                        <a:pt x="655" y="1108"/>
                        <a:pt x="696" y="1268"/>
                        <a:pt x="709" y="1432"/>
                      </a:cubicBezTo>
                      <a:cubicBezTo>
                        <a:pt x="760" y="1428"/>
                        <a:pt x="811" y="1424"/>
                        <a:pt x="861" y="1421"/>
                      </a:cubicBezTo>
                      <a:cubicBezTo>
                        <a:pt x="859" y="1362"/>
                        <a:pt x="855" y="1304"/>
                        <a:pt x="852" y="1245"/>
                      </a:cubicBezTo>
                      <a:cubicBezTo>
                        <a:pt x="883" y="1249"/>
                        <a:pt x="944" y="1255"/>
                        <a:pt x="974" y="1258"/>
                      </a:cubicBezTo>
                      <a:cubicBezTo>
                        <a:pt x="970" y="1366"/>
                        <a:pt x="960" y="1473"/>
                        <a:pt x="948" y="157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7" name="Freeform 85">
                  <a:extLst>
                    <a:ext uri="{FF2B5EF4-FFF2-40B4-BE49-F238E27FC236}">
                      <a16:creationId xmlns:a16="http://schemas.microsoft.com/office/drawing/2014/main" id="{977B9415-D55D-40F7-8C8C-307ABD1D34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16" y="3600"/>
                  <a:ext cx="332" cy="160"/>
                </a:xfrm>
                <a:custGeom>
                  <a:avLst/>
                  <a:gdLst>
                    <a:gd name="T0" fmla="*/ 1176 w 1465"/>
                    <a:gd name="T1" fmla="*/ 704 h 704"/>
                    <a:gd name="T2" fmla="*/ 1348 w 1465"/>
                    <a:gd name="T3" fmla="*/ 615 h 704"/>
                    <a:gd name="T4" fmla="*/ 1117 w 1465"/>
                    <a:gd name="T5" fmla="*/ 359 h 704"/>
                    <a:gd name="T6" fmla="*/ 1465 w 1465"/>
                    <a:gd name="T7" fmla="*/ 314 h 704"/>
                    <a:gd name="T8" fmla="*/ 1431 w 1465"/>
                    <a:gd name="T9" fmla="*/ 0 h 704"/>
                    <a:gd name="T10" fmla="*/ 1281 w 1465"/>
                    <a:gd name="T11" fmla="*/ 4 h 704"/>
                    <a:gd name="T12" fmla="*/ 1289 w 1465"/>
                    <a:gd name="T13" fmla="*/ 202 h 704"/>
                    <a:gd name="T14" fmla="*/ 177 w 1465"/>
                    <a:gd name="T15" fmla="*/ 335 h 704"/>
                    <a:gd name="T16" fmla="*/ 150 w 1465"/>
                    <a:gd name="T17" fmla="*/ 145 h 704"/>
                    <a:gd name="T18" fmla="*/ 0 w 1465"/>
                    <a:gd name="T19" fmla="*/ 154 h 704"/>
                    <a:gd name="T20" fmla="*/ 28 w 1465"/>
                    <a:gd name="T21" fmla="*/ 479 h 704"/>
                    <a:gd name="T22" fmla="*/ 966 w 1465"/>
                    <a:gd name="T23" fmla="*/ 381 h 704"/>
                    <a:gd name="T24" fmla="*/ 1176 w 1465"/>
                    <a:gd name="T25" fmla="*/ 704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65" h="704">
                      <a:moveTo>
                        <a:pt x="1176" y="704"/>
                      </a:moveTo>
                      <a:cubicBezTo>
                        <a:pt x="1234" y="675"/>
                        <a:pt x="1291" y="645"/>
                        <a:pt x="1348" y="615"/>
                      </a:cubicBezTo>
                      <a:cubicBezTo>
                        <a:pt x="1272" y="529"/>
                        <a:pt x="1192" y="447"/>
                        <a:pt x="1117" y="359"/>
                      </a:cubicBezTo>
                      <a:cubicBezTo>
                        <a:pt x="1232" y="336"/>
                        <a:pt x="1348" y="321"/>
                        <a:pt x="1465" y="314"/>
                      </a:cubicBezTo>
                      <a:cubicBezTo>
                        <a:pt x="1455" y="209"/>
                        <a:pt x="1443" y="104"/>
                        <a:pt x="1431" y="0"/>
                      </a:cubicBezTo>
                      <a:cubicBezTo>
                        <a:pt x="1381" y="1"/>
                        <a:pt x="1331" y="3"/>
                        <a:pt x="1281" y="4"/>
                      </a:cubicBezTo>
                      <a:cubicBezTo>
                        <a:pt x="1283" y="70"/>
                        <a:pt x="1287" y="136"/>
                        <a:pt x="1289" y="202"/>
                      </a:cubicBezTo>
                      <a:cubicBezTo>
                        <a:pt x="918" y="244"/>
                        <a:pt x="548" y="293"/>
                        <a:pt x="177" y="335"/>
                      </a:cubicBezTo>
                      <a:cubicBezTo>
                        <a:pt x="167" y="272"/>
                        <a:pt x="158" y="208"/>
                        <a:pt x="150" y="145"/>
                      </a:cubicBezTo>
                      <a:cubicBezTo>
                        <a:pt x="100" y="148"/>
                        <a:pt x="50" y="152"/>
                        <a:pt x="0" y="154"/>
                      </a:cubicBezTo>
                      <a:cubicBezTo>
                        <a:pt x="7" y="263"/>
                        <a:pt x="18" y="371"/>
                        <a:pt x="28" y="479"/>
                      </a:cubicBezTo>
                      <a:cubicBezTo>
                        <a:pt x="342" y="459"/>
                        <a:pt x="651" y="394"/>
                        <a:pt x="966" y="381"/>
                      </a:cubicBezTo>
                      <a:cubicBezTo>
                        <a:pt x="1035" y="489"/>
                        <a:pt x="1104" y="597"/>
                        <a:pt x="1176" y="70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8" name="Freeform 86">
                  <a:extLst>
                    <a:ext uri="{FF2B5EF4-FFF2-40B4-BE49-F238E27FC236}">
                      <a16:creationId xmlns:a16="http://schemas.microsoft.com/office/drawing/2014/main" id="{2E037EAF-51AF-4108-92EF-E3F480BBB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48" y="3651"/>
                  <a:ext cx="78" cy="38"/>
                </a:xfrm>
                <a:custGeom>
                  <a:avLst/>
                  <a:gdLst>
                    <a:gd name="T0" fmla="*/ 7 w 344"/>
                    <a:gd name="T1" fmla="*/ 166 h 166"/>
                    <a:gd name="T2" fmla="*/ 344 w 344"/>
                    <a:gd name="T3" fmla="*/ 145 h 166"/>
                    <a:gd name="T4" fmla="*/ 313 w 344"/>
                    <a:gd name="T5" fmla="*/ 0 h 166"/>
                    <a:gd name="T6" fmla="*/ 0 w 344"/>
                    <a:gd name="T7" fmla="*/ 18 h 166"/>
                    <a:gd name="T8" fmla="*/ 7 w 344"/>
                    <a:gd name="T9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4" h="166">
                      <a:moveTo>
                        <a:pt x="7" y="166"/>
                      </a:moveTo>
                      <a:cubicBezTo>
                        <a:pt x="119" y="161"/>
                        <a:pt x="231" y="152"/>
                        <a:pt x="344" y="145"/>
                      </a:cubicBezTo>
                      <a:cubicBezTo>
                        <a:pt x="333" y="97"/>
                        <a:pt x="323" y="49"/>
                        <a:pt x="313" y="0"/>
                      </a:cubicBezTo>
                      <a:cubicBezTo>
                        <a:pt x="208" y="5"/>
                        <a:pt x="104" y="13"/>
                        <a:pt x="0" y="18"/>
                      </a:cubicBezTo>
                      <a:cubicBezTo>
                        <a:pt x="2" y="68"/>
                        <a:pt x="5" y="117"/>
                        <a:pt x="7" y="1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9" name="Freeform 87">
                  <a:extLst>
                    <a:ext uri="{FF2B5EF4-FFF2-40B4-BE49-F238E27FC236}">
                      <a16:creationId xmlns:a16="http://schemas.microsoft.com/office/drawing/2014/main" id="{667C0CB3-D2F4-45CB-9D7D-C9F33122B8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159" y="3676"/>
                  <a:ext cx="59" cy="55"/>
                </a:xfrm>
                <a:custGeom>
                  <a:avLst/>
                  <a:gdLst>
                    <a:gd name="T0" fmla="*/ 0 w 258"/>
                    <a:gd name="T1" fmla="*/ 164 h 243"/>
                    <a:gd name="T2" fmla="*/ 127 w 258"/>
                    <a:gd name="T3" fmla="*/ 243 h 243"/>
                    <a:gd name="T4" fmla="*/ 258 w 258"/>
                    <a:gd name="T5" fmla="*/ 102 h 243"/>
                    <a:gd name="T6" fmla="*/ 155 w 258"/>
                    <a:gd name="T7" fmla="*/ 0 h 243"/>
                    <a:gd name="T8" fmla="*/ 0 w 258"/>
                    <a:gd name="T9" fmla="*/ 164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243">
                      <a:moveTo>
                        <a:pt x="0" y="164"/>
                      </a:moveTo>
                      <a:cubicBezTo>
                        <a:pt x="42" y="190"/>
                        <a:pt x="84" y="216"/>
                        <a:pt x="127" y="243"/>
                      </a:cubicBezTo>
                      <a:cubicBezTo>
                        <a:pt x="170" y="196"/>
                        <a:pt x="214" y="149"/>
                        <a:pt x="258" y="102"/>
                      </a:cubicBezTo>
                      <a:cubicBezTo>
                        <a:pt x="223" y="68"/>
                        <a:pt x="189" y="34"/>
                        <a:pt x="155" y="0"/>
                      </a:cubicBezTo>
                      <a:cubicBezTo>
                        <a:pt x="103" y="54"/>
                        <a:pt x="51" y="109"/>
                        <a:pt x="0" y="16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0" name="Freeform 88">
                  <a:extLst>
                    <a:ext uri="{FF2B5EF4-FFF2-40B4-BE49-F238E27FC236}">
                      <a16:creationId xmlns:a16="http://schemas.microsoft.com/office/drawing/2014/main" id="{3128DAA5-4D58-4F6B-9AC6-67B38B884F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00" y="3724"/>
                  <a:ext cx="333" cy="217"/>
                </a:xfrm>
                <a:custGeom>
                  <a:avLst/>
                  <a:gdLst>
                    <a:gd name="T0" fmla="*/ 321 w 1467"/>
                    <a:gd name="T1" fmla="*/ 954 h 954"/>
                    <a:gd name="T2" fmla="*/ 1250 w 1467"/>
                    <a:gd name="T3" fmla="*/ 835 h 954"/>
                    <a:gd name="T4" fmla="*/ 1219 w 1467"/>
                    <a:gd name="T5" fmla="*/ 691 h 954"/>
                    <a:gd name="T6" fmla="*/ 834 w 1467"/>
                    <a:gd name="T7" fmla="*/ 566 h 954"/>
                    <a:gd name="T8" fmla="*/ 1467 w 1467"/>
                    <a:gd name="T9" fmla="*/ 452 h 954"/>
                    <a:gd name="T10" fmla="*/ 1465 w 1467"/>
                    <a:gd name="T11" fmla="*/ 330 h 954"/>
                    <a:gd name="T12" fmla="*/ 831 w 1467"/>
                    <a:gd name="T13" fmla="*/ 389 h 954"/>
                    <a:gd name="T14" fmla="*/ 752 w 1467"/>
                    <a:gd name="T15" fmla="*/ 32 h 954"/>
                    <a:gd name="T16" fmla="*/ 476 w 1467"/>
                    <a:gd name="T17" fmla="*/ 0 h 954"/>
                    <a:gd name="T18" fmla="*/ 457 w 1467"/>
                    <a:gd name="T19" fmla="*/ 173 h 954"/>
                    <a:gd name="T20" fmla="*/ 646 w 1467"/>
                    <a:gd name="T21" fmla="*/ 162 h 954"/>
                    <a:gd name="T22" fmla="*/ 690 w 1467"/>
                    <a:gd name="T23" fmla="*/ 412 h 954"/>
                    <a:gd name="T24" fmla="*/ 2 w 1467"/>
                    <a:gd name="T25" fmla="*/ 493 h 954"/>
                    <a:gd name="T26" fmla="*/ 0 w 1467"/>
                    <a:gd name="T27" fmla="*/ 632 h 954"/>
                    <a:gd name="T28" fmla="*/ 677 w 1467"/>
                    <a:gd name="T29" fmla="*/ 547 h 954"/>
                    <a:gd name="T30" fmla="*/ 878 w 1467"/>
                    <a:gd name="T31" fmla="*/ 753 h 954"/>
                    <a:gd name="T32" fmla="*/ 300 w 1467"/>
                    <a:gd name="T33" fmla="*/ 816 h 954"/>
                    <a:gd name="T34" fmla="*/ 321 w 1467"/>
                    <a:gd name="T35" fmla="*/ 954 h 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67" h="954">
                      <a:moveTo>
                        <a:pt x="321" y="954"/>
                      </a:moveTo>
                      <a:cubicBezTo>
                        <a:pt x="631" y="917"/>
                        <a:pt x="941" y="876"/>
                        <a:pt x="1250" y="835"/>
                      </a:cubicBezTo>
                      <a:cubicBezTo>
                        <a:pt x="1240" y="787"/>
                        <a:pt x="1229" y="739"/>
                        <a:pt x="1219" y="691"/>
                      </a:cubicBezTo>
                      <a:cubicBezTo>
                        <a:pt x="1085" y="666"/>
                        <a:pt x="954" y="629"/>
                        <a:pt x="834" y="566"/>
                      </a:cubicBezTo>
                      <a:cubicBezTo>
                        <a:pt x="1029" y="467"/>
                        <a:pt x="1256" y="492"/>
                        <a:pt x="1467" y="452"/>
                      </a:cubicBezTo>
                      <a:cubicBezTo>
                        <a:pt x="1466" y="412"/>
                        <a:pt x="1466" y="371"/>
                        <a:pt x="1465" y="330"/>
                      </a:cubicBezTo>
                      <a:cubicBezTo>
                        <a:pt x="1253" y="337"/>
                        <a:pt x="1044" y="380"/>
                        <a:pt x="831" y="389"/>
                      </a:cubicBezTo>
                      <a:cubicBezTo>
                        <a:pt x="809" y="272"/>
                        <a:pt x="833" y="129"/>
                        <a:pt x="752" y="32"/>
                      </a:cubicBezTo>
                      <a:cubicBezTo>
                        <a:pt x="662" y="4"/>
                        <a:pt x="568" y="1"/>
                        <a:pt x="476" y="0"/>
                      </a:cubicBezTo>
                      <a:cubicBezTo>
                        <a:pt x="470" y="58"/>
                        <a:pt x="463" y="116"/>
                        <a:pt x="457" y="173"/>
                      </a:cubicBezTo>
                      <a:cubicBezTo>
                        <a:pt x="520" y="170"/>
                        <a:pt x="583" y="166"/>
                        <a:pt x="646" y="162"/>
                      </a:cubicBezTo>
                      <a:cubicBezTo>
                        <a:pt x="662" y="246"/>
                        <a:pt x="676" y="329"/>
                        <a:pt x="690" y="412"/>
                      </a:cubicBezTo>
                      <a:cubicBezTo>
                        <a:pt x="461" y="442"/>
                        <a:pt x="233" y="479"/>
                        <a:pt x="2" y="493"/>
                      </a:cubicBezTo>
                      <a:cubicBezTo>
                        <a:pt x="2" y="528"/>
                        <a:pt x="1" y="597"/>
                        <a:pt x="0" y="632"/>
                      </a:cubicBezTo>
                      <a:cubicBezTo>
                        <a:pt x="227" y="610"/>
                        <a:pt x="451" y="573"/>
                        <a:pt x="677" y="547"/>
                      </a:cubicBezTo>
                      <a:cubicBezTo>
                        <a:pt x="697" y="655"/>
                        <a:pt x="788" y="708"/>
                        <a:pt x="878" y="753"/>
                      </a:cubicBezTo>
                      <a:cubicBezTo>
                        <a:pt x="685" y="779"/>
                        <a:pt x="493" y="801"/>
                        <a:pt x="300" y="816"/>
                      </a:cubicBezTo>
                      <a:cubicBezTo>
                        <a:pt x="306" y="863"/>
                        <a:pt x="313" y="909"/>
                        <a:pt x="321" y="9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1" name="Freeform 89">
                  <a:extLst>
                    <a:ext uri="{FF2B5EF4-FFF2-40B4-BE49-F238E27FC236}">
                      <a16:creationId xmlns:a16="http://schemas.microsoft.com/office/drawing/2014/main" id="{DEE0AB6C-B8F7-4A19-AF03-1754276162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20" y="3732"/>
                  <a:ext cx="46" cy="137"/>
                </a:xfrm>
                <a:custGeom>
                  <a:avLst/>
                  <a:gdLst>
                    <a:gd name="T0" fmla="*/ 0 w 205"/>
                    <a:gd name="T1" fmla="*/ 603 h 603"/>
                    <a:gd name="T2" fmla="*/ 152 w 205"/>
                    <a:gd name="T3" fmla="*/ 589 h 603"/>
                    <a:gd name="T4" fmla="*/ 205 w 205"/>
                    <a:gd name="T5" fmla="*/ 0 h 603"/>
                    <a:gd name="T6" fmla="*/ 22 w 205"/>
                    <a:gd name="T7" fmla="*/ 3 h 603"/>
                    <a:gd name="T8" fmla="*/ 0 w 205"/>
                    <a:gd name="T9" fmla="*/ 603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603">
                      <a:moveTo>
                        <a:pt x="0" y="603"/>
                      </a:moveTo>
                      <a:cubicBezTo>
                        <a:pt x="50" y="599"/>
                        <a:pt x="101" y="594"/>
                        <a:pt x="152" y="589"/>
                      </a:cubicBezTo>
                      <a:cubicBezTo>
                        <a:pt x="152" y="391"/>
                        <a:pt x="188" y="196"/>
                        <a:pt x="205" y="0"/>
                      </a:cubicBezTo>
                      <a:cubicBezTo>
                        <a:pt x="144" y="1"/>
                        <a:pt x="83" y="3"/>
                        <a:pt x="22" y="3"/>
                      </a:cubicBezTo>
                      <a:cubicBezTo>
                        <a:pt x="37" y="204"/>
                        <a:pt x="18" y="404"/>
                        <a:pt x="0" y="6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E5098B6E-07B2-42B5-A50F-072B903C7723}"/>
                  </a:ext>
                </a:extLst>
              </p:cNvPr>
              <p:cNvSpPr/>
              <p:nvPr/>
            </p:nvSpPr>
            <p:spPr>
              <a:xfrm>
                <a:off x="3075013" y="4679722"/>
                <a:ext cx="4644590" cy="210064"/>
              </a:xfrm>
              <a:custGeom>
                <a:avLst/>
                <a:gdLst/>
                <a:ahLst/>
                <a:cxnLst/>
                <a:rect l="l" t="t" r="r" b="b"/>
                <a:pathLst>
                  <a:path w="4644590" h="210064">
                    <a:moveTo>
                      <a:pt x="776160" y="25838"/>
                    </a:moveTo>
                    <a:lnTo>
                      <a:pt x="750104" y="104933"/>
                    </a:lnTo>
                    <a:lnTo>
                      <a:pt x="802444" y="104933"/>
                    </a:lnTo>
                    <a:close/>
                    <a:moveTo>
                      <a:pt x="4012892" y="13008"/>
                    </a:moveTo>
                    <a:cubicBezTo>
                      <a:pt x="4012564" y="23934"/>
                      <a:pt x="4012364" y="35176"/>
                      <a:pt x="4012292" y="46734"/>
                    </a:cubicBezTo>
                    <a:cubicBezTo>
                      <a:pt x="4012221" y="58292"/>
                      <a:pt x="4012192" y="70681"/>
                      <a:pt x="4012206" y="83902"/>
                    </a:cubicBezTo>
                    <a:lnTo>
                      <a:pt x="4034847" y="83902"/>
                    </a:lnTo>
                    <a:cubicBezTo>
                      <a:pt x="4048269" y="83692"/>
                      <a:pt x="4058476" y="80212"/>
                      <a:pt x="4065465" y="73463"/>
                    </a:cubicBezTo>
                    <a:cubicBezTo>
                      <a:pt x="4072455" y="66714"/>
                      <a:pt x="4075971" y="57957"/>
                      <a:pt x="4076014" y="47193"/>
                    </a:cubicBezTo>
                    <a:cubicBezTo>
                      <a:pt x="4076066" y="36233"/>
                      <a:pt x="4072874" y="27810"/>
                      <a:pt x="4066437" y="21927"/>
                    </a:cubicBezTo>
                    <a:cubicBezTo>
                      <a:pt x="4060000" y="16043"/>
                      <a:pt x="4050004" y="13070"/>
                      <a:pt x="4036449" y="13008"/>
                    </a:cubicBezTo>
                    <a:close/>
                    <a:moveTo>
                      <a:pt x="2235161" y="10264"/>
                    </a:moveTo>
                    <a:cubicBezTo>
                      <a:pt x="2223132" y="10485"/>
                      <a:pt x="2213195" y="14211"/>
                      <a:pt x="2205350" y="21443"/>
                    </a:cubicBezTo>
                    <a:cubicBezTo>
                      <a:pt x="2197505" y="28674"/>
                      <a:pt x="2191667" y="38091"/>
                      <a:pt x="2187836" y="49693"/>
                    </a:cubicBezTo>
                    <a:cubicBezTo>
                      <a:pt x="2184005" y="61294"/>
                      <a:pt x="2182096" y="73759"/>
                      <a:pt x="2182111" y="87088"/>
                    </a:cubicBezTo>
                    <a:cubicBezTo>
                      <a:pt x="2182096" y="100492"/>
                      <a:pt x="2184005" y="113011"/>
                      <a:pt x="2187836" y="124645"/>
                    </a:cubicBezTo>
                    <a:cubicBezTo>
                      <a:pt x="2191667" y="136279"/>
                      <a:pt x="2197505" y="145715"/>
                      <a:pt x="2205350" y="152954"/>
                    </a:cubicBezTo>
                    <a:cubicBezTo>
                      <a:pt x="2213195" y="160193"/>
                      <a:pt x="2223132" y="163922"/>
                      <a:pt x="2235161" y="164141"/>
                    </a:cubicBezTo>
                    <a:cubicBezTo>
                      <a:pt x="2247040" y="163922"/>
                      <a:pt x="2256869" y="160193"/>
                      <a:pt x="2264650" y="152954"/>
                    </a:cubicBezTo>
                    <a:cubicBezTo>
                      <a:pt x="2272430" y="145715"/>
                      <a:pt x="2278228" y="136279"/>
                      <a:pt x="2282045" y="124645"/>
                    </a:cubicBezTo>
                    <a:cubicBezTo>
                      <a:pt x="2285862" y="113011"/>
                      <a:pt x="2287764" y="100492"/>
                      <a:pt x="2287753" y="87088"/>
                    </a:cubicBezTo>
                    <a:cubicBezTo>
                      <a:pt x="2287764" y="73759"/>
                      <a:pt x="2285862" y="61294"/>
                      <a:pt x="2282045" y="49693"/>
                    </a:cubicBezTo>
                    <a:cubicBezTo>
                      <a:pt x="2278228" y="38091"/>
                      <a:pt x="2272430" y="28674"/>
                      <a:pt x="2264650" y="21443"/>
                    </a:cubicBezTo>
                    <a:cubicBezTo>
                      <a:pt x="2256869" y="14211"/>
                      <a:pt x="2247040" y="10485"/>
                      <a:pt x="2235161" y="10264"/>
                    </a:cubicBezTo>
                    <a:close/>
                    <a:moveTo>
                      <a:pt x="1263611" y="10264"/>
                    </a:moveTo>
                    <a:cubicBezTo>
                      <a:pt x="1251582" y="10485"/>
                      <a:pt x="1241645" y="14211"/>
                      <a:pt x="1233800" y="21443"/>
                    </a:cubicBezTo>
                    <a:cubicBezTo>
                      <a:pt x="1225955" y="28674"/>
                      <a:pt x="1220117" y="38091"/>
                      <a:pt x="1216286" y="49693"/>
                    </a:cubicBezTo>
                    <a:cubicBezTo>
                      <a:pt x="1212455" y="61294"/>
                      <a:pt x="1210547" y="73759"/>
                      <a:pt x="1210561" y="87088"/>
                    </a:cubicBezTo>
                    <a:cubicBezTo>
                      <a:pt x="1210547" y="100492"/>
                      <a:pt x="1212455" y="113011"/>
                      <a:pt x="1216286" y="124645"/>
                    </a:cubicBezTo>
                    <a:cubicBezTo>
                      <a:pt x="1220117" y="136279"/>
                      <a:pt x="1225955" y="145715"/>
                      <a:pt x="1233800" y="152954"/>
                    </a:cubicBezTo>
                    <a:cubicBezTo>
                      <a:pt x="1241645" y="160193"/>
                      <a:pt x="1251582" y="163922"/>
                      <a:pt x="1263611" y="164141"/>
                    </a:cubicBezTo>
                    <a:cubicBezTo>
                      <a:pt x="1275490" y="163922"/>
                      <a:pt x="1285319" y="160193"/>
                      <a:pt x="1293100" y="152954"/>
                    </a:cubicBezTo>
                    <a:cubicBezTo>
                      <a:pt x="1300880" y="145715"/>
                      <a:pt x="1306678" y="136279"/>
                      <a:pt x="1310495" y="124645"/>
                    </a:cubicBezTo>
                    <a:cubicBezTo>
                      <a:pt x="1314311" y="113011"/>
                      <a:pt x="1316214" y="100492"/>
                      <a:pt x="1316203" y="87088"/>
                    </a:cubicBezTo>
                    <a:cubicBezTo>
                      <a:pt x="1316214" y="73759"/>
                      <a:pt x="1314311" y="61294"/>
                      <a:pt x="1310495" y="49693"/>
                    </a:cubicBezTo>
                    <a:cubicBezTo>
                      <a:pt x="1306678" y="38091"/>
                      <a:pt x="1300880" y="28674"/>
                      <a:pt x="1293100" y="21443"/>
                    </a:cubicBezTo>
                    <a:cubicBezTo>
                      <a:pt x="1285319" y="14211"/>
                      <a:pt x="1275490" y="10485"/>
                      <a:pt x="1263611" y="10264"/>
                    </a:cubicBezTo>
                    <a:close/>
                    <a:moveTo>
                      <a:pt x="4254551" y="3685"/>
                    </a:moveTo>
                    <a:lnTo>
                      <a:pt x="4322417" y="3685"/>
                    </a:lnTo>
                    <a:lnTo>
                      <a:pt x="4322417" y="11723"/>
                    </a:lnTo>
                    <a:lnTo>
                      <a:pt x="4298642" y="14247"/>
                    </a:lnTo>
                    <a:cubicBezTo>
                      <a:pt x="4298314" y="25126"/>
                      <a:pt x="4298114" y="36119"/>
                      <a:pt x="4298042" y="47227"/>
                    </a:cubicBezTo>
                    <a:cubicBezTo>
                      <a:pt x="4297971" y="58335"/>
                      <a:pt x="4297942" y="69557"/>
                      <a:pt x="4297956" y="80894"/>
                    </a:cubicBezTo>
                    <a:lnTo>
                      <a:pt x="4297956" y="93491"/>
                    </a:lnTo>
                    <a:cubicBezTo>
                      <a:pt x="4297942" y="104503"/>
                      <a:pt x="4297971" y="115573"/>
                      <a:pt x="4298042" y="126700"/>
                    </a:cubicBezTo>
                    <a:cubicBezTo>
                      <a:pt x="4298114" y="137827"/>
                      <a:pt x="4298314" y="148897"/>
                      <a:pt x="4298642" y="159909"/>
                    </a:cubicBezTo>
                    <a:lnTo>
                      <a:pt x="4322417" y="162407"/>
                    </a:lnTo>
                    <a:lnTo>
                      <a:pt x="4322417" y="170513"/>
                    </a:lnTo>
                    <a:lnTo>
                      <a:pt x="4254551" y="170513"/>
                    </a:lnTo>
                    <a:lnTo>
                      <a:pt x="4254551" y="162407"/>
                    </a:lnTo>
                    <a:lnTo>
                      <a:pt x="4278325" y="159909"/>
                    </a:lnTo>
                    <a:cubicBezTo>
                      <a:pt x="4278654" y="149026"/>
                      <a:pt x="4278854" y="138042"/>
                      <a:pt x="4278925" y="126958"/>
                    </a:cubicBezTo>
                    <a:cubicBezTo>
                      <a:pt x="4278997" y="115874"/>
                      <a:pt x="4279026" y="104718"/>
                      <a:pt x="4279011" y="93491"/>
                    </a:cubicBezTo>
                    <a:lnTo>
                      <a:pt x="4279011" y="80894"/>
                    </a:lnTo>
                    <a:cubicBezTo>
                      <a:pt x="4279026" y="69772"/>
                      <a:pt x="4278997" y="58635"/>
                      <a:pt x="4278925" y="47485"/>
                    </a:cubicBezTo>
                    <a:cubicBezTo>
                      <a:pt x="4278854" y="36334"/>
                      <a:pt x="4278654" y="25255"/>
                      <a:pt x="4278325" y="14247"/>
                    </a:cubicBezTo>
                    <a:lnTo>
                      <a:pt x="4254551" y="11723"/>
                    </a:lnTo>
                    <a:close/>
                    <a:moveTo>
                      <a:pt x="3645332" y="3685"/>
                    </a:moveTo>
                    <a:lnTo>
                      <a:pt x="3710928" y="3685"/>
                    </a:lnTo>
                    <a:lnTo>
                      <a:pt x="3710928" y="12639"/>
                    </a:lnTo>
                    <a:lnTo>
                      <a:pt x="3686015" y="14702"/>
                    </a:lnTo>
                    <a:lnTo>
                      <a:pt x="3730812" y="143725"/>
                    </a:lnTo>
                    <a:lnTo>
                      <a:pt x="3772867" y="14837"/>
                    </a:lnTo>
                    <a:lnTo>
                      <a:pt x="3749097" y="12554"/>
                    </a:lnTo>
                    <a:lnTo>
                      <a:pt x="3749097" y="3685"/>
                    </a:lnTo>
                    <a:lnTo>
                      <a:pt x="3806238" y="3685"/>
                    </a:lnTo>
                    <a:lnTo>
                      <a:pt x="3806238" y="11407"/>
                    </a:lnTo>
                    <a:lnTo>
                      <a:pt x="3784295" y="14384"/>
                    </a:lnTo>
                    <a:lnTo>
                      <a:pt x="3731727" y="172342"/>
                    </a:lnTo>
                    <a:lnTo>
                      <a:pt x="3723042" y="172342"/>
                    </a:lnTo>
                    <a:lnTo>
                      <a:pt x="3665445" y="13924"/>
                    </a:lnTo>
                    <a:lnTo>
                      <a:pt x="3645332" y="11640"/>
                    </a:lnTo>
                    <a:close/>
                    <a:moveTo>
                      <a:pt x="3559226" y="3685"/>
                    </a:moveTo>
                    <a:lnTo>
                      <a:pt x="3627091" y="3685"/>
                    </a:lnTo>
                    <a:lnTo>
                      <a:pt x="3627091" y="11723"/>
                    </a:lnTo>
                    <a:lnTo>
                      <a:pt x="3603317" y="14247"/>
                    </a:lnTo>
                    <a:cubicBezTo>
                      <a:pt x="3602988" y="25126"/>
                      <a:pt x="3602788" y="36119"/>
                      <a:pt x="3602717" y="47227"/>
                    </a:cubicBezTo>
                    <a:cubicBezTo>
                      <a:pt x="3602646" y="58335"/>
                      <a:pt x="3602617" y="69557"/>
                      <a:pt x="3602631" y="80894"/>
                    </a:cubicBezTo>
                    <a:lnTo>
                      <a:pt x="3602631" y="93491"/>
                    </a:lnTo>
                    <a:cubicBezTo>
                      <a:pt x="3602617" y="104503"/>
                      <a:pt x="3602646" y="115573"/>
                      <a:pt x="3602717" y="126700"/>
                    </a:cubicBezTo>
                    <a:cubicBezTo>
                      <a:pt x="3602788" y="137827"/>
                      <a:pt x="3602988" y="148897"/>
                      <a:pt x="3603317" y="159909"/>
                    </a:cubicBezTo>
                    <a:lnTo>
                      <a:pt x="3627091" y="162407"/>
                    </a:lnTo>
                    <a:lnTo>
                      <a:pt x="3627091" y="170513"/>
                    </a:lnTo>
                    <a:lnTo>
                      <a:pt x="3559226" y="170513"/>
                    </a:lnTo>
                    <a:lnTo>
                      <a:pt x="3559226" y="162407"/>
                    </a:lnTo>
                    <a:lnTo>
                      <a:pt x="3583000" y="159909"/>
                    </a:lnTo>
                    <a:cubicBezTo>
                      <a:pt x="3583329" y="149026"/>
                      <a:pt x="3583529" y="138042"/>
                      <a:pt x="3583600" y="126958"/>
                    </a:cubicBezTo>
                    <a:cubicBezTo>
                      <a:pt x="3583672" y="115874"/>
                      <a:pt x="3583700" y="104718"/>
                      <a:pt x="3583686" y="93491"/>
                    </a:cubicBezTo>
                    <a:lnTo>
                      <a:pt x="3583686" y="80894"/>
                    </a:lnTo>
                    <a:cubicBezTo>
                      <a:pt x="3583700" y="69772"/>
                      <a:pt x="3583672" y="58635"/>
                      <a:pt x="3583600" y="47485"/>
                    </a:cubicBezTo>
                    <a:cubicBezTo>
                      <a:pt x="3583529" y="36334"/>
                      <a:pt x="3583329" y="25255"/>
                      <a:pt x="3583000" y="14247"/>
                    </a:cubicBezTo>
                    <a:lnTo>
                      <a:pt x="3559226" y="11723"/>
                    </a:lnTo>
                    <a:close/>
                    <a:moveTo>
                      <a:pt x="2873426" y="3685"/>
                    </a:moveTo>
                    <a:lnTo>
                      <a:pt x="2941291" y="3685"/>
                    </a:lnTo>
                    <a:lnTo>
                      <a:pt x="2941291" y="11723"/>
                    </a:lnTo>
                    <a:lnTo>
                      <a:pt x="2917517" y="14247"/>
                    </a:lnTo>
                    <a:cubicBezTo>
                      <a:pt x="2917188" y="25126"/>
                      <a:pt x="2916989" y="36119"/>
                      <a:pt x="2916917" y="47227"/>
                    </a:cubicBezTo>
                    <a:cubicBezTo>
                      <a:pt x="2916846" y="58335"/>
                      <a:pt x="2916817" y="69557"/>
                      <a:pt x="2916831" y="80894"/>
                    </a:cubicBezTo>
                    <a:lnTo>
                      <a:pt x="2916831" y="93491"/>
                    </a:lnTo>
                    <a:cubicBezTo>
                      <a:pt x="2916817" y="104503"/>
                      <a:pt x="2916846" y="115573"/>
                      <a:pt x="2916917" y="126700"/>
                    </a:cubicBezTo>
                    <a:cubicBezTo>
                      <a:pt x="2916989" y="137827"/>
                      <a:pt x="2917188" y="148897"/>
                      <a:pt x="2917517" y="159909"/>
                    </a:cubicBezTo>
                    <a:lnTo>
                      <a:pt x="2941291" y="162407"/>
                    </a:lnTo>
                    <a:lnTo>
                      <a:pt x="2941291" y="170513"/>
                    </a:lnTo>
                    <a:lnTo>
                      <a:pt x="2873426" y="170513"/>
                    </a:lnTo>
                    <a:lnTo>
                      <a:pt x="2873426" y="162407"/>
                    </a:lnTo>
                    <a:lnTo>
                      <a:pt x="2897200" y="159909"/>
                    </a:lnTo>
                    <a:cubicBezTo>
                      <a:pt x="2897529" y="149026"/>
                      <a:pt x="2897729" y="138042"/>
                      <a:pt x="2897800" y="126958"/>
                    </a:cubicBezTo>
                    <a:cubicBezTo>
                      <a:pt x="2897872" y="115874"/>
                      <a:pt x="2897900" y="104718"/>
                      <a:pt x="2897886" y="93491"/>
                    </a:cubicBezTo>
                    <a:lnTo>
                      <a:pt x="2897886" y="80894"/>
                    </a:lnTo>
                    <a:cubicBezTo>
                      <a:pt x="2897900" y="69772"/>
                      <a:pt x="2897872" y="58635"/>
                      <a:pt x="2897800" y="47485"/>
                    </a:cubicBezTo>
                    <a:cubicBezTo>
                      <a:pt x="2897729" y="36334"/>
                      <a:pt x="2897529" y="25255"/>
                      <a:pt x="2897200" y="14247"/>
                    </a:cubicBezTo>
                    <a:lnTo>
                      <a:pt x="2873426" y="11723"/>
                    </a:lnTo>
                    <a:close/>
                    <a:moveTo>
                      <a:pt x="2730551" y="3685"/>
                    </a:moveTo>
                    <a:lnTo>
                      <a:pt x="2798416" y="3685"/>
                    </a:lnTo>
                    <a:lnTo>
                      <a:pt x="2798416" y="11723"/>
                    </a:lnTo>
                    <a:lnTo>
                      <a:pt x="2774642" y="14245"/>
                    </a:lnTo>
                    <a:cubicBezTo>
                      <a:pt x="2774313" y="25221"/>
                      <a:pt x="2774114" y="36339"/>
                      <a:pt x="2774042" y="47601"/>
                    </a:cubicBezTo>
                    <a:cubicBezTo>
                      <a:pt x="2773971" y="58862"/>
                      <a:pt x="2773942" y="70324"/>
                      <a:pt x="2773956" y="81986"/>
                    </a:cubicBezTo>
                    <a:lnTo>
                      <a:pt x="2773956" y="98006"/>
                    </a:lnTo>
                    <a:cubicBezTo>
                      <a:pt x="2773942" y="107351"/>
                      <a:pt x="2773971" y="117325"/>
                      <a:pt x="2774042" y="127929"/>
                    </a:cubicBezTo>
                    <a:cubicBezTo>
                      <a:pt x="2774114" y="138532"/>
                      <a:pt x="2774313" y="149308"/>
                      <a:pt x="2774642" y="160255"/>
                    </a:cubicBezTo>
                    <a:lnTo>
                      <a:pt x="2834992" y="160255"/>
                    </a:lnTo>
                    <a:lnTo>
                      <a:pt x="2842308" y="125050"/>
                    </a:lnTo>
                    <a:lnTo>
                      <a:pt x="2854423" y="125050"/>
                    </a:lnTo>
                    <a:lnTo>
                      <a:pt x="2852366" y="170513"/>
                    </a:lnTo>
                    <a:lnTo>
                      <a:pt x="2730551" y="170513"/>
                    </a:lnTo>
                    <a:lnTo>
                      <a:pt x="2730551" y="162407"/>
                    </a:lnTo>
                    <a:lnTo>
                      <a:pt x="2754325" y="159909"/>
                    </a:lnTo>
                    <a:cubicBezTo>
                      <a:pt x="2754654" y="148908"/>
                      <a:pt x="2754854" y="137873"/>
                      <a:pt x="2754925" y="126807"/>
                    </a:cubicBezTo>
                    <a:cubicBezTo>
                      <a:pt x="2754997" y="115740"/>
                      <a:pt x="2755025" y="104691"/>
                      <a:pt x="2755011" y="93658"/>
                    </a:cubicBezTo>
                    <a:lnTo>
                      <a:pt x="2755011" y="80842"/>
                    </a:lnTo>
                    <a:cubicBezTo>
                      <a:pt x="2755025" y="69514"/>
                      <a:pt x="2754997" y="58300"/>
                      <a:pt x="2754925" y="47200"/>
                    </a:cubicBezTo>
                    <a:cubicBezTo>
                      <a:pt x="2754854" y="36101"/>
                      <a:pt x="2754654" y="25116"/>
                      <a:pt x="2754325" y="14245"/>
                    </a:cubicBezTo>
                    <a:lnTo>
                      <a:pt x="2730551" y="11723"/>
                    </a:lnTo>
                    <a:close/>
                    <a:moveTo>
                      <a:pt x="2635301" y="3685"/>
                    </a:moveTo>
                    <a:lnTo>
                      <a:pt x="2703166" y="3685"/>
                    </a:lnTo>
                    <a:lnTo>
                      <a:pt x="2703166" y="11723"/>
                    </a:lnTo>
                    <a:lnTo>
                      <a:pt x="2679392" y="14247"/>
                    </a:lnTo>
                    <a:cubicBezTo>
                      <a:pt x="2679063" y="25126"/>
                      <a:pt x="2678864" y="36119"/>
                      <a:pt x="2678792" y="47227"/>
                    </a:cubicBezTo>
                    <a:cubicBezTo>
                      <a:pt x="2678721" y="58335"/>
                      <a:pt x="2678692" y="69557"/>
                      <a:pt x="2678706" y="80894"/>
                    </a:cubicBezTo>
                    <a:lnTo>
                      <a:pt x="2678706" y="93491"/>
                    </a:lnTo>
                    <a:cubicBezTo>
                      <a:pt x="2678692" y="104503"/>
                      <a:pt x="2678721" y="115573"/>
                      <a:pt x="2678792" y="126700"/>
                    </a:cubicBezTo>
                    <a:cubicBezTo>
                      <a:pt x="2678864" y="137827"/>
                      <a:pt x="2679063" y="148897"/>
                      <a:pt x="2679392" y="159909"/>
                    </a:cubicBezTo>
                    <a:lnTo>
                      <a:pt x="2703166" y="162407"/>
                    </a:lnTo>
                    <a:lnTo>
                      <a:pt x="2703166" y="170513"/>
                    </a:lnTo>
                    <a:lnTo>
                      <a:pt x="2635301" y="170513"/>
                    </a:lnTo>
                    <a:lnTo>
                      <a:pt x="2635301" y="162407"/>
                    </a:lnTo>
                    <a:lnTo>
                      <a:pt x="2659075" y="159909"/>
                    </a:lnTo>
                    <a:cubicBezTo>
                      <a:pt x="2659404" y="149026"/>
                      <a:pt x="2659604" y="138042"/>
                      <a:pt x="2659675" y="126958"/>
                    </a:cubicBezTo>
                    <a:cubicBezTo>
                      <a:pt x="2659747" y="115874"/>
                      <a:pt x="2659775" y="104718"/>
                      <a:pt x="2659761" y="93491"/>
                    </a:cubicBezTo>
                    <a:lnTo>
                      <a:pt x="2659761" y="80894"/>
                    </a:lnTo>
                    <a:cubicBezTo>
                      <a:pt x="2659775" y="69772"/>
                      <a:pt x="2659747" y="58635"/>
                      <a:pt x="2659675" y="47485"/>
                    </a:cubicBezTo>
                    <a:cubicBezTo>
                      <a:pt x="2659604" y="36334"/>
                      <a:pt x="2659404" y="25255"/>
                      <a:pt x="2659075" y="14247"/>
                    </a:cubicBezTo>
                    <a:lnTo>
                      <a:pt x="2635301" y="11723"/>
                    </a:lnTo>
                    <a:close/>
                    <a:moveTo>
                      <a:pt x="1492301" y="3685"/>
                    </a:moveTo>
                    <a:lnTo>
                      <a:pt x="1560166" y="3685"/>
                    </a:lnTo>
                    <a:lnTo>
                      <a:pt x="1560166" y="11723"/>
                    </a:lnTo>
                    <a:lnTo>
                      <a:pt x="1536392" y="14245"/>
                    </a:lnTo>
                    <a:cubicBezTo>
                      <a:pt x="1536063" y="25221"/>
                      <a:pt x="1535864" y="36339"/>
                      <a:pt x="1535792" y="47601"/>
                    </a:cubicBezTo>
                    <a:cubicBezTo>
                      <a:pt x="1535720" y="58862"/>
                      <a:pt x="1535692" y="70324"/>
                      <a:pt x="1535706" y="81986"/>
                    </a:cubicBezTo>
                    <a:lnTo>
                      <a:pt x="1535706" y="98006"/>
                    </a:lnTo>
                    <a:cubicBezTo>
                      <a:pt x="1535692" y="107351"/>
                      <a:pt x="1535720" y="117325"/>
                      <a:pt x="1535792" y="127929"/>
                    </a:cubicBezTo>
                    <a:cubicBezTo>
                      <a:pt x="1535864" y="138532"/>
                      <a:pt x="1536063" y="149308"/>
                      <a:pt x="1536392" y="160255"/>
                    </a:cubicBezTo>
                    <a:lnTo>
                      <a:pt x="1596742" y="160255"/>
                    </a:lnTo>
                    <a:lnTo>
                      <a:pt x="1604058" y="125050"/>
                    </a:lnTo>
                    <a:lnTo>
                      <a:pt x="1616174" y="125050"/>
                    </a:lnTo>
                    <a:lnTo>
                      <a:pt x="1614116" y="170513"/>
                    </a:lnTo>
                    <a:lnTo>
                      <a:pt x="1492301" y="170513"/>
                    </a:lnTo>
                    <a:lnTo>
                      <a:pt x="1492301" y="162407"/>
                    </a:lnTo>
                    <a:lnTo>
                      <a:pt x="1516075" y="159909"/>
                    </a:lnTo>
                    <a:cubicBezTo>
                      <a:pt x="1516404" y="148908"/>
                      <a:pt x="1516604" y="137873"/>
                      <a:pt x="1516675" y="126807"/>
                    </a:cubicBezTo>
                    <a:cubicBezTo>
                      <a:pt x="1516747" y="115740"/>
                      <a:pt x="1516775" y="104691"/>
                      <a:pt x="1516761" y="93658"/>
                    </a:cubicBezTo>
                    <a:lnTo>
                      <a:pt x="1516761" y="80842"/>
                    </a:lnTo>
                    <a:cubicBezTo>
                      <a:pt x="1516775" y="69514"/>
                      <a:pt x="1516747" y="58300"/>
                      <a:pt x="1516675" y="47200"/>
                    </a:cubicBezTo>
                    <a:cubicBezTo>
                      <a:pt x="1516604" y="36101"/>
                      <a:pt x="1516404" y="25116"/>
                      <a:pt x="1516075" y="14245"/>
                    </a:cubicBezTo>
                    <a:lnTo>
                      <a:pt x="1492301" y="11723"/>
                    </a:lnTo>
                    <a:close/>
                    <a:moveTo>
                      <a:pt x="1349426" y="3685"/>
                    </a:moveTo>
                    <a:lnTo>
                      <a:pt x="1417291" y="3685"/>
                    </a:lnTo>
                    <a:lnTo>
                      <a:pt x="1417291" y="11723"/>
                    </a:lnTo>
                    <a:lnTo>
                      <a:pt x="1393517" y="14245"/>
                    </a:lnTo>
                    <a:cubicBezTo>
                      <a:pt x="1393188" y="25221"/>
                      <a:pt x="1392989" y="36339"/>
                      <a:pt x="1392917" y="47601"/>
                    </a:cubicBezTo>
                    <a:cubicBezTo>
                      <a:pt x="1392846" y="58862"/>
                      <a:pt x="1392817" y="70324"/>
                      <a:pt x="1392831" y="81986"/>
                    </a:cubicBezTo>
                    <a:lnTo>
                      <a:pt x="1392831" y="98006"/>
                    </a:lnTo>
                    <a:cubicBezTo>
                      <a:pt x="1392817" y="107351"/>
                      <a:pt x="1392846" y="117325"/>
                      <a:pt x="1392917" y="127929"/>
                    </a:cubicBezTo>
                    <a:cubicBezTo>
                      <a:pt x="1392989" y="138532"/>
                      <a:pt x="1393188" y="149308"/>
                      <a:pt x="1393517" y="160255"/>
                    </a:cubicBezTo>
                    <a:lnTo>
                      <a:pt x="1453867" y="160255"/>
                    </a:lnTo>
                    <a:lnTo>
                      <a:pt x="1461183" y="125050"/>
                    </a:lnTo>
                    <a:lnTo>
                      <a:pt x="1473299" y="125050"/>
                    </a:lnTo>
                    <a:lnTo>
                      <a:pt x="1471241" y="170513"/>
                    </a:lnTo>
                    <a:lnTo>
                      <a:pt x="1349426" y="170513"/>
                    </a:lnTo>
                    <a:lnTo>
                      <a:pt x="1349426" y="162407"/>
                    </a:lnTo>
                    <a:lnTo>
                      <a:pt x="1373200" y="159909"/>
                    </a:lnTo>
                    <a:cubicBezTo>
                      <a:pt x="1373529" y="148908"/>
                      <a:pt x="1373729" y="137873"/>
                      <a:pt x="1373800" y="126807"/>
                    </a:cubicBezTo>
                    <a:cubicBezTo>
                      <a:pt x="1373872" y="115740"/>
                      <a:pt x="1373900" y="104691"/>
                      <a:pt x="1373886" y="93658"/>
                    </a:cubicBezTo>
                    <a:lnTo>
                      <a:pt x="1373886" y="80842"/>
                    </a:lnTo>
                    <a:cubicBezTo>
                      <a:pt x="1373900" y="69514"/>
                      <a:pt x="1373872" y="58300"/>
                      <a:pt x="1373800" y="47200"/>
                    </a:cubicBezTo>
                    <a:cubicBezTo>
                      <a:pt x="1373729" y="36101"/>
                      <a:pt x="1373529" y="25116"/>
                      <a:pt x="1373200" y="14245"/>
                    </a:cubicBezTo>
                    <a:lnTo>
                      <a:pt x="1349426" y="11723"/>
                    </a:lnTo>
                    <a:close/>
                    <a:moveTo>
                      <a:pt x="873176" y="3685"/>
                    </a:moveTo>
                    <a:lnTo>
                      <a:pt x="941041" y="3685"/>
                    </a:lnTo>
                    <a:lnTo>
                      <a:pt x="941041" y="11723"/>
                    </a:lnTo>
                    <a:lnTo>
                      <a:pt x="917267" y="14247"/>
                    </a:lnTo>
                    <a:cubicBezTo>
                      <a:pt x="916939" y="25126"/>
                      <a:pt x="916739" y="36119"/>
                      <a:pt x="916667" y="47227"/>
                    </a:cubicBezTo>
                    <a:cubicBezTo>
                      <a:pt x="916596" y="58335"/>
                      <a:pt x="916567" y="69557"/>
                      <a:pt x="916581" y="80894"/>
                    </a:cubicBezTo>
                    <a:lnTo>
                      <a:pt x="916581" y="93491"/>
                    </a:lnTo>
                    <a:cubicBezTo>
                      <a:pt x="916567" y="104503"/>
                      <a:pt x="916596" y="115573"/>
                      <a:pt x="916667" y="126700"/>
                    </a:cubicBezTo>
                    <a:cubicBezTo>
                      <a:pt x="916739" y="137827"/>
                      <a:pt x="916939" y="148897"/>
                      <a:pt x="917267" y="159909"/>
                    </a:cubicBezTo>
                    <a:lnTo>
                      <a:pt x="941041" y="162407"/>
                    </a:lnTo>
                    <a:lnTo>
                      <a:pt x="941041" y="170513"/>
                    </a:lnTo>
                    <a:lnTo>
                      <a:pt x="873176" y="170513"/>
                    </a:lnTo>
                    <a:lnTo>
                      <a:pt x="873176" y="162407"/>
                    </a:lnTo>
                    <a:lnTo>
                      <a:pt x="896950" y="159909"/>
                    </a:lnTo>
                    <a:cubicBezTo>
                      <a:pt x="897279" y="149026"/>
                      <a:pt x="897479" y="138042"/>
                      <a:pt x="897550" y="126958"/>
                    </a:cubicBezTo>
                    <a:cubicBezTo>
                      <a:pt x="897622" y="115874"/>
                      <a:pt x="897650" y="104718"/>
                      <a:pt x="897636" y="93491"/>
                    </a:cubicBezTo>
                    <a:lnTo>
                      <a:pt x="897636" y="80894"/>
                    </a:lnTo>
                    <a:cubicBezTo>
                      <a:pt x="897650" y="69772"/>
                      <a:pt x="897622" y="58635"/>
                      <a:pt x="897550" y="47485"/>
                    </a:cubicBezTo>
                    <a:cubicBezTo>
                      <a:pt x="897479" y="36334"/>
                      <a:pt x="897279" y="25255"/>
                      <a:pt x="896950" y="14247"/>
                    </a:cubicBezTo>
                    <a:lnTo>
                      <a:pt x="873176" y="11723"/>
                    </a:lnTo>
                    <a:close/>
                    <a:moveTo>
                      <a:pt x="511226" y="3685"/>
                    </a:moveTo>
                    <a:lnTo>
                      <a:pt x="579100" y="3685"/>
                    </a:lnTo>
                    <a:lnTo>
                      <a:pt x="579100" y="11723"/>
                    </a:lnTo>
                    <a:lnTo>
                      <a:pt x="555317" y="14246"/>
                    </a:lnTo>
                    <a:cubicBezTo>
                      <a:pt x="554988" y="24912"/>
                      <a:pt x="554789" y="35721"/>
                      <a:pt x="554717" y="46673"/>
                    </a:cubicBezTo>
                    <a:cubicBezTo>
                      <a:pt x="554645" y="57625"/>
                      <a:pt x="554617" y="68663"/>
                      <a:pt x="554631" y="79787"/>
                    </a:cubicBezTo>
                    <a:lnTo>
                      <a:pt x="640156" y="79787"/>
                    </a:lnTo>
                    <a:cubicBezTo>
                      <a:pt x="640166" y="68778"/>
                      <a:pt x="640147" y="57797"/>
                      <a:pt x="640099" y="46845"/>
                    </a:cubicBezTo>
                    <a:cubicBezTo>
                      <a:pt x="640051" y="35893"/>
                      <a:pt x="639918" y="25026"/>
                      <a:pt x="639699" y="14246"/>
                    </a:cubicBezTo>
                    <a:lnTo>
                      <a:pt x="615917" y="11723"/>
                    </a:lnTo>
                    <a:lnTo>
                      <a:pt x="615917" y="3685"/>
                    </a:lnTo>
                    <a:lnTo>
                      <a:pt x="684019" y="3685"/>
                    </a:lnTo>
                    <a:lnTo>
                      <a:pt x="684019" y="11723"/>
                    </a:lnTo>
                    <a:lnTo>
                      <a:pt x="660016" y="14246"/>
                    </a:lnTo>
                    <a:cubicBezTo>
                      <a:pt x="659797" y="25132"/>
                      <a:pt x="659664" y="36131"/>
                      <a:pt x="659616" y="47245"/>
                    </a:cubicBezTo>
                    <a:cubicBezTo>
                      <a:pt x="659568" y="58359"/>
                      <a:pt x="659549" y="69586"/>
                      <a:pt x="659559" y="80927"/>
                    </a:cubicBezTo>
                    <a:lnTo>
                      <a:pt x="659559" y="93483"/>
                    </a:lnTo>
                    <a:cubicBezTo>
                      <a:pt x="659549" y="104496"/>
                      <a:pt x="659568" y="115568"/>
                      <a:pt x="659616" y="126696"/>
                    </a:cubicBezTo>
                    <a:cubicBezTo>
                      <a:pt x="659664" y="137824"/>
                      <a:pt x="659797" y="148895"/>
                      <a:pt x="660016" y="159909"/>
                    </a:cubicBezTo>
                    <a:lnTo>
                      <a:pt x="684019" y="162407"/>
                    </a:lnTo>
                    <a:lnTo>
                      <a:pt x="684019" y="170513"/>
                    </a:lnTo>
                    <a:lnTo>
                      <a:pt x="615917" y="170513"/>
                    </a:lnTo>
                    <a:lnTo>
                      <a:pt x="615917" y="162308"/>
                    </a:lnTo>
                    <a:lnTo>
                      <a:pt x="639699" y="160025"/>
                    </a:lnTo>
                    <a:cubicBezTo>
                      <a:pt x="639918" y="149348"/>
                      <a:pt x="640051" y="138228"/>
                      <a:pt x="640099" y="126665"/>
                    </a:cubicBezTo>
                    <a:cubicBezTo>
                      <a:pt x="640147" y="115102"/>
                      <a:pt x="640166" y="102667"/>
                      <a:pt x="640156" y="89360"/>
                    </a:cubicBezTo>
                    <a:lnTo>
                      <a:pt x="554631" y="89360"/>
                    </a:lnTo>
                    <a:cubicBezTo>
                      <a:pt x="554617" y="102578"/>
                      <a:pt x="554645" y="114966"/>
                      <a:pt x="554717" y="126524"/>
                    </a:cubicBezTo>
                    <a:cubicBezTo>
                      <a:pt x="554789" y="138082"/>
                      <a:pt x="554988" y="149210"/>
                      <a:pt x="555317" y="159909"/>
                    </a:cubicBezTo>
                    <a:lnTo>
                      <a:pt x="579100" y="162407"/>
                    </a:lnTo>
                    <a:lnTo>
                      <a:pt x="579100" y="170513"/>
                    </a:lnTo>
                    <a:lnTo>
                      <a:pt x="511226" y="170513"/>
                    </a:lnTo>
                    <a:lnTo>
                      <a:pt x="511226" y="162407"/>
                    </a:lnTo>
                    <a:lnTo>
                      <a:pt x="535000" y="159909"/>
                    </a:lnTo>
                    <a:cubicBezTo>
                      <a:pt x="535329" y="149024"/>
                      <a:pt x="535529" y="138039"/>
                      <a:pt x="535600" y="126954"/>
                    </a:cubicBezTo>
                    <a:cubicBezTo>
                      <a:pt x="535672" y="115868"/>
                      <a:pt x="535700" y="104711"/>
                      <a:pt x="535686" y="93483"/>
                    </a:cubicBezTo>
                    <a:lnTo>
                      <a:pt x="535686" y="80927"/>
                    </a:lnTo>
                    <a:cubicBezTo>
                      <a:pt x="535700" y="69801"/>
                      <a:pt x="535672" y="58660"/>
                      <a:pt x="535600" y="47503"/>
                    </a:cubicBezTo>
                    <a:cubicBezTo>
                      <a:pt x="535529" y="36346"/>
                      <a:pt x="535329" y="25260"/>
                      <a:pt x="535000" y="14246"/>
                    </a:cubicBezTo>
                    <a:lnTo>
                      <a:pt x="511226" y="11723"/>
                    </a:lnTo>
                    <a:close/>
                    <a:moveTo>
                      <a:pt x="139751" y="3685"/>
                    </a:moveTo>
                    <a:lnTo>
                      <a:pt x="207625" y="3685"/>
                    </a:lnTo>
                    <a:lnTo>
                      <a:pt x="207625" y="11723"/>
                    </a:lnTo>
                    <a:lnTo>
                      <a:pt x="183842" y="14246"/>
                    </a:lnTo>
                    <a:cubicBezTo>
                      <a:pt x="183514" y="24912"/>
                      <a:pt x="183313" y="35721"/>
                      <a:pt x="183242" y="46673"/>
                    </a:cubicBezTo>
                    <a:cubicBezTo>
                      <a:pt x="183171" y="57625"/>
                      <a:pt x="183142" y="68663"/>
                      <a:pt x="183156" y="79787"/>
                    </a:cubicBezTo>
                    <a:lnTo>
                      <a:pt x="268681" y="79787"/>
                    </a:lnTo>
                    <a:cubicBezTo>
                      <a:pt x="268691" y="68778"/>
                      <a:pt x="268672" y="57797"/>
                      <a:pt x="268624" y="46845"/>
                    </a:cubicBezTo>
                    <a:cubicBezTo>
                      <a:pt x="268577" y="35893"/>
                      <a:pt x="268443" y="25026"/>
                      <a:pt x="268224" y="14246"/>
                    </a:cubicBezTo>
                    <a:lnTo>
                      <a:pt x="244441" y="11723"/>
                    </a:lnTo>
                    <a:lnTo>
                      <a:pt x="244441" y="3685"/>
                    </a:lnTo>
                    <a:lnTo>
                      <a:pt x="312544" y="3685"/>
                    </a:lnTo>
                    <a:lnTo>
                      <a:pt x="312544" y="11723"/>
                    </a:lnTo>
                    <a:lnTo>
                      <a:pt x="288541" y="14246"/>
                    </a:lnTo>
                    <a:cubicBezTo>
                      <a:pt x="288322" y="25132"/>
                      <a:pt x="288189" y="36131"/>
                      <a:pt x="288141" y="47245"/>
                    </a:cubicBezTo>
                    <a:cubicBezTo>
                      <a:pt x="288093" y="58359"/>
                      <a:pt x="288074" y="69586"/>
                      <a:pt x="288084" y="80927"/>
                    </a:cubicBezTo>
                    <a:lnTo>
                      <a:pt x="288084" y="93483"/>
                    </a:lnTo>
                    <a:cubicBezTo>
                      <a:pt x="288074" y="104496"/>
                      <a:pt x="288093" y="115568"/>
                      <a:pt x="288141" y="126696"/>
                    </a:cubicBezTo>
                    <a:cubicBezTo>
                      <a:pt x="288189" y="137824"/>
                      <a:pt x="288322" y="148895"/>
                      <a:pt x="288541" y="159909"/>
                    </a:cubicBezTo>
                    <a:lnTo>
                      <a:pt x="312544" y="162407"/>
                    </a:lnTo>
                    <a:lnTo>
                      <a:pt x="312544" y="170513"/>
                    </a:lnTo>
                    <a:lnTo>
                      <a:pt x="244441" y="170513"/>
                    </a:lnTo>
                    <a:lnTo>
                      <a:pt x="244441" y="162308"/>
                    </a:lnTo>
                    <a:lnTo>
                      <a:pt x="268224" y="160025"/>
                    </a:lnTo>
                    <a:cubicBezTo>
                      <a:pt x="268443" y="149348"/>
                      <a:pt x="268577" y="138228"/>
                      <a:pt x="268624" y="126665"/>
                    </a:cubicBezTo>
                    <a:cubicBezTo>
                      <a:pt x="268672" y="115102"/>
                      <a:pt x="268691" y="102667"/>
                      <a:pt x="268681" y="89360"/>
                    </a:cubicBezTo>
                    <a:lnTo>
                      <a:pt x="183156" y="89360"/>
                    </a:lnTo>
                    <a:cubicBezTo>
                      <a:pt x="183142" y="102578"/>
                      <a:pt x="183171" y="114966"/>
                      <a:pt x="183242" y="126524"/>
                    </a:cubicBezTo>
                    <a:cubicBezTo>
                      <a:pt x="183313" y="138082"/>
                      <a:pt x="183514" y="149210"/>
                      <a:pt x="183842" y="159909"/>
                    </a:cubicBezTo>
                    <a:lnTo>
                      <a:pt x="207625" y="162407"/>
                    </a:lnTo>
                    <a:lnTo>
                      <a:pt x="207625" y="170513"/>
                    </a:lnTo>
                    <a:lnTo>
                      <a:pt x="139751" y="170513"/>
                    </a:lnTo>
                    <a:lnTo>
                      <a:pt x="139751" y="162407"/>
                    </a:lnTo>
                    <a:lnTo>
                      <a:pt x="163525" y="159909"/>
                    </a:lnTo>
                    <a:cubicBezTo>
                      <a:pt x="163854" y="149024"/>
                      <a:pt x="164054" y="138039"/>
                      <a:pt x="164125" y="126954"/>
                    </a:cubicBezTo>
                    <a:cubicBezTo>
                      <a:pt x="164197" y="115868"/>
                      <a:pt x="164225" y="104711"/>
                      <a:pt x="164211" y="93483"/>
                    </a:cubicBezTo>
                    <a:lnTo>
                      <a:pt x="164211" y="80927"/>
                    </a:lnTo>
                    <a:cubicBezTo>
                      <a:pt x="164225" y="69801"/>
                      <a:pt x="164197" y="58660"/>
                      <a:pt x="164125" y="47503"/>
                    </a:cubicBezTo>
                    <a:cubicBezTo>
                      <a:pt x="164054" y="36346"/>
                      <a:pt x="163854" y="25260"/>
                      <a:pt x="163525" y="14246"/>
                    </a:cubicBezTo>
                    <a:lnTo>
                      <a:pt x="139751" y="11723"/>
                    </a:lnTo>
                    <a:close/>
                    <a:moveTo>
                      <a:pt x="4495114" y="3664"/>
                    </a:moveTo>
                    <a:lnTo>
                      <a:pt x="4561405" y="3664"/>
                    </a:lnTo>
                    <a:lnTo>
                      <a:pt x="4561405" y="11640"/>
                    </a:lnTo>
                    <a:lnTo>
                      <a:pt x="4536491" y="14382"/>
                    </a:lnTo>
                    <a:lnTo>
                      <a:pt x="4574188" y="94137"/>
                    </a:lnTo>
                    <a:lnTo>
                      <a:pt x="4611900" y="14616"/>
                    </a:lnTo>
                    <a:lnTo>
                      <a:pt x="4587897" y="11636"/>
                    </a:lnTo>
                    <a:lnTo>
                      <a:pt x="4587897" y="3664"/>
                    </a:lnTo>
                    <a:lnTo>
                      <a:pt x="4644590" y="3664"/>
                    </a:lnTo>
                    <a:lnTo>
                      <a:pt x="4644590" y="11636"/>
                    </a:lnTo>
                    <a:lnTo>
                      <a:pt x="4622644" y="14845"/>
                    </a:lnTo>
                    <a:lnTo>
                      <a:pt x="4578982" y="104678"/>
                    </a:lnTo>
                    <a:cubicBezTo>
                      <a:pt x="4578972" y="115774"/>
                      <a:pt x="4578992" y="125724"/>
                      <a:pt x="4579039" y="134528"/>
                    </a:cubicBezTo>
                    <a:cubicBezTo>
                      <a:pt x="4579087" y="143332"/>
                      <a:pt x="4579220" y="151792"/>
                      <a:pt x="4579439" y="159908"/>
                    </a:cubicBezTo>
                    <a:lnTo>
                      <a:pt x="4605728" y="162407"/>
                    </a:lnTo>
                    <a:lnTo>
                      <a:pt x="4605728" y="170513"/>
                    </a:lnTo>
                    <a:lnTo>
                      <a:pt x="4532833" y="170513"/>
                    </a:lnTo>
                    <a:lnTo>
                      <a:pt x="4532833" y="162407"/>
                    </a:lnTo>
                    <a:lnTo>
                      <a:pt x="4559122" y="159908"/>
                    </a:lnTo>
                    <a:cubicBezTo>
                      <a:pt x="4559341" y="151902"/>
                      <a:pt x="4559475" y="143508"/>
                      <a:pt x="4559522" y="134728"/>
                    </a:cubicBezTo>
                    <a:cubicBezTo>
                      <a:pt x="4559570" y="125948"/>
                      <a:pt x="4559589" y="116008"/>
                      <a:pt x="4559579" y="104907"/>
                    </a:cubicBezTo>
                    <a:lnTo>
                      <a:pt x="4514545" y="13926"/>
                    </a:lnTo>
                    <a:lnTo>
                      <a:pt x="4495114" y="11640"/>
                    </a:lnTo>
                    <a:close/>
                    <a:moveTo>
                      <a:pt x="4344770" y="3664"/>
                    </a:moveTo>
                    <a:lnTo>
                      <a:pt x="4480074" y="3664"/>
                    </a:lnTo>
                    <a:lnTo>
                      <a:pt x="4482360" y="47069"/>
                    </a:lnTo>
                    <a:lnTo>
                      <a:pt x="4470930" y="47069"/>
                    </a:lnTo>
                    <a:lnTo>
                      <a:pt x="4464529" y="13693"/>
                    </a:lnTo>
                    <a:lnTo>
                      <a:pt x="4422696" y="13693"/>
                    </a:lnTo>
                    <a:cubicBezTo>
                      <a:pt x="4422367" y="24585"/>
                      <a:pt x="4422167" y="35633"/>
                      <a:pt x="4422096" y="46839"/>
                    </a:cubicBezTo>
                    <a:cubicBezTo>
                      <a:pt x="4422024" y="58045"/>
                      <a:pt x="4421996" y="69379"/>
                      <a:pt x="4422010" y="80843"/>
                    </a:cubicBezTo>
                    <a:lnTo>
                      <a:pt x="4422010" y="93448"/>
                    </a:lnTo>
                    <a:cubicBezTo>
                      <a:pt x="4421996" y="104467"/>
                      <a:pt x="4422024" y="115544"/>
                      <a:pt x="4422096" y="126678"/>
                    </a:cubicBezTo>
                    <a:cubicBezTo>
                      <a:pt x="4422167" y="137812"/>
                      <a:pt x="4422367" y="148889"/>
                      <a:pt x="4422696" y="159908"/>
                    </a:cubicBezTo>
                    <a:lnTo>
                      <a:pt x="4448985" y="162407"/>
                    </a:lnTo>
                    <a:lnTo>
                      <a:pt x="4448985" y="170513"/>
                    </a:lnTo>
                    <a:lnTo>
                      <a:pt x="4376071" y="170513"/>
                    </a:lnTo>
                    <a:lnTo>
                      <a:pt x="4376071" y="162407"/>
                    </a:lnTo>
                    <a:lnTo>
                      <a:pt x="4402607" y="159908"/>
                    </a:lnTo>
                    <a:cubicBezTo>
                      <a:pt x="4402826" y="149018"/>
                      <a:pt x="4402960" y="138027"/>
                      <a:pt x="4403008" y="126936"/>
                    </a:cubicBezTo>
                    <a:cubicBezTo>
                      <a:pt x="4403055" y="115845"/>
                      <a:pt x="4403074" y="104682"/>
                      <a:pt x="4403065" y="93448"/>
                    </a:cubicBezTo>
                    <a:lnTo>
                      <a:pt x="4403065" y="80843"/>
                    </a:lnTo>
                    <a:cubicBezTo>
                      <a:pt x="4403074" y="69594"/>
                      <a:pt x="4403055" y="58345"/>
                      <a:pt x="4403008" y="47097"/>
                    </a:cubicBezTo>
                    <a:cubicBezTo>
                      <a:pt x="4402960" y="35848"/>
                      <a:pt x="4402826" y="24713"/>
                      <a:pt x="4402607" y="13693"/>
                    </a:cubicBezTo>
                    <a:lnTo>
                      <a:pt x="4360745" y="13693"/>
                    </a:lnTo>
                    <a:lnTo>
                      <a:pt x="4354355" y="47069"/>
                    </a:lnTo>
                    <a:lnTo>
                      <a:pt x="4342943" y="47069"/>
                    </a:lnTo>
                    <a:close/>
                    <a:moveTo>
                      <a:pt x="3968801" y="3664"/>
                    </a:moveTo>
                    <a:lnTo>
                      <a:pt x="4036906" y="3664"/>
                    </a:lnTo>
                    <a:cubicBezTo>
                      <a:pt x="4055672" y="3737"/>
                      <a:pt x="4070160" y="7532"/>
                      <a:pt x="4080369" y="15046"/>
                    </a:cubicBezTo>
                    <a:cubicBezTo>
                      <a:pt x="4090579" y="22561"/>
                      <a:pt x="4095747" y="33353"/>
                      <a:pt x="4095874" y="47422"/>
                    </a:cubicBezTo>
                    <a:cubicBezTo>
                      <a:pt x="4095846" y="57718"/>
                      <a:pt x="4092306" y="66720"/>
                      <a:pt x="4085254" y="74428"/>
                    </a:cubicBezTo>
                    <a:cubicBezTo>
                      <a:pt x="4078202" y="82136"/>
                      <a:pt x="4067803" y="87342"/>
                      <a:pt x="4054058" y="90046"/>
                    </a:cubicBezTo>
                    <a:cubicBezTo>
                      <a:pt x="4061049" y="91554"/>
                      <a:pt x="4066680" y="94647"/>
                      <a:pt x="4070952" y="99324"/>
                    </a:cubicBezTo>
                    <a:cubicBezTo>
                      <a:pt x="4075225" y="104001"/>
                      <a:pt x="4078739" y="110806"/>
                      <a:pt x="4081492" y="119737"/>
                    </a:cubicBezTo>
                    <a:lnTo>
                      <a:pt x="4093819" y="160163"/>
                    </a:lnTo>
                    <a:lnTo>
                      <a:pt x="4114391" y="162223"/>
                    </a:lnTo>
                    <a:lnTo>
                      <a:pt x="4114391" y="170483"/>
                    </a:lnTo>
                    <a:cubicBezTo>
                      <a:pt x="4112328" y="171081"/>
                      <a:pt x="4109823" y="171606"/>
                      <a:pt x="4106875" y="172060"/>
                    </a:cubicBezTo>
                    <a:cubicBezTo>
                      <a:pt x="4103927" y="172515"/>
                      <a:pt x="4100565" y="172754"/>
                      <a:pt x="4096788" y="172778"/>
                    </a:cubicBezTo>
                    <a:cubicBezTo>
                      <a:pt x="4089488" y="172820"/>
                      <a:pt x="4084056" y="171702"/>
                      <a:pt x="4080493" y="169423"/>
                    </a:cubicBezTo>
                    <a:cubicBezTo>
                      <a:pt x="4076931" y="167145"/>
                      <a:pt x="4074523" y="163449"/>
                      <a:pt x="4073269" y="158336"/>
                    </a:cubicBezTo>
                    <a:lnTo>
                      <a:pt x="4061834" y="117300"/>
                    </a:lnTo>
                    <a:cubicBezTo>
                      <a:pt x="4059419" y="107569"/>
                      <a:pt x="4055674" y="101030"/>
                      <a:pt x="4050600" y="97685"/>
                    </a:cubicBezTo>
                    <a:cubicBezTo>
                      <a:pt x="4045525" y="94339"/>
                      <a:pt x="4037835" y="92784"/>
                      <a:pt x="4027529" y="93018"/>
                    </a:cubicBezTo>
                    <a:lnTo>
                      <a:pt x="4012206" y="93018"/>
                    </a:lnTo>
                    <a:cubicBezTo>
                      <a:pt x="4012192" y="104782"/>
                      <a:pt x="4012221" y="116188"/>
                      <a:pt x="4012292" y="127236"/>
                    </a:cubicBezTo>
                    <a:cubicBezTo>
                      <a:pt x="4012364" y="138285"/>
                      <a:pt x="4012564" y="149176"/>
                      <a:pt x="4012892" y="159909"/>
                    </a:cubicBezTo>
                    <a:lnTo>
                      <a:pt x="4036677" y="162407"/>
                    </a:lnTo>
                    <a:lnTo>
                      <a:pt x="4036677" y="170513"/>
                    </a:lnTo>
                    <a:lnTo>
                      <a:pt x="3968801" y="170513"/>
                    </a:lnTo>
                    <a:lnTo>
                      <a:pt x="3968801" y="162407"/>
                    </a:lnTo>
                    <a:lnTo>
                      <a:pt x="3992575" y="159909"/>
                    </a:lnTo>
                    <a:cubicBezTo>
                      <a:pt x="3992904" y="149023"/>
                      <a:pt x="3993104" y="138036"/>
                      <a:pt x="3993175" y="126950"/>
                    </a:cubicBezTo>
                    <a:cubicBezTo>
                      <a:pt x="3993247" y="115863"/>
                      <a:pt x="3993275" y="104705"/>
                      <a:pt x="3993261" y="93475"/>
                    </a:cubicBezTo>
                    <a:lnTo>
                      <a:pt x="3993261" y="80923"/>
                    </a:lnTo>
                    <a:cubicBezTo>
                      <a:pt x="3993275" y="69796"/>
                      <a:pt x="3993247" y="58655"/>
                      <a:pt x="3993175" y="47499"/>
                    </a:cubicBezTo>
                    <a:cubicBezTo>
                      <a:pt x="3993104" y="36343"/>
                      <a:pt x="3992904" y="25259"/>
                      <a:pt x="3992575" y="14247"/>
                    </a:cubicBezTo>
                    <a:lnTo>
                      <a:pt x="3968801" y="11723"/>
                    </a:lnTo>
                    <a:close/>
                    <a:moveTo>
                      <a:pt x="3816400" y="3664"/>
                    </a:moveTo>
                    <a:lnTo>
                      <a:pt x="3938764" y="3664"/>
                    </a:lnTo>
                    <a:lnTo>
                      <a:pt x="3940366" y="46612"/>
                    </a:lnTo>
                    <a:lnTo>
                      <a:pt x="3929138" y="46612"/>
                    </a:lnTo>
                    <a:lnTo>
                      <a:pt x="3922950" y="13693"/>
                    </a:lnTo>
                    <a:lnTo>
                      <a:pt x="3860492" y="13693"/>
                    </a:lnTo>
                    <a:cubicBezTo>
                      <a:pt x="3860164" y="24479"/>
                      <a:pt x="3859964" y="35493"/>
                      <a:pt x="3859892" y="46738"/>
                    </a:cubicBezTo>
                    <a:cubicBezTo>
                      <a:pt x="3859820" y="57982"/>
                      <a:pt x="3859792" y="69456"/>
                      <a:pt x="3859806" y="81159"/>
                    </a:cubicBezTo>
                    <a:lnTo>
                      <a:pt x="3899837" y="81159"/>
                    </a:lnTo>
                    <a:lnTo>
                      <a:pt x="3903268" y="56376"/>
                    </a:lnTo>
                    <a:lnTo>
                      <a:pt x="3912613" y="56376"/>
                    </a:lnTo>
                    <a:lnTo>
                      <a:pt x="3912613" y="114287"/>
                    </a:lnTo>
                    <a:lnTo>
                      <a:pt x="3903268" y="114287"/>
                    </a:lnTo>
                    <a:lnTo>
                      <a:pt x="3900066" y="90274"/>
                    </a:lnTo>
                    <a:lnTo>
                      <a:pt x="3859806" y="90274"/>
                    </a:lnTo>
                    <a:cubicBezTo>
                      <a:pt x="3859792" y="102910"/>
                      <a:pt x="3859820" y="114973"/>
                      <a:pt x="3859892" y="126465"/>
                    </a:cubicBezTo>
                    <a:cubicBezTo>
                      <a:pt x="3859964" y="137957"/>
                      <a:pt x="3860164" y="149220"/>
                      <a:pt x="3860492" y="160255"/>
                    </a:cubicBezTo>
                    <a:lnTo>
                      <a:pt x="3927522" y="160255"/>
                    </a:lnTo>
                    <a:lnTo>
                      <a:pt x="3933481" y="127336"/>
                    </a:lnTo>
                    <a:lnTo>
                      <a:pt x="3944938" y="127336"/>
                    </a:lnTo>
                    <a:lnTo>
                      <a:pt x="3943335" y="170513"/>
                    </a:lnTo>
                    <a:lnTo>
                      <a:pt x="3816400" y="170513"/>
                    </a:lnTo>
                    <a:lnTo>
                      <a:pt x="3816400" y="162407"/>
                    </a:lnTo>
                    <a:lnTo>
                      <a:pt x="3840175" y="159909"/>
                    </a:lnTo>
                    <a:cubicBezTo>
                      <a:pt x="3840504" y="149024"/>
                      <a:pt x="3840704" y="138039"/>
                      <a:pt x="3840775" y="126953"/>
                    </a:cubicBezTo>
                    <a:cubicBezTo>
                      <a:pt x="3840846" y="115867"/>
                      <a:pt x="3840875" y="104710"/>
                      <a:pt x="3840861" y="93482"/>
                    </a:cubicBezTo>
                    <a:lnTo>
                      <a:pt x="3840861" y="80930"/>
                    </a:lnTo>
                    <a:cubicBezTo>
                      <a:pt x="3840875" y="69802"/>
                      <a:pt x="3840846" y="58659"/>
                      <a:pt x="3840775" y="47502"/>
                    </a:cubicBezTo>
                    <a:cubicBezTo>
                      <a:pt x="3840704" y="36346"/>
                      <a:pt x="3840504" y="25260"/>
                      <a:pt x="3840175" y="14247"/>
                    </a:cubicBezTo>
                    <a:lnTo>
                      <a:pt x="3816400" y="11723"/>
                    </a:lnTo>
                    <a:close/>
                    <a:moveTo>
                      <a:pt x="3377222" y="3664"/>
                    </a:moveTo>
                    <a:lnTo>
                      <a:pt x="3412856" y="3664"/>
                    </a:lnTo>
                    <a:lnTo>
                      <a:pt x="3507524" y="136132"/>
                    </a:lnTo>
                    <a:lnTo>
                      <a:pt x="3507295" y="14841"/>
                    </a:lnTo>
                    <a:lnTo>
                      <a:pt x="3480456" y="11636"/>
                    </a:lnTo>
                    <a:lnTo>
                      <a:pt x="3480456" y="3664"/>
                    </a:lnTo>
                    <a:lnTo>
                      <a:pt x="3539042" y="3664"/>
                    </a:lnTo>
                    <a:lnTo>
                      <a:pt x="3539042" y="11636"/>
                    </a:lnTo>
                    <a:lnTo>
                      <a:pt x="3517782" y="14613"/>
                    </a:lnTo>
                    <a:lnTo>
                      <a:pt x="3517554" y="172342"/>
                    </a:lnTo>
                    <a:lnTo>
                      <a:pt x="3510031" y="172342"/>
                    </a:lnTo>
                    <a:lnTo>
                      <a:pt x="3408283" y="31087"/>
                    </a:lnTo>
                    <a:lnTo>
                      <a:pt x="3408512" y="159246"/>
                    </a:lnTo>
                    <a:lnTo>
                      <a:pt x="3434894" y="162226"/>
                    </a:lnTo>
                    <a:lnTo>
                      <a:pt x="3434894" y="170492"/>
                    </a:lnTo>
                    <a:lnTo>
                      <a:pt x="3376308" y="170492"/>
                    </a:lnTo>
                    <a:lnTo>
                      <a:pt x="3376308" y="162226"/>
                    </a:lnTo>
                    <a:lnTo>
                      <a:pt x="3397796" y="159474"/>
                    </a:lnTo>
                    <a:lnTo>
                      <a:pt x="3398024" y="16669"/>
                    </a:lnTo>
                    <a:lnTo>
                      <a:pt x="3395967" y="13694"/>
                    </a:lnTo>
                    <a:lnTo>
                      <a:pt x="3377222" y="11411"/>
                    </a:lnTo>
                    <a:close/>
                    <a:moveTo>
                      <a:pt x="3195904" y="3664"/>
                    </a:moveTo>
                    <a:lnTo>
                      <a:pt x="3263092" y="3664"/>
                    </a:lnTo>
                    <a:lnTo>
                      <a:pt x="3263092" y="11640"/>
                    </a:lnTo>
                    <a:lnTo>
                      <a:pt x="3237252" y="14382"/>
                    </a:lnTo>
                    <a:cubicBezTo>
                      <a:pt x="3237143" y="25260"/>
                      <a:pt x="3237076" y="36252"/>
                      <a:pt x="3237052" y="47358"/>
                    </a:cubicBezTo>
                    <a:cubicBezTo>
                      <a:pt x="3237028" y="58465"/>
                      <a:pt x="3237019" y="69686"/>
                      <a:pt x="3237023" y="81023"/>
                    </a:cubicBezTo>
                    <a:lnTo>
                      <a:pt x="3237023" y="102090"/>
                    </a:lnTo>
                    <a:cubicBezTo>
                      <a:pt x="3237171" y="123320"/>
                      <a:pt x="3241049" y="138281"/>
                      <a:pt x="3248657" y="146974"/>
                    </a:cubicBezTo>
                    <a:cubicBezTo>
                      <a:pt x="3256265" y="155666"/>
                      <a:pt x="3266718" y="159865"/>
                      <a:pt x="3280014" y="159569"/>
                    </a:cubicBezTo>
                    <a:cubicBezTo>
                      <a:pt x="3295197" y="159798"/>
                      <a:pt x="3306507" y="155103"/>
                      <a:pt x="3313944" y="145485"/>
                    </a:cubicBezTo>
                    <a:cubicBezTo>
                      <a:pt x="3321380" y="135867"/>
                      <a:pt x="3325087" y="119952"/>
                      <a:pt x="3325063" y="97739"/>
                    </a:cubicBezTo>
                    <a:lnTo>
                      <a:pt x="3324834" y="14842"/>
                    </a:lnTo>
                    <a:lnTo>
                      <a:pt x="3297851" y="11636"/>
                    </a:lnTo>
                    <a:lnTo>
                      <a:pt x="3297851" y="3664"/>
                    </a:lnTo>
                    <a:lnTo>
                      <a:pt x="3357267" y="3664"/>
                    </a:lnTo>
                    <a:lnTo>
                      <a:pt x="3357267" y="11636"/>
                    </a:lnTo>
                    <a:lnTo>
                      <a:pt x="3335550" y="14384"/>
                    </a:lnTo>
                    <a:lnTo>
                      <a:pt x="3335093" y="104150"/>
                    </a:lnTo>
                    <a:cubicBezTo>
                      <a:pt x="3334846" y="128709"/>
                      <a:pt x="3329516" y="146562"/>
                      <a:pt x="3319101" y="157710"/>
                    </a:cubicBezTo>
                    <a:cubicBezTo>
                      <a:pt x="3308687" y="168858"/>
                      <a:pt x="3294667" y="174345"/>
                      <a:pt x="3277041" y="174171"/>
                    </a:cubicBezTo>
                    <a:cubicBezTo>
                      <a:pt x="3259059" y="174316"/>
                      <a:pt x="3244725" y="169058"/>
                      <a:pt x="3234040" y="158397"/>
                    </a:cubicBezTo>
                    <a:cubicBezTo>
                      <a:pt x="3223354" y="147735"/>
                      <a:pt x="3217882" y="130798"/>
                      <a:pt x="3217621" y="107585"/>
                    </a:cubicBezTo>
                    <a:lnTo>
                      <a:pt x="3217621" y="81021"/>
                    </a:lnTo>
                    <a:cubicBezTo>
                      <a:pt x="3217631" y="69796"/>
                      <a:pt x="3217612" y="58584"/>
                      <a:pt x="3217564" y="47387"/>
                    </a:cubicBezTo>
                    <a:cubicBezTo>
                      <a:pt x="3217516" y="36190"/>
                      <a:pt x="3217383" y="25035"/>
                      <a:pt x="3217164" y="13924"/>
                    </a:cubicBezTo>
                    <a:lnTo>
                      <a:pt x="3195904" y="11640"/>
                    </a:lnTo>
                    <a:close/>
                    <a:moveTo>
                      <a:pt x="2967647" y="3664"/>
                    </a:moveTo>
                    <a:lnTo>
                      <a:pt x="3003281" y="3664"/>
                    </a:lnTo>
                    <a:lnTo>
                      <a:pt x="3097949" y="136132"/>
                    </a:lnTo>
                    <a:lnTo>
                      <a:pt x="3097721" y="14841"/>
                    </a:lnTo>
                    <a:lnTo>
                      <a:pt x="3070881" y="11636"/>
                    </a:lnTo>
                    <a:lnTo>
                      <a:pt x="3070881" y="3664"/>
                    </a:lnTo>
                    <a:lnTo>
                      <a:pt x="3129467" y="3664"/>
                    </a:lnTo>
                    <a:lnTo>
                      <a:pt x="3129467" y="11636"/>
                    </a:lnTo>
                    <a:lnTo>
                      <a:pt x="3108207" y="14613"/>
                    </a:lnTo>
                    <a:lnTo>
                      <a:pt x="3107979" y="172342"/>
                    </a:lnTo>
                    <a:lnTo>
                      <a:pt x="3100456" y="172342"/>
                    </a:lnTo>
                    <a:lnTo>
                      <a:pt x="2998708" y="31087"/>
                    </a:lnTo>
                    <a:lnTo>
                      <a:pt x="2998936" y="159246"/>
                    </a:lnTo>
                    <a:lnTo>
                      <a:pt x="3025318" y="162226"/>
                    </a:lnTo>
                    <a:lnTo>
                      <a:pt x="3025318" y="170492"/>
                    </a:lnTo>
                    <a:lnTo>
                      <a:pt x="2966733" y="170492"/>
                    </a:lnTo>
                    <a:lnTo>
                      <a:pt x="2966733" y="162226"/>
                    </a:lnTo>
                    <a:lnTo>
                      <a:pt x="2988221" y="159474"/>
                    </a:lnTo>
                    <a:lnTo>
                      <a:pt x="2988449" y="16669"/>
                    </a:lnTo>
                    <a:lnTo>
                      <a:pt x="2986392" y="13694"/>
                    </a:lnTo>
                    <a:lnTo>
                      <a:pt x="2967647" y="11411"/>
                    </a:lnTo>
                    <a:close/>
                    <a:moveTo>
                      <a:pt x="2540736" y="3664"/>
                    </a:moveTo>
                    <a:lnTo>
                      <a:pt x="2611117" y="3664"/>
                    </a:lnTo>
                    <a:lnTo>
                      <a:pt x="2611117" y="11723"/>
                    </a:lnTo>
                    <a:lnTo>
                      <a:pt x="2587342" y="14245"/>
                    </a:lnTo>
                    <a:cubicBezTo>
                      <a:pt x="2587123" y="25110"/>
                      <a:pt x="2586990" y="36101"/>
                      <a:pt x="2586942" y="47216"/>
                    </a:cubicBezTo>
                    <a:cubicBezTo>
                      <a:pt x="2586895" y="58331"/>
                      <a:pt x="2586876" y="69593"/>
                      <a:pt x="2586885" y="81001"/>
                    </a:cubicBezTo>
                    <a:lnTo>
                      <a:pt x="2586885" y="120607"/>
                    </a:lnTo>
                    <a:cubicBezTo>
                      <a:pt x="2586895" y="133027"/>
                      <a:pt x="2586704" y="142814"/>
                      <a:pt x="2586315" y="149968"/>
                    </a:cubicBezTo>
                    <a:cubicBezTo>
                      <a:pt x="2585925" y="157122"/>
                      <a:pt x="2585278" y="163361"/>
                      <a:pt x="2584375" y="168683"/>
                    </a:cubicBezTo>
                    <a:cubicBezTo>
                      <a:pt x="2581889" y="182318"/>
                      <a:pt x="2576301" y="192617"/>
                      <a:pt x="2567616" y="199581"/>
                    </a:cubicBezTo>
                    <a:cubicBezTo>
                      <a:pt x="2558930" y="206545"/>
                      <a:pt x="2549056" y="210038"/>
                      <a:pt x="2537993" y="210061"/>
                    </a:cubicBezTo>
                    <a:cubicBezTo>
                      <a:pt x="2533412" y="210123"/>
                      <a:pt x="2529316" y="209371"/>
                      <a:pt x="2525706" y="207806"/>
                    </a:cubicBezTo>
                    <a:cubicBezTo>
                      <a:pt x="2522096" y="206242"/>
                      <a:pt x="2519716" y="203493"/>
                      <a:pt x="2518562" y="199559"/>
                    </a:cubicBezTo>
                    <a:cubicBezTo>
                      <a:pt x="2519196" y="195616"/>
                      <a:pt x="2520729" y="192829"/>
                      <a:pt x="2523163" y="191198"/>
                    </a:cubicBezTo>
                    <a:cubicBezTo>
                      <a:pt x="2525597" y="189567"/>
                      <a:pt x="2528559" y="188777"/>
                      <a:pt x="2532050" y="188830"/>
                    </a:cubicBezTo>
                    <a:cubicBezTo>
                      <a:pt x="2534960" y="188801"/>
                      <a:pt x="2537770" y="189315"/>
                      <a:pt x="2540480" y="190370"/>
                    </a:cubicBezTo>
                    <a:cubicBezTo>
                      <a:pt x="2543189" y="191426"/>
                      <a:pt x="2546170" y="193196"/>
                      <a:pt x="2549423" y="195678"/>
                    </a:cubicBezTo>
                    <a:lnTo>
                      <a:pt x="2555367" y="200016"/>
                    </a:lnTo>
                    <a:cubicBezTo>
                      <a:pt x="2559529" y="196915"/>
                      <a:pt x="2562806" y="192497"/>
                      <a:pt x="2565197" y="186760"/>
                    </a:cubicBezTo>
                    <a:cubicBezTo>
                      <a:pt x="2567587" y="181023"/>
                      <a:pt x="2568807" y="173395"/>
                      <a:pt x="2568854" y="163876"/>
                    </a:cubicBezTo>
                    <a:cubicBezTo>
                      <a:pt x="2568854" y="160894"/>
                      <a:pt x="2568812" y="156713"/>
                      <a:pt x="2568729" y="151334"/>
                    </a:cubicBezTo>
                    <a:cubicBezTo>
                      <a:pt x="2568647" y="145956"/>
                      <a:pt x="2568526" y="138041"/>
                      <a:pt x="2568369" y="127589"/>
                    </a:cubicBezTo>
                    <a:cubicBezTo>
                      <a:pt x="2568211" y="117138"/>
                      <a:pt x="2568019" y="102813"/>
                      <a:pt x="2567793" y="84614"/>
                    </a:cubicBezTo>
                    <a:cubicBezTo>
                      <a:pt x="2567568" y="66415"/>
                      <a:pt x="2567312" y="43004"/>
                      <a:pt x="2567025" y="14381"/>
                    </a:cubicBezTo>
                    <a:lnTo>
                      <a:pt x="2540736" y="11640"/>
                    </a:lnTo>
                    <a:close/>
                    <a:moveTo>
                      <a:pt x="2320976" y="3664"/>
                    </a:moveTo>
                    <a:lnTo>
                      <a:pt x="2443250" y="3664"/>
                    </a:lnTo>
                    <a:lnTo>
                      <a:pt x="2445077" y="46612"/>
                    </a:lnTo>
                    <a:lnTo>
                      <a:pt x="2433665" y="46612"/>
                    </a:lnTo>
                    <a:lnTo>
                      <a:pt x="2427732" y="13693"/>
                    </a:lnTo>
                    <a:lnTo>
                      <a:pt x="2365067" y="13693"/>
                    </a:lnTo>
                    <a:cubicBezTo>
                      <a:pt x="2364739" y="24479"/>
                      <a:pt x="2364538" y="35493"/>
                      <a:pt x="2364467" y="46738"/>
                    </a:cubicBezTo>
                    <a:cubicBezTo>
                      <a:pt x="2364395" y="57982"/>
                      <a:pt x="2364367" y="69456"/>
                      <a:pt x="2364381" y="81159"/>
                    </a:cubicBezTo>
                    <a:lnTo>
                      <a:pt x="2406013" y="81159"/>
                    </a:lnTo>
                    <a:lnTo>
                      <a:pt x="2408987" y="56411"/>
                    </a:lnTo>
                    <a:lnTo>
                      <a:pt x="2418559" y="56411"/>
                    </a:lnTo>
                    <a:lnTo>
                      <a:pt x="2418559" y="116388"/>
                    </a:lnTo>
                    <a:lnTo>
                      <a:pt x="2408987" y="116388"/>
                    </a:lnTo>
                    <a:lnTo>
                      <a:pt x="2405784" y="90274"/>
                    </a:lnTo>
                    <a:lnTo>
                      <a:pt x="2364381" y="90274"/>
                    </a:lnTo>
                    <a:cubicBezTo>
                      <a:pt x="2364367" y="102825"/>
                      <a:pt x="2364395" y="114832"/>
                      <a:pt x="2364467" y="126294"/>
                    </a:cubicBezTo>
                    <a:cubicBezTo>
                      <a:pt x="2364538" y="137757"/>
                      <a:pt x="2364739" y="148962"/>
                      <a:pt x="2365067" y="159909"/>
                    </a:cubicBezTo>
                    <a:lnTo>
                      <a:pt x="2389543" y="162407"/>
                    </a:lnTo>
                    <a:lnTo>
                      <a:pt x="2389543" y="170513"/>
                    </a:lnTo>
                    <a:lnTo>
                      <a:pt x="2320976" y="170513"/>
                    </a:lnTo>
                    <a:lnTo>
                      <a:pt x="2320976" y="162407"/>
                    </a:lnTo>
                    <a:lnTo>
                      <a:pt x="2344750" y="159909"/>
                    </a:lnTo>
                    <a:cubicBezTo>
                      <a:pt x="2345079" y="149024"/>
                      <a:pt x="2345279" y="138039"/>
                      <a:pt x="2345350" y="126953"/>
                    </a:cubicBezTo>
                    <a:cubicBezTo>
                      <a:pt x="2345421" y="115867"/>
                      <a:pt x="2345450" y="104710"/>
                      <a:pt x="2345436" y="93482"/>
                    </a:cubicBezTo>
                    <a:lnTo>
                      <a:pt x="2345436" y="80930"/>
                    </a:lnTo>
                    <a:cubicBezTo>
                      <a:pt x="2345450" y="69802"/>
                      <a:pt x="2345421" y="58659"/>
                      <a:pt x="2345350" y="47502"/>
                    </a:cubicBezTo>
                    <a:cubicBezTo>
                      <a:pt x="2345279" y="36346"/>
                      <a:pt x="2345079" y="25260"/>
                      <a:pt x="2344750" y="14247"/>
                    </a:cubicBezTo>
                    <a:lnTo>
                      <a:pt x="2320976" y="11723"/>
                    </a:lnTo>
                    <a:close/>
                    <a:moveTo>
                      <a:pt x="1959026" y="3664"/>
                    </a:moveTo>
                    <a:lnTo>
                      <a:pt x="2081389" y="3664"/>
                    </a:lnTo>
                    <a:lnTo>
                      <a:pt x="2082991" y="46612"/>
                    </a:lnTo>
                    <a:lnTo>
                      <a:pt x="2071763" y="46612"/>
                    </a:lnTo>
                    <a:lnTo>
                      <a:pt x="2065575" y="13693"/>
                    </a:lnTo>
                    <a:lnTo>
                      <a:pt x="2003118" y="13693"/>
                    </a:lnTo>
                    <a:cubicBezTo>
                      <a:pt x="2002789" y="24479"/>
                      <a:pt x="2002588" y="35493"/>
                      <a:pt x="2002517" y="46738"/>
                    </a:cubicBezTo>
                    <a:cubicBezTo>
                      <a:pt x="2002446" y="57982"/>
                      <a:pt x="2002418" y="69456"/>
                      <a:pt x="2002432" y="81159"/>
                    </a:cubicBezTo>
                    <a:lnTo>
                      <a:pt x="2042462" y="81159"/>
                    </a:lnTo>
                    <a:lnTo>
                      <a:pt x="2045895" y="56376"/>
                    </a:lnTo>
                    <a:lnTo>
                      <a:pt x="2055238" y="56376"/>
                    </a:lnTo>
                    <a:lnTo>
                      <a:pt x="2055238" y="114287"/>
                    </a:lnTo>
                    <a:lnTo>
                      <a:pt x="2045895" y="114287"/>
                    </a:lnTo>
                    <a:lnTo>
                      <a:pt x="2042691" y="90274"/>
                    </a:lnTo>
                    <a:lnTo>
                      <a:pt x="2002432" y="90274"/>
                    </a:lnTo>
                    <a:cubicBezTo>
                      <a:pt x="2002418" y="102910"/>
                      <a:pt x="2002446" y="114973"/>
                      <a:pt x="2002517" y="126465"/>
                    </a:cubicBezTo>
                    <a:cubicBezTo>
                      <a:pt x="2002588" y="137957"/>
                      <a:pt x="2002789" y="149220"/>
                      <a:pt x="2003118" y="160255"/>
                    </a:cubicBezTo>
                    <a:lnTo>
                      <a:pt x="2070147" y="160255"/>
                    </a:lnTo>
                    <a:lnTo>
                      <a:pt x="2076106" y="127336"/>
                    </a:lnTo>
                    <a:lnTo>
                      <a:pt x="2087563" y="127336"/>
                    </a:lnTo>
                    <a:lnTo>
                      <a:pt x="2085961" y="170513"/>
                    </a:lnTo>
                    <a:lnTo>
                      <a:pt x="1959026" y="170513"/>
                    </a:lnTo>
                    <a:lnTo>
                      <a:pt x="1959026" y="162407"/>
                    </a:lnTo>
                    <a:lnTo>
                      <a:pt x="1982800" y="159909"/>
                    </a:lnTo>
                    <a:cubicBezTo>
                      <a:pt x="1983129" y="149024"/>
                      <a:pt x="1983329" y="138039"/>
                      <a:pt x="1983401" y="126953"/>
                    </a:cubicBezTo>
                    <a:cubicBezTo>
                      <a:pt x="1983472" y="115867"/>
                      <a:pt x="1983500" y="104710"/>
                      <a:pt x="1983486" y="93482"/>
                    </a:cubicBezTo>
                    <a:lnTo>
                      <a:pt x="1983486" y="80930"/>
                    </a:lnTo>
                    <a:cubicBezTo>
                      <a:pt x="1983500" y="69802"/>
                      <a:pt x="1983472" y="58659"/>
                      <a:pt x="1983401" y="47502"/>
                    </a:cubicBezTo>
                    <a:cubicBezTo>
                      <a:pt x="1983329" y="36346"/>
                      <a:pt x="1983129" y="25260"/>
                      <a:pt x="1982800" y="14247"/>
                    </a:cubicBezTo>
                    <a:lnTo>
                      <a:pt x="1959026" y="11723"/>
                    </a:lnTo>
                    <a:close/>
                    <a:moveTo>
                      <a:pt x="1635176" y="3664"/>
                    </a:moveTo>
                    <a:lnTo>
                      <a:pt x="1757539" y="3664"/>
                    </a:lnTo>
                    <a:lnTo>
                      <a:pt x="1759141" y="46612"/>
                    </a:lnTo>
                    <a:lnTo>
                      <a:pt x="1747913" y="46612"/>
                    </a:lnTo>
                    <a:lnTo>
                      <a:pt x="1741725" y="13693"/>
                    </a:lnTo>
                    <a:lnTo>
                      <a:pt x="1679267" y="13693"/>
                    </a:lnTo>
                    <a:cubicBezTo>
                      <a:pt x="1678939" y="24479"/>
                      <a:pt x="1678739" y="35493"/>
                      <a:pt x="1678667" y="46738"/>
                    </a:cubicBezTo>
                    <a:cubicBezTo>
                      <a:pt x="1678595" y="57982"/>
                      <a:pt x="1678567" y="69456"/>
                      <a:pt x="1678581" y="81159"/>
                    </a:cubicBezTo>
                    <a:lnTo>
                      <a:pt x="1718612" y="81159"/>
                    </a:lnTo>
                    <a:lnTo>
                      <a:pt x="1722044" y="56376"/>
                    </a:lnTo>
                    <a:lnTo>
                      <a:pt x="1731388" y="56376"/>
                    </a:lnTo>
                    <a:lnTo>
                      <a:pt x="1731388" y="114287"/>
                    </a:lnTo>
                    <a:lnTo>
                      <a:pt x="1722044" y="114287"/>
                    </a:lnTo>
                    <a:lnTo>
                      <a:pt x="1718841" y="90274"/>
                    </a:lnTo>
                    <a:lnTo>
                      <a:pt x="1678581" y="90274"/>
                    </a:lnTo>
                    <a:cubicBezTo>
                      <a:pt x="1678567" y="102910"/>
                      <a:pt x="1678595" y="114973"/>
                      <a:pt x="1678667" y="126465"/>
                    </a:cubicBezTo>
                    <a:cubicBezTo>
                      <a:pt x="1678739" y="137957"/>
                      <a:pt x="1678939" y="149220"/>
                      <a:pt x="1679267" y="160255"/>
                    </a:cubicBezTo>
                    <a:lnTo>
                      <a:pt x="1746297" y="160255"/>
                    </a:lnTo>
                    <a:lnTo>
                      <a:pt x="1752256" y="127336"/>
                    </a:lnTo>
                    <a:lnTo>
                      <a:pt x="1763714" y="127336"/>
                    </a:lnTo>
                    <a:lnTo>
                      <a:pt x="1762111" y="170513"/>
                    </a:lnTo>
                    <a:lnTo>
                      <a:pt x="1635176" y="170513"/>
                    </a:lnTo>
                    <a:lnTo>
                      <a:pt x="1635176" y="162407"/>
                    </a:lnTo>
                    <a:lnTo>
                      <a:pt x="1658950" y="159909"/>
                    </a:lnTo>
                    <a:cubicBezTo>
                      <a:pt x="1659279" y="149024"/>
                      <a:pt x="1659479" y="138039"/>
                      <a:pt x="1659550" y="126953"/>
                    </a:cubicBezTo>
                    <a:cubicBezTo>
                      <a:pt x="1659622" y="115867"/>
                      <a:pt x="1659650" y="104710"/>
                      <a:pt x="1659636" y="93482"/>
                    </a:cubicBezTo>
                    <a:lnTo>
                      <a:pt x="1659636" y="80930"/>
                    </a:lnTo>
                    <a:cubicBezTo>
                      <a:pt x="1659650" y="69802"/>
                      <a:pt x="1659622" y="58659"/>
                      <a:pt x="1659550" y="47502"/>
                    </a:cubicBezTo>
                    <a:cubicBezTo>
                      <a:pt x="1659479" y="36346"/>
                      <a:pt x="1659279" y="25260"/>
                      <a:pt x="1658950" y="14247"/>
                    </a:cubicBezTo>
                    <a:lnTo>
                      <a:pt x="1635176" y="11723"/>
                    </a:lnTo>
                    <a:close/>
                    <a:moveTo>
                      <a:pt x="338404" y="3664"/>
                    </a:moveTo>
                    <a:lnTo>
                      <a:pt x="405593" y="3664"/>
                    </a:lnTo>
                    <a:lnTo>
                      <a:pt x="405593" y="11640"/>
                    </a:lnTo>
                    <a:lnTo>
                      <a:pt x="379752" y="14382"/>
                    </a:lnTo>
                    <a:cubicBezTo>
                      <a:pt x="379643" y="25260"/>
                      <a:pt x="379576" y="36252"/>
                      <a:pt x="379552" y="47358"/>
                    </a:cubicBezTo>
                    <a:cubicBezTo>
                      <a:pt x="379529" y="58465"/>
                      <a:pt x="379519" y="69686"/>
                      <a:pt x="379524" y="81023"/>
                    </a:cubicBezTo>
                    <a:lnTo>
                      <a:pt x="379524" y="102090"/>
                    </a:lnTo>
                    <a:cubicBezTo>
                      <a:pt x="379671" y="123320"/>
                      <a:pt x="383549" y="138281"/>
                      <a:pt x="391158" y="146974"/>
                    </a:cubicBezTo>
                    <a:cubicBezTo>
                      <a:pt x="398766" y="155666"/>
                      <a:pt x="409218" y="159865"/>
                      <a:pt x="422514" y="159569"/>
                    </a:cubicBezTo>
                    <a:cubicBezTo>
                      <a:pt x="437697" y="159798"/>
                      <a:pt x="449007" y="155103"/>
                      <a:pt x="456444" y="145485"/>
                    </a:cubicBezTo>
                    <a:cubicBezTo>
                      <a:pt x="463880" y="135867"/>
                      <a:pt x="467587" y="119952"/>
                      <a:pt x="467563" y="97739"/>
                    </a:cubicBezTo>
                    <a:lnTo>
                      <a:pt x="467334" y="14842"/>
                    </a:lnTo>
                    <a:lnTo>
                      <a:pt x="440351" y="11636"/>
                    </a:lnTo>
                    <a:lnTo>
                      <a:pt x="440351" y="3664"/>
                    </a:lnTo>
                    <a:lnTo>
                      <a:pt x="499767" y="3664"/>
                    </a:lnTo>
                    <a:lnTo>
                      <a:pt x="499767" y="11636"/>
                    </a:lnTo>
                    <a:lnTo>
                      <a:pt x="478050" y="14384"/>
                    </a:lnTo>
                    <a:lnTo>
                      <a:pt x="477593" y="104150"/>
                    </a:lnTo>
                    <a:cubicBezTo>
                      <a:pt x="477347" y="128709"/>
                      <a:pt x="472016" y="146562"/>
                      <a:pt x="461602" y="157710"/>
                    </a:cubicBezTo>
                    <a:cubicBezTo>
                      <a:pt x="451187" y="168858"/>
                      <a:pt x="437167" y="174345"/>
                      <a:pt x="419542" y="174171"/>
                    </a:cubicBezTo>
                    <a:cubicBezTo>
                      <a:pt x="401559" y="174316"/>
                      <a:pt x="387225" y="169058"/>
                      <a:pt x="376540" y="158397"/>
                    </a:cubicBezTo>
                    <a:cubicBezTo>
                      <a:pt x="365854" y="147735"/>
                      <a:pt x="360382" y="130798"/>
                      <a:pt x="360121" y="107585"/>
                    </a:cubicBezTo>
                    <a:lnTo>
                      <a:pt x="360121" y="81021"/>
                    </a:lnTo>
                    <a:cubicBezTo>
                      <a:pt x="360131" y="69796"/>
                      <a:pt x="360112" y="58584"/>
                      <a:pt x="360064" y="47387"/>
                    </a:cubicBezTo>
                    <a:cubicBezTo>
                      <a:pt x="360017" y="36190"/>
                      <a:pt x="359883" y="25035"/>
                      <a:pt x="359664" y="13924"/>
                    </a:cubicBezTo>
                    <a:lnTo>
                      <a:pt x="338404" y="11640"/>
                    </a:lnTo>
                    <a:close/>
                    <a:moveTo>
                      <a:pt x="5029" y="3664"/>
                    </a:moveTo>
                    <a:lnTo>
                      <a:pt x="120679" y="3664"/>
                    </a:lnTo>
                    <a:lnTo>
                      <a:pt x="120679" y="11186"/>
                    </a:lnTo>
                    <a:lnTo>
                      <a:pt x="22632" y="160255"/>
                    </a:lnTo>
                    <a:lnTo>
                      <a:pt x="106527" y="160255"/>
                    </a:lnTo>
                    <a:lnTo>
                      <a:pt x="113832" y="126650"/>
                    </a:lnTo>
                    <a:lnTo>
                      <a:pt x="125702" y="126650"/>
                    </a:lnTo>
                    <a:lnTo>
                      <a:pt x="123874" y="170513"/>
                    </a:lnTo>
                    <a:lnTo>
                      <a:pt x="0" y="170513"/>
                    </a:lnTo>
                    <a:lnTo>
                      <a:pt x="0" y="162534"/>
                    </a:lnTo>
                    <a:lnTo>
                      <a:pt x="98755" y="13693"/>
                    </a:lnTo>
                    <a:lnTo>
                      <a:pt x="22174" y="13693"/>
                    </a:lnTo>
                    <a:lnTo>
                      <a:pt x="15088" y="47069"/>
                    </a:lnTo>
                    <a:lnTo>
                      <a:pt x="2972" y="47069"/>
                    </a:lnTo>
                    <a:close/>
                    <a:moveTo>
                      <a:pt x="774560" y="2292"/>
                    </a:moveTo>
                    <a:lnTo>
                      <a:pt x="787359" y="2292"/>
                    </a:lnTo>
                    <a:lnTo>
                      <a:pt x="841070" y="160025"/>
                    </a:lnTo>
                    <a:lnTo>
                      <a:pt x="861641" y="162308"/>
                    </a:lnTo>
                    <a:lnTo>
                      <a:pt x="861641" y="170513"/>
                    </a:lnTo>
                    <a:lnTo>
                      <a:pt x="795587" y="170513"/>
                    </a:lnTo>
                    <a:lnTo>
                      <a:pt x="795587" y="162407"/>
                    </a:lnTo>
                    <a:lnTo>
                      <a:pt x="820728" y="159908"/>
                    </a:lnTo>
                    <a:lnTo>
                      <a:pt x="805644" y="114277"/>
                    </a:lnTo>
                    <a:lnTo>
                      <a:pt x="746904" y="114277"/>
                    </a:lnTo>
                    <a:lnTo>
                      <a:pt x="732048" y="159449"/>
                    </a:lnTo>
                    <a:lnTo>
                      <a:pt x="756046" y="162407"/>
                    </a:lnTo>
                    <a:lnTo>
                      <a:pt x="756046" y="170513"/>
                    </a:lnTo>
                    <a:lnTo>
                      <a:pt x="701192" y="170513"/>
                    </a:lnTo>
                    <a:lnTo>
                      <a:pt x="701192" y="162407"/>
                    </a:lnTo>
                    <a:lnTo>
                      <a:pt x="721763" y="159678"/>
                    </a:lnTo>
                    <a:close/>
                    <a:moveTo>
                      <a:pt x="4187406" y="6"/>
                    </a:moveTo>
                    <a:cubicBezTo>
                      <a:pt x="4195801" y="49"/>
                      <a:pt x="4203252" y="1217"/>
                      <a:pt x="4209758" y="3512"/>
                    </a:cubicBezTo>
                    <a:cubicBezTo>
                      <a:pt x="4216265" y="5807"/>
                      <a:pt x="4222224" y="8972"/>
                      <a:pt x="4227637" y="13009"/>
                    </a:cubicBezTo>
                    <a:lnTo>
                      <a:pt x="4226495" y="45018"/>
                    </a:lnTo>
                    <a:lnTo>
                      <a:pt x="4214392" y="45018"/>
                    </a:lnTo>
                    <a:lnTo>
                      <a:pt x="4208903" y="15981"/>
                    </a:lnTo>
                    <a:cubicBezTo>
                      <a:pt x="4205516" y="13942"/>
                      <a:pt x="4202056" y="12475"/>
                      <a:pt x="4198526" y="11579"/>
                    </a:cubicBezTo>
                    <a:cubicBezTo>
                      <a:pt x="4194996" y="10684"/>
                      <a:pt x="4191136" y="10245"/>
                      <a:pt x="4186948" y="10264"/>
                    </a:cubicBezTo>
                    <a:cubicBezTo>
                      <a:pt x="4176338" y="10274"/>
                      <a:pt x="4167714" y="12770"/>
                      <a:pt x="4161077" y="17753"/>
                    </a:cubicBezTo>
                    <a:cubicBezTo>
                      <a:pt x="4154440" y="22735"/>
                      <a:pt x="4151019" y="30147"/>
                      <a:pt x="4150814" y="39988"/>
                    </a:cubicBezTo>
                    <a:cubicBezTo>
                      <a:pt x="4150881" y="48248"/>
                      <a:pt x="4153435" y="55050"/>
                      <a:pt x="4158476" y="60395"/>
                    </a:cubicBezTo>
                    <a:cubicBezTo>
                      <a:pt x="4163516" y="65739"/>
                      <a:pt x="4170644" y="70140"/>
                      <a:pt x="4179859" y="73599"/>
                    </a:cubicBezTo>
                    <a:lnTo>
                      <a:pt x="4189686" y="77257"/>
                    </a:lnTo>
                    <a:cubicBezTo>
                      <a:pt x="4206397" y="83811"/>
                      <a:pt x="4218245" y="90994"/>
                      <a:pt x="4225232" y="98806"/>
                    </a:cubicBezTo>
                    <a:cubicBezTo>
                      <a:pt x="4232219" y="106618"/>
                      <a:pt x="4235607" y="116202"/>
                      <a:pt x="4235396" y="127558"/>
                    </a:cubicBezTo>
                    <a:cubicBezTo>
                      <a:pt x="4235074" y="142204"/>
                      <a:pt x="4229609" y="153603"/>
                      <a:pt x="4219003" y="161753"/>
                    </a:cubicBezTo>
                    <a:cubicBezTo>
                      <a:pt x="4208397" y="169904"/>
                      <a:pt x="4194584" y="174043"/>
                      <a:pt x="4177562" y="174171"/>
                    </a:cubicBezTo>
                    <a:cubicBezTo>
                      <a:pt x="4168060" y="174061"/>
                      <a:pt x="4159156" y="172741"/>
                      <a:pt x="4150849" y="170209"/>
                    </a:cubicBezTo>
                    <a:cubicBezTo>
                      <a:pt x="4142543" y="167676"/>
                      <a:pt x="4135575" y="164587"/>
                      <a:pt x="4129947" y="160940"/>
                    </a:cubicBezTo>
                    <a:lnTo>
                      <a:pt x="4131092" y="126644"/>
                    </a:lnTo>
                    <a:lnTo>
                      <a:pt x="4142791" y="126644"/>
                    </a:lnTo>
                    <a:lnTo>
                      <a:pt x="4148282" y="156824"/>
                    </a:lnTo>
                    <a:cubicBezTo>
                      <a:pt x="4152527" y="159320"/>
                      <a:pt x="4156846" y="161130"/>
                      <a:pt x="4161236" y="162254"/>
                    </a:cubicBezTo>
                    <a:cubicBezTo>
                      <a:pt x="4165626" y="163379"/>
                      <a:pt x="4170690" y="163931"/>
                      <a:pt x="4176428" y="163912"/>
                    </a:cubicBezTo>
                    <a:cubicBezTo>
                      <a:pt x="4189069" y="163888"/>
                      <a:pt x="4199122" y="161135"/>
                      <a:pt x="4206588" y="155652"/>
                    </a:cubicBezTo>
                    <a:cubicBezTo>
                      <a:pt x="4214053" y="150170"/>
                      <a:pt x="4217875" y="142101"/>
                      <a:pt x="4218051" y="131445"/>
                    </a:cubicBezTo>
                    <a:cubicBezTo>
                      <a:pt x="4218146" y="123414"/>
                      <a:pt x="4215554" y="116840"/>
                      <a:pt x="4210275" y="111725"/>
                    </a:cubicBezTo>
                    <a:cubicBezTo>
                      <a:pt x="4204996" y="106609"/>
                      <a:pt x="4196459" y="101750"/>
                      <a:pt x="4184661" y="97149"/>
                    </a:cubicBezTo>
                    <a:lnTo>
                      <a:pt x="4175285" y="93490"/>
                    </a:lnTo>
                    <a:cubicBezTo>
                      <a:pt x="4162337" y="88460"/>
                      <a:pt x="4152166" y="82058"/>
                      <a:pt x="4144772" y="74285"/>
                    </a:cubicBezTo>
                    <a:cubicBezTo>
                      <a:pt x="4137378" y="66511"/>
                      <a:pt x="4133610" y="56679"/>
                      <a:pt x="4133469" y="44790"/>
                    </a:cubicBezTo>
                    <a:cubicBezTo>
                      <a:pt x="4133829" y="30420"/>
                      <a:pt x="4139045" y="19383"/>
                      <a:pt x="4149117" y="11680"/>
                    </a:cubicBezTo>
                    <a:cubicBezTo>
                      <a:pt x="4159188" y="3977"/>
                      <a:pt x="4171951" y="86"/>
                      <a:pt x="4187406" y="6"/>
                    </a:cubicBezTo>
                    <a:close/>
                    <a:moveTo>
                      <a:pt x="2235161" y="6"/>
                    </a:moveTo>
                    <a:cubicBezTo>
                      <a:pt x="2248321" y="48"/>
                      <a:pt x="2260539" y="3441"/>
                      <a:pt x="2271814" y="10185"/>
                    </a:cubicBezTo>
                    <a:cubicBezTo>
                      <a:pt x="2283090" y="16930"/>
                      <a:pt x="2292205" y="26773"/>
                      <a:pt x="2299160" y="39717"/>
                    </a:cubicBezTo>
                    <a:cubicBezTo>
                      <a:pt x="2306116" y="52660"/>
                      <a:pt x="2309695" y="68450"/>
                      <a:pt x="2309898" y="87088"/>
                    </a:cubicBezTo>
                    <a:cubicBezTo>
                      <a:pt x="2309695" y="105223"/>
                      <a:pt x="2306116" y="120776"/>
                      <a:pt x="2299160" y="133749"/>
                    </a:cubicBezTo>
                    <a:cubicBezTo>
                      <a:pt x="2292205" y="146722"/>
                      <a:pt x="2283090" y="156684"/>
                      <a:pt x="2271814" y="163636"/>
                    </a:cubicBezTo>
                    <a:cubicBezTo>
                      <a:pt x="2260539" y="170587"/>
                      <a:pt x="2248321" y="174099"/>
                      <a:pt x="2235161" y="174171"/>
                    </a:cubicBezTo>
                    <a:cubicBezTo>
                      <a:pt x="2221848" y="174129"/>
                      <a:pt x="2209503" y="170735"/>
                      <a:pt x="2198127" y="163991"/>
                    </a:cubicBezTo>
                    <a:cubicBezTo>
                      <a:pt x="2186749" y="157247"/>
                      <a:pt x="2177558" y="147403"/>
                      <a:pt x="2170552" y="134460"/>
                    </a:cubicBezTo>
                    <a:cubicBezTo>
                      <a:pt x="2163544" y="121517"/>
                      <a:pt x="2159940" y="105727"/>
                      <a:pt x="2159737" y="87088"/>
                    </a:cubicBezTo>
                    <a:cubicBezTo>
                      <a:pt x="2159944" y="69026"/>
                      <a:pt x="2163565" y="53506"/>
                      <a:pt x="2170602" y="40529"/>
                    </a:cubicBezTo>
                    <a:cubicBezTo>
                      <a:pt x="2177638" y="27553"/>
                      <a:pt x="2186847" y="17573"/>
                      <a:pt x="2198228" y="10592"/>
                    </a:cubicBezTo>
                    <a:cubicBezTo>
                      <a:pt x="2209609" y="3610"/>
                      <a:pt x="2221920" y="82"/>
                      <a:pt x="2235161" y="6"/>
                    </a:cubicBezTo>
                    <a:close/>
                    <a:moveTo>
                      <a:pt x="1872376" y="6"/>
                    </a:moveTo>
                    <a:cubicBezTo>
                      <a:pt x="1882786" y="10"/>
                      <a:pt x="1891978" y="1084"/>
                      <a:pt x="1899955" y="3227"/>
                    </a:cubicBezTo>
                    <a:cubicBezTo>
                      <a:pt x="1907931" y="5370"/>
                      <a:pt x="1915344" y="8555"/>
                      <a:pt x="1922194" y="12781"/>
                    </a:cubicBezTo>
                    <a:lnTo>
                      <a:pt x="1923107" y="48693"/>
                    </a:lnTo>
                    <a:lnTo>
                      <a:pt x="1910334" y="48693"/>
                    </a:lnTo>
                    <a:lnTo>
                      <a:pt x="1905304" y="18500"/>
                    </a:lnTo>
                    <a:cubicBezTo>
                      <a:pt x="1900530" y="15655"/>
                      <a:pt x="1895614" y="13567"/>
                      <a:pt x="1890555" y="12238"/>
                    </a:cubicBezTo>
                    <a:cubicBezTo>
                      <a:pt x="1885496" y="10908"/>
                      <a:pt x="1880122" y="10250"/>
                      <a:pt x="1874435" y="10264"/>
                    </a:cubicBezTo>
                    <a:cubicBezTo>
                      <a:pt x="1855370" y="10445"/>
                      <a:pt x="1840048" y="17232"/>
                      <a:pt x="1828472" y="30622"/>
                    </a:cubicBezTo>
                    <a:cubicBezTo>
                      <a:pt x="1816896" y="44013"/>
                      <a:pt x="1810950" y="62923"/>
                      <a:pt x="1810636" y="87350"/>
                    </a:cubicBezTo>
                    <a:cubicBezTo>
                      <a:pt x="1810836" y="111447"/>
                      <a:pt x="1816610" y="130181"/>
                      <a:pt x="1827958" y="143551"/>
                    </a:cubicBezTo>
                    <a:cubicBezTo>
                      <a:pt x="1839305" y="156922"/>
                      <a:pt x="1855027" y="163709"/>
                      <a:pt x="1875121" y="163912"/>
                    </a:cubicBezTo>
                    <a:cubicBezTo>
                      <a:pt x="1880776" y="163903"/>
                      <a:pt x="1886102" y="163351"/>
                      <a:pt x="1891099" y="162256"/>
                    </a:cubicBezTo>
                    <a:cubicBezTo>
                      <a:pt x="1896096" y="161162"/>
                      <a:pt x="1901136" y="159583"/>
                      <a:pt x="1906219" y="157518"/>
                    </a:cubicBezTo>
                    <a:lnTo>
                      <a:pt x="1906219" y="147926"/>
                    </a:lnTo>
                    <a:cubicBezTo>
                      <a:pt x="1906219" y="140371"/>
                      <a:pt x="1906162" y="132702"/>
                      <a:pt x="1906048" y="124918"/>
                    </a:cubicBezTo>
                    <a:cubicBezTo>
                      <a:pt x="1905934" y="117134"/>
                      <a:pt x="1905763" y="109351"/>
                      <a:pt x="1905534" y="101567"/>
                    </a:cubicBezTo>
                    <a:lnTo>
                      <a:pt x="1878780" y="99506"/>
                    </a:lnTo>
                    <a:lnTo>
                      <a:pt x="1878780" y="91239"/>
                    </a:lnTo>
                    <a:lnTo>
                      <a:pt x="1941852" y="91239"/>
                    </a:lnTo>
                    <a:lnTo>
                      <a:pt x="1941852" y="99507"/>
                    </a:lnTo>
                    <a:lnTo>
                      <a:pt x="1926080" y="101110"/>
                    </a:lnTo>
                    <a:cubicBezTo>
                      <a:pt x="1925850" y="108623"/>
                      <a:pt x="1925679" y="116264"/>
                      <a:pt x="1925565" y="124033"/>
                    </a:cubicBezTo>
                    <a:cubicBezTo>
                      <a:pt x="1925450" y="131802"/>
                      <a:pt x="1925394" y="139843"/>
                      <a:pt x="1925394" y="148155"/>
                    </a:cubicBezTo>
                    <a:lnTo>
                      <a:pt x="1925394" y="159345"/>
                    </a:lnTo>
                    <a:cubicBezTo>
                      <a:pt x="1916838" y="164055"/>
                      <a:pt x="1908263" y="167695"/>
                      <a:pt x="1899669" y="170266"/>
                    </a:cubicBezTo>
                    <a:cubicBezTo>
                      <a:pt x="1891073" y="172836"/>
                      <a:pt x="1881748" y="174137"/>
                      <a:pt x="1871690" y="174171"/>
                    </a:cubicBezTo>
                    <a:cubicBezTo>
                      <a:pt x="1855038" y="174036"/>
                      <a:pt x="1840477" y="170273"/>
                      <a:pt x="1828007" y="162881"/>
                    </a:cubicBezTo>
                    <a:cubicBezTo>
                      <a:pt x="1815536" y="155490"/>
                      <a:pt x="1805822" y="145279"/>
                      <a:pt x="1798864" y="132248"/>
                    </a:cubicBezTo>
                    <a:cubicBezTo>
                      <a:pt x="1791907" y="119217"/>
                      <a:pt x="1788373" y="104175"/>
                      <a:pt x="1788262" y="87121"/>
                    </a:cubicBezTo>
                    <a:cubicBezTo>
                      <a:pt x="1788385" y="70132"/>
                      <a:pt x="1791996" y="55114"/>
                      <a:pt x="1799093" y="42069"/>
                    </a:cubicBezTo>
                    <a:cubicBezTo>
                      <a:pt x="1806190" y="29023"/>
                      <a:pt x="1816031" y="18786"/>
                      <a:pt x="1828616" y="11358"/>
                    </a:cubicBezTo>
                    <a:cubicBezTo>
                      <a:pt x="1841202" y="3929"/>
                      <a:pt x="1855788" y="145"/>
                      <a:pt x="1872376" y="6"/>
                    </a:cubicBezTo>
                    <a:close/>
                    <a:moveTo>
                      <a:pt x="1263611" y="6"/>
                    </a:moveTo>
                    <a:cubicBezTo>
                      <a:pt x="1276771" y="48"/>
                      <a:pt x="1288989" y="3441"/>
                      <a:pt x="1300264" y="10185"/>
                    </a:cubicBezTo>
                    <a:cubicBezTo>
                      <a:pt x="1311539" y="16930"/>
                      <a:pt x="1320654" y="26773"/>
                      <a:pt x="1327610" y="39717"/>
                    </a:cubicBezTo>
                    <a:cubicBezTo>
                      <a:pt x="1334566" y="52660"/>
                      <a:pt x="1338145" y="68450"/>
                      <a:pt x="1338348" y="87088"/>
                    </a:cubicBezTo>
                    <a:cubicBezTo>
                      <a:pt x="1338145" y="105223"/>
                      <a:pt x="1334566" y="120776"/>
                      <a:pt x="1327610" y="133749"/>
                    </a:cubicBezTo>
                    <a:cubicBezTo>
                      <a:pt x="1320654" y="146722"/>
                      <a:pt x="1311539" y="156684"/>
                      <a:pt x="1300264" y="163636"/>
                    </a:cubicBezTo>
                    <a:cubicBezTo>
                      <a:pt x="1288989" y="170587"/>
                      <a:pt x="1276771" y="174099"/>
                      <a:pt x="1263611" y="174171"/>
                    </a:cubicBezTo>
                    <a:cubicBezTo>
                      <a:pt x="1250298" y="174129"/>
                      <a:pt x="1237953" y="170735"/>
                      <a:pt x="1226576" y="163991"/>
                    </a:cubicBezTo>
                    <a:cubicBezTo>
                      <a:pt x="1215199" y="157247"/>
                      <a:pt x="1206008" y="147403"/>
                      <a:pt x="1199001" y="134460"/>
                    </a:cubicBezTo>
                    <a:cubicBezTo>
                      <a:pt x="1191994" y="121517"/>
                      <a:pt x="1188389" y="105727"/>
                      <a:pt x="1188187" y="87088"/>
                    </a:cubicBezTo>
                    <a:cubicBezTo>
                      <a:pt x="1188394" y="69026"/>
                      <a:pt x="1192015" y="53506"/>
                      <a:pt x="1199052" y="40529"/>
                    </a:cubicBezTo>
                    <a:cubicBezTo>
                      <a:pt x="1206088" y="27553"/>
                      <a:pt x="1215298" y="17573"/>
                      <a:pt x="1226678" y="10592"/>
                    </a:cubicBezTo>
                    <a:cubicBezTo>
                      <a:pt x="1238059" y="3610"/>
                      <a:pt x="1250370" y="82"/>
                      <a:pt x="1263611" y="6"/>
                    </a:cubicBezTo>
                    <a:close/>
                    <a:moveTo>
                      <a:pt x="1109918" y="6"/>
                    </a:moveTo>
                    <a:cubicBezTo>
                      <a:pt x="1117379" y="-80"/>
                      <a:pt x="1125095" y="775"/>
                      <a:pt x="1133067" y="2571"/>
                    </a:cubicBezTo>
                    <a:cubicBezTo>
                      <a:pt x="1141039" y="4367"/>
                      <a:pt x="1149090" y="7618"/>
                      <a:pt x="1157222" y="12323"/>
                    </a:cubicBezTo>
                    <a:lnTo>
                      <a:pt x="1158135" y="48219"/>
                    </a:lnTo>
                    <a:lnTo>
                      <a:pt x="1145591" y="48219"/>
                    </a:lnTo>
                    <a:lnTo>
                      <a:pt x="1140102" y="17353"/>
                    </a:lnTo>
                    <a:cubicBezTo>
                      <a:pt x="1135419" y="14857"/>
                      <a:pt x="1130780" y="13047"/>
                      <a:pt x="1126184" y="11922"/>
                    </a:cubicBezTo>
                    <a:cubicBezTo>
                      <a:pt x="1121588" y="10798"/>
                      <a:pt x="1117009" y="10245"/>
                      <a:pt x="1112447" y="10264"/>
                    </a:cubicBezTo>
                    <a:cubicBezTo>
                      <a:pt x="1100211" y="10307"/>
                      <a:pt x="1089309" y="13321"/>
                      <a:pt x="1079741" y="19309"/>
                    </a:cubicBezTo>
                    <a:cubicBezTo>
                      <a:pt x="1070173" y="25296"/>
                      <a:pt x="1062626" y="34001"/>
                      <a:pt x="1057098" y="45425"/>
                    </a:cubicBezTo>
                    <a:cubicBezTo>
                      <a:pt x="1051571" y="56848"/>
                      <a:pt x="1048750" y="70736"/>
                      <a:pt x="1048636" y="87088"/>
                    </a:cubicBezTo>
                    <a:cubicBezTo>
                      <a:pt x="1048955" y="111896"/>
                      <a:pt x="1054778" y="130873"/>
                      <a:pt x="1066104" y="144020"/>
                    </a:cubicBezTo>
                    <a:cubicBezTo>
                      <a:pt x="1077430" y="157167"/>
                      <a:pt x="1092344" y="163798"/>
                      <a:pt x="1110846" y="163912"/>
                    </a:cubicBezTo>
                    <a:cubicBezTo>
                      <a:pt x="1116121" y="163931"/>
                      <a:pt x="1121410" y="163379"/>
                      <a:pt x="1126714" y="162254"/>
                    </a:cubicBezTo>
                    <a:cubicBezTo>
                      <a:pt x="1132017" y="161130"/>
                      <a:pt x="1137249" y="159320"/>
                      <a:pt x="1142410" y="156824"/>
                    </a:cubicBezTo>
                    <a:lnTo>
                      <a:pt x="1147898" y="125729"/>
                    </a:lnTo>
                    <a:lnTo>
                      <a:pt x="1160286" y="125729"/>
                    </a:lnTo>
                    <a:lnTo>
                      <a:pt x="1159599" y="161854"/>
                    </a:lnTo>
                    <a:cubicBezTo>
                      <a:pt x="1151810" y="166260"/>
                      <a:pt x="1143784" y="169425"/>
                      <a:pt x="1135522" y="171349"/>
                    </a:cubicBezTo>
                    <a:cubicBezTo>
                      <a:pt x="1127259" y="173273"/>
                      <a:pt x="1118725" y="174213"/>
                      <a:pt x="1109918" y="174171"/>
                    </a:cubicBezTo>
                    <a:cubicBezTo>
                      <a:pt x="1093192" y="174044"/>
                      <a:pt x="1078578" y="170312"/>
                      <a:pt x="1066074" y="162975"/>
                    </a:cubicBezTo>
                    <a:cubicBezTo>
                      <a:pt x="1053571" y="155638"/>
                      <a:pt x="1043837" y="145456"/>
                      <a:pt x="1036873" y="132428"/>
                    </a:cubicBezTo>
                    <a:cubicBezTo>
                      <a:pt x="1029908" y="119400"/>
                      <a:pt x="1026371" y="104287"/>
                      <a:pt x="1026262" y="87088"/>
                    </a:cubicBezTo>
                    <a:cubicBezTo>
                      <a:pt x="1026401" y="70106"/>
                      <a:pt x="1030057" y="55094"/>
                      <a:pt x="1037228" y="42054"/>
                    </a:cubicBezTo>
                    <a:cubicBezTo>
                      <a:pt x="1044400" y="29013"/>
                      <a:pt x="1054253" y="18780"/>
                      <a:pt x="1066786" y="11354"/>
                    </a:cubicBezTo>
                    <a:cubicBezTo>
                      <a:pt x="1079319" y="3928"/>
                      <a:pt x="1093696" y="145"/>
                      <a:pt x="11099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chemeClr val="accent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pic>
            <p:nvPicPr>
              <p:cNvPr id="349" name="图片 348" descr="图片包含 物体&#10;&#10;描述已自动生成">
                <a:extLst>
                  <a:ext uri="{FF2B5EF4-FFF2-40B4-BE49-F238E27FC236}">
                    <a16:creationId xmlns:a16="http://schemas.microsoft.com/office/drawing/2014/main" id="{21E2244A-90EB-441D-89B0-EA27E1D31A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9857" y="3905867"/>
                <a:ext cx="4715488" cy="639959"/>
              </a:xfrm>
              <a:prstGeom prst="rect">
                <a:avLst/>
              </a:prstGeom>
              <a:noFill/>
            </p:spPr>
          </p:pic>
        </p:grpSp>
        <p:pic>
          <p:nvPicPr>
            <p:cNvPr id="345" name="图片 344">
              <a:extLst>
                <a:ext uri="{FF2B5EF4-FFF2-40B4-BE49-F238E27FC236}">
                  <a16:creationId xmlns:a16="http://schemas.microsoft.com/office/drawing/2014/main" id="{9F5A2EBF-C697-481A-8596-6B7F298215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1529" y="212112"/>
              <a:ext cx="849266" cy="449404"/>
            </a:xfrm>
            <a:prstGeom prst="rect">
              <a:avLst/>
            </a:prstGeom>
          </p:spPr>
        </p:pic>
        <p:cxnSp>
          <p:nvCxnSpPr>
            <p:cNvPr id="346" name="直接连接符 345">
              <a:extLst>
                <a:ext uri="{FF2B5EF4-FFF2-40B4-BE49-F238E27FC236}">
                  <a16:creationId xmlns:a16="http://schemas.microsoft.com/office/drawing/2014/main" id="{24D2787C-7D40-4B78-BFBE-AFD3C37CB59E}"/>
                </a:ext>
              </a:extLst>
            </p:cNvPr>
            <p:cNvCxnSpPr>
              <a:cxnSpLocks/>
            </p:cNvCxnSpPr>
            <p:nvPr/>
          </p:nvCxnSpPr>
          <p:spPr>
            <a:xfrm>
              <a:off x="10758424" y="246314"/>
              <a:ext cx="0" cy="381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5" name="直接连接符 414">
            <a:extLst>
              <a:ext uri="{FF2B5EF4-FFF2-40B4-BE49-F238E27FC236}">
                <a16:creationId xmlns:a16="http://schemas.microsoft.com/office/drawing/2014/main" id="{55522EC2-C858-4BAD-BC71-FD7456D291F0}"/>
              </a:ext>
            </a:extLst>
          </p:cNvPr>
          <p:cNvCxnSpPr>
            <a:cxnSpLocks/>
          </p:cNvCxnSpPr>
          <p:nvPr/>
        </p:nvCxnSpPr>
        <p:spPr>
          <a:xfrm>
            <a:off x="624840" y="312763"/>
            <a:ext cx="0" cy="40102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矩形 189">
            <a:extLst>
              <a:ext uri="{FF2B5EF4-FFF2-40B4-BE49-F238E27FC236}">
                <a16:creationId xmlns:a16="http://schemas.microsoft.com/office/drawing/2014/main" id="{9989FAED-2254-4427-8C51-3795EE1CAED4}"/>
              </a:ext>
            </a:extLst>
          </p:cNvPr>
          <p:cNvSpPr/>
          <p:nvPr/>
        </p:nvSpPr>
        <p:spPr>
          <a:xfrm>
            <a:off x="8709737" y="4716708"/>
            <a:ext cx="2345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在此输入您的内容，或者复制您的文本到此</a:t>
            </a:r>
          </a:p>
        </p:txBody>
      </p:sp>
      <p:sp>
        <p:nvSpPr>
          <p:cNvPr id="191" name="椭圆 190">
            <a:extLst>
              <a:ext uri="{FF2B5EF4-FFF2-40B4-BE49-F238E27FC236}">
                <a16:creationId xmlns:a16="http://schemas.microsoft.com/office/drawing/2014/main" id="{2AD147D4-8300-40B7-8048-89BF50EA6A5B}"/>
              </a:ext>
            </a:extLst>
          </p:cNvPr>
          <p:cNvSpPr/>
          <p:nvPr/>
        </p:nvSpPr>
        <p:spPr>
          <a:xfrm>
            <a:off x="9699498" y="4341690"/>
            <a:ext cx="365760" cy="36576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>
                <a:latin typeface="+mj-lt"/>
              </a:rPr>
              <a:t>05</a:t>
            </a:r>
            <a:endParaRPr lang="zh-CN" altLang="en-US" sz="1200" dirty="0">
              <a:latin typeface="+mj-lt"/>
            </a:endParaRPr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id="{FB81A474-119B-4D6F-AD38-AD61DE9BA17B}"/>
              </a:ext>
            </a:extLst>
          </p:cNvPr>
          <p:cNvSpPr/>
          <p:nvPr/>
        </p:nvSpPr>
        <p:spPr>
          <a:xfrm>
            <a:off x="1136981" y="4716708"/>
            <a:ext cx="2345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在此输入您的内容，或者复制您的文本到此</a:t>
            </a:r>
          </a:p>
        </p:txBody>
      </p:sp>
      <p:sp>
        <p:nvSpPr>
          <p:cNvPr id="194" name="椭圆 193">
            <a:extLst>
              <a:ext uri="{FF2B5EF4-FFF2-40B4-BE49-F238E27FC236}">
                <a16:creationId xmlns:a16="http://schemas.microsoft.com/office/drawing/2014/main" id="{4E7EBB8A-31E8-4A82-91BE-6112E30749C0}"/>
              </a:ext>
            </a:extLst>
          </p:cNvPr>
          <p:cNvSpPr/>
          <p:nvPr/>
        </p:nvSpPr>
        <p:spPr>
          <a:xfrm>
            <a:off x="2126742" y="4341690"/>
            <a:ext cx="365760" cy="36576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>
                <a:latin typeface="+mj-lt"/>
              </a:rPr>
              <a:t>01</a:t>
            </a:r>
            <a:endParaRPr lang="zh-CN" altLang="en-US" sz="1200" dirty="0">
              <a:latin typeface="+mj-lt"/>
            </a:endParaRP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id="{155B976E-AF97-4890-BFE6-F1FFD1A1BE0F}"/>
              </a:ext>
            </a:extLst>
          </p:cNvPr>
          <p:cNvSpPr/>
          <p:nvPr/>
        </p:nvSpPr>
        <p:spPr>
          <a:xfrm>
            <a:off x="8215198" y="3167308"/>
            <a:ext cx="2345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在此输入您的内容，或者复制您的文本到此</a:t>
            </a:r>
          </a:p>
        </p:txBody>
      </p:sp>
      <p:sp>
        <p:nvSpPr>
          <p:cNvPr id="185" name="椭圆 184">
            <a:extLst>
              <a:ext uri="{FF2B5EF4-FFF2-40B4-BE49-F238E27FC236}">
                <a16:creationId xmlns:a16="http://schemas.microsoft.com/office/drawing/2014/main" id="{D6CE1B8B-D752-4CD2-8F42-08D5D0371D20}"/>
              </a:ext>
            </a:extLst>
          </p:cNvPr>
          <p:cNvSpPr/>
          <p:nvPr/>
        </p:nvSpPr>
        <p:spPr>
          <a:xfrm>
            <a:off x="9204960" y="2792290"/>
            <a:ext cx="365760" cy="36576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>
                <a:latin typeface="+mj-lt"/>
              </a:rPr>
              <a:t>04</a:t>
            </a:r>
            <a:endParaRPr lang="zh-CN" altLang="en-US" sz="1200" dirty="0">
              <a:latin typeface="+mj-lt"/>
            </a:endParaRPr>
          </a:p>
        </p:txBody>
      </p:sp>
      <p:sp>
        <p:nvSpPr>
          <p:cNvPr id="207" name="矩形 206">
            <a:extLst>
              <a:ext uri="{FF2B5EF4-FFF2-40B4-BE49-F238E27FC236}">
                <a16:creationId xmlns:a16="http://schemas.microsoft.com/office/drawing/2014/main" id="{C99AEE47-FDE9-46A0-B069-760180D41030}"/>
              </a:ext>
            </a:extLst>
          </p:cNvPr>
          <p:cNvSpPr/>
          <p:nvPr/>
        </p:nvSpPr>
        <p:spPr>
          <a:xfrm>
            <a:off x="1631518" y="3198087"/>
            <a:ext cx="2345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在此输入您的内容，或者复制您的文本到此</a:t>
            </a:r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id="{0362601E-BD20-41AB-A480-4A9C7A630607}"/>
              </a:ext>
            </a:extLst>
          </p:cNvPr>
          <p:cNvSpPr/>
          <p:nvPr/>
        </p:nvSpPr>
        <p:spPr>
          <a:xfrm>
            <a:off x="2621280" y="2792290"/>
            <a:ext cx="365760" cy="36576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>
                <a:latin typeface="+mj-lt"/>
              </a:rPr>
              <a:t>02</a:t>
            </a:r>
            <a:endParaRPr lang="zh-CN" altLang="en-US" sz="1200" dirty="0">
              <a:latin typeface="+mj-lt"/>
            </a:endParaRPr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972037EF-8895-465B-BB37-F707BBDD00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在此输入本页的标题（观点页）</a:t>
            </a:r>
          </a:p>
        </p:txBody>
      </p:sp>
      <p:sp>
        <p:nvSpPr>
          <p:cNvPr id="32" name="灯片编号占位符 31">
            <a:extLst>
              <a:ext uri="{FF2B5EF4-FFF2-40B4-BE49-F238E27FC236}">
                <a16:creationId xmlns:a16="http://schemas.microsoft.com/office/drawing/2014/main" id="{63C688D6-3B42-4341-8DA7-421CA7504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10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882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33240A-3C7A-4D4D-8FE6-229D225F16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</a:t>
            </a:r>
            <a:r>
              <a:rPr lang="en-US" altLang="zh-CN" dirty="0"/>
              <a:t>SWOT</a:t>
            </a:r>
            <a:r>
              <a:rPr lang="zh-CN" altLang="en-US" dirty="0"/>
              <a:t>分析）</a:t>
            </a:r>
          </a:p>
        </p:txBody>
      </p:sp>
      <p:sp>
        <p:nvSpPr>
          <p:cNvPr id="89" name="灯片编号占位符 88">
            <a:extLst>
              <a:ext uri="{FF2B5EF4-FFF2-40B4-BE49-F238E27FC236}">
                <a16:creationId xmlns:a16="http://schemas.microsoft.com/office/drawing/2014/main" id="{01564230-368F-4133-AB05-053C6FF31F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11</a:t>
            </a:fld>
            <a:r>
              <a:rPr lang="zh-CN" altLang="en-US"/>
              <a:t>页</a:t>
            </a:r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D4591C43-2530-4966-85B5-776AFD156983}"/>
              </a:ext>
            </a:extLst>
          </p:cNvPr>
          <p:cNvSpPr/>
          <p:nvPr/>
        </p:nvSpPr>
        <p:spPr>
          <a:xfrm>
            <a:off x="4701251" y="2627071"/>
            <a:ext cx="914400" cy="91440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S</a:t>
            </a:r>
            <a:endParaRPr lang="zh-CN" altLang="en-US" sz="3600" dirty="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6D422C9-1995-4EF6-AE0E-CA6257D4D9EB}"/>
              </a:ext>
            </a:extLst>
          </p:cNvPr>
          <p:cNvSpPr/>
          <p:nvPr/>
        </p:nvSpPr>
        <p:spPr>
          <a:xfrm>
            <a:off x="6576350" y="2627071"/>
            <a:ext cx="914400" cy="91440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W</a:t>
            </a:r>
            <a:endParaRPr lang="zh-CN" altLang="en-US" sz="3600" dirty="0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C76344A-9BC9-493F-94FE-7AD3D2CA789C}"/>
              </a:ext>
            </a:extLst>
          </p:cNvPr>
          <p:cNvSpPr/>
          <p:nvPr/>
        </p:nvSpPr>
        <p:spPr>
          <a:xfrm>
            <a:off x="4701251" y="4062331"/>
            <a:ext cx="914400" cy="91440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O</a:t>
            </a:r>
            <a:endParaRPr lang="zh-CN" altLang="en-US" sz="3600" dirty="0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309B8F81-DF9C-46D5-ACEA-28900C1980DE}"/>
              </a:ext>
            </a:extLst>
          </p:cNvPr>
          <p:cNvSpPr/>
          <p:nvPr/>
        </p:nvSpPr>
        <p:spPr>
          <a:xfrm>
            <a:off x="6576350" y="4062331"/>
            <a:ext cx="914400" cy="91440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T</a:t>
            </a:r>
            <a:endParaRPr lang="zh-CN" altLang="en-US" sz="3600" dirty="0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43BDC94E-4DC7-4720-9696-0B0743284B56}"/>
              </a:ext>
            </a:extLst>
          </p:cNvPr>
          <p:cNvCxnSpPr/>
          <p:nvPr/>
        </p:nvCxnSpPr>
        <p:spPr>
          <a:xfrm>
            <a:off x="930724" y="3801901"/>
            <a:ext cx="10330552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EBAC06CB-A4C9-4D36-A468-39B01A261923}"/>
              </a:ext>
            </a:extLst>
          </p:cNvPr>
          <p:cNvCxnSpPr>
            <a:cxnSpLocks/>
          </p:cNvCxnSpPr>
          <p:nvPr/>
        </p:nvCxnSpPr>
        <p:spPr>
          <a:xfrm>
            <a:off x="6096001" y="1904813"/>
            <a:ext cx="0" cy="3794177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D7A233DC-86F9-4ADB-95A2-DC42611CFB89}"/>
              </a:ext>
            </a:extLst>
          </p:cNvPr>
          <p:cNvSpPr txBox="1"/>
          <p:nvPr/>
        </p:nvSpPr>
        <p:spPr>
          <a:xfrm>
            <a:off x="1104395" y="4687129"/>
            <a:ext cx="2124000" cy="845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  <a:endParaRPr lang="en-US" altLang="zh-CN" sz="1400" dirty="0"/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C0626C5-21C3-492B-883E-27DD5EED2954}"/>
              </a:ext>
            </a:extLst>
          </p:cNvPr>
          <p:cNvSpPr txBox="1"/>
          <p:nvPr/>
        </p:nvSpPr>
        <p:spPr>
          <a:xfrm>
            <a:off x="1104395" y="2071250"/>
            <a:ext cx="2124000" cy="845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  <a:endParaRPr lang="en-US" altLang="zh-CN" sz="1400" dirty="0"/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6E41010-248E-4BFA-AB9C-64161E0A7738}"/>
              </a:ext>
            </a:extLst>
          </p:cNvPr>
          <p:cNvSpPr txBox="1"/>
          <p:nvPr/>
        </p:nvSpPr>
        <p:spPr>
          <a:xfrm>
            <a:off x="8963605" y="4687129"/>
            <a:ext cx="2124000" cy="845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  <a:endParaRPr lang="en-US" altLang="zh-CN" sz="1400" dirty="0"/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84982D7-9849-43EB-8FFB-8810FB0220A2}"/>
              </a:ext>
            </a:extLst>
          </p:cNvPr>
          <p:cNvSpPr txBox="1"/>
          <p:nvPr/>
        </p:nvSpPr>
        <p:spPr>
          <a:xfrm>
            <a:off x="8963605" y="2071250"/>
            <a:ext cx="2124000" cy="845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  <a:endParaRPr lang="en-US" altLang="zh-CN" sz="1400" dirty="0"/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400" dirty="0"/>
              <a:t>在此输入您的内容</a:t>
            </a:r>
          </a:p>
        </p:txBody>
      </p:sp>
    </p:spTree>
    <p:extLst>
      <p:ext uri="{BB962C8B-B14F-4D97-AF65-F5344CB8AC3E}">
        <p14:creationId xmlns:p14="http://schemas.microsoft.com/office/powerpoint/2010/main" val="3946336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33240A-3C7A-4D4D-8FE6-229D225F16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在此输入本页的标题（观点页）</a:t>
            </a:r>
          </a:p>
        </p:txBody>
      </p:sp>
      <p:sp>
        <p:nvSpPr>
          <p:cNvPr id="39" name="灯片编号占位符 38">
            <a:extLst>
              <a:ext uri="{FF2B5EF4-FFF2-40B4-BE49-F238E27FC236}">
                <a16:creationId xmlns:a16="http://schemas.microsoft.com/office/drawing/2014/main" id="{0EBE6DFE-D1E6-4EF8-A4D8-931BE899D4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fld id="{E5005AC5-7FAF-44FA-AA89-09EDB1C3FC4E}" type="slidenum">
              <a:rPr lang="zh-CN" altLang="en-US" smtClean="0"/>
              <a:pPr/>
              <a:t>12</a:t>
            </a:fld>
            <a:r>
              <a:rPr lang="zh-CN" altLang="en-US" dirty="0"/>
              <a:t>页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1020CD-3AE2-4E13-8D2F-D945D0D5DD8D}"/>
              </a:ext>
            </a:extLst>
          </p:cNvPr>
          <p:cNvGrpSpPr/>
          <p:nvPr/>
        </p:nvGrpSpPr>
        <p:grpSpPr>
          <a:xfrm>
            <a:off x="4370328" y="3231421"/>
            <a:ext cx="3402957" cy="588226"/>
            <a:chOff x="4370328" y="2838450"/>
            <a:chExt cx="3402957" cy="58822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36A26E2-9D09-4645-B48F-42E3739D0329}"/>
                </a:ext>
              </a:extLst>
            </p:cNvPr>
            <p:cNvGrpSpPr/>
            <p:nvPr/>
          </p:nvGrpSpPr>
          <p:grpSpPr>
            <a:xfrm>
              <a:off x="4370328" y="2838450"/>
              <a:ext cx="3402957" cy="146459"/>
              <a:chOff x="5220182" y="2203748"/>
              <a:chExt cx="3402957" cy="146459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012A84F4-6C7C-4257-8C96-F0C31A79F63F}"/>
                  </a:ext>
                </a:extLst>
              </p:cNvPr>
              <p:cNvCxnSpPr/>
              <p:nvPr/>
            </p:nvCxnSpPr>
            <p:spPr>
              <a:xfrm>
                <a:off x="5220182" y="2349661"/>
                <a:ext cx="340295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8F7DFB2-A18E-4635-8E78-D4C493CFC7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3654" y="2203748"/>
                <a:ext cx="222476" cy="146459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5549E13-9B36-461D-860A-F154C042145E}"/>
                </a:ext>
              </a:extLst>
            </p:cNvPr>
            <p:cNvGrpSpPr/>
            <p:nvPr/>
          </p:nvGrpSpPr>
          <p:grpSpPr>
            <a:xfrm flipH="1" flipV="1">
              <a:off x="4370328" y="3280217"/>
              <a:ext cx="3402957" cy="146459"/>
              <a:chOff x="5220182" y="2203748"/>
              <a:chExt cx="3402957" cy="146459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D71D4C7-81E7-4F19-B58D-821BFE424DED}"/>
                  </a:ext>
                </a:extLst>
              </p:cNvPr>
              <p:cNvCxnSpPr/>
              <p:nvPr/>
            </p:nvCxnSpPr>
            <p:spPr>
              <a:xfrm>
                <a:off x="5220182" y="2349661"/>
                <a:ext cx="340295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ED095A61-6DC6-4722-9841-8FADA47A9D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3654" y="2203748"/>
                <a:ext cx="222476" cy="146459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F30B93E-334C-48FC-A89C-299F71F32DD2}"/>
              </a:ext>
            </a:extLst>
          </p:cNvPr>
          <p:cNvGrpSpPr/>
          <p:nvPr/>
        </p:nvGrpSpPr>
        <p:grpSpPr>
          <a:xfrm>
            <a:off x="2153603" y="2600643"/>
            <a:ext cx="1656715" cy="1849782"/>
            <a:chOff x="2305486" y="2600643"/>
            <a:chExt cx="1656715" cy="1849782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8FE9F27-7DC7-452C-9F16-7C5E4DDD1A6D}"/>
                </a:ext>
              </a:extLst>
            </p:cNvPr>
            <p:cNvGrpSpPr/>
            <p:nvPr/>
          </p:nvGrpSpPr>
          <p:grpSpPr>
            <a:xfrm>
              <a:off x="2305486" y="2600643"/>
              <a:ext cx="1656715" cy="1849782"/>
              <a:chOff x="2305486" y="2600643"/>
              <a:chExt cx="1656715" cy="1849782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FA9070EF-89C4-4C6D-BF0E-BB75E951D2D8}"/>
                  </a:ext>
                </a:extLst>
              </p:cNvPr>
              <p:cNvSpPr/>
              <p:nvPr/>
            </p:nvSpPr>
            <p:spPr>
              <a:xfrm>
                <a:off x="2305486" y="2600643"/>
                <a:ext cx="1656715" cy="1656715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9A0BBE25-0D6B-4775-A366-C49158203BAC}"/>
                  </a:ext>
                </a:extLst>
              </p:cNvPr>
              <p:cNvGrpSpPr/>
              <p:nvPr/>
            </p:nvGrpSpPr>
            <p:grpSpPr>
              <a:xfrm>
                <a:off x="2539601" y="4161401"/>
                <a:ext cx="1188484" cy="289024"/>
                <a:chOff x="1868870" y="4330778"/>
                <a:chExt cx="2822400" cy="686371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338D7F6A-C224-4DA5-AF85-006BDB0DF787}"/>
                    </a:ext>
                  </a:extLst>
                </p:cNvPr>
                <p:cNvSpPr/>
                <p:nvPr/>
              </p:nvSpPr>
              <p:spPr>
                <a:xfrm>
                  <a:off x="2139884" y="4380493"/>
                  <a:ext cx="2280374" cy="529254"/>
                </a:xfrm>
                <a:prstGeom prst="ellipse">
                  <a:avLst/>
                </a:prstGeom>
                <a:gradFill>
                  <a:gsLst>
                    <a:gs pos="9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66E8CEE7-31F0-4BA7-94EA-E54ED047656A}"/>
                    </a:ext>
                  </a:extLst>
                </p:cNvPr>
                <p:cNvSpPr/>
                <p:nvPr/>
              </p:nvSpPr>
              <p:spPr>
                <a:xfrm>
                  <a:off x="1868870" y="4330778"/>
                  <a:ext cx="2822400" cy="686371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1ED1607-746B-40C4-90EF-E335724FF7FE}"/>
                </a:ext>
              </a:extLst>
            </p:cNvPr>
            <p:cNvSpPr txBox="1"/>
            <p:nvPr/>
          </p:nvSpPr>
          <p:spPr>
            <a:xfrm>
              <a:off x="2531960" y="3167390"/>
              <a:ext cx="12037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>
                  <a:solidFill>
                    <a:schemeClr val="bg1"/>
                  </a:solidFill>
                </a:rPr>
                <a:t>爱国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4AEAE7C-E784-4AF5-950F-EE6A61256C10}"/>
              </a:ext>
            </a:extLst>
          </p:cNvPr>
          <p:cNvGrpSpPr/>
          <p:nvPr/>
        </p:nvGrpSpPr>
        <p:grpSpPr>
          <a:xfrm>
            <a:off x="8381683" y="2600643"/>
            <a:ext cx="1656715" cy="1849782"/>
            <a:chOff x="8533566" y="2600643"/>
            <a:chExt cx="1656715" cy="1849782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A143C67-BFBB-4D48-AEBD-753D97765BE5}"/>
                </a:ext>
              </a:extLst>
            </p:cNvPr>
            <p:cNvGrpSpPr/>
            <p:nvPr/>
          </p:nvGrpSpPr>
          <p:grpSpPr>
            <a:xfrm>
              <a:off x="8533566" y="2600643"/>
              <a:ext cx="1656715" cy="1849782"/>
              <a:chOff x="2305486" y="2600643"/>
              <a:chExt cx="1656715" cy="1849782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EE4FB9BF-30F7-4A96-812C-707C16B526AD}"/>
                  </a:ext>
                </a:extLst>
              </p:cNvPr>
              <p:cNvSpPr/>
              <p:nvPr/>
            </p:nvSpPr>
            <p:spPr>
              <a:xfrm>
                <a:off x="2305486" y="2600643"/>
                <a:ext cx="1656715" cy="1656715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F91E6513-81C5-4E9F-B53D-E4C261804166}"/>
                  </a:ext>
                </a:extLst>
              </p:cNvPr>
              <p:cNvGrpSpPr/>
              <p:nvPr/>
            </p:nvGrpSpPr>
            <p:grpSpPr>
              <a:xfrm>
                <a:off x="2539601" y="4161401"/>
                <a:ext cx="1188484" cy="289024"/>
                <a:chOff x="1868870" y="4330778"/>
                <a:chExt cx="2822400" cy="686371"/>
              </a:xfrm>
            </p:grpSpPr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916D4F7D-0993-441D-BC45-CA69E7E6458A}"/>
                    </a:ext>
                  </a:extLst>
                </p:cNvPr>
                <p:cNvSpPr/>
                <p:nvPr/>
              </p:nvSpPr>
              <p:spPr>
                <a:xfrm>
                  <a:off x="2139884" y="4380493"/>
                  <a:ext cx="2280374" cy="529254"/>
                </a:xfrm>
                <a:prstGeom prst="ellipse">
                  <a:avLst/>
                </a:prstGeom>
                <a:gradFill>
                  <a:gsLst>
                    <a:gs pos="9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73833A93-265F-4AEE-AD2D-AB033BB21DB2}"/>
                    </a:ext>
                  </a:extLst>
                </p:cNvPr>
                <p:cNvSpPr/>
                <p:nvPr/>
              </p:nvSpPr>
              <p:spPr>
                <a:xfrm>
                  <a:off x="1868870" y="4330778"/>
                  <a:ext cx="2822400" cy="686371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BF35D81-12E9-40AC-BCC7-D612CD2DC951}"/>
                </a:ext>
              </a:extLst>
            </p:cNvPr>
            <p:cNvSpPr txBox="1"/>
            <p:nvPr/>
          </p:nvSpPr>
          <p:spPr>
            <a:xfrm>
              <a:off x="8760040" y="3167390"/>
              <a:ext cx="12037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>
                  <a:solidFill>
                    <a:schemeClr val="bg1"/>
                  </a:solidFill>
                </a:rPr>
                <a:t>勤奋</a:t>
              </a: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D49174A5-CB01-424A-9F67-7A54890CCDB9}"/>
              </a:ext>
            </a:extLst>
          </p:cNvPr>
          <p:cNvSpPr/>
          <p:nvPr/>
        </p:nvSpPr>
        <p:spPr>
          <a:xfrm>
            <a:off x="5465058" y="3011115"/>
            <a:ext cx="12618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在此输入内容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592EB31-D891-486C-B2CD-EF5221D96D0A}"/>
              </a:ext>
            </a:extLst>
          </p:cNvPr>
          <p:cNvSpPr/>
          <p:nvPr/>
        </p:nvSpPr>
        <p:spPr>
          <a:xfrm>
            <a:off x="5465058" y="3762955"/>
            <a:ext cx="12618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在此输入内容</a:t>
            </a:r>
          </a:p>
        </p:txBody>
      </p:sp>
    </p:spTree>
    <p:extLst>
      <p:ext uri="{BB962C8B-B14F-4D97-AF65-F5344CB8AC3E}">
        <p14:creationId xmlns:p14="http://schemas.microsoft.com/office/powerpoint/2010/main" val="2826425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33240A-3C7A-4D4D-8FE6-229D225F16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在此输入本页的标题（观点页）</a:t>
            </a:r>
          </a:p>
        </p:txBody>
      </p:sp>
      <p:sp>
        <p:nvSpPr>
          <p:cNvPr id="62" name="灯片编号占位符 61">
            <a:extLst>
              <a:ext uri="{FF2B5EF4-FFF2-40B4-BE49-F238E27FC236}">
                <a16:creationId xmlns:a16="http://schemas.microsoft.com/office/drawing/2014/main" id="{F948CAF6-1CF7-4D0D-9005-2834468E0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fld id="{E5005AC5-7FAF-44FA-AA89-09EDB1C3FC4E}" type="slidenum">
              <a:rPr lang="zh-CN" altLang="en-US" smtClean="0"/>
              <a:pPr/>
              <a:t>13</a:t>
            </a:fld>
            <a:r>
              <a:rPr lang="zh-CN" altLang="en-US" dirty="0"/>
              <a:t>页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1020CD-3AE2-4E13-8D2F-D945D0D5DD8D}"/>
              </a:ext>
            </a:extLst>
          </p:cNvPr>
          <p:cNvGrpSpPr/>
          <p:nvPr/>
        </p:nvGrpSpPr>
        <p:grpSpPr>
          <a:xfrm rot="2700000">
            <a:off x="6628024" y="3641868"/>
            <a:ext cx="1511553" cy="382994"/>
            <a:chOff x="4370328" y="2838450"/>
            <a:chExt cx="3402957" cy="58822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36A26E2-9D09-4645-B48F-42E3739D0329}"/>
                </a:ext>
              </a:extLst>
            </p:cNvPr>
            <p:cNvGrpSpPr/>
            <p:nvPr/>
          </p:nvGrpSpPr>
          <p:grpSpPr>
            <a:xfrm>
              <a:off x="4370328" y="2838450"/>
              <a:ext cx="3402957" cy="146459"/>
              <a:chOff x="5220182" y="2203748"/>
              <a:chExt cx="3402957" cy="146459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012A84F4-6C7C-4257-8C96-F0C31A79F63F}"/>
                  </a:ext>
                </a:extLst>
              </p:cNvPr>
              <p:cNvCxnSpPr/>
              <p:nvPr/>
            </p:nvCxnSpPr>
            <p:spPr>
              <a:xfrm>
                <a:off x="5220182" y="2349661"/>
                <a:ext cx="340295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8F7DFB2-A18E-4635-8E78-D4C493CFC7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3654" y="2203748"/>
                <a:ext cx="222476" cy="146459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5549E13-9B36-461D-860A-F154C042145E}"/>
                </a:ext>
              </a:extLst>
            </p:cNvPr>
            <p:cNvGrpSpPr/>
            <p:nvPr/>
          </p:nvGrpSpPr>
          <p:grpSpPr>
            <a:xfrm flipH="1" flipV="1">
              <a:off x="4370328" y="3280217"/>
              <a:ext cx="3402957" cy="146459"/>
              <a:chOff x="5220182" y="2203748"/>
              <a:chExt cx="3402957" cy="146459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D71D4C7-81E7-4F19-B58D-821BFE424DED}"/>
                  </a:ext>
                </a:extLst>
              </p:cNvPr>
              <p:cNvCxnSpPr/>
              <p:nvPr/>
            </p:nvCxnSpPr>
            <p:spPr>
              <a:xfrm>
                <a:off x="5220182" y="2349661"/>
                <a:ext cx="340295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ED095A61-6DC6-4722-9841-8FADA47A9D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3654" y="2203748"/>
                <a:ext cx="222476" cy="146459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0B85358-223A-4145-B5F2-753249D614FA}"/>
              </a:ext>
            </a:extLst>
          </p:cNvPr>
          <p:cNvGrpSpPr/>
          <p:nvPr/>
        </p:nvGrpSpPr>
        <p:grpSpPr>
          <a:xfrm rot="18900000" flipH="1">
            <a:off x="3928917" y="3641868"/>
            <a:ext cx="1511553" cy="382994"/>
            <a:chOff x="4370328" y="2838450"/>
            <a:chExt cx="3402957" cy="588226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35E4AFF-DAA4-48CC-9280-1A96FB2585B1}"/>
                </a:ext>
              </a:extLst>
            </p:cNvPr>
            <p:cNvGrpSpPr/>
            <p:nvPr/>
          </p:nvGrpSpPr>
          <p:grpSpPr>
            <a:xfrm>
              <a:off x="4370328" y="2838450"/>
              <a:ext cx="3402957" cy="146459"/>
              <a:chOff x="5220182" y="2203748"/>
              <a:chExt cx="3402957" cy="146459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9BF1E635-14F6-4326-AC55-DAFC88D462E2}"/>
                  </a:ext>
                </a:extLst>
              </p:cNvPr>
              <p:cNvCxnSpPr/>
              <p:nvPr/>
            </p:nvCxnSpPr>
            <p:spPr>
              <a:xfrm>
                <a:off x="5220182" y="2349661"/>
                <a:ext cx="340295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6B1E8233-D1E2-4BA2-ADC5-BA028B10AD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3654" y="2203748"/>
                <a:ext cx="222476" cy="146459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09C8EA6-252E-4740-89A9-67A3BC0FBC59}"/>
                </a:ext>
              </a:extLst>
            </p:cNvPr>
            <p:cNvGrpSpPr/>
            <p:nvPr/>
          </p:nvGrpSpPr>
          <p:grpSpPr>
            <a:xfrm flipH="1" flipV="1">
              <a:off x="4370328" y="3280217"/>
              <a:ext cx="3402957" cy="146459"/>
              <a:chOff x="5220182" y="2203748"/>
              <a:chExt cx="3402957" cy="146459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CC4974D9-DA85-4CE2-B2B6-97AD43624CDA}"/>
                  </a:ext>
                </a:extLst>
              </p:cNvPr>
              <p:cNvCxnSpPr/>
              <p:nvPr/>
            </p:nvCxnSpPr>
            <p:spPr>
              <a:xfrm>
                <a:off x="5220182" y="2349661"/>
                <a:ext cx="340295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BDE355E-8BD4-4C9A-864D-1B8E5D36BD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3654" y="2203748"/>
                <a:ext cx="222476" cy="146459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CCBE790-8333-4D6E-A947-A528D3B0604A}"/>
              </a:ext>
            </a:extLst>
          </p:cNvPr>
          <p:cNvGrpSpPr/>
          <p:nvPr/>
        </p:nvGrpSpPr>
        <p:grpSpPr>
          <a:xfrm flipH="1" flipV="1">
            <a:off x="5004340" y="5161556"/>
            <a:ext cx="2183320" cy="382994"/>
            <a:chOff x="4370328" y="2838450"/>
            <a:chExt cx="3402957" cy="58822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30E8C27-AC7A-4EED-9748-9A20F4D2A76E}"/>
                </a:ext>
              </a:extLst>
            </p:cNvPr>
            <p:cNvGrpSpPr/>
            <p:nvPr/>
          </p:nvGrpSpPr>
          <p:grpSpPr>
            <a:xfrm>
              <a:off x="4370328" y="2838450"/>
              <a:ext cx="3402957" cy="146459"/>
              <a:chOff x="5220182" y="2203748"/>
              <a:chExt cx="3402957" cy="146459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0166DE4D-762A-450F-ABC9-EF191C1FE482}"/>
                  </a:ext>
                </a:extLst>
              </p:cNvPr>
              <p:cNvCxnSpPr/>
              <p:nvPr/>
            </p:nvCxnSpPr>
            <p:spPr>
              <a:xfrm>
                <a:off x="5220182" y="2349661"/>
                <a:ext cx="340295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B9B7AB04-546C-47AF-9539-25E5FE0CE9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3654" y="2203748"/>
                <a:ext cx="222476" cy="146459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68F455D-0135-4F49-B5EF-DF369CD20D92}"/>
                </a:ext>
              </a:extLst>
            </p:cNvPr>
            <p:cNvGrpSpPr/>
            <p:nvPr/>
          </p:nvGrpSpPr>
          <p:grpSpPr>
            <a:xfrm flipH="1" flipV="1">
              <a:off x="4370328" y="3280217"/>
              <a:ext cx="3402957" cy="146459"/>
              <a:chOff x="5220182" y="2203748"/>
              <a:chExt cx="3402957" cy="146459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300421F4-D324-405E-99DE-73E4DC6B28B2}"/>
                  </a:ext>
                </a:extLst>
              </p:cNvPr>
              <p:cNvCxnSpPr/>
              <p:nvPr/>
            </p:nvCxnSpPr>
            <p:spPr>
              <a:xfrm>
                <a:off x="5220182" y="2349661"/>
                <a:ext cx="340295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88309B3F-1E5B-4378-A643-6BB3781591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3654" y="2203748"/>
                <a:ext cx="222476" cy="146459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11DD212-C37B-4DFC-89B1-A4C361ACC96B}"/>
              </a:ext>
            </a:extLst>
          </p:cNvPr>
          <p:cNvGrpSpPr/>
          <p:nvPr/>
        </p:nvGrpSpPr>
        <p:grpSpPr>
          <a:xfrm>
            <a:off x="5430362" y="1808163"/>
            <a:ext cx="1331277" cy="1486419"/>
            <a:chOff x="7660323" y="1706563"/>
            <a:chExt cx="1331277" cy="1486419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F76601A-63A5-4FD8-BA74-10E4953E7BE4}"/>
                </a:ext>
              </a:extLst>
            </p:cNvPr>
            <p:cNvGrpSpPr/>
            <p:nvPr/>
          </p:nvGrpSpPr>
          <p:grpSpPr>
            <a:xfrm>
              <a:off x="7660323" y="1706563"/>
              <a:ext cx="1331277" cy="1486419"/>
              <a:chOff x="2305486" y="2600643"/>
              <a:chExt cx="1656715" cy="1849782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A34C6FD-C6DF-4867-9F5E-79424ADC1C4E}"/>
                  </a:ext>
                </a:extLst>
              </p:cNvPr>
              <p:cNvSpPr/>
              <p:nvPr/>
            </p:nvSpPr>
            <p:spPr>
              <a:xfrm>
                <a:off x="2305486" y="2600643"/>
                <a:ext cx="1656715" cy="1656715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1828893C-3F64-4113-BA1B-7C3BAECA689B}"/>
                  </a:ext>
                </a:extLst>
              </p:cNvPr>
              <p:cNvGrpSpPr/>
              <p:nvPr/>
            </p:nvGrpSpPr>
            <p:grpSpPr>
              <a:xfrm>
                <a:off x="2539601" y="4161401"/>
                <a:ext cx="1188484" cy="289024"/>
                <a:chOff x="1868870" y="4330778"/>
                <a:chExt cx="2822400" cy="686371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A758A3BE-A361-4B94-BAC0-0C669CA7E8F2}"/>
                    </a:ext>
                  </a:extLst>
                </p:cNvPr>
                <p:cNvSpPr/>
                <p:nvPr/>
              </p:nvSpPr>
              <p:spPr>
                <a:xfrm>
                  <a:off x="2139884" y="4380493"/>
                  <a:ext cx="2280374" cy="529254"/>
                </a:xfrm>
                <a:prstGeom prst="ellipse">
                  <a:avLst/>
                </a:prstGeom>
                <a:gradFill>
                  <a:gsLst>
                    <a:gs pos="9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AB3403AE-E735-4964-822A-5FACAF321FC4}"/>
                    </a:ext>
                  </a:extLst>
                </p:cNvPr>
                <p:cNvSpPr/>
                <p:nvPr/>
              </p:nvSpPr>
              <p:spPr>
                <a:xfrm>
                  <a:off x="1868870" y="4330778"/>
                  <a:ext cx="2822400" cy="686371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81CD96F-9996-4BD8-A1BB-B969C9D2864A}"/>
                </a:ext>
              </a:extLst>
            </p:cNvPr>
            <p:cNvSpPr txBox="1"/>
            <p:nvPr/>
          </p:nvSpPr>
          <p:spPr>
            <a:xfrm>
              <a:off x="7842309" y="2161981"/>
              <a:ext cx="967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</a:rPr>
                <a:t>爱国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3C46846-5FD6-4DAD-98D2-CDBAE2C67CB8}"/>
              </a:ext>
            </a:extLst>
          </p:cNvPr>
          <p:cNvGrpSpPr/>
          <p:nvPr/>
        </p:nvGrpSpPr>
        <p:grpSpPr>
          <a:xfrm>
            <a:off x="7584282" y="4508332"/>
            <a:ext cx="1331277" cy="1486419"/>
            <a:chOff x="7660323" y="1706563"/>
            <a:chExt cx="1331277" cy="148641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6FD112B-7CC9-4697-8255-49F096B8A3C4}"/>
                </a:ext>
              </a:extLst>
            </p:cNvPr>
            <p:cNvGrpSpPr/>
            <p:nvPr/>
          </p:nvGrpSpPr>
          <p:grpSpPr>
            <a:xfrm>
              <a:off x="7660323" y="1706563"/>
              <a:ext cx="1331277" cy="1486419"/>
              <a:chOff x="2305486" y="2600643"/>
              <a:chExt cx="1656715" cy="1849782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631D728E-9881-477B-9726-60E05D788C8D}"/>
                  </a:ext>
                </a:extLst>
              </p:cNvPr>
              <p:cNvSpPr/>
              <p:nvPr/>
            </p:nvSpPr>
            <p:spPr>
              <a:xfrm>
                <a:off x="2305486" y="2600643"/>
                <a:ext cx="1656715" cy="1656715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1C6E1230-4A57-4893-AACE-DFE0419EB64F}"/>
                  </a:ext>
                </a:extLst>
              </p:cNvPr>
              <p:cNvGrpSpPr/>
              <p:nvPr/>
            </p:nvGrpSpPr>
            <p:grpSpPr>
              <a:xfrm>
                <a:off x="2539601" y="4161401"/>
                <a:ext cx="1188484" cy="289024"/>
                <a:chOff x="1868870" y="4330778"/>
                <a:chExt cx="2822400" cy="686371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BDAB3205-345F-44B4-9866-E2AE25224CD4}"/>
                    </a:ext>
                  </a:extLst>
                </p:cNvPr>
                <p:cNvSpPr/>
                <p:nvPr/>
              </p:nvSpPr>
              <p:spPr>
                <a:xfrm>
                  <a:off x="2139884" y="4380493"/>
                  <a:ext cx="2280374" cy="529254"/>
                </a:xfrm>
                <a:prstGeom prst="ellipse">
                  <a:avLst/>
                </a:prstGeom>
                <a:gradFill>
                  <a:gsLst>
                    <a:gs pos="9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D678D92D-2BF3-451B-86E2-C6F193F1B18E}"/>
                    </a:ext>
                  </a:extLst>
                </p:cNvPr>
                <p:cNvSpPr/>
                <p:nvPr/>
              </p:nvSpPr>
              <p:spPr>
                <a:xfrm>
                  <a:off x="1868870" y="4330778"/>
                  <a:ext cx="2822400" cy="686371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5FC0B28-BED5-441F-9681-14E1C18DC750}"/>
                </a:ext>
              </a:extLst>
            </p:cNvPr>
            <p:cNvSpPr txBox="1"/>
            <p:nvPr/>
          </p:nvSpPr>
          <p:spPr>
            <a:xfrm>
              <a:off x="7842309" y="2161981"/>
              <a:ext cx="967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</a:rPr>
                <a:t>创新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02B979A-E65F-418B-B211-40DCBF41A5CA}"/>
              </a:ext>
            </a:extLst>
          </p:cNvPr>
          <p:cNvGrpSpPr/>
          <p:nvPr/>
        </p:nvGrpSpPr>
        <p:grpSpPr>
          <a:xfrm>
            <a:off x="3109101" y="4508332"/>
            <a:ext cx="1331277" cy="1486419"/>
            <a:chOff x="7660323" y="1706563"/>
            <a:chExt cx="1331277" cy="1486419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80DC689-0660-40D7-AD1D-68CDB3CB0D25}"/>
                </a:ext>
              </a:extLst>
            </p:cNvPr>
            <p:cNvGrpSpPr/>
            <p:nvPr/>
          </p:nvGrpSpPr>
          <p:grpSpPr>
            <a:xfrm>
              <a:off x="7660323" y="1706563"/>
              <a:ext cx="1331277" cy="1486419"/>
              <a:chOff x="2305486" y="2600643"/>
              <a:chExt cx="1656715" cy="1849782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C12BCA0D-C6AB-4CDE-B7B4-44D85D0D43FF}"/>
                  </a:ext>
                </a:extLst>
              </p:cNvPr>
              <p:cNvSpPr/>
              <p:nvPr/>
            </p:nvSpPr>
            <p:spPr>
              <a:xfrm>
                <a:off x="2305486" y="2600643"/>
                <a:ext cx="1656715" cy="1656715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BE6879C7-36C6-4353-95BD-78D9A368CFF6}"/>
                  </a:ext>
                </a:extLst>
              </p:cNvPr>
              <p:cNvGrpSpPr/>
              <p:nvPr/>
            </p:nvGrpSpPr>
            <p:grpSpPr>
              <a:xfrm>
                <a:off x="2539601" y="4161401"/>
                <a:ext cx="1188484" cy="289024"/>
                <a:chOff x="1868870" y="4330778"/>
                <a:chExt cx="2822400" cy="686371"/>
              </a:xfrm>
            </p:grpSpPr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15DBC747-5BB7-42BC-9FCC-68F25956B8BE}"/>
                    </a:ext>
                  </a:extLst>
                </p:cNvPr>
                <p:cNvSpPr/>
                <p:nvPr/>
              </p:nvSpPr>
              <p:spPr>
                <a:xfrm>
                  <a:off x="2139884" y="4380493"/>
                  <a:ext cx="2280374" cy="529254"/>
                </a:xfrm>
                <a:prstGeom prst="ellipse">
                  <a:avLst/>
                </a:prstGeom>
                <a:gradFill>
                  <a:gsLst>
                    <a:gs pos="9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AE601AF8-F77C-4ED8-84ED-75EBB8F28D51}"/>
                    </a:ext>
                  </a:extLst>
                </p:cNvPr>
                <p:cNvSpPr/>
                <p:nvPr/>
              </p:nvSpPr>
              <p:spPr>
                <a:xfrm>
                  <a:off x="1868870" y="4330778"/>
                  <a:ext cx="2822400" cy="686371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27099E1-1880-4BFE-9B98-FEFF8E7ED61E}"/>
                </a:ext>
              </a:extLst>
            </p:cNvPr>
            <p:cNvSpPr txBox="1"/>
            <p:nvPr/>
          </p:nvSpPr>
          <p:spPr>
            <a:xfrm>
              <a:off x="7842309" y="2161981"/>
              <a:ext cx="967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</a:rPr>
                <a:t>勤奋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3280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DF0EE0D-2FA2-42E9-872E-405F3E2EA2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在此输入本页的标题（观点页）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B84E0DB-8D87-4BF7-B847-BE5EC14D44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14</a:t>
            </a:fld>
            <a:r>
              <a:rPr lang="zh-CN" altLang="en-US"/>
              <a:t>页</a:t>
            </a:r>
            <a:endParaRPr lang="zh-CN" altLang="en-US" dirty="0"/>
          </a:p>
        </p:txBody>
      </p:sp>
      <p:sp>
        <p:nvSpPr>
          <p:cNvPr id="5" name="圆: 空心 4" hidden="1">
            <a:extLst>
              <a:ext uri="{FF2B5EF4-FFF2-40B4-BE49-F238E27FC236}">
                <a16:creationId xmlns:a16="http://schemas.microsoft.com/office/drawing/2014/main" id="{9F944999-95A2-4FB2-ADC0-C4860A829FBE}"/>
              </a:ext>
            </a:extLst>
          </p:cNvPr>
          <p:cNvSpPr/>
          <p:nvPr/>
        </p:nvSpPr>
        <p:spPr>
          <a:xfrm>
            <a:off x="4307712" y="1814332"/>
            <a:ext cx="3576577" cy="3576577"/>
          </a:xfrm>
          <a:prstGeom prst="donut">
            <a:avLst>
              <a:gd name="adj" fmla="val 11020"/>
            </a:avLst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D6E0BBC-6F87-45E7-8162-132FC787F751}"/>
              </a:ext>
            </a:extLst>
          </p:cNvPr>
          <p:cNvSpPr/>
          <p:nvPr/>
        </p:nvSpPr>
        <p:spPr>
          <a:xfrm>
            <a:off x="4489526" y="2146617"/>
            <a:ext cx="1606475" cy="1606475"/>
          </a:xfrm>
          <a:custGeom>
            <a:avLst/>
            <a:gdLst>
              <a:gd name="connsiteX0" fmla="*/ 1788288 w 1788288"/>
              <a:gd name="connsiteY0" fmla="*/ 0 h 1788288"/>
              <a:gd name="connsiteX1" fmla="*/ 1788288 w 1788288"/>
              <a:gd name="connsiteY1" fmla="*/ 394139 h 1788288"/>
              <a:gd name="connsiteX2" fmla="*/ 1645745 w 1788288"/>
              <a:gd name="connsiteY2" fmla="*/ 401337 h 1788288"/>
              <a:gd name="connsiteX3" fmla="*/ 401337 w 1788288"/>
              <a:gd name="connsiteY3" fmla="*/ 1645745 h 1788288"/>
              <a:gd name="connsiteX4" fmla="*/ 394139 w 1788288"/>
              <a:gd name="connsiteY4" fmla="*/ 1788288 h 1788288"/>
              <a:gd name="connsiteX5" fmla="*/ 0 w 1788288"/>
              <a:gd name="connsiteY5" fmla="*/ 1788288 h 1788288"/>
              <a:gd name="connsiteX6" fmla="*/ 9233 w 1788288"/>
              <a:gd name="connsiteY6" fmla="*/ 1605447 h 1788288"/>
              <a:gd name="connsiteX7" fmla="*/ 1605447 w 1788288"/>
              <a:gd name="connsiteY7" fmla="*/ 9233 h 178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88288" h="1788288">
                <a:moveTo>
                  <a:pt x="1788288" y="0"/>
                </a:moveTo>
                <a:lnTo>
                  <a:pt x="1788288" y="394139"/>
                </a:lnTo>
                <a:lnTo>
                  <a:pt x="1645745" y="401337"/>
                </a:lnTo>
                <a:cubicBezTo>
                  <a:pt x="989604" y="467972"/>
                  <a:pt x="467972" y="989604"/>
                  <a:pt x="401337" y="1645745"/>
                </a:cubicBezTo>
                <a:lnTo>
                  <a:pt x="394139" y="1788288"/>
                </a:lnTo>
                <a:lnTo>
                  <a:pt x="0" y="1788288"/>
                </a:lnTo>
                <a:lnTo>
                  <a:pt x="9233" y="1605447"/>
                </a:lnTo>
                <a:cubicBezTo>
                  <a:pt x="94706" y="763808"/>
                  <a:pt x="763808" y="94706"/>
                  <a:pt x="1605447" y="9233"/>
                </a:cubicBezTo>
                <a:close/>
              </a:path>
            </a:pathLst>
          </a:custGeom>
          <a:solidFill>
            <a:schemeClr val="accent2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8F658FD-BF38-479E-A1BE-918DE998C153}"/>
              </a:ext>
            </a:extLst>
          </p:cNvPr>
          <p:cNvSpPr/>
          <p:nvPr/>
        </p:nvSpPr>
        <p:spPr>
          <a:xfrm>
            <a:off x="6096001" y="2146617"/>
            <a:ext cx="1606475" cy="1606475"/>
          </a:xfrm>
          <a:custGeom>
            <a:avLst/>
            <a:gdLst>
              <a:gd name="connsiteX0" fmla="*/ 1 w 1788289"/>
              <a:gd name="connsiteY0" fmla="*/ 0 h 1788288"/>
              <a:gd name="connsiteX1" fmla="*/ 1779057 w 1788289"/>
              <a:gd name="connsiteY1" fmla="*/ 1605447 h 1788288"/>
              <a:gd name="connsiteX2" fmla="*/ 1788289 w 1788289"/>
              <a:gd name="connsiteY2" fmla="*/ 1788269 h 1788288"/>
              <a:gd name="connsiteX3" fmla="*/ 1788289 w 1788289"/>
              <a:gd name="connsiteY3" fmla="*/ 1788288 h 1788288"/>
              <a:gd name="connsiteX4" fmla="*/ 1394151 w 1788289"/>
              <a:gd name="connsiteY4" fmla="*/ 1788288 h 1788288"/>
              <a:gd name="connsiteX5" fmla="*/ 1386953 w 1788289"/>
              <a:gd name="connsiteY5" fmla="*/ 1645745 h 1788288"/>
              <a:gd name="connsiteX6" fmla="*/ 1 w 1788289"/>
              <a:gd name="connsiteY6" fmla="*/ 394139 h 1788288"/>
              <a:gd name="connsiteX7" fmla="*/ 0 w 1788289"/>
              <a:gd name="connsiteY7" fmla="*/ 394139 h 1788288"/>
              <a:gd name="connsiteX8" fmla="*/ 0 w 1788289"/>
              <a:gd name="connsiteY8" fmla="*/ 0 h 178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8289" h="1788288">
                <a:moveTo>
                  <a:pt x="1" y="0"/>
                </a:moveTo>
                <a:cubicBezTo>
                  <a:pt x="925918" y="0"/>
                  <a:pt x="1687479" y="703691"/>
                  <a:pt x="1779057" y="1605447"/>
                </a:cubicBezTo>
                <a:lnTo>
                  <a:pt x="1788289" y="1788269"/>
                </a:lnTo>
                <a:lnTo>
                  <a:pt x="1788289" y="1788288"/>
                </a:lnTo>
                <a:lnTo>
                  <a:pt x="1394151" y="1788288"/>
                </a:lnTo>
                <a:lnTo>
                  <a:pt x="1386953" y="1645745"/>
                </a:lnTo>
                <a:cubicBezTo>
                  <a:pt x="1315559" y="942737"/>
                  <a:pt x="721846" y="394139"/>
                  <a:pt x="1" y="394139"/>
                </a:cubicBezTo>
                <a:lnTo>
                  <a:pt x="0" y="3941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63E82C9-E557-4918-8785-3C54F820CFC9}"/>
              </a:ext>
            </a:extLst>
          </p:cNvPr>
          <p:cNvSpPr/>
          <p:nvPr/>
        </p:nvSpPr>
        <p:spPr>
          <a:xfrm>
            <a:off x="4489526" y="3753092"/>
            <a:ext cx="1606475" cy="1606475"/>
          </a:xfrm>
          <a:custGeom>
            <a:avLst/>
            <a:gdLst>
              <a:gd name="connsiteX0" fmla="*/ 0 w 1788288"/>
              <a:gd name="connsiteY0" fmla="*/ 0 h 1788289"/>
              <a:gd name="connsiteX1" fmla="*/ 394139 w 1788288"/>
              <a:gd name="connsiteY1" fmla="*/ 0 h 1788289"/>
              <a:gd name="connsiteX2" fmla="*/ 394139 w 1788288"/>
              <a:gd name="connsiteY2" fmla="*/ 1 h 1788289"/>
              <a:gd name="connsiteX3" fmla="*/ 1645745 w 1788288"/>
              <a:gd name="connsiteY3" fmla="*/ 1386953 h 1788289"/>
              <a:gd name="connsiteX4" fmla="*/ 1788288 w 1788288"/>
              <a:gd name="connsiteY4" fmla="*/ 1394151 h 1788289"/>
              <a:gd name="connsiteX5" fmla="*/ 1788288 w 1788288"/>
              <a:gd name="connsiteY5" fmla="*/ 1788289 h 1788289"/>
              <a:gd name="connsiteX6" fmla="*/ 1788269 w 1788288"/>
              <a:gd name="connsiteY6" fmla="*/ 1788289 h 1788289"/>
              <a:gd name="connsiteX7" fmla="*/ 1605447 w 1788288"/>
              <a:gd name="connsiteY7" fmla="*/ 1779058 h 1788289"/>
              <a:gd name="connsiteX8" fmla="*/ 0 w 1788288"/>
              <a:gd name="connsiteY8" fmla="*/ 1 h 178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8288" h="1788289">
                <a:moveTo>
                  <a:pt x="0" y="0"/>
                </a:moveTo>
                <a:lnTo>
                  <a:pt x="394139" y="0"/>
                </a:lnTo>
                <a:lnTo>
                  <a:pt x="394139" y="1"/>
                </a:lnTo>
                <a:cubicBezTo>
                  <a:pt x="394139" y="721846"/>
                  <a:pt x="942737" y="1315559"/>
                  <a:pt x="1645745" y="1386953"/>
                </a:cubicBezTo>
                <a:lnTo>
                  <a:pt x="1788288" y="1394151"/>
                </a:lnTo>
                <a:lnTo>
                  <a:pt x="1788288" y="1788289"/>
                </a:lnTo>
                <a:lnTo>
                  <a:pt x="1788269" y="1788289"/>
                </a:lnTo>
                <a:lnTo>
                  <a:pt x="1605447" y="1779058"/>
                </a:lnTo>
                <a:cubicBezTo>
                  <a:pt x="703691" y="1687479"/>
                  <a:pt x="0" y="925918"/>
                  <a:pt x="0" y="1"/>
                </a:cubicBezTo>
                <a:close/>
              </a:path>
            </a:pathLst>
          </a:custGeom>
          <a:solidFill>
            <a:schemeClr val="accent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3C522CA-FA27-4498-B06A-74FE616A9BC6}"/>
              </a:ext>
            </a:extLst>
          </p:cNvPr>
          <p:cNvSpPr/>
          <p:nvPr/>
        </p:nvSpPr>
        <p:spPr>
          <a:xfrm>
            <a:off x="6096001" y="3753092"/>
            <a:ext cx="1606475" cy="1606475"/>
          </a:xfrm>
          <a:custGeom>
            <a:avLst/>
            <a:gdLst>
              <a:gd name="connsiteX0" fmla="*/ 1394151 w 1788289"/>
              <a:gd name="connsiteY0" fmla="*/ 0 h 1788289"/>
              <a:gd name="connsiteX1" fmla="*/ 1788289 w 1788289"/>
              <a:gd name="connsiteY1" fmla="*/ 0 h 1788289"/>
              <a:gd name="connsiteX2" fmla="*/ 1788289 w 1788289"/>
              <a:gd name="connsiteY2" fmla="*/ 21 h 1788289"/>
              <a:gd name="connsiteX3" fmla="*/ 1779057 w 1788289"/>
              <a:gd name="connsiteY3" fmla="*/ 182843 h 1788289"/>
              <a:gd name="connsiteX4" fmla="*/ 182843 w 1788289"/>
              <a:gd name="connsiteY4" fmla="*/ 1779058 h 1788289"/>
              <a:gd name="connsiteX5" fmla="*/ 21 w 1788289"/>
              <a:gd name="connsiteY5" fmla="*/ 1788289 h 1788289"/>
              <a:gd name="connsiteX6" fmla="*/ 0 w 1788289"/>
              <a:gd name="connsiteY6" fmla="*/ 1788289 h 1788289"/>
              <a:gd name="connsiteX7" fmla="*/ 0 w 1788289"/>
              <a:gd name="connsiteY7" fmla="*/ 1394151 h 1788289"/>
              <a:gd name="connsiteX8" fmla="*/ 1 w 1788289"/>
              <a:gd name="connsiteY8" fmla="*/ 1394151 h 1788289"/>
              <a:gd name="connsiteX9" fmla="*/ 1394151 w 1788289"/>
              <a:gd name="connsiteY9" fmla="*/ 1 h 178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8289" h="1788289">
                <a:moveTo>
                  <a:pt x="1394151" y="0"/>
                </a:moveTo>
                <a:lnTo>
                  <a:pt x="1788289" y="0"/>
                </a:lnTo>
                <a:lnTo>
                  <a:pt x="1788289" y="21"/>
                </a:lnTo>
                <a:lnTo>
                  <a:pt x="1779057" y="182843"/>
                </a:lnTo>
                <a:cubicBezTo>
                  <a:pt x="1693584" y="1024482"/>
                  <a:pt x="1024482" y="1693584"/>
                  <a:pt x="182843" y="1779058"/>
                </a:cubicBezTo>
                <a:lnTo>
                  <a:pt x="21" y="1788289"/>
                </a:lnTo>
                <a:lnTo>
                  <a:pt x="0" y="1788289"/>
                </a:lnTo>
                <a:lnTo>
                  <a:pt x="0" y="1394151"/>
                </a:lnTo>
                <a:lnTo>
                  <a:pt x="1" y="1394151"/>
                </a:lnTo>
                <a:cubicBezTo>
                  <a:pt x="769969" y="1394151"/>
                  <a:pt x="1394151" y="769969"/>
                  <a:pt x="1394151" y="1"/>
                </a:cubicBezTo>
                <a:close/>
              </a:path>
            </a:pathLst>
          </a:custGeom>
          <a:solidFill>
            <a:schemeClr val="accent2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6F9D042-B4FB-49DB-8173-406E7DBDAE0B}"/>
              </a:ext>
            </a:extLst>
          </p:cNvPr>
          <p:cNvGrpSpPr/>
          <p:nvPr/>
        </p:nvGrpSpPr>
        <p:grpSpPr>
          <a:xfrm>
            <a:off x="3634012" y="2053590"/>
            <a:ext cx="1357817" cy="720090"/>
            <a:chOff x="3701863" y="2053590"/>
            <a:chExt cx="1357817" cy="720090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48DE3177-6C82-49FF-92DA-672F607C5A33}"/>
                </a:ext>
              </a:extLst>
            </p:cNvPr>
            <p:cNvCxnSpPr>
              <a:cxnSpLocks/>
            </p:cNvCxnSpPr>
            <p:nvPr/>
          </p:nvCxnSpPr>
          <p:spPr>
            <a:xfrm>
              <a:off x="4461510" y="2053590"/>
              <a:ext cx="598170" cy="72009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A8EA6157-6309-4AEE-AA99-7EB4687F8873}"/>
                </a:ext>
              </a:extLst>
            </p:cNvPr>
            <p:cNvCxnSpPr>
              <a:cxnSpLocks/>
            </p:cNvCxnSpPr>
            <p:nvPr/>
          </p:nvCxnSpPr>
          <p:spPr>
            <a:xfrm>
              <a:off x="3701863" y="2054352"/>
              <a:ext cx="759647" cy="0"/>
            </a:xfrm>
            <a:prstGeom prst="line">
              <a:avLst/>
            </a:prstGeom>
            <a:ln w="19050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BFEA414-5C6D-402D-8D0D-4C7C967C274A}"/>
              </a:ext>
            </a:extLst>
          </p:cNvPr>
          <p:cNvGrpSpPr/>
          <p:nvPr/>
        </p:nvGrpSpPr>
        <p:grpSpPr>
          <a:xfrm flipH="1">
            <a:off x="7200172" y="2053590"/>
            <a:ext cx="1357817" cy="720090"/>
            <a:chOff x="3701863" y="2053590"/>
            <a:chExt cx="1357817" cy="720090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63DCB5BD-4368-4EA3-BDE4-1277B0F6CD13}"/>
                </a:ext>
              </a:extLst>
            </p:cNvPr>
            <p:cNvCxnSpPr>
              <a:cxnSpLocks/>
            </p:cNvCxnSpPr>
            <p:nvPr/>
          </p:nvCxnSpPr>
          <p:spPr>
            <a:xfrm>
              <a:off x="4461510" y="2053590"/>
              <a:ext cx="598170" cy="72009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746C48FE-96B9-44B1-A709-FD6E4C976463}"/>
                </a:ext>
              </a:extLst>
            </p:cNvPr>
            <p:cNvCxnSpPr>
              <a:cxnSpLocks/>
            </p:cNvCxnSpPr>
            <p:nvPr/>
          </p:nvCxnSpPr>
          <p:spPr>
            <a:xfrm>
              <a:off x="3701863" y="2054352"/>
              <a:ext cx="759647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5F8C0FB-DEC0-45AE-AED7-928E051A7C26}"/>
              </a:ext>
            </a:extLst>
          </p:cNvPr>
          <p:cNvGrpSpPr/>
          <p:nvPr/>
        </p:nvGrpSpPr>
        <p:grpSpPr>
          <a:xfrm flipV="1">
            <a:off x="3634012" y="4857750"/>
            <a:ext cx="1357817" cy="720090"/>
            <a:chOff x="3701863" y="2053590"/>
            <a:chExt cx="1357817" cy="720090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D187A82B-2D63-4702-9BBB-F281D9720524}"/>
                </a:ext>
              </a:extLst>
            </p:cNvPr>
            <p:cNvCxnSpPr>
              <a:cxnSpLocks/>
            </p:cNvCxnSpPr>
            <p:nvPr/>
          </p:nvCxnSpPr>
          <p:spPr>
            <a:xfrm>
              <a:off x="4461510" y="2053590"/>
              <a:ext cx="598170" cy="72009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96C4B60-765C-48EF-94CA-CEF3C4A5DD46}"/>
                </a:ext>
              </a:extLst>
            </p:cNvPr>
            <p:cNvCxnSpPr>
              <a:cxnSpLocks/>
            </p:cNvCxnSpPr>
            <p:nvPr/>
          </p:nvCxnSpPr>
          <p:spPr>
            <a:xfrm>
              <a:off x="3701863" y="2054352"/>
              <a:ext cx="759647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0CBBB29-56BE-44E5-A081-D3FE66F15814}"/>
              </a:ext>
            </a:extLst>
          </p:cNvPr>
          <p:cNvGrpSpPr/>
          <p:nvPr/>
        </p:nvGrpSpPr>
        <p:grpSpPr>
          <a:xfrm flipH="1" flipV="1">
            <a:off x="7200172" y="4857750"/>
            <a:ext cx="1357817" cy="720090"/>
            <a:chOff x="3701863" y="2053590"/>
            <a:chExt cx="1357817" cy="720090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E14BBE64-A7C2-4DDB-AD01-7E6CDE5CEADE}"/>
                </a:ext>
              </a:extLst>
            </p:cNvPr>
            <p:cNvCxnSpPr>
              <a:cxnSpLocks/>
            </p:cNvCxnSpPr>
            <p:nvPr/>
          </p:nvCxnSpPr>
          <p:spPr>
            <a:xfrm>
              <a:off x="4461510" y="2053590"/>
              <a:ext cx="598170" cy="72009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7459940F-D064-453F-A36B-A7047F0D63AF}"/>
                </a:ext>
              </a:extLst>
            </p:cNvPr>
            <p:cNvCxnSpPr>
              <a:cxnSpLocks/>
            </p:cNvCxnSpPr>
            <p:nvPr/>
          </p:nvCxnSpPr>
          <p:spPr>
            <a:xfrm>
              <a:off x="3701863" y="2054352"/>
              <a:ext cx="759647" cy="0"/>
            </a:xfrm>
            <a:prstGeom prst="line">
              <a:avLst/>
            </a:prstGeom>
            <a:ln w="19050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8489159A-C139-4B99-8F1B-B03249CB4774}"/>
              </a:ext>
            </a:extLst>
          </p:cNvPr>
          <p:cNvSpPr txBox="1"/>
          <p:nvPr/>
        </p:nvSpPr>
        <p:spPr>
          <a:xfrm>
            <a:off x="1224000" y="2295184"/>
            <a:ext cx="2124000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/>
              <a:t>在此输入您的内容，或者复制您的文本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AA3411A-C745-40BB-93D9-2267241F798A}"/>
              </a:ext>
            </a:extLst>
          </p:cNvPr>
          <p:cNvSpPr txBox="1"/>
          <p:nvPr/>
        </p:nvSpPr>
        <p:spPr>
          <a:xfrm>
            <a:off x="1726806" y="1917232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B043A87-1377-4119-B2D1-4DD79545D6FC}"/>
              </a:ext>
            </a:extLst>
          </p:cNvPr>
          <p:cNvSpPr txBox="1"/>
          <p:nvPr/>
        </p:nvSpPr>
        <p:spPr>
          <a:xfrm>
            <a:off x="1224000" y="5110503"/>
            <a:ext cx="2124000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/>
              <a:t>在此输入您的内容，或者复制您的文本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1AC8BCF-0529-4699-82E0-76D93F68C71B}"/>
              </a:ext>
            </a:extLst>
          </p:cNvPr>
          <p:cNvSpPr txBox="1"/>
          <p:nvPr/>
        </p:nvSpPr>
        <p:spPr>
          <a:xfrm>
            <a:off x="1726806" y="4732551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5CA2388-B606-49C0-8E05-C711F8F4BAD7}"/>
              </a:ext>
            </a:extLst>
          </p:cNvPr>
          <p:cNvSpPr txBox="1"/>
          <p:nvPr/>
        </p:nvSpPr>
        <p:spPr>
          <a:xfrm flipH="1">
            <a:off x="8844000" y="2295184"/>
            <a:ext cx="2124000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F88611A-8E92-4823-928D-6F1B1818BDE4}"/>
              </a:ext>
            </a:extLst>
          </p:cNvPr>
          <p:cNvSpPr txBox="1"/>
          <p:nvPr/>
        </p:nvSpPr>
        <p:spPr>
          <a:xfrm flipH="1">
            <a:off x="8844000" y="1917232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E9BC7E4-B639-4122-B4B3-1A3ECBBDA14B}"/>
              </a:ext>
            </a:extLst>
          </p:cNvPr>
          <p:cNvSpPr txBox="1"/>
          <p:nvPr/>
        </p:nvSpPr>
        <p:spPr>
          <a:xfrm flipH="1">
            <a:off x="8844000" y="5110503"/>
            <a:ext cx="2124000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75C475E-59AD-4DC9-B434-F8BD72E9786F}"/>
              </a:ext>
            </a:extLst>
          </p:cNvPr>
          <p:cNvSpPr txBox="1"/>
          <p:nvPr/>
        </p:nvSpPr>
        <p:spPr>
          <a:xfrm flipH="1">
            <a:off x="8844000" y="4732551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8AE0FE3C-DD13-4057-B88A-F08443E7D5E1}"/>
              </a:ext>
            </a:extLst>
          </p:cNvPr>
          <p:cNvGrpSpPr/>
          <p:nvPr/>
        </p:nvGrpSpPr>
        <p:grpSpPr>
          <a:xfrm>
            <a:off x="5250693" y="2907785"/>
            <a:ext cx="1690619" cy="1690617"/>
            <a:chOff x="5250693" y="2907785"/>
            <a:chExt cx="1690619" cy="1690617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E9F7665-F37F-422D-8F4F-4C5B7832857F}"/>
                </a:ext>
              </a:extLst>
            </p:cNvPr>
            <p:cNvSpPr/>
            <p:nvPr/>
          </p:nvSpPr>
          <p:spPr>
            <a:xfrm>
              <a:off x="5250693" y="2907785"/>
              <a:ext cx="1690619" cy="1690617"/>
            </a:xfrm>
            <a:prstGeom prst="ellipse">
              <a:avLst/>
            </a:prstGeom>
            <a:noFill/>
            <a:ln w="6350" cap="flat" cmpd="sng" algn="ctr">
              <a:solidFill>
                <a:srgbClr val="D73D18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9000">
                        <a:schemeClr val="accent1">
                          <a:alpha val="88000"/>
                        </a:schemeClr>
                      </a:gs>
                      <a:gs pos="100000">
                        <a:schemeClr val="accent2">
                          <a:alpha val="98000"/>
                        </a:schemeClr>
                      </a:gs>
                    </a:gsLst>
                    <a:lin ang="1980000" scaled="0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3B7D3EF8-17BC-4A79-870F-839BC597443C}"/>
                </a:ext>
              </a:extLst>
            </p:cNvPr>
            <p:cNvSpPr/>
            <p:nvPr/>
          </p:nvSpPr>
          <p:spPr>
            <a:xfrm>
              <a:off x="5348229" y="3005320"/>
              <a:ext cx="1495547" cy="1495545"/>
            </a:xfrm>
            <a:prstGeom prst="ellipse">
              <a:avLst/>
            </a:prstGeom>
            <a:noFill/>
            <a:ln w="12700" cap="flat" cmpd="sng" algn="ctr">
              <a:solidFill>
                <a:srgbClr val="D73D18">
                  <a:alpha val="4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9000">
                        <a:schemeClr val="accent1">
                          <a:alpha val="88000"/>
                        </a:schemeClr>
                      </a:gs>
                      <a:gs pos="100000">
                        <a:schemeClr val="accent2">
                          <a:alpha val="98000"/>
                        </a:schemeClr>
                      </a:gs>
                    </a:gsLst>
                    <a:lin ang="1980000" scaled="0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2809344-7076-48F4-AFD9-986FD37BA781}"/>
                </a:ext>
              </a:extLst>
            </p:cNvPr>
            <p:cNvSpPr/>
            <p:nvPr/>
          </p:nvSpPr>
          <p:spPr>
            <a:xfrm>
              <a:off x="5445764" y="3102856"/>
              <a:ext cx="1300476" cy="1300474"/>
            </a:xfrm>
            <a:prstGeom prst="ellipse">
              <a:avLst/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7849B5CE-8FE5-4772-A934-4876AA396A4C}"/>
              </a:ext>
            </a:extLst>
          </p:cNvPr>
          <p:cNvSpPr txBox="1"/>
          <p:nvPr/>
        </p:nvSpPr>
        <p:spPr>
          <a:xfrm>
            <a:off x="5612349" y="3542872"/>
            <a:ext cx="967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</a:rPr>
              <a:t>创新</a:t>
            </a:r>
          </a:p>
        </p:txBody>
      </p:sp>
    </p:spTree>
    <p:extLst>
      <p:ext uri="{BB962C8B-B14F-4D97-AF65-F5344CB8AC3E}">
        <p14:creationId xmlns:p14="http://schemas.microsoft.com/office/powerpoint/2010/main" val="1950495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33240A-3C7A-4D4D-8FE6-229D225F16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在此输入本页的标题（观点页）</a:t>
            </a:r>
          </a:p>
        </p:txBody>
      </p:sp>
      <p:sp>
        <p:nvSpPr>
          <p:cNvPr id="89" name="灯片编号占位符 88">
            <a:extLst>
              <a:ext uri="{FF2B5EF4-FFF2-40B4-BE49-F238E27FC236}">
                <a16:creationId xmlns:a16="http://schemas.microsoft.com/office/drawing/2014/main" id="{01564230-368F-4133-AB05-053C6FF31F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15</a:t>
            </a:fld>
            <a:r>
              <a:rPr lang="zh-CN" altLang="en-US"/>
              <a:t>页</a:t>
            </a:r>
            <a:endParaRPr lang="zh-CN" altLang="en-US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AA0A75E-F6C6-4659-8239-D85F42DFF816}"/>
              </a:ext>
            </a:extLst>
          </p:cNvPr>
          <p:cNvCxnSpPr>
            <a:cxnSpLocks/>
          </p:cNvCxnSpPr>
          <p:nvPr/>
        </p:nvCxnSpPr>
        <p:spPr>
          <a:xfrm flipH="1" flipV="1">
            <a:off x="1" y="3626224"/>
            <a:ext cx="1828799" cy="839096"/>
          </a:xfrm>
          <a:prstGeom prst="line">
            <a:avLst/>
          </a:prstGeom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8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178D6AF-8204-4904-AEAE-1C5C57864497}"/>
              </a:ext>
            </a:extLst>
          </p:cNvPr>
          <p:cNvCxnSpPr>
            <a:cxnSpLocks/>
          </p:cNvCxnSpPr>
          <p:nvPr/>
        </p:nvCxnSpPr>
        <p:spPr>
          <a:xfrm flipH="1">
            <a:off x="2312754" y="3540162"/>
            <a:ext cx="1398634" cy="1016598"/>
          </a:xfrm>
          <a:prstGeom prst="line">
            <a:avLst/>
          </a:prstGeom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8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67A5F28F-6FE2-4388-AB6E-FA87E1AEE673}"/>
              </a:ext>
            </a:extLst>
          </p:cNvPr>
          <p:cNvCxnSpPr>
            <a:cxnSpLocks/>
          </p:cNvCxnSpPr>
          <p:nvPr/>
        </p:nvCxnSpPr>
        <p:spPr>
          <a:xfrm flipH="1" flipV="1">
            <a:off x="4411980" y="3520440"/>
            <a:ext cx="1311089" cy="686696"/>
          </a:xfrm>
          <a:prstGeom prst="line">
            <a:avLst/>
          </a:prstGeom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8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6479F2A-403D-40F4-90A7-C149FEDD2357}"/>
              </a:ext>
            </a:extLst>
          </p:cNvPr>
          <p:cNvCxnSpPr>
            <a:cxnSpLocks/>
          </p:cNvCxnSpPr>
          <p:nvPr/>
        </p:nvCxnSpPr>
        <p:spPr>
          <a:xfrm flipH="1">
            <a:off x="6465347" y="3292736"/>
            <a:ext cx="1269401" cy="903643"/>
          </a:xfrm>
          <a:prstGeom prst="line">
            <a:avLst/>
          </a:prstGeom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8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8D543F9-6D6C-43F6-B9DB-A2DF6FF03987}"/>
              </a:ext>
            </a:extLst>
          </p:cNvPr>
          <p:cNvCxnSpPr>
            <a:cxnSpLocks/>
            <a:endCxn id="24" idx="5"/>
          </p:cNvCxnSpPr>
          <p:nvPr/>
        </p:nvCxnSpPr>
        <p:spPr>
          <a:xfrm flipH="1" flipV="1">
            <a:off x="8217339" y="3295898"/>
            <a:ext cx="1410756" cy="1158664"/>
          </a:xfrm>
          <a:prstGeom prst="line">
            <a:avLst/>
          </a:prstGeom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8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1B647AD-2A1B-4F73-85CC-6DF48BF6EE15}"/>
              </a:ext>
            </a:extLst>
          </p:cNvPr>
          <p:cNvCxnSpPr>
            <a:cxnSpLocks/>
          </p:cNvCxnSpPr>
          <p:nvPr/>
        </p:nvCxnSpPr>
        <p:spPr>
          <a:xfrm flipH="1">
            <a:off x="10251440" y="3530086"/>
            <a:ext cx="1940560" cy="1113034"/>
          </a:xfrm>
          <a:prstGeom prst="line">
            <a:avLst/>
          </a:prstGeom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8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FA9070EF-89C4-4C6D-BF0E-BB75E951D2D8}"/>
              </a:ext>
            </a:extLst>
          </p:cNvPr>
          <p:cNvSpPr>
            <a:spLocks noChangeAspect="1"/>
          </p:cNvSpPr>
          <p:nvPr/>
        </p:nvSpPr>
        <p:spPr>
          <a:xfrm>
            <a:off x="1895275" y="4278503"/>
            <a:ext cx="546100" cy="54610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3DE80A3-1518-4F0B-B0E0-61AA2EB5FAAC}"/>
              </a:ext>
            </a:extLst>
          </p:cNvPr>
          <p:cNvSpPr>
            <a:spLocks noChangeAspect="1"/>
          </p:cNvSpPr>
          <p:nvPr/>
        </p:nvSpPr>
        <p:spPr>
          <a:xfrm>
            <a:off x="3811528" y="3108335"/>
            <a:ext cx="571500" cy="57150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95835BC-59F8-4E6C-A58B-4FABFACC5116}"/>
              </a:ext>
            </a:extLst>
          </p:cNvPr>
          <p:cNvSpPr>
            <a:spLocks noChangeAspect="1"/>
          </p:cNvSpPr>
          <p:nvPr/>
        </p:nvSpPr>
        <p:spPr>
          <a:xfrm>
            <a:off x="5785454" y="4030985"/>
            <a:ext cx="660400" cy="66040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D03FD24-FCDE-4446-AA59-421ED9462ABA}"/>
              </a:ext>
            </a:extLst>
          </p:cNvPr>
          <p:cNvSpPr>
            <a:spLocks noChangeAspect="1"/>
          </p:cNvSpPr>
          <p:nvPr/>
        </p:nvSpPr>
        <p:spPr>
          <a:xfrm>
            <a:off x="7783734" y="2862293"/>
            <a:ext cx="508000" cy="50800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4970BF8-BE2E-4CF4-8A6B-F0C48B61AE9D}"/>
              </a:ext>
            </a:extLst>
          </p:cNvPr>
          <p:cNvSpPr>
            <a:spLocks noChangeAspect="1"/>
          </p:cNvSpPr>
          <p:nvPr/>
        </p:nvSpPr>
        <p:spPr>
          <a:xfrm>
            <a:off x="9661888" y="4424473"/>
            <a:ext cx="647700" cy="64770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3B2DBE4-7989-4D04-884B-8B25DEFFF299}"/>
              </a:ext>
            </a:extLst>
          </p:cNvPr>
          <p:cNvSpPr txBox="1"/>
          <p:nvPr/>
        </p:nvSpPr>
        <p:spPr>
          <a:xfrm>
            <a:off x="1454745" y="5366997"/>
            <a:ext cx="2124000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96950A2-25AA-47BB-A58B-4FD67C869EED}"/>
              </a:ext>
            </a:extLst>
          </p:cNvPr>
          <p:cNvSpPr txBox="1"/>
          <p:nvPr/>
        </p:nvSpPr>
        <p:spPr>
          <a:xfrm>
            <a:off x="1457285" y="4989045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229C4CC-CA8F-4AA6-B255-F1870FCF7631}"/>
              </a:ext>
            </a:extLst>
          </p:cNvPr>
          <p:cNvSpPr txBox="1"/>
          <p:nvPr/>
        </p:nvSpPr>
        <p:spPr>
          <a:xfrm>
            <a:off x="3268304" y="2256543"/>
            <a:ext cx="2124000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FD34560-36B9-4543-BC13-348365229731}"/>
              </a:ext>
            </a:extLst>
          </p:cNvPr>
          <p:cNvSpPr txBox="1"/>
          <p:nvPr/>
        </p:nvSpPr>
        <p:spPr>
          <a:xfrm>
            <a:off x="3270845" y="1878591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6139F83-30A2-4485-885F-5FC4A1B310C1}"/>
              </a:ext>
            </a:extLst>
          </p:cNvPr>
          <p:cNvSpPr txBox="1"/>
          <p:nvPr/>
        </p:nvSpPr>
        <p:spPr>
          <a:xfrm>
            <a:off x="5467347" y="5255237"/>
            <a:ext cx="2124000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75FB207-88B0-4D48-88EA-3205B5A36099}"/>
              </a:ext>
            </a:extLst>
          </p:cNvPr>
          <p:cNvSpPr txBox="1"/>
          <p:nvPr/>
        </p:nvSpPr>
        <p:spPr>
          <a:xfrm>
            <a:off x="5469887" y="4877285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F01D9E9-2B57-41BB-9025-E9505F160FB6}"/>
              </a:ext>
            </a:extLst>
          </p:cNvPr>
          <p:cNvSpPr txBox="1"/>
          <p:nvPr/>
        </p:nvSpPr>
        <p:spPr>
          <a:xfrm>
            <a:off x="7328420" y="2134623"/>
            <a:ext cx="2124000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7C00785-7127-46DE-911B-EA18076BFAE2}"/>
              </a:ext>
            </a:extLst>
          </p:cNvPr>
          <p:cNvSpPr txBox="1"/>
          <p:nvPr/>
        </p:nvSpPr>
        <p:spPr>
          <a:xfrm>
            <a:off x="7330960" y="1756671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09CB2A4A-7F93-405F-9377-DF67A77074C2}"/>
              </a:ext>
            </a:extLst>
          </p:cNvPr>
          <p:cNvSpPr txBox="1"/>
          <p:nvPr/>
        </p:nvSpPr>
        <p:spPr>
          <a:xfrm>
            <a:off x="9314999" y="5603666"/>
            <a:ext cx="2124000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82303591-AE7D-4964-96CD-5FC057A779F1}"/>
              </a:ext>
            </a:extLst>
          </p:cNvPr>
          <p:cNvSpPr txBox="1"/>
          <p:nvPr/>
        </p:nvSpPr>
        <p:spPr>
          <a:xfrm>
            <a:off x="9317539" y="5225714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82" name="图形 2">
            <a:extLst>
              <a:ext uri="{FF2B5EF4-FFF2-40B4-BE49-F238E27FC236}">
                <a16:creationId xmlns:a16="http://schemas.microsoft.com/office/drawing/2014/main" id="{DF3BD816-6DBF-47E6-BE53-462B2CB91180}"/>
              </a:ext>
            </a:extLst>
          </p:cNvPr>
          <p:cNvSpPr/>
          <p:nvPr/>
        </p:nvSpPr>
        <p:spPr>
          <a:xfrm>
            <a:off x="7920082" y="3008917"/>
            <a:ext cx="235304" cy="214752"/>
          </a:xfrm>
          <a:custGeom>
            <a:avLst/>
            <a:gdLst>
              <a:gd name="connsiteX0" fmla="*/ 240714 w 326156"/>
              <a:gd name="connsiteY0" fmla="*/ 255397 h 297669"/>
              <a:gd name="connsiteX1" fmla="*/ 77322 w 326156"/>
              <a:gd name="connsiteY1" fmla="*/ 255397 h 297669"/>
              <a:gd name="connsiteX2" fmla="*/ 58489 w 326156"/>
              <a:gd name="connsiteY2" fmla="*/ 276687 h 297669"/>
              <a:gd name="connsiteX3" fmla="*/ 77322 w 326156"/>
              <a:gd name="connsiteY3" fmla="*/ 297976 h 297669"/>
              <a:gd name="connsiteX4" fmla="*/ 240714 w 326156"/>
              <a:gd name="connsiteY4" fmla="*/ 297976 h 297669"/>
              <a:gd name="connsiteX5" fmla="*/ 259541 w 326156"/>
              <a:gd name="connsiteY5" fmla="*/ 276687 h 297669"/>
              <a:gd name="connsiteX6" fmla="*/ 240714 w 326156"/>
              <a:gd name="connsiteY6" fmla="*/ 255397 h 297669"/>
              <a:gd name="connsiteX7" fmla="*/ 315838 w 326156"/>
              <a:gd name="connsiteY7" fmla="*/ 64308 h 297669"/>
              <a:gd name="connsiteX8" fmla="*/ 311603 w 326156"/>
              <a:gd name="connsiteY8" fmla="*/ 60825 h 297669"/>
              <a:gd name="connsiteX9" fmla="*/ 292119 w 326156"/>
              <a:gd name="connsiteY9" fmla="*/ 54711 h 297669"/>
              <a:gd name="connsiteX10" fmla="*/ 257924 w 326156"/>
              <a:gd name="connsiteY10" fmla="*/ 88905 h 297669"/>
              <a:gd name="connsiteX11" fmla="*/ 272083 w 326156"/>
              <a:gd name="connsiteY11" fmla="*/ 116574 h 297669"/>
              <a:gd name="connsiteX12" fmla="*/ 233486 w 326156"/>
              <a:gd name="connsiteY12" fmla="*/ 145013 h 297669"/>
              <a:gd name="connsiteX13" fmla="*/ 213531 w 326156"/>
              <a:gd name="connsiteY13" fmla="*/ 67916 h 297669"/>
              <a:gd name="connsiteX14" fmla="*/ 242292 w 326156"/>
              <a:gd name="connsiteY14" fmla="*/ 34194 h 297669"/>
              <a:gd name="connsiteX15" fmla="*/ 208098 w 326156"/>
              <a:gd name="connsiteY15" fmla="*/ 0 h 297669"/>
              <a:gd name="connsiteX16" fmla="*/ 173904 w 326156"/>
              <a:gd name="connsiteY16" fmla="*/ 34194 h 297669"/>
              <a:gd name="connsiteX17" fmla="*/ 192009 w 326156"/>
              <a:gd name="connsiteY17" fmla="*/ 64363 h 297669"/>
              <a:gd name="connsiteX18" fmla="*/ 162570 w 326156"/>
              <a:gd name="connsiteY18" fmla="*/ 110065 h 297669"/>
              <a:gd name="connsiteX19" fmla="*/ 133344 w 326156"/>
              <a:gd name="connsiteY19" fmla="*/ 63786 h 297669"/>
              <a:gd name="connsiteX20" fmla="*/ 150456 w 326156"/>
              <a:gd name="connsiteY20" fmla="*/ 34195 h 297669"/>
              <a:gd name="connsiteX21" fmla="*/ 116262 w 326156"/>
              <a:gd name="connsiteY21" fmla="*/ 0 h 297669"/>
              <a:gd name="connsiteX22" fmla="*/ 82067 w 326156"/>
              <a:gd name="connsiteY22" fmla="*/ 34195 h 297669"/>
              <a:gd name="connsiteX23" fmla="*/ 105235 w 326156"/>
              <a:gd name="connsiteY23" fmla="*/ 66538 h 297669"/>
              <a:gd name="connsiteX24" fmla="*/ 111687 w 326156"/>
              <a:gd name="connsiteY24" fmla="*/ 68084 h 297669"/>
              <a:gd name="connsiteX25" fmla="*/ 89642 w 326156"/>
              <a:gd name="connsiteY25" fmla="*/ 142242 h 297669"/>
              <a:gd name="connsiteX26" fmla="*/ 53878 w 326156"/>
              <a:gd name="connsiteY26" fmla="*/ 116838 h 297669"/>
              <a:gd name="connsiteX27" fmla="*/ 68389 w 326156"/>
              <a:gd name="connsiteY27" fmla="*/ 88905 h 297669"/>
              <a:gd name="connsiteX28" fmla="*/ 34195 w 326156"/>
              <a:gd name="connsiteY28" fmla="*/ 54711 h 297669"/>
              <a:gd name="connsiteX29" fmla="*/ 25888 w 326156"/>
              <a:gd name="connsiteY29" fmla="*/ 55770 h 297669"/>
              <a:gd name="connsiteX30" fmla="*/ 4025 w 326156"/>
              <a:gd name="connsiteY30" fmla="*/ 72819 h 297669"/>
              <a:gd name="connsiteX31" fmla="*/ 0 w 326156"/>
              <a:gd name="connsiteY31" fmla="*/ 88906 h 297669"/>
              <a:gd name="connsiteX32" fmla="*/ 7041 w 326156"/>
              <a:gd name="connsiteY32" fmla="*/ 109631 h 297669"/>
              <a:gd name="connsiteX33" fmla="*/ 16860 w 326156"/>
              <a:gd name="connsiteY33" fmla="*/ 118344 h 297669"/>
              <a:gd name="connsiteX34" fmla="*/ 34195 w 326156"/>
              <a:gd name="connsiteY34" fmla="*/ 123100 h 297669"/>
              <a:gd name="connsiteX35" fmla="*/ 39393 w 326156"/>
              <a:gd name="connsiteY35" fmla="*/ 122664 h 297669"/>
              <a:gd name="connsiteX36" fmla="*/ 73570 w 326156"/>
              <a:gd name="connsiteY36" fmla="*/ 225564 h 297669"/>
              <a:gd name="connsiteX37" fmla="*/ 249052 w 326156"/>
              <a:gd name="connsiteY37" fmla="*/ 225946 h 297669"/>
              <a:gd name="connsiteX38" fmla="*/ 288350 w 326156"/>
              <a:gd name="connsiteY38" fmla="*/ 125677 h 297669"/>
              <a:gd name="connsiteX39" fmla="*/ 288705 w 326156"/>
              <a:gd name="connsiteY39" fmla="*/ 122928 h 297669"/>
              <a:gd name="connsiteX40" fmla="*/ 292118 w 326156"/>
              <a:gd name="connsiteY40" fmla="*/ 123100 h 297669"/>
              <a:gd name="connsiteX41" fmla="*/ 309022 w 326156"/>
              <a:gd name="connsiteY41" fmla="*/ 118606 h 297669"/>
              <a:gd name="connsiteX42" fmla="*/ 322899 w 326156"/>
              <a:gd name="connsiteY42" fmla="*/ 103724 h 297669"/>
              <a:gd name="connsiteX43" fmla="*/ 326312 w 326156"/>
              <a:gd name="connsiteY43" fmla="*/ 88906 h 297669"/>
              <a:gd name="connsiteX44" fmla="*/ 315838 w 326156"/>
              <a:gd name="connsiteY44" fmla="*/ 64308 h 2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26156" h="297669">
                <a:moveTo>
                  <a:pt x="240714" y="255397"/>
                </a:moveTo>
                <a:lnTo>
                  <a:pt x="77322" y="255397"/>
                </a:lnTo>
                <a:cubicBezTo>
                  <a:pt x="66924" y="255397"/>
                  <a:pt x="58489" y="264589"/>
                  <a:pt x="58489" y="276687"/>
                </a:cubicBezTo>
                <a:cubicBezTo>
                  <a:pt x="58489" y="288784"/>
                  <a:pt x="66924" y="297976"/>
                  <a:pt x="77322" y="297976"/>
                </a:cubicBezTo>
                <a:lnTo>
                  <a:pt x="240714" y="297976"/>
                </a:lnTo>
                <a:cubicBezTo>
                  <a:pt x="251105" y="297976"/>
                  <a:pt x="259541" y="288784"/>
                  <a:pt x="259541" y="276687"/>
                </a:cubicBezTo>
                <a:cubicBezTo>
                  <a:pt x="259541" y="264589"/>
                  <a:pt x="251106" y="255397"/>
                  <a:pt x="240714" y="255397"/>
                </a:cubicBezTo>
                <a:close/>
                <a:moveTo>
                  <a:pt x="315838" y="64308"/>
                </a:moveTo>
                <a:cubicBezTo>
                  <a:pt x="314602" y="63052"/>
                  <a:pt x="313209" y="61874"/>
                  <a:pt x="311603" y="60825"/>
                </a:cubicBezTo>
                <a:cubicBezTo>
                  <a:pt x="306073" y="56980"/>
                  <a:pt x="299365" y="54711"/>
                  <a:pt x="292119" y="54711"/>
                </a:cubicBezTo>
                <a:cubicBezTo>
                  <a:pt x="273234" y="54711"/>
                  <a:pt x="257924" y="70021"/>
                  <a:pt x="257924" y="88905"/>
                </a:cubicBezTo>
                <a:cubicBezTo>
                  <a:pt x="257924" y="100297"/>
                  <a:pt x="263517" y="110360"/>
                  <a:pt x="272083" y="116574"/>
                </a:cubicBezTo>
                <a:cubicBezTo>
                  <a:pt x="266061" y="123533"/>
                  <a:pt x="243979" y="147983"/>
                  <a:pt x="233486" y="145013"/>
                </a:cubicBezTo>
                <a:cubicBezTo>
                  <a:pt x="217308" y="140427"/>
                  <a:pt x="213782" y="73167"/>
                  <a:pt x="213531" y="67916"/>
                </a:cubicBezTo>
                <a:cubicBezTo>
                  <a:pt x="229828" y="65308"/>
                  <a:pt x="242292" y="51225"/>
                  <a:pt x="242292" y="34194"/>
                </a:cubicBezTo>
                <a:cubicBezTo>
                  <a:pt x="242292" y="15309"/>
                  <a:pt x="226983" y="0"/>
                  <a:pt x="208098" y="0"/>
                </a:cubicBezTo>
                <a:cubicBezTo>
                  <a:pt x="189213" y="0"/>
                  <a:pt x="173904" y="15309"/>
                  <a:pt x="173904" y="34194"/>
                </a:cubicBezTo>
                <a:cubicBezTo>
                  <a:pt x="173904" y="47261"/>
                  <a:pt x="181238" y="58606"/>
                  <a:pt x="192009" y="64363"/>
                </a:cubicBezTo>
                <a:cubicBezTo>
                  <a:pt x="188196" y="73877"/>
                  <a:pt x="172958" y="110195"/>
                  <a:pt x="162570" y="110065"/>
                </a:cubicBezTo>
                <a:cubicBezTo>
                  <a:pt x="151805" y="109939"/>
                  <a:pt x="136595" y="72185"/>
                  <a:pt x="133344" y="63786"/>
                </a:cubicBezTo>
                <a:cubicBezTo>
                  <a:pt x="143563" y="57873"/>
                  <a:pt x="150456" y="46850"/>
                  <a:pt x="150456" y="34195"/>
                </a:cubicBezTo>
                <a:cubicBezTo>
                  <a:pt x="150456" y="15310"/>
                  <a:pt x="135147" y="0"/>
                  <a:pt x="116262" y="0"/>
                </a:cubicBezTo>
                <a:cubicBezTo>
                  <a:pt x="97377" y="0"/>
                  <a:pt x="82067" y="15310"/>
                  <a:pt x="82067" y="34195"/>
                </a:cubicBezTo>
                <a:cubicBezTo>
                  <a:pt x="82067" y="49216"/>
                  <a:pt x="91767" y="61946"/>
                  <a:pt x="105235" y="66538"/>
                </a:cubicBezTo>
                <a:cubicBezTo>
                  <a:pt x="107173" y="67320"/>
                  <a:pt x="109309" y="67866"/>
                  <a:pt x="111687" y="68084"/>
                </a:cubicBezTo>
                <a:cubicBezTo>
                  <a:pt x="111687" y="68084"/>
                  <a:pt x="104987" y="138541"/>
                  <a:pt x="89642" y="142242"/>
                </a:cubicBezTo>
                <a:cubicBezTo>
                  <a:pt x="76493" y="145416"/>
                  <a:pt x="59048" y="123746"/>
                  <a:pt x="53878" y="116838"/>
                </a:cubicBezTo>
                <a:cubicBezTo>
                  <a:pt x="62646" y="110647"/>
                  <a:pt x="68389" y="100456"/>
                  <a:pt x="68389" y="88905"/>
                </a:cubicBezTo>
                <a:cubicBezTo>
                  <a:pt x="68389" y="70021"/>
                  <a:pt x="53080" y="54711"/>
                  <a:pt x="34195" y="54711"/>
                </a:cubicBezTo>
                <a:cubicBezTo>
                  <a:pt x="31324" y="54711"/>
                  <a:pt x="28552" y="55104"/>
                  <a:pt x="25888" y="55770"/>
                </a:cubicBezTo>
                <a:cubicBezTo>
                  <a:pt x="20838" y="56274"/>
                  <a:pt x="9454" y="58990"/>
                  <a:pt x="4025" y="72819"/>
                </a:cubicBezTo>
                <a:cubicBezTo>
                  <a:pt x="1462" y="77615"/>
                  <a:pt x="0" y="83088"/>
                  <a:pt x="0" y="88906"/>
                </a:cubicBezTo>
                <a:cubicBezTo>
                  <a:pt x="0" y="96708"/>
                  <a:pt x="2643" y="103877"/>
                  <a:pt x="7041" y="109631"/>
                </a:cubicBezTo>
                <a:cubicBezTo>
                  <a:pt x="9330" y="112940"/>
                  <a:pt x="12491" y="116051"/>
                  <a:pt x="16860" y="118344"/>
                </a:cubicBezTo>
                <a:cubicBezTo>
                  <a:pt x="21947" y="121346"/>
                  <a:pt x="27859" y="123100"/>
                  <a:pt x="34195" y="123100"/>
                </a:cubicBezTo>
                <a:cubicBezTo>
                  <a:pt x="35967" y="123100"/>
                  <a:pt x="37693" y="122923"/>
                  <a:pt x="39393" y="122664"/>
                </a:cubicBezTo>
                <a:cubicBezTo>
                  <a:pt x="40632" y="132009"/>
                  <a:pt x="53409" y="224543"/>
                  <a:pt x="73570" y="225564"/>
                </a:cubicBezTo>
                <a:cubicBezTo>
                  <a:pt x="92556" y="226528"/>
                  <a:pt x="225494" y="225946"/>
                  <a:pt x="249052" y="225946"/>
                </a:cubicBezTo>
                <a:cubicBezTo>
                  <a:pt x="270966" y="225946"/>
                  <a:pt x="288350" y="125677"/>
                  <a:pt x="288350" y="125677"/>
                </a:cubicBezTo>
                <a:lnTo>
                  <a:pt x="288705" y="122928"/>
                </a:lnTo>
                <a:cubicBezTo>
                  <a:pt x="289828" y="123039"/>
                  <a:pt x="290966" y="123100"/>
                  <a:pt x="292118" y="123100"/>
                </a:cubicBezTo>
                <a:cubicBezTo>
                  <a:pt x="298273" y="123100"/>
                  <a:pt x="304033" y="121452"/>
                  <a:pt x="309022" y="118606"/>
                </a:cubicBezTo>
                <a:cubicBezTo>
                  <a:pt x="314963" y="116616"/>
                  <a:pt x="320517" y="112340"/>
                  <a:pt x="322899" y="103724"/>
                </a:cubicBezTo>
                <a:cubicBezTo>
                  <a:pt x="325064" y="99236"/>
                  <a:pt x="326312" y="94222"/>
                  <a:pt x="326312" y="88906"/>
                </a:cubicBezTo>
                <a:cubicBezTo>
                  <a:pt x="326313" y="79239"/>
                  <a:pt x="322286" y="70528"/>
                  <a:pt x="315838" y="64308"/>
                </a:cubicBezTo>
                <a:close/>
              </a:path>
            </a:pathLst>
          </a:custGeom>
          <a:solidFill>
            <a:schemeClr val="bg1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图形 20">
            <a:extLst>
              <a:ext uri="{FF2B5EF4-FFF2-40B4-BE49-F238E27FC236}">
                <a16:creationId xmlns:a16="http://schemas.microsoft.com/office/drawing/2014/main" id="{41C7FDAA-F3C1-44FD-AB3E-50CFA5A3A63C}"/>
              </a:ext>
            </a:extLst>
          </p:cNvPr>
          <p:cNvSpPr/>
          <p:nvPr/>
        </p:nvSpPr>
        <p:spPr>
          <a:xfrm>
            <a:off x="3957836" y="3250030"/>
            <a:ext cx="278884" cy="288112"/>
          </a:xfrm>
          <a:custGeom>
            <a:avLst/>
            <a:gdLst>
              <a:gd name="connsiteX0" fmla="*/ 0 w 261181"/>
              <a:gd name="connsiteY0" fmla="*/ 81890 h 269822"/>
              <a:gd name="connsiteX1" fmla="*/ 31356 w 261181"/>
              <a:gd name="connsiteY1" fmla="*/ 81890 h 269822"/>
              <a:gd name="connsiteX2" fmla="*/ 31356 w 261181"/>
              <a:gd name="connsiteY2" fmla="*/ 152795 h 269822"/>
              <a:gd name="connsiteX3" fmla="*/ 0 w 261181"/>
              <a:gd name="connsiteY3" fmla="*/ 152795 h 269822"/>
              <a:gd name="connsiteX4" fmla="*/ 0 w 261181"/>
              <a:gd name="connsiteY4" fmla="*/ 81890 h 269822"/>
              <a:gd name="connsiteX5" fmla="*/ 49601 w 261181"/>
              <a:gd name="connsiteY5" fmla="*/ 72440 h 269822"/>
              <a:gd name="connsiteX6" fmla="*/ 215993 w 261181"/>
              <a:gd name="connsiteY6" fmla="*/ 279 h 269822"/>
              <a:gd name="connsiteX7" fmla="*/ 261223 w 261181"/>
              <a:gd name="connsiteY7" fmla="*/ 116960 h 269822"/>
              <a:gd name="connsiteX8" fmla="*/ 216455 w 261181"/>
              <a:gd name="connsiteY8" fmla="*/ 217825 h 269822"/>
              <a:gd name="connsiteX9" fmla="*/ 49635 w 261181"/>
              <a:gd name="connsiteY9" fmla="*/ 163257 h 269822"/>
              <a:gd name="connsiteX10" fmla="*/ 49601 w 261181"/>
              <a:gd name="connsiteY10" fmla="*/ 72440 h 269822"/>
              <a:gd name="connsiteX11" fmla="*/ 69922 w 261181"/>
              <a:gd name="connsiteY11" fmla="*/ 184696 h 269822"/>
              <a:gd name="connsiteX12" fmla="*/ 108269 w 261181"/>
              <a:gd name="connsiteY12" fmla="*/ 269913 h 269822"/>
              <a:gd name="connsiteX13" fmla="*/ 142028 w 261181"/>
              <a:gd name="connsiteY13" fmla="*/ 259097 h 269822"/>
              <a:gd name="connsiteX14" fmla="*/ 135801 w 261181"/>
              <a:gd name="connsiteY14" fmla="*/ 240742 h 269822"/>
              <a:gd name="connsiteX15" fmla="*/ 101878 w 261181"/>
              <a:gd name="connsiteY15" fmla="*/ 184696 h 269822"/>
              <a:gd name="connsiteX16" fmla="*/ 69922 w 261181"/>
              <a:gd name="connsiteY16" fmla="*/ 184696 h 269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1181" h="269822">
                <a:moveTo>
                  <a:pt x="0" y="81890"/>
                </a:moveTo>
                <a:lnTo>
                  <a:pt x="31356" y="81890"/>
                </a:lnTo>
                <a:lnTo>
                  <a:pt x="31356" y="152795"/>
                </a:lnTo>
                <a:lnTo>
                  <a:pt x="0" y="152795"/>
                </a:lnTo>
                <a:lnTo>
                  <a:pt x="0" y="81890"/>
                </a:lnTo>
                <a:close/>
                <a:moveTo>
                  <a:pt x="49601" y="72440"/>
                </a:moveTo>
                <a:cubicBezTo>
                  <a:pt x="49601" y="72440"/>
                  <a:pt x="158744" y="68452"/>
                  <a:pt x="215993" y="279"/>
                </a:cubicBezTo>
                <a:cubicBezTo>
                  <a:pt x="215993" y="279"/>
                  <a:pt x="264960" y="-11429"/>
                  <a:pt x="261223" y="116960"/>
                </a:cubicBezTo>
                <a:cubicBezTo>
                  <a:pt x="261223" y="116960"/>
                  <a:pt x="266435" y="205371"/>
                  <a:pt x="216455" y="217825"/>
                </a:cubicBezTo>
                <a:cubicBezTo>
                  <a:pt x="216455" y="217825"/>
                  <a:pt x="178928" y="169156"/>
                  <a:pt x="49635" y="163257"/>
                </a:cubicBezTo>
                <a:lnTo>
                  <a:pt x="49601" y="72440"/>
                </a:lnTo>
                <a:close/>
                <a:moveTo>
                  <a:pt x="69922" y="184696"/>
                </a:moveTo>
                <a:cubicBezTo>
                  <a:pt x="69922" y="184696"/>
                  <a:pt x="74510" y="226321"/>
                  <a:pt x="108269" y="269913"/>
                </a:cubicBezTo>
                <a:cubicBezTo>
                  <a:pt x="108269" y="269913"/>
                  <a:pt x="137604" y="271224"/>
                  <a:pt x="142028" y="259097"/>
                </a:cubicBezTo>
                <a:cubicBezTo>
                  <a:pt x="142028" y="259097"/>
                  <a:pt x="145142" y="251067"/>
                  <a:pt x="135801" y="240742"/>
                </a:cubicBezTo>
                <a:cubicBezTo>
                  <a:pt x="132811" y="235996"/>
                  <a:pt x="106224" y="213539"/>
                  <a:pt x="101878" y="184696"/>
                </a:cubicBezTo>
                <a:lnTo>
                  <a:pt x="69922" y="184696"/>
                </a:lnTo>
                <a:close/>
              </a:path>
            </a:pathLst>
          </a:custGeom>
          <a:solidFill>
            <a:schemeClr val="bg1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图形 24">
            <a:extLst>
              <a:ext uri="{FF2B5EF4-FFF2-40B4-BE49-F238E27FC236}">
                <a16:creationId xmlns:a16="http://schemas.microsoft.com/office/drawing/2014/main" id="{0BECA7D7-F5E2-444D-A3A3-906C2EEFAB22}"/>
              </a:ext>
            </a:extLst>
          </p:cNvPr>
          <p:cNvSpPr/>
          <p:nvPr/>
        </p:nvSpPr>
        <p:spPr>
          <a:xfrm>
            <a:off x="5947349" y="4192880"/>
            <a:ext cx="336612" cy="336610"/>
          </a:xfrm>
          <a:custGeom>
            <a:avLst/>
            <a:gdLst>
              <a:gd name="connsiteX0" fmla="*/ 177639 w 280385"/>
              <a:gd name="connsiteY0" fmla="*/ 90722 h 280385"/>
              <a:gd name="connsiteX1" fmla="*/ 157899 w 280385"/>
              <a:gd name="connsiteY1" fmla="*/ 110378 h 280385"/>
              <a:gd name="connsiteX2" fmla="*/ 158089 w 280385"/>
              <a:gd name="connsiteY2" fmla="*/ 110499 h 280385"/>
              <a:gd name="connsiteX3" fmla="*/ 147757 w 280385"/>
              <a:gd name="connsiteY3" fmla="*/ 120642 h 280385"/>
              <a:gd name="connsiteX4" fmla="*/ 140222 w 280385"/>
              <a:gd name="connsiteY4" fmla="*/ 119194 h 280385"/>
              <a:gd name="connsiteX5" fmla="*/ 119186 w 280385"/>
              <a:gd name="connsiteY5" fmla="*/ 140229 h 280385"/>
              <a:gd name="connsiteX6" fmla="*/ 140222 w 280385"/>
              <a:gd name="connsiteY6" fmla="*/ 161265 h 280385"/>
              <a:gd name="connsiteX7" fmla="*/ 161242 w 280385"/>
              <a:gd name="connsiteY7" fmla="*/ 140229 h 280385"/>
              <a:gd name="connsiteX8" fmla="*/ 159794 w 280385"/>
              <a:gd name="connsiteY8" fmla="*/ 132679 h 280385"/>
              <a:gd name="connsiteX9" fmla="*/ 182869 w 280385"/>
              <a:gd name="connsiteY9" fmla="*/ 109605 h 280385"/>
              <a:gd name="connsiteX10" fmla="*/ 182854 w 280385"/>
              <a:gd name="connsiteY10" fmla="*/ 109597 h 280385"/>
              <a:gd name="connsiteX11" fmla="*/ 189645 w 280385"/>
              <a:gd name="connsiteY11" fmla="*/ 102805 h 280385"/>
              <a:gd name="connsiteX12" fmla="*/ 230868 w 280385"/>
              <a:gd name="connsiteY12" fmla="*/ 109074 h 280385"/>
              <a:gd name="connsiteX13" fmla="*/ 280444 w 280385"/>
              <a:gd name="connsiteY13" fmla="*/ 59506 h 280385"/>
              <a:gd name="connsiteX14" fmla="*/ 228594 w 280385"/>
              <a:gd name="connsiteY14" fmla="*/ 52085 h 280385"/>
              <a:gd name="connsiteX15" fmla="*/ 204382 w 280385"/>
              <a:gd name="connsiteY15" fmla="*/ 76198 h 280385"/>
              <a:gd name="connsiteX16" fmla="*/ 204314 w 280385"/>
              <a:gd name="connsiteY16" fmla="*/ 76138 h 280385"/>
              <a:gd name="connsiteX17" fmla="*/ 228814 w 280385"/>
              <a:gd name="connsiteY17" fmla="*/ 51653 h 280385"/>
              <a:gd name="connsiteX18" fmla="*/ 220953 w 280385"/>
              <a:gd name="connsiteY18" fmla="*/ 0 h 280385"/>
              <a:gd name="connsiteX19" fmla="*/ 171377 w 280385"/>
              <a:gd name="connsiteY19" fmla="*/ 49583 h 280385"/>
              <a:gd name="connsiteX20" fmla="*/ 177639 w 280385"/>
              <a:gd name="connsiteY20" fmla="*/ 90722 h 280385"/>
              <a:gd name="connsiteX21" fmla="*/ 234491 w 280385"/>
              <a:gd name="connsiteY21" fmla="*/ 119998 h 280385"/>
              <a:gd name="connsiteX22" fmla="*/ 230110 w 280385"/>
              <a:gd name="connsiteY22" fmla="*/ 125493 h 280385"/>
              <a:gd name="connsiteX23" fmla="*/ 231368 w 280385"/>
              <a:gd name="connsiteY23" fmla="*/ 140222 h 280385"/>
              <a:gd name="connsiteX24" fmla="*/ 140229 w 280385"/>
              <a:gd name="connsiteY24" fmla="*/ 231361 h 280385"/>
              <a:gd name="connsiteX25" fmla="*/ 49075 w 280385"/>
              <a:gd name="connsiteY25" fmla="*/ 140222 h 280385"/>
              <a:gd name="connsiteX26" fmla="*/ 140222 w 280385"/>
              <a:gd name="connsiteY26" fmla="*/ 49076 h 280385"/>
              <a:gd name="connsiteX27" fmla="*/ 152775 w 280385"/>
              <a:gd name="connsiteY27" fmla="*/ 49743 h 280385"/>
              <a:gd name="connsiteX28" fmla="*/ 192769 w 280385"/>
              <a:gd name="connsiteY28" fmla="*/ 10272 h 280385"/>
              <a:gd name="connsiteX29" fmla="*/ 140222 w 280385"/>
              <a:gd name="connsiteY29" fmla="*/ 0 h 280385"/>
              <a:gd name="connsiteX30" fmla="*/ 0 w 280385"/>
              <a:gd name="connsiteY30" fmla="*/ 140222 h 280385"/>
              <a:gd name="connsiteX31" fmla="*/ 140222 w 280385"/>
              <a:gd name="connsiteY31" fmla="*/ 280443 h 280385"/>
              <a:gd name="connsiteX32" fmla="*/ 280444 w 280385"/>
              <a:gd name="connsiteY32" fmla="*/ 140222 h 280385"/>
              <a:gd name="connsiteX33" fmla="*/ 270119 w 280385"/>
              <a:gd name="connsiteY33" fmla="*/ 87531 h 280385"/>
              <a:gd name="connsiteX34" fmla="*/ 234491 w 280385"/>
              <a:gd name="connsiteY34" fmla="*/ 119998 h 280385"/>
              <a:gd name="connsiteX35" fmla="*/ 140222 w 280385"/>
              <a:gd name="connsiteY35" fmla="*/ 105390 h 280385"/>
              <a:gd name="connsiteX36" fmla="*/ 146620 w 280385"/>
              <a:gd name="connsiteY36" fmla="*/ 106027 h 280385"/>
              <a:gd name="connsiteX37" fmla="*/ 164729 w 280385"/>
              <a:gd name="connsiteY37" fmla="*/ 87857 h 280385"/>
              <a:gd name="connsiteX38" fmla="*/ 161386 w 280385"/>
              <a:gd name="connsiteY38" fmla="*/ 65897 h 280385"/>
              <a:gd name="connsiteX39" fmla="*/ 140222 w 280385"/>
              <a:gd name="connsiteY39" fmla="*/ 62880 h 280385"/>
              <a:gd name="connsiteX40" fmla="*/ 62879 w 280385"/>
              <a:gd name="connsiteY40" fmla="*/ 140222 h 280385"/>
              <a:gd name="connsiteX41" fmla="*/ 140222 w 280385"/>
              <a:gd name="connsiteY41" fmla="*/ 217557 h 280385"/>
              <a:gd name="connsiteX42" fmla="*/ 217557 w 280385"/>
              <a:gd name="connsiteY42" fmla="*/ 140222 h 280385"/>
              <a:gd name="connsiteX43" fmla="*/ 214926 w 280385"/>
              <a:gd name="connsiteY43" fmla="*/ 120506 h 280385"/>
              <a:gd name="connsiteX44" fmla="*/ 192329 w 280385"/>
              <a:gd name="connsiteY44" fmla="*/ 115897 h 280385"/>
              <a:gd name="connsiteX45" fmla="*/ 174417 w 280385"/>
              <a:gd name="connsiteY45" fmla="*/ 133824 h 280385"/>
              <a:gd name="connsiteX46" fmla="*/ 175054 w 280385"/>
              <a:gd name="connsiteY46" fmla="*/ 140222 h 280385"/>
              <a:gd name="connsiteX47" fmla="*/ 140222 w 280385"/>
              <a:gd name="connsiteY47" fmla="*/ 175054 h 280385"/>
              <a:gd name="connsiteX48" fmla="*/ 105383 w 280385"/>
              <a:gd name="connsiteY48" fmla="*/ 140222 h 280385"/>
              <a:gd name="connsiteX49" fmla="*/ 140222 w 280385"/>
              <a:gd name="connsiteY49" fmla="*/ 105390 h 28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80385" h="280385">
                <a:moveTo>
                  <a:pt x="177639" y="90722"/>
                </a:moveTo>
                <a:lnTo>
                  <a:pt x="157899" y="110378"/>
                </a:lnTo>
                <a:cubicBezTo>
                  <a:pt x="157983" y="110416"/>
                  <a:pt x="158043" y="110461"/>
                  <a:pt x="158089" y="110499"/>
                </a:cubicBezTo>
                <a:lnTo>
                  <a:pt x="147757" y="120642"/>
                </a:lnTo>
                <a:cubicBezTo>
                  <a:pt x="145407" y="119740"/>
                  <a:pt x="142883" y="119194"/>
                  <a:pt x="140222" y="119194"/>
                </a:cubicBezTo>
                <a:cubicBezTo>
                  <a:pt x="128601" y="119194"/>
                  <a:pt x="119186" y="128608"/>
                  <a:pt x="119186" y="140229"/>
                </a:cubicBezTo>
                <a:cubicBezTo>
                  <a:pt x="119186" y="151858"/>
                  <a:pt x="128601" y="161265"/>
                  <a:pt x="140222" y="161265"/>
                </a:cubicBezTo>
                <a:cubicBezTo>
                  <a:pt x="151835" y="161265"/>
                  <a:pt x="161242" y="151858"/>
                  <a:pt x="161242" y="140229"/>
                </a:cubicBezTo>
                <a:cubicBezTo>
                  <a:pt x="161242" y="137553"/>
                  <a:pt x="160697" y="135022"/>
                  <a:pt x="159794" y="132679"/>
                </a:cubicBezTo>
                <a:lnTo>
                  <a:pt x="182869" y="109605"/>
                </a:lnTo>
                <a:lnTo>
                  <a:pt x="182854" y="109597"/>
                </a:lnTo>
                <a:lnTo>
                  <a:pt x="189645" y="102805"/>
                </a:lnTo>
                <a:lnTo>
                  <a:pt x="230868" y="109074"/>
                </a:lnTo>
                <a:lnTo>
                  <a:pt x="280444" y="59506"/>
                </a:lnTo>
                <a:lnTo>
                  <a:pt x="228594" y="52085"/>
                </a:lnTo>
                <a:lnTo>
                  <a:pt x="204382" y="76198"/>
                </a:lnTo>
                <a:lnTo>
                  <a:pt x="204314" y="76138"/>
                </a:lnTo>
                <a:lnTo>
                  <a:pt x="228814" y="51653"/>
                </a:lnTo>
                <a:lnTo>
                  <a:pt x="220953" y="0"/>
                </a:lnTo>
                <a:lnTo>
                  <a:pt x="171377" y="49583"/>
                </a:lnTo>
                <a:lnTo>
                  <a:pt x="177639" y="90722"/>
                </a:lnTo>
                <a:close/>
                <a:moveTo>
                  <a:pt x="234491" y="119998"/>
                </a:moveTo>
                <a:lnTo>
                  <a:pt x="230110" y="125493"/>
                </a:lnTo>
                <a:cubicBezTo>
                  <a:pt x="231125" y="130913"/>
                  <a:pt x="231368" y="134521"/>
                  <a:pt x="231368" y="140222"/>
                </a:cubicBezTo>
                <a:cubicBezTo>
                  <a:pt x="231368" y="190556"/>
                  <a:pt x="190555" y="231361"/>
                  <a:pt x="140229" y="231361"/>
                </a:cubicBezTo>
                <a:cubicBezTo>
                  <a:pt x="89880" y="231361"/>
                  <a:pt x="49075" y="190556"/>
                  <a:pt x="49075" y="140222"/>
                </a:cubicBezTo>
                <a:cubicBezTo>
                  <a:pt x="49075" y="89881"/>
                  <a:pt x="89888" y="48583"/>
                  <a:pt x="140222" y="49076"/>
                </a:cubicBezTo>
                <a:cubicBezTo>
                  <a:pt x="145179" y="49129"/>
                  <a:pt x="149940" y="49235"/>
                  <a:pt x="152775" y="49743"/>
                </a:cubicBezTo>
                <a:lnTo>
                  <a:pt x="192769" y="10272"/>
                </a:lnTo>
                <a:cubicBezTo>
                  <a:pt x="176524" y="3700"/>
                  <a:pt x="158817" y="0"/>
                  <a:pt x="140222" y="0"/>
                </a:cubicBezTo>
                <a:cubicBezTo>
                  <a:pt x="62773" y="0"/>
                  <a:pt x="0" y="62781"/>
                  <a:pt x="0" y="140222"/>
                </a:cubicBezTo>
                <a:cubicBezTo>
                  <a:pt x="0" y="217671"/>
                  <a:pt x="62773" y="280443"/>
                  <a:pt x="140222" y="280443"/>
                </a:cubicBezTo>
                <a:cubicBezTo>
                  <a:pt x="217671" y="280443"/>
                  <a:pt x="280444" y="217671"/>
                  <a:pt x="280444" y="140222"/>
                </a:cubicBezTo>
                <a:cubicBezTo>
                  <a:pt x="280444" y="121567"/>
                  <a:pt x="276722" y="103806"/>
                  <a:pt x="270119" y="87531"/>
                </a:cubicBezTo>
                <a:lnTo>
                  <a:pt x="234491" y="119998"/>
                </a:lnTo>
                <a:close/>
                <a:moveTo>
                  <a:pt x="140222" y="105390"/>
                </a:moveTo>
                <a:cubicBezTo>
                  <a:pt x="142405" y="105390"/>
                  <a:pt x="144535" y="105648"/>
                  <a:pt x="146620" y="106027"/>
                </a:cubicBezTo>
                <a:lnTo>
                  <a:pt x="164729" y="87857"/>
                </a:lnTo>
                <a:lnTo>
                  <a:pt x="161386" y="65897"/>
                </a:lnTo>
                <a:cubicBezTo>
                  <a:pt x="154639" y="63971"/>
                  <a:pt x="147567" y="62880"/>
                  <a:pt x="140222" y="62880"/>
                </a:cubicBezTo>
                <a:cubicBezTo>
                  <a:pt x="97506" y="62880"/>
                  <a:pt x="62879" y="97507"/>
                  <a:pt x="62879" y="140222"/>
                </a:cubicBezTo>
                <a:cubicBezTo>
                  <a:pt x="62879" y="182938"/>
                  <a:pt x="97506" y="217557"/>
                  <a:pt x="140222" y="217557"/>
                </a:cubicBezTo>
                <a:cubicBezTo>
                  <a:pt x="182937" y="217557"/>
                  <a:pt x="217557" y="182938"/>
                  <a:pt x="217557" y="140222"/>
                </a:cubicBezTo>
                <a:cubicBezTo>
                  <a:pt x="217557" y="133400"/>
                  <a:pt x="216587" y="126812"/>
                  <a:pt x="214926" y="120506"/>
                </a:cubicBezTo>
                <a:lnTo>
                  <a:pt x="192329" y="115897"/>
                </a:lnTo>
                <a:lnTo>
                  <a:pt x="174417" y="133824"/>
                </a:lnTo>
                <a:cubicBezTo>
                  <a:pt x="174804" y="135894"/>
                  <a:pt x="175054" y="138024"/>
                  <a:pt x="175054" y="140222"/>
                </a:cubicBezTo>
                <a:cubicBezTo>
                  <a:pt x="175054" y="159461"/>
                  <a:pt x="159461" y="175054"/>
                  <a:pt x="140222" y="175054"/>
                </a:cubicBezTo>
                <a:cubicBezTo>
                  <a:pt x="120983" y="175054"/>
                  <a:pt x="105383" y="159461"/>
                  <a:pt x="105383" y="140222"/>
                </a:cubicBezTo>
                <a:cubicBezTo>
                  <a:pt x="105382" y="120983"/>
                  <a:pt x="120983" y="105390"/>
                  <a:pt x="140222" y="105390"/>
                </a:cubicBezTo>
                <a:close/>
              </a:path>
            </a:pathLst>
          </a:custGeom>
          <a:solidFill>
            <a:schemeClr val="bg1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图形 30">
            <a:extLst>
              <a:ext uri="{FF2B5EF4-FFF2-40B4-BE49-F238E27FC236}">
                <a16:creationId xmlns:a16="http://schemas.microsoft.com/office/drawing/2014/main" id="{D93D26CF-1B7F-42BE-B9E3-07BF16E4E5D7}"/>
              </a:ext>
            </a:extLst>
          </p:cNvPr>
          <p:cNvSpPr/>
          <p:nvPr/>
        </p:nvSpPr>
        <p:spPr>
          <a:xfrm>
            <a:off x="9830954" y="4593540"/>
            <a:ext cx="309568" cy="309566"/>
          </a:xfrm>
          <a:custGeom>
            <a:avLst/>
            <a:gdLst>
              <a:gd name="connsiteX0" fmla="*/ 208834 w 281346"/>
              <a:gd name="connsiteY0" fmla="*/ 217481 h 281345"/>
              <a:gd name="connsiteX1" fmla="*/ 213520 w 281346"/>
              <a:gd name="connsiteY1" fmla="*/ 165370 h 281345"/>
              <a:gd name="connsiteX2" fmla="*/ 281424 w 281346"/>
              <a:gd name="connsiteY2" fmla="*/ 273 h 281345"/>
              <a:gd name="connsiteX3" fmla="*/ 281558 w 281346"/>
              <a:gd name="connsiteY3" fmla="*/ 139 h 281345"/>
              <a:gd name="connsiteX4" fmla="*/ 281421 w 281346"/>
              <a:gd name="connsiteY4" fmla="*/ 137 h 281345"/>
              <a:gd name="connsiteX5" fmla="*/ 281421 w 281346"/>
              <a:gd name="connsiteY5" fmla="*/ 0 h 281345"/>
              <a:gd name="connsiteX6" fmla="*/ 281287 w 281346"/>
              <a:gd name="connsiteY6" fmla="*/ 136 h 281345"/>
              <a:gd name="connsiteX7" fmla="*/ 116182 w 281346"/>
              <a:gd name="connsiteY7" fmla="*/ 68038 h 281345"/>
              <a:gd name="connsiteX8" fmla="*/ 64068 w 281346"/>
              <a:gd name="connsiteY8" fmla="*/ 72725 h 281345"/>
              <a:gd name="connsiteX9" fmla="*/ 647 w 281346"/>
              <a:gd name="connsiteY9" fmla="*/ 138348 h 281345"/>
              <a:gd name="connsiteX10" fmla="*/ 19397 w 281346"/>
              <a:gd name="connsiteY10" fmla="*/ 157098 h 281345"/>
              <a:gd name="connsiteX11" fmla="*/ 61035 w 281346"/>
              <a:gd name="connsiteY11" fmla="*/ 158477 h 281345"/>
              <a:gd name="connsiteX12" fmla="*/ 66549 w 281346"/>
              <a:gd name="connsiteY12" fmla="*/ 171711 h 281345"/>
              <a:gd name="connsiteX13" fmla="*/ 78432 w 281346"/>
              <a:gd name="connsiteY13" fmla="*/ 202844 h 281345"/>
              <a:gd name="connsiteX14" fmla="*/ 78405 w 281346"/>
              <a:gd name="connsiteY14" fmla="*/ 202868 h 281345"/>
              <a:gd name="connsiteX15" fmla="*/ 78557 w 281346"/>
              <a:gd name="connsiteY15" fmla="*/ 202993 h 281345"/>
              <a:gd name="connsiteX16" fmla="*/ 78682 w 281346"/>
              <a:gd name="connsiteY16" fmla="*/ 203143 h 281345"/>
              <a:gd name="connsiteX17" fmla="*/ 78707 w 281346"/>
              <a:gd name="connsiteY17" fmla="*/ 203119 h 281345"/>
              <a:gd name="connsiteX18" fmla="*/ 109840 w 281346"/>
              <a:gd name="connsiteY18" fmla="*/ 215001 h 281345"/>
              <a:gd name="connsiteX19" fmla="*/ 123077 w 281346"/>
              <a:gd name="connsiteY19" fmla="*/ 220517 h 281345"/>
              <a:gd name="connsiteX20" fmla="*/ 124454 w 281346"/>
              <a:gd name="connsiteY20" fmla="*/ 262151 h 281345"/>
              <a:gd name="connsiteX21" fmla="*/ 143204 w 281346"/>
              <a:gd name="connsiteY21" fmla="*/ 280900 h 281345"/>
              <a:gd name="connsiteX22" fmla="*/ 208834 w 281346"/>
              <a:gd name="connsiteY22" fmla="*/ 217481 h 281345"/>
              <a:gd name="connsiteX23" fmla="*/ 162369 w 281346"/>
              <a:gd name="connsiteY23" fmla="*/ 119185 h 281345"/>
              <a:gd name="connsiteX24" fmla="*/ 162369 w 281346"/>
              <a:gd name="connsiteY24" fmla="*/ 72864 h 281345"/>
              <a:gd name="connsiteX25" fmla="*/ 208693 w 281346"/>
              <a:gd name="connsiteY25" fmla="*/ 72864 h 281345"/>
              <a:gd name="connsiteX26" fmla="*/ 208693 w 281346"/>
              <a:gd name="connsiteY26" fmla="*/ 119185 h 281345"/>
              <a:gd name="connsiteX27" fmla="*/ 162369 w 281346"/>
              <a:gd name="connsiteY27" fmla="*/ 119185 h 281345"/>
              <a:gd name="connsiteX28" fmla="*/ 86396 w 281346"/>
              <a:gd name="connsiteY28" fmla="*/ 229069 h 281345"/>
              <a:gd name="connsiteX29" fmla="*/ 63536 w 281346"/>
              <a:gd name="connsiteY29" fmla="*/ 217738 h 281345"/>
              <a:gd name="connsiteX30" fmla="*/ 52204 w 281346"/>
              <a:gd name="connsiteY30" fmla="*/ 194878 h 281345"/>
              <a:gd name="connsiteX31" fmla="*/ 39796 w 281346"/>
              <a:gd name="connsiteY31" fmla="*/ 182471 h 281345"/>
              <a:gd name="connsiteX32" fmla="*/ 13915 w 281346"/>
              <a:gd name="connsiteY32" fmla="*/ 211110 h 281345"/>
              <a:gd name="connsiteX33" fmla="*/ 28774 w 281346"/>
              <a:gd name="connsiteY33" fmla="*/ 219961 h 281345"/>
              <a:gd name="connsiteX34" fmla="*/ 24059 w 281346"/>
              <a:gd name="connsiteY34" fmla="*/ 247758 h 281345"/>
              <a:gd name="connsiteX35" fmla="*/ 22705 w 281346"/>
              <a:gd name="connsiteY35" fmla="*/ 258564 h 281345"/>
              <a:gd name="connsiteX36" fmla="*/ 33514 w 281346"/>
              <a:gd name="connsiteY36" fmla="*/ 257214 h 281345"/>
              <a:gd name="connsiteX37" fmla="*/ 61310 w 281346"/>
              <a:gd name="connsiteY37" fmla="*/ 252499 h 281345"/>
              <a:gd name="connsiteX38" fmla="*/ 70167 w 281346"/>
              <a:gd name="connsiteY38" fmla="*/ 267356 h 281345"/>
              <a:gd name="connsiteX39" fmla="*/ 98803 w 281346"/>
              <a:gd name="connsiteY39" fmla="*/ 241477 h 281345"/>
              <a:gd name="connsiteX40" fmla="*/ 86396 w 281346"/>
              <a:gd name="connsiteY40" fmla="*/ 229069 h 28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81346" h="281345">
                <a:moveTo>
                  <a:pt x="208834" y="217481"/>
                </a:moveTo>
                <a:cubicBezTo>
                  <a:pt x="211419" y="208115"/>
                  <a:pt x="215433" y="204476"/>
                  <a:pt x="213520" y="165370"/>
                </a:cubicBezTo>
                <a:cubicBezTo>
                  <a:pt x="280859" y="98567"/>
                  <a:pt x="281451" y="5934"/>
                  <a:pt x="281424" y="273"/>
                </a:cubicBezTo>
                <a:cubicBezTo>
                  <a:pt x="281514" y="184"/>
                  <a:pt x="281558" y="139"/>
                  <a:pt x="281558" y="139"/>
                </a:cubicBezTo>
                <a:cubicBezTo>
                  <a:pt x="281558" y="139"/>
                  <a:pt x="281502" y="137"/>
                  <a:pt x="281421" y="137"/>
                </a:cubicBezTo>
                <a:cubicBezTo>
                  <a:pt x="281421" y="57"/>
                  <a:pt x="281421" y="0"/>
                  <a:pt x="281421" y="0"/>
                </a:cubicBezTo>
                <a:cubicBezTo>
                  <a:pt x="281421" y="0"/>
                  <a:pt x="281377" y="47"/>
                  <a:pt x="281287" y="136"/>
                </a:cubicBezTo>
                <a:cubicBezTo>
                  <a:pt x="275623" y="109"/>
                  <a:pt x="182990" y="700"/>
                  <a:pt x="116182" y="68038"/>
                </a:cubicBezTo>
                <a:cubicBezTo>
                  <a:pt x="77074" y="66122"/>
                  <a:pt x="73434" y="70138"/>
                  <a:pt x="64068" y="72725"/>
                </a:cubicBezTo>
                <a:cubicBezTo>
                  <a:pt x="46968" y="77445"/>
                  <a:pt x="4783" y="122632"/>
                  <a:pt x="647" y="138348"/>
                </a:cubicBezTo>
                <a:cubicBezTo>
                  <a:pt x="-3489" y="154065"/>
                  <a:pt x="13333" y="156547"/>
                  <a:pt x="19397" y="157098"/>
                </a:cubicBezTo>
                <a:cubicBezTo>
                  <a:pt x="25463" y="157650"/>
                  <a:pt x="58277" y="154065"/>
                  <a:pt x="61035" y="158477"/>
                </a:cubicBezTo>
                <a:cubicBezTo>
                  <a:pt x="61035" y="158477"/>
                  <a:pt x="66274" y="162062"/>
                  <a:pt x="66549" y="171711"/>
                </a:cubicBezTo>
                <a:cubicBezTo>
                  <a:pt x="66821" y="181248"/>
                  <a:pt x="71406" y="194550"/>
                  <a:pt x="78432" y="202844"/>
                </a:cubicBezTo>
                <a:cubicBezTo>
                  <a:pt x="78422" y="202853"/>
                  <a:pt x="78414" y="202861"/>
                  <a:pt x="78405" y="202868"/>
                </a:cubicBezTo>
                <a:cubicBezTo>
                  <a:pt x="78455" y="202910"/>
                  <a:pt x="78506" y="202952"/>
                  <a:pt x="78557" y="202993"/>
                </a:cubicBezTo>
                <a:cubicBezTo>
                  <a:pt x="78598" y="203041"/>
                  <a:pt x="78641" y="203095"/>
                  <a:pt x="78682" y="203143"/>
                </a:cubicBezTo>
                <a:cubicBezTo>
                  <a:pt x="78689" y="203137"/>
                  <a:pt x="78697" y="203127"/>
                  <a:pt x="78707" y="203119"/>
                </a:cubicBezTo>
                <a:cubicBezTo>
                  <a:pt x="87003" y="210148"/>
                  <a:pt x="100305" y="214729"/>
                  <a:pt x="109840" y="215001"/>
                </a:cubicBezTo>
                <a:cubicBezTo>
                  <a:pt x="119490" y="215276"/>
                  <a:pt x="123077" y="220517"/>
                  <a:pt x="123077" y="220517"/>
                </a:cubicBezTo>
                <a:cubicBezTo>
                  <a:pt x="127487" y="223272"/>
                  <a:pt x="123904" y="256085"/>
                  <a:pt x="124454" y="262151"/>
                </a:cubicBezTo>
                <a:cubicBezTo>
                  <a:pt x="125007" y="268217"/>
                  <a:pt x="127487" y="285036"/>
                  <a:pt x="143204" y="280900"/>
                </a:cubicBezTo>
                <a:cubicBezTo>
                  <a:pt x="158923" y="276764"/>
                  <a:pt x="204112" y="234580"/>
                  <a:pt x="208834" y="217481"/>
                </a:cubicBezTo>
                <a:close/>
                <a:moveTo>
                  <a:pt x="162369" y="119185"/>
                </a:moveTo>
                <a:cubicBezTo>
                  <a:pt x="149578" y="106393"/>
                  <a:pt x="149578" y="85654"/>
                  <a:pt x="162369" y="72864"/>
                </a:cubicBezTo>
                <a:cubicBezTo>
                  <a:pt x="175162" y="60070"/>
                  <a:pt x="195903" y="60070"/>
                  <a:pt x="208693" y="72864"/>
                </a:cubicBezTo>
                <a:cubicBezTo>
                  <a:pt x="221487" y="85654"/>
                  <a:pt x="221487" y="106393"/>
                  <a:pt x="208693" y="119185"/>
                </a:cubicBezTo>
                <a:cubicBezTo>
                  <a:pt x="195903" y="131976"/>
                  <a:pt x="175162" y="131976"/>
                  <a:pt x="162369" y="119185"/>
                </a:cubicBezTo>
                <a:close/>
                <a:moveTo>
                  <a:pt x="86396" y="229069"/>
                </a:moveTo>
                <a:cubicBezTo>
                  <a:pt x="76178" y="227606"/>
                  <a:pt x="68827" y="223177"/>
                  <a:pt x="63536" y="217738"/>
                </a:cubicBezTo>
                <a:cubicBezTo>
                  <a:pt x="58100" y="212448"/>
                  <a:pt x="53668" y="205097"/>
                  <a:pt x="52204" y="194878"/>
                </a:cubicBezTo>
                <a:cubicBezTo>
                  <a:pt x="50716" y="185890"/>
                  <a:pt x="45528" y="181701"/>
                  <a:pt x="39796" y="182471"/>
                </a:cubicBezTo>
                <a:cubicBezTo>
                  <a:pt x="34064" y="183241"/>
                  <a:pt x="15135" y="203824"/>
                  <a:pt x="13915" y="211110"/>
                </a:cubicBezTo>
                <a:cubicBezTo>
                  <a:pt x="12696" y="218392"/>
                  <a:pt x="23284" y="214977"/>
                  <a:pt x="28774" y="219961"/>
                </a:cubicBezTo>
                <a:cubicBezTo>
                  <a:pt x="34264" y="224951"/>
                  <a:pt x="28089" y="239786"/>
                  <a:pt x="24059" y="247758"/>
                </a:cubicBezTo>
                <a:cubicBezTo>
                  <a:pt x="21997" y="251835"/>
                  <a:pt x="20765" y="256215"/>
                  <a:pt x="22705" y="258564"/>
                </a:cubicBezTo>
                <a:cubicBezTo>
                  <a:pt x="25056" y="260507"/>
                  <a:pt x="29438" y="259276"/>
                  <a:pt x="33514" y="257214"/>
                </a:cubicBezTo>
                <a:cubicBezTo>
                  <a:pt x="41487" y="253185"/>
                  <a:pt x="56322" y="247012"/>
                  <a:pt x="61310" y="252499"/>
                </a:cubicBezTo>
                <a:cubicBezTo>
                  <a:pt x="66298" y="257991"/>
                  <a:pt x="62881" y="268576"/>
                  <a:pt x="70167" y="267356"/>
                </a:cubicBezTo>
                <a:cubicBezTo>
                  <a:pt x="77451" y="266137"/>
                  <a:pt x="98035" y="247209"/>
                  <a:pt x="98803" y="241477"/>
                </a:cubicBezTo>
                <a:cubicBezTo>
                  <a:pt x="99575" y="235745"/>
                  <a:pt x="95388" y="230558"/>
                  <a:pt x="86396" y="229069"/>
                </a:cubicBezTo>
                <a:close/>
              </a:path>
            </a:pathLst>
          </a:custGeom>
          <a:solidFill>
            <a:schemeClr val="bg1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图形 34">
            <a:extLst>
              <a:ext uri="{FF2B5EF4-FFF2-40B4-BE49-F238E27FC236}">
                <a16:creationId xmlns:a16="http://schemas.microsoft.com/office/drawing/2014/main" id="{B0675211-D92D-4648-9BCC-99C971B2F945}"/>
              </a:ext>
            </a:extLst>
          </p:cNvPr>
          <p:cNvSpPr/>
          <p:nvPr/>
        </p:nvSpPr>
        <p:spPr>
          <a:xfrm>
            <a:off x="2043030" y="4447780"/>
            <a:ext cx="250590" cy="207546"/>
          </a:xfrm>
          <a:custGeom>
            <a:avLst/>
            <a:gdLst>
              <a:gd name="connsiteX0" fmla="*/ 135248 w 272063"/>
              <a:gd name="connsiteY0" fmla="*/ 79034 h 225332"/>
              <a:gd name="connsiteX1" fmla="*/ 92860 w 272063"/>
              <a:gd name="connsiteY1" fmla="*/ 121179 h 225332"/>
              <a:gd name="connsiteX2" fmla="*/ 135248 w 272063"/>
              <a:gd name="connsiteY2" fmla="*/ 163325 h 225332"/>
              <a:gd name="connsiteX3" fmla="*/ 177644 w 272063"/>
              <a:gd name="connsiteY3" fmla="*/ 121179 h 225332"/>
              <a:gd name="connsiteX4" fmla="*/ 135248 w 272063"/>
              <a:gd name="connsiteY4" fmla="*/ 79034 h 225332"/>
              <a:gd name="connsiteX5" fmla="*/ 272260 w 272063"/>
              <a:gd name="connsiteY5" fmla="*/ 45108 h 225332"/>
              <a:gd name="connsiteX6" fmla="*/ 257135 w 272063"/>
              <a:gd name="connsiteY6" fmla="*/ 30082 h 225332"/>
              <a:gd name="connsiteX7" fmla="*/ 204194 w 272063"/>
              <a:gd name="connsiteY7" fmla="*/ 30082 h 225332"/>
              <a:gd name="connsiteX8" fmla="*/ 196628 w 272063"/>
              <a:gd name="connsiteY8" fmla="*/ 15041 h 225332"/>
              <a:gd name="connsiteX9" fmla="*/ 181511 w 272063"/>
              <a:gd name="connsiteY9" fmla="*/ 0 h 225332"/>
              <a:gd name="connsiteX10" fmla="*/ 90748 w 272063"/>
              <a:gd name="connsiteY10" fmla="*/ 0 h 225332"/>
              <a:gd name="connsiteX11" fmla="*/ 75631 w 272063"/>
              <a:gd name="connsiteY11" fmla="*/ 15041 h 225332"/>
              <a:gd name="connsiteX12" fmla="*/ 68065 w 272063"/>
              <a:gd name="connsiteY12" fmla="*/ 30082 h 225332"/>
              <a:gd name="connsiteX13" fmla="*/ 15125 w 272063"/>
              <a:gd name="connsiteY13" fmla="*/ 30082 h 225332"/>
              <a:gd name="connsiteX14" fmla="*/ 0 w 272063"/>
              <a:gd name="connsiteY14" fmla="*/ 45108 h 225332"/>
              <a:gd name="connsiteX15" fmla="*/ 0 w 272063"/>
              <a:gd name="connsiteY15" fmla="*/ 210544 h 225332"/>
              <a:gd name="connsiteX16" fmla="*/ 15125 w 272063"/>
              <a:gd name="connsiteY16" fmla="*/ 225586 h 225332"/>
              <a:gd name="connsiteX17" fmla="*/ 257135 w 272063"/>
              <a:gd name="connsiteY17" fmla="*/ 225586 h 225332"/>
              <a:gd name="connsiteX18" fmla="*/ 272260 w 272063"/>
              <a:gd name="connsiteY18" fmla="*/ 210544 h 225332"/>
              <a:gd name="connsiteX19" fmla="*/ 272260 w 272063"/>
              <a:gd name="connsiteY19" fmla="*/ 189487 h 225332"/>
              <a:gd name="connsiteX20" fmla="*/ 272130 w 272063"/>
              <a:gd name="connsiteY20" fmla="*/ 192693 h 225332"/>
              <a:gd name="connsiteX21" fmla="*/ 272260 w 272063"/>
              <a:gd name="connsiteY21" fmla="*/ 138242 h 225332"/>
              <a:gd name="connsiteX22" fmla="*/ 272260 w 272063"/>
              <a:gd name="connsiteY22" fmla="*/ 45108 h 225332"/>
              <a:gd name="connsiteX23" fmla="*/ 135248 w 272063"/>
              <a:gd name="connsiteY23" fmla="*/ 177377 h 225332"/>
              <a:gd name="connsiteX24" fmla="*/ 78738 w 272063"/>
              <a:gd name="connsiteY24" fmla="*/ 121179 h 225332"/>
              <a:gd name="connsiteX25" fmla="*/ 135248 w 272063"/>
              <a:gd name="connsiteY25" fmla="*/ 64980 h 225332"/>
              <a:gd name="connsiteX26" fmla="*/ 191766 w 272063"/>
              <a:gd name="connsiteY26" fmla="*/ 121179 h 225332"/>
              <a:gd name="connsiteX27" fmla="*/ 135248 w 272063"/>
              <a:gd name="connsiteY27" fmla="*/ 177377 h 225332"/>
              <a:gd name="connsiteX28" fmla="*/ 224735 w 272063"/>
              <a:gd name="connsiteY28" fmla="*/ 76649 h 225332"/>
              <a:gd name="connsiteX29" fmla="*/ 213067 w 272063"/>
              <a:gd name="connsiteY29" fmla="*/ 64980 h 225332"/>
              <a:gd name="connsiteX30" fmla="*/ 224735 w 272063"/>
              <a:gd name="connsiteY30" fmla="*/ 53312 h 225332"/>
              <a:gd name="connsiteX31" fmla="*/ 236404 w 272063"/>
              <a:gd name="connsiteY31" fmla="*/ 64980 h 225332"/>
              <a:gd name="connsiteX32" fmla="*/ 224735 w 272063"/>
              <a:gd name="connsiteY32" fmla="*/ 76649 h 22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2063" h="225332">
                <a:moveTo>
                  <a:pt x="135248" y="79034"/>
                </a:moveTo>
                <a:cubicBezTo>
                  <a:pt x="111843" y="79034"/>
                  <a:pt x="92860" y="97903"/>
                  <a:pt x="92860" y="121179"/>
                </a:cubicBezTo>
                <a:cubicBezTo>
                  <a:pt x="92860" y="144455"/>
                  <a:pt x="111843" y="163325"/>
                  <a:pt x="135248" y="163325"/>
                </a:cubicBezTo>
                <a:cubicBezTo>
                  <a:pt x="158661" y="163325"/>
                  <a:pt x="177644" y="144455"/>
                  <a:pt x="177644" y="121179"/>
                </a:cubicBezTo>
                <a:cubicBezTo>
                  <a:pt x="177644" y="97903"/>
                  <a:pt x="158661" y="79034"/>
                  <a:pt x="135248" y="79034"/>
                </a:cubicBezTo>
                <a:close/>
                <a:moveTo>
                  <a:pt x="272260" y="45108"/>
                </a:moveTo>
                <a:cubicBezTo>
                  <a:pt x="272260" y="36813"/>
                  <a:pt x="265483" y="30082"/>
                  <a:pt x="257135" y="30082"/>
                </a:cubicBezTo>
                <a:lnTo>
                  <a:pt x="204194" y="30082"/>
                </a:lnTo>
                <a:lnTo>
                  <a:pt x="196628" y="15041"/>
                </a:lnTo>
                <a:cubicBezTo>
                  <a:pt x="196628" y="15041"/>
                  <a:pt x="189860" y="0"/>
                  <a:pt x="181511" y="0"/>
                </a:cubicBezTo>
                <a:lnTo>
                  <a:pt x="90748" y="0"/>
                </a:lnTo>
                <a:cubicBezTo>
                  <a:pt x="82400" y="0"/>
                  <a:pt x="75631" y="15041"/>
                  <a:pt x="75631" y="15041"/>
                </a:cubicBezTo>
                <a:lnTo>
                  <a:pt x="68065" y="30082"/>
                </a:lnTo>
                <a:lnTo>
                  <a:pt x="15125" y="30082"/>
                </a:lnTo>
                <a:cubicBezTo>
                  <a:pt x="6776" y="30082"/>
                  <a:pt x="0" y="36813"/>
                  <a:pt x="0" y="45108"/>
                </a:cubicBezTo>
                <a:lnTo>
                  <a:pt x="0" y="210544"/>
                </a:lnTo>
                <a:cubicBezTo>
                  <a:pt x="0" y="218855"/>
                  <a:pt x="6776" y="225586"/>
                  <a:pt x="15125" y="225586"/>
                </a:cubicBezTo>
                <a:lnTo>
                  <a:pt x="257135" y="225586"/>
                </a:lnTo>
                <a:cubicBezTo>
                  <a:pt x="265483" y="225586"/>
                  <a:pt x="272260" y="218855"/>
                  <a:pt x="272260" y="210544"/>
                </a:cubicBezTo>
                <a:lnTo>
                  <a:pt x="272260" y="189487"/>
                </a:lnTo>
                <a:lnTo>
                  <a:pt x="272130" y="192693"/>
                </a:lnTo>
                <a:lnTo>
                  <a:pt x="272260" y="138242"/>
                </a:lnTo>
                <a:lnTo>
                  <a:pt x="272260" y="45108"/>
                </a:lnTo>
                <a:close/>
                <a:moveTo>
                  <a:pt x="135248" y="177377"/>
                </a:moveTo>
                <a:cubicBezTo>
                  <a:pt x="104042" y="177377"/>
                  <a:pt x="78738" y="152203"/>
                  <a:pt x="78738" y="121179"/>
                </a:cubicBezTo>
                <a:cubicBezTo>
                  <a:pt x="78738" y="90140"/>
                  <a:pt x="104042" y="64980"/>
                  <a:pt x="135248" y="64980"/>
                </a:cubicBezTo>
                <a:cubicBezTo>
                  <a:pt x="166463" y="64980"/>
                  <a:pt x="191766" y="90140"/>
                  <a:pt x="191766" y="121179"/>
                </a:cubicBezTo>
                <a:cubicBezTo>
                  <a:pt x="191766" y="152203"/>
                  <a:pt x="166463" y="177377"/>
                  <a:pt x="135248" y="177377"/>
                </a:cubicBezTo>
                <a:close/>
                <a:moveTo>
                  <a:pt x="224735" y="76649"/>
                </a:moveTo>
                <a:cubicBezTo>
                  <a:pt x="218286" y="76649"/>
                  <a:pt x="213067" y="71422"/>
                  <a:pt x="213067" y="64980"/>
                </a:cubicBezTo>
                <a:cubicBezTo>
                  <a:pt x="213067" y="58539"/>
                  <a:pt x="218286" y="53312"/>
                  <a:pt x="224735" y="53312"/>
                </a:cubicBezTo>
                <a:cubicBezTo>
                  <a:pt x="231177" y="53312"/>
                  <a:pt x="236404" y="58539"/>
                  <a:pt x="236404" y="64980"/>
                </a:cubicBezTo>
                <a:cubicBezTo>
                  <a:pt x="236404" y="71422"/>
                  <a:pt x="231177" y="76649"/>
                  <a:pt x="224735" y="76649"/>
                </a:cubicBezTo>
                <a:close/>
              </a:path>
            </a:pathLst>
          </a:custGeom>
          <a:solidFill>
            <a:schemeClr val="bg1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82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id="{F13927DB-6C8F-4365-AC9A-24B8DC36546B}"/>
              </a:ext>
            </a:extLst>
          </p:cNvPr>
          <p:cNvGrpSpPr/>
          <p:nvPr/>
        </p:nvGrpSpPr>
        <p:grpSpPr>
          <a:xfrm>
            <a:off x="4543403" y="2587775"/>
            <a:ext cx="3105194" cy="775588"/>
            <a:chOff x="4543403" y="2587775"/>
            <a:chExt cx="3105194" cy="77558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4248311-BE21-4AAC-9218-5BE3A0727D03}"/>
                </a:ext>
              </a:extLst>
            </p:cNvPr>
            <p:cNvSpPr/>
            <p:nvPr/>
          </p:nvSpPr>
          <p:spPr>
            <a:xfrm rot="900000">
              <a:off x="7318134" y="2587775"/>
              <a:ext cx="330463" cy="775586"/>
            </a:xfrm>
            <a:custGeom>
              <a:avLst/>
              <a:gdLst>
                <a:gd name="connsiteX0" fmla="*/ 293369 w 623887"/>
                <a:gd name="connsiteY0" fmla="*/ 1149668 h 1464246"/>
                <a:gd name="connsiteX1" fmla="*/ 287654 w 623887"/>
                <a:gd name="connsiteY1" fmla="*/ 1177291 h 1464246"/>
                <a:gd name="connsiteX2" fmla="*/ 293369 w 623887"/>
                <a:gd name="connsiteY2" fmla="*/ 1204913 h 1464246"/>
                <a:gd name="connsiteX3" fmla="*/ 301942 w 623887"/>
                <a:gd name="connsiteY3" fmla="*/ 1253491 h 1464246"/>
                <a:gd name="connsiteX4" fmla="*/ 302894 w 623887"/>
                <a:gd name="connsiteY4" fmla="*/ 1288733 h 1464246"/>
                <a:gd name="connsiteX5" fmla="*/ 299084 w 623887"/>
                <a:gd name="connsiteY5" fmla="*/ 1325880 h 1464246"/>
                <a:gd name="connsiteX6" fmla="*/ 293369 w 623887"/>
                <a:gd name="connsiteY6" fmla="*/ 1344930 h 1464246"/>
                <a:gd name="connsiteX7" fmla="*/ 320040 w 623887"/>
                <a:gd name="connsiteY7" fmla="*/ 1330643 h 1464246"/>
                <a:gd name="connsiteX8" fmla="*/ 347662 w 623887"/>
                <a:gd name="connsiteY8" fmla="*/ 1324928 h 1464246"/>
                <a:gd name="connsiteX9" fmla="*/ 390525 w 623887"/>
                <a:gd name="connsiteY9" fmla="*/ 1322070 h 1464246"/>
                <a:gd name="connsiteX10" fmla="*/ 434340 w 623887"/>
                <a:gd name="connsiteY10" fmla="*/ 1322070 h 1464246"/>
                <a:gd name="connsiteX11" fmla="*/ 456247 w 623887"/>
                <a:gd name="connsiteY11" fmla="*/ 1320166 h 1464246"/>
                <a:gd name="connsiteX12" fmla="*/ 478155 w 623887"/>
                <a:gd name="connsiteY12" fmla="*/ 1309688 h 1464246"/>
                <a:gd name="connsiteX13" fmla="*/ 463867 w 623887"/>
                <a:gd name="connsiteY13" fmla="*/ 1340168 h 1464246"/>
                <a:gd name="connsiteX14" fmla="*/ 444817 w 623887"/>
                <a:gd name="connsiteY14" fmla="*/ 1367791 h 1464246"/>
                <a:gd name="connsiteX15" fmla="*/ 405765 w 623887"/>
                <a:gd name="connsiteY15" fmla="*/ 1392555 h 1464246"/>
                <a:gd name="connsiteX16" fmla="*/ 367665 w 623887"/>
                <a:gd name="connsiteY16" fmla="*/ 1406843 h 1464246"/>
                <a:gd name="connsiteX17" fmla="*/ 335279 w 623887"/>
                <a:gd name="connsiteY17" fmla="*/ 1414463 h 1464246"/>
                <a:gd name="connsiteX18" fmla="*/ 303847 w 623887"/>
                <a:gd name="connsiteY18" fmla="*/ 1417321 h 1464246"/>
                <a:gd name="connsiteX19" fmla="*/ 272415 w 623887"/>
                <a:gd name="connsiteY19" fmla="*/ 1421130 h 1464246"/>
                <a:gd name="connsiteX20" fmla="*/ 246697 w 623887"/>
                <a:gd name="connsiteY20" fmla="*/ 1430655 h 1464246"/>
                <a:gd name="connsiteX21" fmla="*/ 220027 w 623887"/>
                <a:gd name="connsiteY21" fmla="*/ 1452563 h 1464246"/>
                <a:gd name="connsiteX22" fmla="*/ 203834 w 623887"/>
                <a:gd name="connsiteY22" fmla="*/ 1463993 h 1464246"/>
                <a:gd name="connsiteX23" fmla="*/ 197167 w 623887"/>
                <a:gd name="connsiteY23" fmla="*/ 1461136 h 1464246"/>
                <a:gd name="connsiteX24" fmla="*/ 191452 w 623887"/>
                <a:gd name="connsiteY24" fmla="*/ 1454468 h 1464246"/>
                <a:gd name="connsiteX25" fmla="*/ 193357 w 623887"/>
                <a:gd name="connsiteY25" fmla="*/ 1445896 h 1464246"/>
                <a:gd name="connsiteX26" fmla="*/ 202882 w 623887"/>
                <a:gd name="connsiteY26" fmla="*/ 1437323 h 1464246"/>
                <a:gd name="connsiteX27" fmla="*/ 223837 w 623887"/>
                <a:gd name="connsiteY27" fmla="*/ 1423988 h 1464246"/>
                <a:gd name="connsiteX28" fmla="*/ 227647 w 623887"/>
                <a:gd name="connsiteY28" fmla="*/ 1410653 h 1464246"/>
                <a:gd name="connsiteX29" fmla="*/ 220979 w 623887"/>
                <a:gd name="connsiteY29" fmla="*/ 1386841 h 1464246"/>
                <a:gd name="connsiteX30" fmla="*/ 214312 w 623887"/>
                <a:gd name="connsiteY30" fmla="*/ 1344930 h 1464246"/>
                <a:gd name="connsiteX31" fmla="*/ 215265 w 623887"/>
                <a:gd name="connsiteY31" fmla="*/ 1295400 h 1464246"/>
                <a:gd name="connsiteX32" fmla="*/ 224790 w 623887"/>
                <a:gd name="connsiteY32" fmla="*/ 1239203 h 1464246"/>
                <a:gd name="connsiteX33" fmla="*/ 243840 w 623887"/>
                <a:gd name="connsiteY33" fmla="*/ 1190625 h 1464246"/>
                <a:gd name="connsiteX34" fmla="*/ 264794 w 623887"/>
                <a:gd name="connsiteY34" fmla="*/ 1164908 h 1464246"/>
                <a:gd name="connsiteX35" fmla="*/ 293369 w 623887"/>
                <a:gd name="connsiteY35" fmla="*/ 1149668 h 1464246"/>
                <a:gd name="connsiteX36" fmla="*/ 358139 w 623887"/>
                <a:gd name="connsiteY36" fmla="*/ 991553 h 1464246"/>
                <a:gd name="connsiteX37" fmla="*/ 357187 w 623887"/>
                <a:gd name="connsiteY37" fmla="*/ 1019175 h 1464246"/>
                <a:gd name="connsiteX38" fmla="*/ 366712 w 623887"/>
                <a:gd name="connsiteY38" fmla="*/ 1045845 h 1464246"/>
                <a:gd name="connsiteX39" fmla="*/ 382904 w 623887"/>
                <a:gd name="connsiteY39" fmla="*/ 1091566 h 1464246"/>
                <a:gd name="connsiteX40" fmla="*/ 390524 w 623887"/>
                <a:gd name="connsiteY40" fmla="*/ 1126808 h 1464246"/>
                <a:gd name="connsiteX41" fmla="*/ 393382 w 623887"/>
                <a:gd name="connsiteY41" fmla="*/ 1163955 h 1464246"/>
                <a:gd name="connsiteX42" fmla="*/ 390524 w 623887"/>
                <a:gd name="connsiteY42" fmla="*/ 1183005 h 1464246"/>
                <a:gd name="connsiteX43" fmla="*/ 414337 w 623887"/>
                <a:gd name="connsiteY43" fmla="*/ 1163955 h 1464246"/>
                <a:gd name="connsiteX44" fmla="*/ 441007 w 623887"/>
                <a:gd name="connsiteY44" fmla="*/ 1157288 h 1464246"/>
                <a:gd name="connsiteX45" fmla="*/ 481964 w 623887"/>
                <a:gd name="connsiteY45" fmla="*/ 1147763 h 1464246"/>
                <a:gd name="connsiteX46" fmla="*/ 525779 w 623887"/>
                <a:gd name="connsiteY46" fmla="*/ 1140143 h 1464246"/>
                <a:gd name="connsiteX47" fmla="*/ 546734 w 623887"/>
                <a:gd name="connsiteY47" fmla="*/ 1135380 h 1464246"/>
                <a:gd name="connsiteX48" fmla="*/ 566737 w 623887"/>
                <a:gd name="connsiteY48" fmla="*/ 1122045 h 1464246"/>
                <a:gd name="connsiteX49" fmla="*/ 557212 w 623887"/>
                <a:gd name="connsiteY49" fmla="*/ 1154430 h 1464246"/>
                <a:gd name="connsiteX50" fmla="*/ 541019 w 623887"/>
                <a:gd name="connsiteY50" fmla="*/ 1183005 h 1464246"/>
                <a:gd name="connsiteX51" fmla="*/ 506729 w 623887"/>
                <a:gd name="connsiteY51" fmla="*/ 1213485 h 1464246"/>
                <a:gd name="connsiteX52" fmla="*/ 471487 w 623887"/>
                <a:gd name="connsiteY52" fmla="*/ 1233488 h 1464246"/>
                <a:gd name="connsiteX53" fmla="*/ 441959 w 623887"/>
                <a:gd name="connsiteY53" fmla="*/ 1246823 h 1464246"/>
                <a:gd name="connsiteX54" fmla="*/ 411479 w 623887"/>
                <a:gd name="connsiteY54" fmla="*/ 1254443 h 1464246"/>
                <a:gd name="connsiteX55" fmla="*/ 380999 w 623887"/>
                <a:gd name="connsiteY55" fmla="*/ 1263968 h 1464246"/>
                <a:gd name="connsiteX56" fmla="*/ 357187 w 623887"/>
                <a:gd name="connsiteY56" fmla="*/ 1277303 h 1464246"/>
                <a:gd name="connsiteX57" fmla="*/ 334327 w 623887"/>
                <a:gd name="connsiteY57" fmla="*/ 1303020 h 1464246"/>
                <a:gd name="connsiteX58" fmla="*/ 320039 w 623887"/>
                <a:gd name="connsiteY58" fmla="*/ 1317308 h 1464246"/>
                <a:gd name="connsiteX59" fmla="*/ 312419 w 623887"/>
                <a:gd name="connsiteY59" fmla="*/ 1315403 h 1464246"/>
                <a:gd name="connsiteX60" fmla="*/ 305752 w 623887"/>
                <a:gd name="connsiteY60" fmla="*/ 1309688 h 1464246"/>
                <a:gd name="connsiteX61" fmla="*/ 306704 w 623887"/>
                <a:gd name="connsiteY61" fmla="*/ 1300163 h 1464246"/>
                <a:gd name="connsiteX62" fmla="*/ 314324 w 623887"/>
                <a:gd name="connsiteY62" fmla="*/ 1289686 h 1464246"/>
                <a:gd name="connsiteX63" fmla="*/ 333374 w 623887"/>
                <a:gd name="connsiteY63" fmla="*/ 1272541 h 1464246"/>
                <a:gd name="connsiteX64" fmla="*/ 334327 w 623887"/>
                <a:gd name="connsiteY64" fmla="*/ 1258253 h 1464246"/>
                <a:gd name="connsiteX65" fmla="*/ 323849 w 623887"/>
                <a:gd name="connsiteY65" fmla="*/ 1235393 h 1464246"/>
                <a:gd name="connsiteX66" fmla="*/ 310514 w 623887"/>
                <a:gd name="connsiteY66" fmla="*/ 1195388 h 1464246"/>
                <a:gd name="connsiteX67" fmla="*/ 303847 w 623887"/>
                <a:gd name="connsiteY67" fmla="*/ 1146810 h 1464246"/>
                <a:gd name="connsiteX68" fmla="*/ 304799 w 623887"/>
                <a:gd name="connsiteY68" fmla="*/ 1090613 h 1464246"/>
                <a:gd name="connsiteX69" fmla="*/ 315277 w 623887"/>
                <a:gd name="connsiteY69" fmla="*/ 1040130 h 1464246"/>
                <a:gd name="connsiteX70" fmla="*/ 332422 w 623887"/>
                <a:gd name="connsiteY70" fmla="*/ 1011555 h 1464246"/>
                <a:gd name="connsiteX71" fmla="*/ 358139 w 623887"/>
                <a:gd name="connsiteY71" fmla="*/ 991553 h 1464246"/>
                <a:gd name="connsiteX72" fmla="*/ 391477 w 623887"/>
                <a:gd name="connsiteY72" fmla="*/ 823913 h 1464246"/>
                <a:gd name="connsiteX73" fmla="*/ 392430 w 623887"/>
                <a:gd name="connsiteY73" fmla="*/ 844868 h 1464246"/>
                <a:gd name="connsiteX74" fmla="*/ 401955 w 623887"/>
                <a:gd name="connsiteY74" fmla="*/ 872491 h 1464246"/>
                <a:gd name="connsiteX75" fmla="*/ 424815 w 623887"/>
                <a:gd name="connsiteY75" fmla="*/ 901066 h 1464246"/>
                <a:gd name="connsiteX76" fmla="*/ 447675 w 623887"/>
                <a:gd name="connsiteY76" fmla="*/ 932498 h 1464246"/>
                <a:gd name="connsiteX77" fmla="*/ 462915 w 623887"/>
                <a:gd name="connsiteY77" fmla="*/ 964883 h 1464246"/>
                <a:gd name="connsiteX78" fmla="*/ 467677 w 623887"/>
                <a:gd name="connsiteY78" fmla="*/ 985838 h 1464246"/>
                <a:gd name="connsiteX79" fmla="*/ 465772 w 623887"/>
                <a:gd name="connsiteY79" fmla="*/ 1004888 h 1464246"/>
                <a:gd name="connsiteX80" fmla="*/ 486727 w 623887"/>
                <a:gd name="connsiteY80" fmla="*/ 979171 h 1464246"/>
                <a:gd name="connsiteX81" fmla="*/ 511492 w 623887"/>
                <a:gd name="connsiteY81" fmla="*/ 960121 h 1464246"/>
                <a:gd name="connsiteX82" fmla="*/ 551497 w 623887"/>
                <a:gd name="connsiteY82" fmla="*/ 940118 h 1464246"/>
                <a:gd name="connsiteX83" fmla="*/ 589597 w 623887"/>
                <a:gd name="connsiteY83" fmla="*/ 924878 h 1464246"/>
                <a:gd name="connsiteX84" fmla="*/ 612457 w 623887"/>
                <a:gd name="connsiteY84" fmla="*/ 908686 h 1464246"/>
                <a:gd name="connsiteX85" fmla="*/ 623887 w 623887"/>
                <a:gd name="connsiteY85" fmla="*/ 894398 h 1464246"/>
                <a:gd name="connsiteX86" fmla="*/ 621982 w 623887"/>
                <a:gd name="connsiteY86" fmla="*/ 936308 h 1464246"/>
                <a:gd name="connsiteX87" fmla="*/ 611505 w 623887"/>
                <a:gd name="connsiteY87" fmla="*/ 966788 h 1464246"/>
                <a:gd name="connsiteX88" fmla="*/ 547687 w 623887"/>
                <a:gd name="connsiteY88" fmla="*/ 1040131 h 1464246"/>
                <a:gd name="connsiteX89" fmla="*/ 457200 w 623887"/>
                <a:gd name="connsiteY89" fmla="*/ 1085851 h 1464246"/>
                <a:gd name="connsiteX90" fmla="*/ 443865 w 623887"/>
                <a:gd name="connsiteY90" fmla="*/ 1091566 h 1464246"/>
                <a:gd name="connsiteX91" fmla="*/ 440055 w 623887"/>
                <a:gd name="connsiteY91" fmla="*/ 1098233 h 1464246"/>
                <a:gd name="connsiteX92" fmla="*/ 425767 w 623887"/>
                <a:gd name="connsiteY92" fmla="*/ 1125856 h 1464246"/>
                <a:gd name="connsiteX93" fmla="*/ 415290 w 623887"/>
                <a:gd name="connsiteY93" fmla="*/ 1141096 h 1464246"/>
                <a:gd name="connsiteX94" fmla="*/ 404812 w 623887"/>
                <a:gd name="connsiteY94" fmla="*/ 1142048 h 1464246"/>
                <a:gd name="connsiteX95" fmla="*/ 400050 w 623887"/>
                <a:gd name="connsiteY95" fmla="*/ 1132523 h 1464246"/>
                <a:gd name="connsiteX96" fmla="*/ 401002 w 623887"/>
                <a:gd name="connsiteY96" fmla="*/ 1122046 h 1464246"/>
                <a:gd name="connsiteX97" fmla="*/ 419100 w 623887"/>
                <a:gd name="connsiteY97" fmla="*/ 1088708 h 1464246"/>
                <a:gd name="connsiteX98" fmla="*/ 420052 w 623887"/>
                <a:gd name="connsiteY98" fmla="*/ 1074421 h 1464246"/>
                <a:gd name="connsiteX99" fmla="*/ 399097 w 623887"/>
                <a:gd name="connsiteY99" fmla="*/ 1038226 h 1464246"/>
                <a:gd name="connsiteX100" fmla="*/ 366712 w 623887"/>
                <a:gd name="connsiteY100" fmla="*/ 956311 h 1464246"/>
                <a:gd name="connsiteX101" fmla="*/ 363855 w 623887"/>
                <a:gd name="connsiteY101" fmla="*/ 862966 h 1464246"/>
                <a:gd name="connsiteX102" fmla="*/ 391477 w 623887"/>
                <a:gd name="connsiteY102" fmla="*/ 823913 h 1464246"/>
                <a:gd name="connsiteX103" fmla="*/ 360997 w 623887"/>
                <a:gd name="connsiteY103" fmla="*/ 643891 h 1464246"/>
                <a:gd name="connsiteX104" fmla="*/ 366712 w 623887"/>
                <a:gd name="connsiteY104" fmla="*/ 662941 h 1464246"/>
                <a:gd name="connsiteX105" fmla="*/ 381000 w 623887"/>
                <a:gd name="connsiteY105" fmla="*/ 679133 h 1464246"/>
                <a:gd name="connsiteX106" fmla="*/ 408622 w 623887"/>
                <a:gd name="connsiteY106" fmla="*/ 699136 h 1464246"/>
                <a:gd name="connsiteX107" fmla="*/ 439102 w 623887"/>
                <a:gd name="connsiteY107" fmla="*/ 725806 h 1464246"/>
                <a:gd name="connsiteX108" fmla="*/ 462915 w 623887"/>
                <a:gd name="connsiteY108" fmla="*/ 750571 h 1464246"/>
                <a:gd name="connsiteX109" fmla="*/ 475297 w 623887"/>
                <a:gd name="connsiteY109" fmla="*/ 774383 h 1464246"/>
                <a:gd name="connsiteX110" fmla="*/ 483870 w 623887"/>
                <a:gd name="connsiteY110" fmla="*/ 793433 h 1464246"/>
                <a:gd name="connsiteX111" fmla="*/ 497205 w 623887"/>
                <a:gd name="connsiteY111" fmla="*/ 769621 h 1464246"/>
                <a:gd name="connsiteX112" fmla="*/ 511492 w 623887"/>
                <a:gd name="connsiteY112" fmla="*/ 745808 h 1464246"/>
                <a:gd name="connsiteX113" fmla="*/ 533400 w 623887"/>
                <a:gd name="connsiteY113" fmla="*/ 722948 h 1464246"/>
                <a:gd name="connsiteX114" fmla="*/ 565785 w 623887"/>
                <a:gd name="connsiteY114" fmla="*/ 693421 h 1464246"/>
                <a:gd name="connsiteX115" fmla="*/ 591502 w 623887"/>
                <a:gd name="connsiteY115" fmla="*/ 668656 h 1464246"/>
                <a:gd name="connsiteX116" fmla="*/ 603885 w 623887"/>
                <a:gd name="connsiteY116" fmla="*/ 644843 h 1464246"/>
                <a:gd name="connsiteX117" fmla="*/ 615315 w 623887"/>
                <a:gd name="connsiteY117" fmla="*/ 681038 h 1464246"/>
                <a:gd name="connsiteX118" fmla="*/ 612457 w 623887"/>
                <a:gd name="connsiteY118" fmla="*/ 723901 h 1464246"/>
                <a:gd name="connsiteX119" fmla="*/ 596265 w 623887"/>
                <a:gd name="connsiteY119" fmla="*/ 762001 h 1464246"/>
                <a:gd name="connsiteX120" fmla="*/ 569595 w 623887"/>
                <a:gd name="connsiteY120" fmla="*/ 810579 h 1464246"/>
                <a:gd name="connsiteX121" fmla="*/ 535305 w 623887"/>
                <a:gd name="connsiteY121" fmla="*/ 846773 h 1464246"/>
                <a:gd name="connsiteX122" fmla="*/ 506730 w 623887"/>
                <a:gd name="connsiteY122" fmla="*/ 870586 h 1464246"/>
                <a:gd name="connsiteX123" fmla="*/ 497205 w 623887"/>
                <a:gd name="connsiteY123" fmla="*/ 881063 h 1464246"/>
                <a:gd name="connsiteX124" fmla="*/ 496252 w 623887"/>
                <a:gd name="connsiteY124" fmla="*/ 889636 h 1464246"/>
                <a:gd name="connsiteX125" fmla="*/ 496252 w 623887"/>
                <a:gd name="connsiteY125" fmla="*/ 916306 h 1464246"/>
                <a:gd name="connsiteX126" fmla="*/ 492442 w 623887"/>
                <a:gd name="connsiteY126" fmla="*/ 945833 h 1464246"/>
                <a:gd name="connsiteX127" fmla="*/ 487680 w 623887"/>
                <a:gd name="connsiteY127" fmla="*/ 955358 h 1464246"/>
                <a:gd name="connsiteX128" fmla="*/ 476250 w 623887"/>
                <a:gd name="connsiteY128" fmla="*/ 953454 h 1464246"/>
                <a:gd name="connsiteX129" fmla="*/ 469582 w 623887"/>
                <a:gd name="connsiteY129" fmla="*/ 943929 h 1464246"/>
                <a:gd name="connsiteX130" fmla="*/ 472440 w 623887"/>
                <a:gd name="connsiteY130" fmla="*/ 921069 h 1464246"/>
                <a:gd name="connsiteX131" fmla="*/ 474345 w 623887"/>
                <a:gd name="connsiteY131" fmla="*/ 885826 h 1464246"/>
                <a:gd name="connsiteX132" fmla="*/ 468630 w 623887"/>
                <a:gd name="connsiteY132" fmla="*/ 871538 h 1464246"/>
                <a:gd name="connsiteX133" fmla="*/ 407670 w 623887"/>
                <a:gd name="connsiteY133" fmla="*/ 818198 h 1464246"/>
                <a:gd name="connsiteX134" fmla="*/ 348615 w 623887"/>
                <a:gd name="connsiteY134" fmla="*/ 703898 h 1464246"/>
                <a:gd name="connsiteX135" fmla="*/ 360997 w 623887"/>
                <a:gd name="connsiteY135" fmla="*/ 643891 h 1464246"/>
                <a:gd name="connsiteX136" fmla="*/ 448627 w 623887"/>
                <a:gd name="connsiteY136" fmla="*/ 249555 h 1464246"/>
                <a:gd name="connsiteX137" fmla="*/ 464820 w 623887"/>
                <a:gd name="connsiteY137" fmla="*/ 267652 h 1464246"/>
                <a:gd name="connsiteX138" fmla="*/ 481965 w 623887"/>
                <a:gd name="connsiteY138" fmla="*/ 294323 h 1464246"/>
                <a:gd name="connsiteX139" fmla="*/ 488632 w 623887"/>
                <a:gd name="connsiteY139" fmla="*/ 339090 h 1464246"/>
                <a:gd name="connsiteX140" fmla="*/ 485775 w 623887"/>
                <a:gd name="connsiteY140" fmla="*/ 385763 h 1464246"/>
                <a:gd name="connsiteX141" fmla="*/ 472440 w 623887"/>
                <a:gd name="connsiteY141" fmla="*/ 442913 h 1464246"/>
                <a:gd name="connsiteX142" fmla="*/ 460057 w 623887"/>
                <a:gd name="connsiteY142" fmla="*/ 474345 h 1464246"/>
                <a:gd name="connsiteX143" fmla="*/ 453390 w 623887"/>
                <a:gd name="connsiteY143" fmla="*/ 492443 h 1464246"/>
                <a:gd name="connsiteX144" fmla="*/ 456247 w 623887"/>
                <a:gd name="connsiteY144" fmla="*/ 518160 h 1464246"/>
                <a:gd name="connsiteX145" fmla="*/ 465772 w 623887"/>
                <a:gd name="connsiteY145" fmla="*/ 541020 h 1464246"/>
                <a:gd name="connsiteX146" fmla="*/ 469582 w 623887"/>
                <a:gd name="connsiteY146" fmla="*/ 547688 h 1464246"/>
                <a:gd name="connsiteX147" fmla="*/ 477202 w 623887"/>
                <a:gd name="connsiteY147" fmla="*/ 540068 h 1464246"/>
                <a:gd name="connsiteX148" fmla="*/ 496252 w 623887"/>
                <a:gd name="connsiteY148" fmla="*/ 518160 h 1464246"/>
                <a:gd name="connsiteX149" fmla="*/ 515302 w 623887"/>
                <a:gd name="connsiteY149" fmla="*/ 493395 h 1464246"/>
                <a:gd name="connsiteX150" fmla="*/ 526732 w 623887"/>
                <a:gd name="connsiteY150" fmla="*/ 478155 h 1464246"/>
                <a:gd name="connsiteX151" fmla="*/ 536257 w 623887"/>
                <a:gd name="connsiteY151" fmla="*/ 461963 h 1464246"/>
                <a:gd name="connsiteX152" fmla="*/ 539115 w 623887"/>
                <a:gd name="connsiteY152" fmla="*/ 444818 h 1464246"/>
                <a:gd name="connsiteX153" fmla="*/ 551497 w 623887"/>
                <a:gd name="connsiteY153" fmla="*/ 468630 h 1464246"/>
                <a:gd name="connsiteX154" fmla="*/ 561975 w 623887"/>
                <a:gd name="connsiteY154" fmla="*/ 506730 h 1464246"/>
                <a:gd name="connsiteX155" fmla="*/ 559117 w 623887"/>
                <a:gd name="connsiteY155" fmla="*/ 542925 h 1464246"/>
                <a:gd name="connsiteX156" fmla="*/ 549592 w 623887"/>
                <a:gd name="connsiteY156" fmla="*/ 592455 h 1464246"/>
                <a:gd name="connsiteX157" fmla="*/ 526732 w 623887"/>
                <a:gd name="connsiteY157" fmla="*/ 638175 h 1464246"/>
                <a:gd name="connsiteX158" fmla="*/ 507682 w 623887"/>
                <a:gd name="connsiteY158" fmla="*/ 661035 h 1464246"/>
                <a:gd name="connsiteX159" fmla="*/ 498157 w 623887"/>
                <a:gd name="connsiteY159" fmla="*/ 672465 h 1464246"/>
                <a:gd name="connsiteX160" fmla="*/ 497205 w 623887"/>
                <a:gd name="connsiteY160" fmla="*/ 685800 h 1464246"/>
                <a:gd name="connsiteX161" fmla="*/ 495300 w 623887"/>
                <a:gd name="connsiteY161" fmla="*/ 717233 h 1464246"/>
                <a:gd name="connsiteX162" fmla="*/ 494347 w 623887"/>
                <a:gd name="connsiteY162" fmla="*/ 733425 h 1464246"/>
                <a:gd name="connsiteX163" fmla="*/ 487680 w 623887"/>
                <a:gd name="connsiteY163" fmla="*/ 740093 h 1464246"/>
                <a:gd name="connsiteX164" fmla="*/ 478155 w 623887"/>
                <a:gd name="connsiteY164" fmla="*/ 739140 h 1464246"/>
                <a:gd name="connsiteX165" fmla="*/ 471487 w 623887"/>
                <a:gd name="connsiteY165" fmla="*/ 729615 h 1464246"/>
                <a:gd name="connsiteX166" fmla="*/ 472440 w 623887"/>
                <a:gd name="connsiteY166" fmla="*/ 702945 h 1464246"/>
                <a:gd name="connsiteX167" fmla="*/ 466725 w 623887"/>
                <a:gd name="connsiteY167" fmla="*/ 684848 h 1464246"/>
                <a:gd name="connsiteX168" fmla="*/ 457200 w 623887"/>
                <a:gd name="connsiteY168" fmla="*/ 679133 h 1464246"/>
                <a:gd name="connsiteX169" fmla="*/ 429577 w 623887"/>
                <a:gd name="connsiteY169" fmla="*/ 665798 h 1464246"/>
                <a:gd name="connsiteX170" fmla="*/ 389572 w 623887"/>
                <a:gd name="connsiteY170" fmla="*/ 641985 h 1464246"/>
                <a:gd name="connsiteX171" fmla="*/ 345757 w 623887"/>
                <a:gd name="connsiteY171" fmla="*/ 602933 h 1464246"/>
                <a:gd name="connsiteX172" fmla="*/ 319087 w 623887"/>
                <a:gd name="connsiteY172" fmla="*/ 559118 h 1464246"/>
                <a:gd name="connsiteX173" fmla="*/ 309562 w 623887"/>
                <a:gd name="connsiteY173" fmla="*/ 519113 h 1464246"/>
                <a:gd name="connsiteX174" fmla="*/ 312420 w 623887"/>
                <a:gd name="connsiteY174" fmla="*/ 492443 h 1464246"/>
                <a:gd name="connsiteX175" fmla="*/ 325755 w 623887"/>
                <a:gd name="connsiteY175" fmla="*/ 511493 h 1464246"/>
                <a:gd name="connsiteX176" fmla="*/ 351472 w 623887"/>
                <a:gd name="connsiteY176" fmla="*/ 527685 h 1464246"/>
                <a:gd name="connsiteX177" fmla="*/ 399097 w 623887"/>
                <a:gd name="connsiteY177" fmla="*/ 551498 h 1464246"/>
                <a:gd name="connsiteX178" fmla="*/ 429577 w 623887"/>
                <a:gd name="connsiteY178" fmla="*/ 572453 h 1464246"/>
                <a:gd name="connsiteX179" fmla="*/ 452437 w 623887"/>
                <a:gd name="connsiteY179" fmla="*/ 594360 h 1464246"/>
                <a:gd name="connsiteX180" fmla="*/ 443865 w 623887"/>
                <a:gd name="connsiteY180" fmla="*/ 566738 h 1464246"/>
                <a:gd name="connsiteX181" fmla="*/ 441960 w 623887"/>
                <a:gd name="connsiteY181" fmla="*/ 541020 h 1464246"/>
                <a:gd name="connsiteX182" fmla="*/ 433387 w 623887"/>
                <a:gd name="connsiteY182" fmla="*/ 511493 h 1464246"/>
                <a:gd name="connsiteX183" fmla="*/ 419100 w 623887"/>
                <a:gd name="connsiteY183" fmla="*/ 500063 h 1464246"/>
                <a:gd name="connsiteX184" fmla="*/ 393382 w 623887"/>
                <a:gd name="connsiteY184" fmla="*/ 497205 h 1464246"/>
                <a:gd name="connsiteX185" fmla="*/ 366712 w 623887"/>
                <a:gd name="connsiteY185" fmla="*/ 487680 h 1464246"/>
                <a:gd name="connsiteX186" fmla="*/ 326707 w 623887"/>
                <a:gd name="connsiteY186" fmla="*/ 468630 h 1464246"/>
                <a:gd name="connsiteX187" fmla="*/ 280035 w 623887"/>
                <a:gd name="connsiteY187" fmla="*/ 438150 h 1464246"/>
                <a:gd name="connsiteX188" fmla="*/ 247650 w 623887"/>
                <a:gd name="connsiteY188" fmla="*/ 403860 h 1464246"/>
                <a:gd name="connsiteX189" fmla="*/ 236220 w 623887"/>
                <a:gd name="connsiteY189" fmla="*/ 373380 h 1464246"/>
                <a:gd name="connsiteX190" fmla="*/ 235267 w 623887"/>
                <a:gd name="connsiteY190" fmla="*/ 347663 h 1464246"/>
                <a:gd name="connsiteX191" fmla="*/ 249555 w 623887"/>
                <a:gd name="connsiteY191" fmla="*/ 361950 h 1464246"/>
                <a:gd name="connsiteX192" fmla="*/ 270510 w 623887"/>
                <a:gd name="connsiteY192" fmla="*/ 371475 h 1464246"/>
                <a:gd name="connsiteX193" fmla="*/ 300990 w 623887"/>
                <a:gd name="connsiteY193" fmla="*/ 376238 h 1464246"/>
                <a:gd name="connsiteX194" fmla="*/ 333375 w 623887"/>
                <a:gd name="connsiteY194" fmla="*/ 385763 h 1464246"/>
                <a:gd name="connsiteX195" fmla="*/ 367665 w 623887"/>
                <a:gd name="connsiteY195" fmla="*/ 399097 h 1464246"/>
                <a:gd name="connsiteX196" fmla="*/ 401955 w 623887"/>
                <a:gd name="connsiteY196" fmla="*/ 421958 h 1464246"/>
                <a:gd name="connsiteX197" fmla="*/ 404812 w 623887"/>
                <a:gd name="connsiteY197" fmla="*/ 393383 h 1464246"/>
                <a:gd name="connsiteX198" fmla="*/ 408622 w 623887"/>
                <a:gd name="connsiteY198" fmla="*/ 370522 h 1464246"/>
                <a:gd name="connsiteX199" fmla="*/ 423862 w 623887"/>
                <a:gd name="connsiteY199" fmla="*/ 324803 h 1464246"/>
                <a:gd name="connsiteX200" fmla="*/ 441007 w 623887"/>
                <a:gd name="connsiteY200" fmla="*/ 290513 h 1464246"/>
                <a:gd name="connsiteX201" fmla="*/ 447675 w 623887"/>
                <a:gd name="connsiteY201" fmla="*/ 264795 h 1464246"/>
                <a:gd name="connsiteX202" fmla="*/ 448627 w 623887"/>
                <a:gd name="connsiteY202" fmla="*/ 249555 h 1464246"/>
                <a:gd name="connsiteX203" fmla="*/ 25717 w 623887"/>
                <a:gd name="connsiteY203" fmla="*/ 4764 h 1464246"/>
                <a:gd name="connsiteX204" fmla="*/ 58102 w 623887"/>
                <a:gd name="connsiteY204" fmla="*/ 5716 h 1464246"/>
                <a:gd name="connsiteX205" fmla="*/ 90488 w 623887"/>
                <a:gd name="connsiteY205" fmla="*/ 18099 h 1464246"/>
                <a:gd name="connsiteX206" fmla="*/ 128588 w 623887"/>
                <a:gd name="connsiteY206" fmla="*/ 43816 h 1464246"/>
                <a:gd name="connsiteX207" fmla="*/ 160972 w 623887"/>
                <a:gd name="connsiteY207" fmla="*/ 73344 h 1464246"/>
                <a:gd name="connsiteX208" fmla="*/ 184785 w 623887"/>
                <a:gd name="connsiteY208" fmla="*/ 107634 h 1464246"/>
                <a:gd name="connsiteX209" fmla="*/ 167640 w 623887"/>
                <a:gd name="connsiteY209" fmla="*/ 111444 h 1464246"/>
                <a:gd name="connsiteX210" fmla="*/ 129540 w 623887"/>
                <a:gd name="connsiteY210" fmla="*/ 108586 h 1464246"/>
                <a:gd name="connsiteX211" fmla="*/ 100013 w 623887"/>
                <a:gd name="connsiteY211" fmla="*/ 100014 h 1464246"/>
                <a:gd name="connsiteX212" fmla="*/ 64770 w 623887"/>
                <a:gd name="connsiteY212" fmla="*/ 77154 h 1464246"/>
                <a:gd name="connsiteX213" fmla="*/ 41910 w 623887"/>
                <a:gd name="connsiteY213" fmla="*/ 50484 h 1464246"/>
                <a:gd name="connsiteX214" fmla="*/ 22860 w 623887"/>
                <a:gd name="connsiteY214" fmla="*/ 25719 h 1464246"/>
                <a:gd name="connsiteX215" fmla="*/ 0 w 623887"/>
                <a:gd name="connsiteY215" fmla="*/ 11431 h 1464246"/>
                <a:gd name="connsiteX216" fmla="*/ 25717 w 623887"/>
                <a:gd name="connsiteY216" fmla="*/ 4764 h 1464246"/>
                <a:gd name="connsiteX217" fmla="*/ 193357 w 623887"/>
                <a:gd name="connsiteY217" fmla="*/ 0 h 1464246"/>
                <a:gd name="connsiteX218" fmla="*/ 213359 w 623887"/>
                <a:gd name="connsiteY218" fmla="*/ 7620 h 1464246"/>
                <a:gd name="connsiteX219" fmla="*/ 236219 w 623887"/>
                <a:gd name="connsiteY219" fmla="*/ 26670 h 1464246"/>
                <a:gd name="connsiteX220" fmla="*/ 252412 w 623887"/>
                <a:gd name="connsiteY220" fmla="*/ 44768 h 1464246"/>
                <a:gd name="connsiteX221" fmla="*/ 267652 w 623887"/>
                <a:gd name="connsiteY221" fmla="*/ 88583 h 1464246"/>
                <a:gd name="connsiteX222" fmla="*/ 274319 w 623887"/>
                <a:gd name="connsiteY222" fmla="*/ 139065 h 1464246"/>
                <a:gd name="connsiteX223" fmla="*/ 281939 w 623887"/>
                <a:gd name="connsiteY223" fmla="*/ 169545 h 1464246"/>
                <a:gd name="connsiteX224" fmla="*/ 298132 w 623887"/>
                <a:gd name="connsiteY224" fmla="*/ 208598 h 1464246"/>
                <a:gd name="connsiteX225" fmla="*/ 305752 w 623887"/>
                <a:gd name="connsiteY225" fmla="*/ 220028 h 1464246"/>
                <a:gd name="connsiteX226" fmla="*/ 305752 w 623887"/>
                <a:gd name="connsiteY226" fmla="*/ 209550 h 1464246"/>
                <a:gd name="connsiteX227" fmla="*/ 306704 w 623887"/>
                <a:gd name="connsiteY227" fmla="*/ 188595 h 1464246"/>
                <a:gd name="connsiteX228" fmla="*/ 312419 w 623887"/>
                <a:gd name="connsiteY228" fmla="*/ 155258 h 1464246"/>
                <a:gd name="connsiteX229" fmla="*/ 322897 w 623887"/>
                <a:gd name="connsiteY229" fmla="*/ 121920 h 1464246"/>
                <a:gd name="connsiteX230" fmla="*/ 322897 w 623887"/>
                <a:gd name="connsiteY230" fmla="*/ 99060 h 1464246"/>
                <a:gd name="connsiteX231" fmla="*/ 317182 w 623887"/>
                <a:gd name="connsiteY231" fmla="*/ 83820 h 1464246"/>
                <a:gd name="connsiteX232" fmla="*/ 334327 w 623887"/>
                <a:gd name="connsiteY232" fmla="*/ 94298 h 1464246"/>
                <a:gd name="connsiteX233" fmla="*/ 353377 w 623887"/>
                <a:gd name="connsiteY233" fmla="*/ 109538 h 1464246"/>
                <a:gd name="connsiteX234" fmla="*/ 367664 w 623887"/>
                <a:gd name="connsiteY234" fmla="*/ 133350 h 1464246"/>
                <a:gd name="connsiteX235" fmla="*/ 377189 w 623887"/>
                <a:gd name="connsiteY235" fmla="*/ 163830 h 1464246"/>
                <a:gd name="connsiteX236" fmla="*/ 383857 w 623887"/>
                <a:gd name="connsiteY236" fmla="*/ 210503 h 1464246"/>
                <a:gd name="connsiteX237" fmla="*/ 382904 w 623887"/>
                <a:gd name="connsiteY237" fmla="*/ 263843 h 1464246"/>
                <a:gd name="connsiteX238" fmla="*/ 376237 w 623887"/>
                <a:gd name="connsiteY238" fmla="*/ 288608 h 1464246"/>
                <a:gd name="connsiteX239" fmla="*/ 375284 w 623887"/>
                <a:gd name="connsiteY239" fmla="*/ 307658 h 1464246"/>
                <a:gd name="connsiteX240" fmla="*/ 381952 w 623887"/>
                <a:gd name="connsiteY240" fmla="*/ 328613 h 1464246"/>
                <a:gd name="connsiteX241" fmla="*/ 396239 w 623887"/>
                <a:gd name="connsiteY241" fmla="*/ 348615 h 1464246"/>
                <a:gd name="connsiteX242" fmla="*/ 402907 w 623887"/>
                <a:gd name="connsiteY242" fmla="*/ 358140 h 1464246"/>
                <a:gd name="connsiteX243" fmla="*/ 401954 w 623887"/>
                <a:gd name="connsiteY243" fmla="*/ 368618 h 1464246"/>
                <a:gd name="connsiteX244" fmla="*/ 389572 w 623887"/>
                <a:gd name="connsiteY244" fmla="*/ 373380 h 1464246"/>
                <a:gd name="connsiteX245" fmla="*/ 379094 w 623887"/>
                <a:gd name="connsiteY245" fmla="*/ 364808 h 1464246"/>
                <a:gd name="connsiteX246" fmla="*/ 367664 w 623887"/>
                <a:gd name="connsiteY246" fmla="*/ 355283 h 1464246"/>
                <a:gd name="connsiteX247" fmla="*/ 358139 w 623887"/>
                <a:gd name="connsiteY247" fmla="*/ 339090 h 1464246"/>
                <a:gd name="connsiteX248" fmla="*/ 351472 w 623887"/>
                <a:gd name="connsiteY248" fmla="*/ 324803 h 1464246"/>
                <a:gd name="connsiteX249" fmla="*/ 319087 w 623887"/>
                <a:gd name="connsiteY249" fmla="*/ 324803 h 1464246"/>
                <a:gd name="connsiteX250" fmla="*/ 282892 w 623887"/>
                <a:gd name="connsiteY250" fmla="*/ 320993 h 1464246"/>
                <a:gd name="connsiteX251" fmla="*/ 239077 w 623887"/>
                <a:gd name="connsiteY251" fmla="*/ 308610 h 1464246"/>
                <a:gd name="connsiteX252" fmla="*/ 196214 w 623887"/>
                <a:gd name="connsiteY252" fmla="*/ 291465 h 1464246"/>
                <a:gd name="connsiteX253" fmla="*/ 169544 w 623887"/>
                <a:gd name="connsiteY253" fmla="*/ 274320 h 1464246"/>
                <a:gd name="connsiteX254" fmla="*/ 155257 w 623887"/>
                <a:gd name="connsiteY254" fmla="*/ 252413 h 1464246"/>
                <a:gd name="connsiteX255" fmla="*/ 148589 w 623887"/>
                <a:gd name="connsiteY255" fmla="*/ 237173 h 1464246"/>
                <a:gd name="connsiteX256" fmla="*/ 143827 w 623887"/>
                <a:gd name="connsiteY256" fmla="*/ 220980 h 1464246"/>
                <a:gd name="connsiteX257" fmla="*/ 154304 w 623887"/>
                <a:gd name="connsiteY257" fmla="*/ 228600 h 1464246"/>
                <a:gd name="connsiteX258" fmla="*/ 169544 w 623887"/>
                <a:gd name="connsiteY258" fmla="*/ 233363 h 1464246"/>
                <a:gd name="connsiteX259" fmla="*/ 189547 w 623887"/>
                <a:gd name="connsiteY259" fmla="*/ 233363 h 1464246"/>
                <a:gd name="connsiteX260" fmla="*/ 218122 w 623887"/>
                <a:gd name="connsiteY260" fmla="*/ 234315 h 1464246"/>
                <a:gd name="connsiteX261" fmla="*/ 246697 w 623887"/>
                <a:gd name="connsiteY261" fmla="*/ 235268 h 1464246"/>
                <a:gd name="connsiteX262" fmla="*/ 281939 w 623887"/>
                <a:gd name="connsiteY262" fmla="*/ 239078 h 1464246"/>
                <a:gd name="connsiteX263" fmla="*/ 273367 w 623887"/>
                <a:gd name="connsiteY263" fmla="*/ 214313 h 1464246"/>
                <a:gd name="connsiteX264" fmla="*/ 265747 w 623887"/>
                <a:gd name="connsiteY264" fmla="*/ 193358 h 1464246"/>
                <a:gd name="connsiteX265" fmla="*/ 254317 w 623887"/>
                <a:gd name="connsiteY265" fmla="*/ 191453 h 1464246"/>
                <a:gd name="connsiteX266" fmla="*/ 243839 w 623887"/>
                <a:gd name="connsiteY266" fmla="*/ 195263 h 1464246"/>
                <a:gd name="connsiteX267" fmla="*/ 216217 w 623887"/>
                <a:gd name="connsiteY267" fmla="*/ 199073 h 1464246"/>
                <a:gd name="connsiteX268" fmla="*/ 175259 w 623887"/>
                <a:gd name="connsiteY268" fmla="*/ 199073 h 1464246"/>
                <a:gd name="connsiteX269" fmla="*/ 139064 w 623887"/>
                <a:gd name="connsiteY269" fmla="*/ 192405 h 1464246"/>
                <a:gd name="connsiteX270" fmla="*/ 102869 w 623887"/>
                <a:gd name="connsiteY270" fmla="*/ 180023 h 1464246"/>
                <a:gd name="connsiteX271" fmla="*/ 81914 w 623887"/>
                <a:gd name="connsiteY271" fmla="*/ 160973 h 1464246"/>
                <a:gd name="connsiteX272" fmla="*/ 70484 w 623887"/>
                <a:gd name="connsiteY272" fmla="*/ 137160 h 1464246"/>
                <a:gd name="connsiteX273" fmla="*/ 86677 w 623887"/>
                <a:gd name="connsiteY273" fmla="*/ 144780 h 1464246"/>
                <a:gd name="connsiteX274" fmla="*/ 105727 w 623887"/>
                <a:gd name="connsiteY274" fmla="*/ 145733 h 1464246"/>
                <a:gd name="connsiteX275" fmla="*/ 130492 w 623887"/>
                <a:gd name="connsiteY275" fmla="*/ 140018 h 1464246"/>
                <a:gd name="connsiteX276" fmla="*/ 156209 w 623887"/>
                <a:gd name="connsiteY276" fmla="*/ 134303 h 1464246"/>
                <a:gd name="connsiteX277" fmla="*/ 180974 w 623887"/>
                <a:gd name="connsiteY277" fmla="*/ 135255 h 1464246"/>
                <a:gd name="connsiteX278" fmla="*/ 201929 w 623887"/>
                <a:gd name="connsiteY278" fmla="*/ 137160 h 1464246"/>
                <a:gd name="connsiteX279" fmla="*/ 218122 w 623887"/>
                <a:gd name="connsiteY279" fmla="*/ 138113 h 1464246"/>
                <a:gd name="connsiteX280" fmla="*/ 207644 w 623887"/>
                <a:gd name="connsiteY280" fmla="*/ 125730 h 1464246"/>
                <a:gd name="connsiteX281" fmla="*/ 204787 w 623887"/>
                <a:gd name="connsiteY281" fmla="*/ 113348 h 1464246"/>
                <a:gd name="connsiteX282" fmla="*/ 202882 w 623887"/>
                <a:gd name="connsiteY282" fmla="*/ 95250 h 1464246"/>
                <a:gd name="connsiteX283" fmla="*/ 200977 w 623887"/>
                <a:gd name="connsiteY283" fmla="*/ 29528 h 1464246"/>
                <a:gd name="connsiteX284" fmla="*/ 199072 w 623887"/>
                <a:gd name="connsiteY284" fmla="*/ 10478 h 1464246"/>
                <a:gd name="connsiteX285" fmla="*/ 193357 w 623887"/>
                <a:gd name="connsiteY285" fmla="*/ 0 h 14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623887" h="1464246">
                  <a:moveTo>
                    <a:pt x="293369" y="1149668"/>
                  </a:moveTo>
                  <a:cubicBezTo>
                    <a:pt x="291465" y="1159193"/>
                    <a:pt x="287654" y="1167766"/>
                    <a:pt x="287654" y="1177291"/>
                  </a:cubicBezTo>
                  <a:cubicBezTo>
                    <a:pt x="287654" y="1186816"/>
                    <a:pt x="291465" y="1195388"/>
                    <a:pt x="293369" y="1204913"/>
                  </a:cubicBezTo>
                  <a:cubicBezTo>
                    <a:pt x="296227" y="1221106"/>
                    <a:pt x="300037" y="1237298"/>
                    <a:pt x="301942" y="1253491"/>
                  </a:cubicBezTo>
                  <a:cubicBezTo>
                    <a:pt x="302894" y="1264920"/>
                    <a:pt x="303847" y="1277303"/>
                    <a:pt x="302894" y="1288733"/>
                  </a:cubicBezTo>
                  <a:cubicBezTo>
                    <a:pt x="302894" y="1301116"/>
                    <a:pt x="301942" y="1314450"/>
                    <a:pt x="299084" y="1325880"/>
                  </a:cubicBezTo>
                  <a:cubicBezTo>
                    <a:pt x="298132" y="1332548"/>
                    <a:pt x="295275" y="1339216"/>
                    <a:pt x="293369" y="1344930"/>
                  </a:cubicBezTo>
                  <a:cubicBezTo>
                    <a:pt x="302894" y="1339216"/>
                    <a:pt x="310515" y="1333500"/>
                    <a:pt x="320040" y="1330643"/>
                  </a:cubicBezTo>
                  <a:cubicBezTo>
                    <a:pt x="328612" y="1327786"/>
                    <a:pt x="338137" y="1326833"/>
                    <a:pt x="347662" y="1324928"/>
                  </a:cubicBezTo>
                  <a:cubicBezTo>
                    <a:pt x="361950" y="1323023"/>
                    <a:pt x="376237" y="1322070"/>
                    <a:pt x="390525" y="1322070"/>
                  </a:cubicBezTo>
                  <a:cubicBezTo>
                    <a:pt x="404812" y="1321118"/>
                    <a:pt x="420052" y="1322070"/>
                    <a:pt x="434340" y="1322070"/>
                  </a:cubicBezTo>
                  <a:cubicBezTo>
                    <a:pt x="441959" y="1322070"/>
                    <a:pt x="448627" y="1322070"/>
                    <a:pt x="456247" y="1320166"/>
                  </a:cubicBezTo>
                  <a:cubicBezTo>
                    <a:pt x="463867" y="1317308"/>
                    <a:pt x="470534" y="1312545"/>
                    <a:pt x="478155" y="1309688"/>
                  </a:cubicBezTo>
                  <a:cubicBezTo>
                    <a:pt x="473392" y="1320166"/>
                    <a:pt x="469582" y="1330643"/>
                    <a:pt x="463867" y="1340168"/>
                  </a:cubicBezTo>
                  <a:cubicBezTo>
                    <a:pt x="460057" y="1350645"/>
                    <a:pt x="453390" y="1360170"/>
                    <a:pt x="444817" y="1367791"/>
                  </a:cubicBezTo>
                  <a:cubicBezTo>
                    <a:pt x="433387" y="1378268"/>
                    <a:pt x="419100" y="1385888"/>
                    <a:pt x="405765" y="1392555"/>
                  </a:cubicBezTo>
                  <a:cubicBezTo>
                    <a:pt x="393382" y="1399223"/>
                    <a:pt x="381000" y="1403033"/>
                    <a:pt x="367665" y="1406843"/>
                  </a:cubicBezTo>
                  <a:cubicBezTo>
                    <a:pt x="357187" y="1409700"/>
                    <a:pt x="346709" y="1412558"/>
                    <a:pt x="335279" y="1414463"/>
                  </a:cubicBezTo>
                  <a:cubicBezTo>
                    <a:pt x="324802" y="1416368"/>
                    <a:pt x="314325" y="1416368"/>
                    <a:pt x="303847" y="1417321"/>
                  </a:cubicBezTo>
                  <a:cubicBezTo>
                    <a:pt x="293369" y="1418273"/>
                    <a:pt x="282892" y="1419225"/>
                    <a:pt x="272415" y="1421130"/>
                  </a:cubicBezTo>
                  <a:cubicBezTo>
                    <a:pt x="263842" y="1423036"/>
                    <a:pt x="255269" y="1425893"/>
                    <a:pt x="246697" y="1430655"/>
                  </a:cubicBezTo>
                  <a:cubicBezTo>
                    <a:pt x="237172" y="1436371"/>
                    <a:pt x="229552" y="1444943"/>
                    <a:pt x="220027" y="1452563"/>
                  </a:cubicBezTo>
                  <a:cubicBezTo>
                    <a:pt x="214312" y="1456373"/>
                    <a:pt x="210502" y="1462088"/>
                    <a:pt x="203834" y="1463993"/>
                  </a:cubicBezTo>
                  <a:cubicBezTo>
                    <a:pt x="200977" y="1464946"/>
                    <a:pt x="199072" y="1463041"/>
                    <a:pt x="197167" y="1461136"/>
                  </a:cubicBezTo>
                  <a:cubicBezTo>
                    <a:pt x="195262" y="1459230"/>
                    <a:pt x="192404" y="1457325"/>
                    <a:pt x="191452" y="1454468"/>
                  </a:cubicBezTo>
                  <a:cubicBezTo>
                    <a:pt x="191452" y="1451611"/>
                    <a:pt x="192404" y="1447800"/>
                    <a:pt x="193357" y="1445896"/>
                  </a:cubicBezTo>
                  <a:cubicBezTo>
                    <a:pt x="196215" y="1442086"/>
                    <a:pt x="199072" y="1439228"/>
                    <a:pt x="202882" y="1437323"/>
                  </a:cubicBezTo>
                  <a:cubicBezTo>
                    <a:pt x="209550" y="1432561"/>
                    <a:pt x="218122" y="1429703"/>
                    <a:pt x="223837" y="1423988"/>
                  </a:cubicBezTo>
                  <a:cubicBezTo>
                    <a:pt x="226694" y="1420178"/>
                    <a:pt x="227647" y="1415416"/>
                    <a:pt x="227647" y="1410653"/>
                  </a:cubicBezTo>
                  <a:cubicBezTo>
                    <a:pt x="227647" y="1403033"/>
                    <a:pt x="222884" y="1394461"/>
                    <a:pt x="220979" y="1386841"/>
                  </a:cubicBezTo>
                  <a:cubicBezTo>
                    <a:pt x="218122" y="1372553"/>
                    <a:pt x="215265" y="1359218"/>
                    <a:pt x="214312" y="1344930"/>
                  </a:cubicBezTo>
                  <a:cubicBezTo>
                    <a:pt x="213359" y="1328738"/>
                    <a:pt x="213359" y="1311593"/>
                    <a:pt x="215265" y="1295400"/>
                  </a:cubicBezTo>
                  <a:cubicBezTo>
                    <a:pt x="217169" y="1276350"/>
                    <a:pt x="220027" y="1258253"/>
                    <a:pt x="224790" y="1239203"/>
                  </a:cubicBezTo>
                  <a:cubicBezTo>
                    <a:pt x="229552" y="1223011"/>
                    <a:pt x="235267" y="1205866"/>
                    <a:pt x="243840" y="1190625"/>
                  </a:cubicBezTo>
                  <a:cubicBezTo>
                    <a:pt x="248602" y="1181100"/>
                    <a:pt x="257175" y="1172528"/>
                    <a:pt x="264794" y="1164908"/>
                  </a:cubicBezTo>
                  <a:cubicBezTo>
                    <a:pt x="273367" y="1158241"/>
                    <a:pt x="283844" y="1154431"/>
                    <a:pt x="293369" y="1149668"/>
                  </a:cubicBezTo>
                  <a:close/>
                  <a:moveTo>
                    <a:pt x="358139" y="991553"/>
                  </a:moveTo>
                  <a:cubicBezTo>
                    <a:pt x="358139" y="1001078"/>
                    <a:pt x="355282" y="1010603"/>
                    <a:pt x="357187" y="1019175"/>
                  </a:cubicBezTo>
                  <a:cubicBezTo>
                    <a:pt x="359092" y="1028700"/>
                    <a:pt x="363854" y="1037273"/>
                    <a:pt x="366712" y="1045845"/>
                  </a:cubicBezTo>
                  <a:cubicBezTo>
                    <a:pt x="372427" y="1061085"/>
                    <a:pt x="378142" y="1076325"/>
                    <a:pt x="382904" y="1091566"/>
                  </a:cubicBezTo>
                  <a:cubicBezTo>
                    <a:pt x="386714" y="1102995"/>
                    <a:pt x="388619" y="1114425"/>
                    <a:pt x="390524" y="1126808"/>
                  </a:cubicBezTo>
                  <a:cubicBezTo>
                    <a:pt x="391477" y="1139191"/>
                    <a:pt x="393382" y="1151573"/>
                    <a:pt x="393382" y="1163955"/>
                  </a:cubicBezTo>
                  <a:cubicBezTo>
                    <a:pt x="393382" y="1170623"/>
                    <a:pt x="391477" y="1177291"/>
                    <a:pt x="390524" y="1183005"/>
                  </a:cubicBezTo>
                  <a:cubicBezTo>
                    <a:pt x="398144" y="1176338"/>
                    <a:pt x="405764" y="1169670"/>
                    <a:pt x="414337" y="1163955"/>
                  </a:cubicBezTo>
                  <a:cubicBezTo>
                    <a:pt x="422909" y="1163003"/>
                    <a:pt x="431482" y="1160145"/>
                    <a:pt x="441007" y="1157288"/>
                  </a:cubicBezTo>
                  <a:cubicBezTo>
                    <a:pt x="454342" y="1153478"/>
                    <a:pt x="468629" y="1150620"/>
                    <a:pt x="481964" y="1147763"/>
                  </a:cubicBezTo>
                  <a:cubicBezTo>
                    <a:pt x="496252" y="1144905"/>
                    <a:pt x="511492" y="1143000"/>
                    <a:pt x="525779" y="1140143"/>
                  </a:cubicBezTo>
                  <a:cubicBezTo>
                    <a:pt x="532447" y="1139191"/>
                    <a:pt x="540067" y="1138238"/>
                    <a:pt x="546734" y="1135380"/>
                  </a:cubicBezTo>
                  <a:cubicBezTo>
                    <a:pt x="554354" y="1131570"/>
                    <a:pt x="560069" y="1125855"/>
                    <a:pt x="566737" y="1122045"/>
                  </a:cubicBezTo>
                  <a:cubicBezTo>
                    <a:pt x="563879" y="1133475"/>
                    <a:pt x="561022" y="1143953"/>
                    <a:pt x="557212" y="1154430"/>
                  </a:cubicBezTo>
                  <a:cubicBezTo>
                    <a:pt x="553402" y="1164908"/>
                    <a:pt x="548639" y="1174433"/>
                    <a:pt x="541019" y="1183005"/>
                  </a:cubicBezTo>
                  <a:cubicBezTo>
                    <a:pt x="531494" y="1194435"/>
                    <a:pt x="519112" y="1204913"/>
                    <a:pt x="506729" y="1213485"/>
                  </a:cubicBezTo>
                  <a:cubicBezTo>
                    <a:pt x="496252" y="1221105"/>
                    <a:pt x="483869" y="1227773"/>
                    <a:pt x="471487" y="1233488"/>
                  </a:cubicBezTo>
                  <a:cubicBezTo>
                    <a:pt x="461962" y="1238250"/>
                    <a:pt x="451484" y="1243013"/>
                    <a:pt x="441959" y="1246823"/>
                  </a:cubicBezTo>
                  <a:cubicBezTo>
                    <a:pt x="431482" y="1249680"/>
                    <a:pt x="421004" y="1251586"/>
                    <a:pt x="411479" y="1254443"/>
                  </a:cubicBezTo>
                  <a:cubicBezTo>
                    <a:pt x="401002" y="1257300"/>
                    <a:pt x="391477" y="1259205"/>
                    <a:pt x="380999" y="1263968"/>
                  </a:cubicBezTo>
                  <a:cubicBezTo>
                    <a:pt x="372427" y="1267778"/>
                    <a:pt x="363854" y="1271588"/>
                    <a:pt x="357187" y="1277303"/>
                  </a:cubicBezTo>
                  <a:cubicBezTo>
                    <a:pt x="348614" y="1284923"/>
                    <a:pt x="342899" y="1294448"/>
                    <a:pt x="334327" y="1303020"/>
                  </a:cubicBezTo>
                  <a:cubicBezTo>
                    <a:pt x="329564" y="1307783"/>
                    <a:pt x="325754" y="1313498"/>
                    <a:pt x="320039" y="1317308"/>
                  </a:cubicBezTo>
                  <a:cubicBezTo>
                    <a:pt x="318134" y="1318261"/>
                    <a:pt x="315277" y="1316355"/>
                    <a:pt x="312419" y="1315403"/>
                  </a:cubicBezTo>
                  <a:cubicBezTo>
                    <a:pt x="309562" y="1314450"/>
                    <a:pt x="306704" y="1312545"/>
                    <a:pt x="305752" y="1309688"/>
                  </a:cubicBezTo>
                  <a:cubicBezTo>
                    <a:pt x="304799" y="1306830"/>
                    <a:pt x="305752" y="1303020"/>
                    <a:pt x="306704" y="1300163"/>
                  </a:cubicBezTo>
                  <a:cubicBezTo>
                    <a:pt x="308609" y="1296353"/>
                    <a:pt x="311467" y="1293495"/>
                    <a:pt x="314324" y="1289686"/>
                  </a:cubicBezTo>
                  <a:cubicBezTo>
                    <a:pt x="320039" y="1283970"/>
                    <a:pt x="328612" y="1280161"/>
                    <a:pt x="333374" y="1272541"/>
                  </a:cubicBezTo>
                  <a:cubicBezTo>
                    <a:pt x="336232" y="1268730"/>
                    <a:pt x="336232" y="1263016"/>
                    <a:pt x="334327" y="1258253"/>
                  </a:cubicBezTo>
                  <a:cubicBezTo>
                    <a:pt x="332422" y="1250633"/>
                    <a:pt x="326707" y="1243966"/>
                    <a:pt x="323849" y="1235393"/>
                  </a:cubicBezTo>
                  <a:cubicBezTo>
                    <a:pt x="319087" y="1222058"/>
                    <a:pt x="313372" y="1208723"/>
                    <a:pt x="310514" y="1195388"/>
                  </a:cubicBezTo>
                  <a:cubicBezTo>
                    <a:pt x="306704" y="1179195"/>
                    <a:pt x="304799" y="1163003"/>
                    <a:pt x="303847" y="1146810"/>
                  </a:cubicBezTo>
                  <a:cubicBezTo>
                    <a:pt x="302894" y="1127760"/>
                    <a:pt x="302894" y="1108710"/>
                    <a:pt x="304799" y="1090613"/>
                  </a:cubicBezTo>
                  <a:cubicBezTo>
                    <a:pt x="306704" y="1073468"/>
                    <a:pt x="309562" y="1056323"/>
                    <a:pt x="315277" y="1040130"/>
                  </a:cubicBezTo>
                  <a:cubicBezTo>
                    <a:pt x="319087" y="1029653"/>
                    <a:pt x="324802" y="1020128"/>
                    <a:pt x="332422" y="1011555"/>
                  </a:cubicBezTo>
                  <a:cubicBezTo>
                    <a:pt x="340042" y="1003935"/>
                    <a:pt x="349567" y="998220"/>
                    <a:pt x="358139" y="991553"/>
                  </a:cubicBezTo>
                  <a:close/>
                  <a:moveTo>
                    <a:pt x="391477" y="823913"/>
                  </a:moveTo>
                  <a:cubicBezTo>
                    <a:pt x="391477" y="830581"/>
                    <a:pt x="390525" y="838201"/>
                    <a:pt x="392430" y="844868"/>
                  </a:cubicBezTo>
                  <a:cubicBezTo>
                    <a:pt x="394335" y="854393"/>
                    <a:pt x="397192" y="863918"/>
                    <a:pt x="401955" y="872491"/>
                  </a:cubicBezTo>
                  <a:cubicBezTo>
                    <a:pt x="407670" y="882968"/>
                    <a:pt x="417195" y="891541"/>
                    <a:pt x="424815" y="901066"/>
                  </a:cubicBezTo>
                  <a:cubicBezTo>
                    <a:pt x="432435" y="911543"/>
                    <a:pt x="441007" y="921068"/>
                    <a:pt x="447675" y="932498"/>
                  </a:cubicBezTo>
                  <a:cubicBezTo>
                    <a:pt x="454342" y="942976"/>
                    <a:pt x="459105" y="953453"/>
                    <a:pt x="462915" y="964883"/>
                  </a:cubicBezTo>
                  <a:cubicBezTo>
                    <a:pt x="465772" y="971551"/>
                    <a:pt x="466725" y="979171"/>
                    <a:pt x="467677" y="985838"/>
                  </a:cubicBezTo>
                  <a:cubicBezTo>
                    <a:pt x="467677" y="992506"/>
                    <a:pt x="465772" y="998221"/>
                    <a:pt x="465772" y="1004888"/>
                  </a:cubicBezTo>
                  <a:cubicBezTo>
                    <a:pt x="473392" y="996316"/>
                    <a:pt x="479107" y="986791"/>
                    <a:pt x="486727" y="979171"/>
                  </a:cubicBezTo>
                  <a:cubicBezTo>
                    <a:pt x="494347" y="971551"/>
                    <a:pt x="502920" y="965836"/>
                    <a:pt x="511492" y="960121"/>
                  </a:cubicBezTo>
                  <a:cubicBezTo>
                    <a:pt x="523875" y="952501"/>
                    <a:pt x="538162" y="945833"/>
                    <a:pt x="551497" y="940118"/>
                  </a:cubicBezTo>
                  <a:cubicBezTo>
                    <a:pt x="563880" y="934403"/>
                    <a:pt x="577215" y="930593"/>
                    <a:pt x="589597" y="924878"/>
                  </a:cubicBezTo>
                  <a:cubicBezTo>
                    <a:pt x="597217" y="921068"/>
                    <a:pt x="604837" y="914401"/>
                    <a:pt x="612457" y="908686"/>
                  </a:cubicBezTo>
                  <a:cubicBezTo>
                    <a:pt x="617220" y="903923"/>
                    <a:pt x="621030" y="899161"/>
                    <a:pt x="623887" y="894398"/>
                  </a:cubicBezTo>
                  <a:cubicBezTo>
                    <a:pt x="621982" y="907733"/>
                    <a:pt x="623887" y="923926"/>
                    <a:pt x="621982" y="936308"/>
                  </a:cubicBezTo>
                  <a:cubicBezTo>
                    <a:pt x="619125" y="946786"/>
                    <a:pt x="616267" y="957263"/>
                    <a:pt x="611505" y="966788"/>
                  </a:cubicBezTo>
                  <a:cubicBezTo>
                    <a:pt x="597217" y="993458"/>
                    <a:pt x="570547" y="1021081"/>
                    <a:pt x="547687" y="1040131"/>
                  </a:cubicBezTo>
                  <a:cubicBezTo>
                    <a:pt x="519112" y="1063943"/>
                    <a:pt x="490537" y="1073468"/>
                    <a:pt x="457200" y="1085851"/>
                  </a:cubicBezTo>
                  <a:cubicBezTo>
                    <a:pt x="452437" y="1087756"/>
                    <a:pt x="447675" y="1088708"/>
                    <a:pt x="443865" y="1091566"/>
                  </a:cubicBezTo>
                  <a:cubicBezTo>
                    <a:pt x="441960" y="1092518"/>
                    <a:pt x="441007" y="1096328"/>
                    <a:pt x="440055" y="1098233"/>
                  </a:cubicBezTo>
                  <a:cubicBezTo>
                    <a:pt x="435292" y="1107758"/>
                    <a:pt x="430530" y="1117283"/>
                    <a:pt x="425767" y="1125856"/>
                  </a:cubicBezTo>
                  <a:cubicBezTo>
                    <a:pt x="422910" y="1131571"/>
                    <a:pt x="420052" y="1137286"/>
                    <a:pt x="415290" y="1141096"/>
                  </a:cubicBezTo>
                  <a:cubicBezTo>
                    <a:pt x="412432" y="1143001"/>
                    <a:pt x="407670" y="1143953"/>
                    <a:pt x="404812" y="1142048"/>
                  </a:cubicBezTo>
                  <a:cubicBezTo>
                    <a:pt x="401955" y="1140143"/>
                    <a:pt x="401002" y="1136333"/>
                    <a:pt x="400050" y="1132523"/>
                  </a:cubicBezTo>
                  <a:cubicBezTo>
                    <a:pt x="399097" y="1128713"/>
                    <a:pt x="400050" y="1124903"/>
                    <a:pt x="401002" y="1122046"/>
                  </a:cubicBezTo>
                  <a:cubicBezTo>
                    <a:pt x="405765" y="1110616"/>
                    <a:pt x="414337" y="1101091"/>
                    <a:pt x="419100" y="1088708"/>
                  </a:cubicBezTo>
                  <a:cubicBezTo>
                    <a:pt x="421005" y="1083946"/>
                    <a:pt x="421005" y="1079183"/>
                    <a:pt x="420052" y="1074421"/>
                  </a:cubicBezTo>
                  <a:cubicBezTo>
                    <a:pt x="418147" y="1063943"/>
                    <a:pt x="403860" y="1047751"/>
                    <a:pt x="399097" y="1038226"/>
                  </a:cubicBezTo>
                  <a:cubicBezTo>
                    <a:pt x="385762" y="1012508"/>
                    <a:pt x="372427" y="984886"/>
                    <a:pt x="366712" y="956311"/>
                  </a:cubicBezTo>
                  <a:cubicBezTo>
                    <a:pt x="360997" y="928688"/>
                    <a:pt x="356235" y="891541"/>
                    <a:pt x="363855" y="862966"/>
                  </a:cubicBezTo>
                  <a:cubicBezTo>
                    <a:pt x="368617" y="845821"/>
                    <a:pt x="380047" y="835343"/>
                    <a:pt x="391477" y="823913"/>
                  </a:cubicBezTo>
                  <a:close/>
                  <a:moveTo>
                    <a:pt x="360997" y="643891"/>
                  </a:moveTo>
                  <a:cubicBezTo>
                    <a:pt x="361950" y="649606"/>
                    <a:pt x="362902" y="656273"/>
                    <a:pt x="366712" y="662941"/>
                  </a:cubicBezTo>
                  <a:cubicBezTo>
                    <a:pt x="370522" y="669608"/>
                    <a:pt x="375285" y="675323"/>
                    <a:pt x="381000" y="679133"/>
                  </a:cubicBezTo>
                  <a:cubicBezTo>
                    <a:pt x="389572" y="686754"/>
                    <a:pt x="400050" y="692468"/>
                    <a:pt x="408622" y="699136"/>
                  </a:cubicBezTo>
                  <a:cubicBezTo>
                    <a:pt x="419100" y="707708"/>
                    <a:pt x="428625" y="716281"/>
                    <a:pt x="439102" y="725806"/>
                  </a:cubicBezTo>
                  <a:cubicBezTo>
                    <a:pt x="447675" y="733426"/>
                    <a:pt x="456247" y="741998"/>
                    <a:pt x="462915" y="750571"/>
                  </a:cubicBezTo>
                  <a:cubicBezTo>
                    <a:pt x="468630" y="757238"/>
                    <a:pt x="471487" y="766763"/>
                    <a:pt x="475297" y="774383"/>
                  </a:cubicBezTo>
                  <a:cubicBezTo>
                    <a:pt x="478155" y="780098"/>
                    <a:pt x="481012" y="786766"/>
                    <a:pt x="483870" y="793433"/>
                  </a:cubicBezTo>
                  <a:cubicBezTo>
                    <a:pt x="488632" y="785813"/>
                    <a:pt x="492442" y="777241"/>
                    <a:pt x="497205" y="769621"/>
                  </a:cubicBezTo>
                  <a:cubicBezTo>
                    <a:pt x="501967" y="761048"/>
                    <a:pt x="506730" y="753429"/>
                    <a:pt x="511492" y="745808"/>
                  </a:cubicBezTo>
                  <a:cubicBezTo>
                    <a:pt x="518160" y="737236"/>
                    <a:pt x="525780" y="729616"/>
                    <a:pt x="533400" y="722948"/>
                  </a:cubicBezTo>
                  <a:cubicBezTo>
                    <a:pt x="543877" y="712471"/>
                    <a:pt x="554355" y="702946"/>
                    <a:pt x="565785" y="693421"/>
                  </a:cubicBezTo>
                  <a:cubicBezTo>
                    <a:pt x="574357" y="685801"/>
                    <a:pt x="583882" y="678181"/>
                    <a:pt x="591502" y="668656"/>
                  </a:cubicBezTo>
                  <a:cubicBezTo>
                    <a:pt x="597217" y="661988"/>
                    <a:pt x="599122" y="652463"/>
                    <a:pt x="603885" y="644843"/>
                  </a:cubicBezTo>
                  <a:cubicBezTo>
                    <a:pt x="607695" y="657226"/>
                    <a:pt x="614362" y="668656"/>
                    <a:pt x="615315" y="681038"/>
                  </a:cubicBezTo>
                  <a:cubicBezTo>
                    <a:pt x="617220" y="695326"/>
                    <a:pt x="616267" y="710566"/>
                    <a:pt x="612457" y="723901"/>
                  </a:cubicBezTo>
                  <a:cubicBezTo>
                    <a:pt x="609600" y="736283"/>
                    <a:pt x="602932" y="748666"/>
                    <a:pt x="596265" y="762001"/>
                  </a:cubicBezTo>
                  <a:cubicBezTo>
                    <a:pt x="588645" y="778193"/>
                    <a:pt x="580072" y="795338"/>
                    <a:pt x="569595" y="810579"/>
                  </a:cubicBezTo>
                  <a:cubicBezTo>
                    <a:pt x="560070" y="823913"/>
                    <a:pt x="546735" y="836296"/>
                    <a:pt x="535305" y="846773"/>
                  </a:cubicBezTo>
                  <a:cubicBezTo>
                    <a:pt x="525780" y="855346"/>
                    <a:pt x="515302" y="862013"/>
                    <a:pt x="506730" y="870586"/>
                  </a:cubicBezTo>
                  <a:cubicBezTo>
                    <a:pt x="502920" y="873443"/>
                    <a:pt x="499110" y="877254"/>
                    <a:pt x="497205" y="881063"/>
                  </a:cubicBezTo>
                  <a:cubicBezTo>
                    <a:pt x="496252" y="883921"/>
                    <a:pt x="496252" y="886779"/>
                    <a:pt x="496252" y="889636"/>
                  </a:cubicBezTo>
                  <a:cubicBezTo>
                    <a:pt x="496252" y="898208"/>
                    <a:pt x="497205" y="906781"/>
                    <a:pt x="496252" y="916306"/>
                  </a:cubicBezTo>
                  <a:cubicBezTo>
                    <a:pt x="495300" y="925831"/>
                    <a:pt x="494347" y="936308"/>
                    <a:pt x="492442" y="945833"/>
                  </a:cubicBezTo>
                  <a:cubicBezTo>
                    <a:pt x="491490" y="949644"/>
                    <a:pt x="490537" y="953454"/>
                    <a:pt x="487680" y="955358"/>
                  </a:cubicBezTo>
                  <a:cubicBezTo>
                    <a:pt x="483870" y="957263"/>
                    <a:pt x="480060" y="955358"/>
                    <a:pt x="476250" y="953454"/>
                  </a:cubicBezTo>
                  <a:cubicBezTo>
                    <a:pt x="472440" y="951548"/>
                    <a:pt x="469582" y="947738"/>
                    <a:pt x="469582" y="943929"/>
                  </a:cubicBezTo>
                  <a:cubicBezTo>
                    <a:pt x="468630" y="936308"/>
                    <a:pt x="472440" y="928688"/>
                    <a:pt x="472440" y="921069"/>
                  </a:cubicBezTo>
                  <a:cubicBezTo>
                    <a:pt x="473392" y="909638"/>
                    <a:pt x="475297" y="897256"/>
                    <a:pt x="474345" y="885826"/>
                  </a:cubicBezTo>
                  <a:cubicBezTo>
                    <a:pt x="474345" y="880111"/>
                    <a:pt x="471487" y="875348"/>
                    <a:pt x="468630" y="871538"/>
                  </a:cubicBezTo>
                  <a:cubicBezTo>
                    <a:pt x="456247" y="851536"/>
                    <a:pt x="424815" y="835343"/>
                    <a:pt x="407670" y="818198"/>
                  </a:cubicBezTo>
                  <a:cubicBezTo>
                    <a:pt x="382905" y="790576"/>
                    <a:pt x="353377" y="740093"/>
                    <a:pt x="348615" y="703898"/>
                  </a:cubicBezTo>
                  <a:cubicBezTo>
                    <a:pt x="345757" y="683896"/>
                    <a:pt x="355282" y="663893"/>
                    <a:pt x="360997" y="643891"/>
                  </a:cubicBezTo>
                  <a:close/>
                  <a:moveTo>
                    <a:pt x="448627" y="249555"/>
                  </a:moveTo>
                  <a:cubicBezTo>
                    <a:pt x="454342" y="255270"/>
                    <a:pt x="460057" y="260985"/>
                    <a:pt x="464820" y="267652"/>
                  </a:cubicBezTo>
                  <a:cubicBezTo>
                    <a:pt x="471487" y="276225"/>
                    <a:pt x="479107" y="284798"/>
                    <a:pt x="481965" y="294323"/>
                  </a:cubicBezTo>
                  <a:cubicBezTo>
                    <a:pt x="486727" y="308610"/>
                    <a:pt x="488632" y="323850"/>
                    <a:pt x="488632" y="339090"/>
                  </a:cubicBezTo>
                  <a:cubicBezTo>
                    <a:pt x="489585" y="354330"/>
                    <a:pt x="488632" y="370522"/>
                    <a:pt x="485775" y="385763"/>
                  </a:cubicBezTo>
                  <a:cubicBezTo>
                    <a:pt x="482917" y="404813"/>
                    <a:pt x="478155" y="423863"/>
                    <a:pt x="472440" y="442913"/>
                  </a:cubicBezTo>
                  <a:cubicBezTo>
                    <a:pt x="469582" y="453390"/>
                    <a:pt x="463867" y="463868"/>
                    <a:pt x="460057" y="474345"/>
                  </a:cubicBezTo>
                  <a:cubicBezTo>
                    <a:pt x="457200" y="480060"/>
                    <a:pt x="454342" y="485775"/>
                    <a:pt x="453390" y="492443"/>
                  </a:cubicBezTo>
                  <a:cubicBezTo>
                    <a:pt x="452437" y="501015"/>
                    <a:pt x="454342" y="509588"/>
                    <a:pt x="456247" y="518160"/>
                  </a:cubicBezTo>
                  <a:cubicBezTo>
                    <a:pt x="458152" y="525780"/>
                    <a:pt x="461962" y="533400"/>
                    <a:pt x="465772" y="541020"/>
                  </a:cubicBezTo>
                  <a:cubicBezTo>
                    <a:pt x="466725" y="543878"/>
                    <a:pt x="466725" y="548640"/>
                    <a:pt x="469582" y="547688"/>
                  </a:cubicBezTo>
                  <a:cubicBezTo>
                    <a:pt x="473392" y="547688"/>
                    <a:pt x="475297" y="542925"/>
                    <a:pt x="477202" y="540068"/>
                  </a:cubicBezTo>
                  <a:cubicBezTo>
                    <a:pt x="483870" y="533400"/>
                    <a:pt x="489585" y="525780"/>
                    <a:pt x="496252" y="518160"/>
                  </a:cubicBezTo>
                  <a:cubicBezTo>
                    <a:pt x="502920" y="510540"/>
                    <a:pt x="508635" y="501968"/>
                    <a:pt x="515302" y="493395"/>
                  </a:cubicBezTo>
                  <a:cubicBezTo>
                    <a:pt x="519112" y="487680"/>
                    <a:pt x="522922" y="482918"/>
                    <a:pt x="526732" y="478155"/>
                  </a:cubicBezTo>
                  <a:cubicBezTo>
                    <a:pt x="530542" y="472440"/>
                    <a:pt x="534352" y="467678"/>
                    <a:pt x="536257" y="461963"/>
                  </a:cubicBezTo>
                  <a:cubicBezTo>
                    <a:pt x="538162" y="456247"/>
                    <a:pt x="538162" y="450533"/>
                    <a:pt x="539115" y="444818"/>
                  </a:cubicBezTo>
                  <a:cubicBezTo>
                    <a:pt x="542925" y="452438"/>
                    <a:pt x="548640" y="460058"/>
                    <a:pt x="551497" y="468630"/>
                  </a:cubicBezTo>
                  <a:cubicBezTo>
                    <a:pt x="556260" y="481013"/>
                    <a:pt x="561022" y="493395"/>
                    <a:pt x="561975" y="506730"/>
                  </a:cubicBezTo>
                  <a:cubicBezTo>
                    <a:pt x="562927" y="518160"/>
                    <a:pt x="561975" y="530543"/>
                    <a:pt x="559117" y="542925"/>
                  </a:cubicBezTo>
                  <a:cubicBezTo>
                    <a:pt x="561022" y="558165"/>
                    <a:pt x="556260" y="575310"/>
                    <a:pt x="549592" y="592455"/>
                  </a:cubicBezTo>
                  <a:cubicBezTo>
                    <a:pt x="543877" y="608648"/>
                    <a:pt x="536257" y="622935"/>
                    <a:pt x="526732" y="638175"/>
                  </a:cubicBezTo>
                  <a:cubicBezTo>
                    <a:pt x="521970" y="646748"/>
                    <a:pt x="514350" y="653415"/>
                    <a:pt x="507682" y="661035"/>
                  </a:cubicBezTo>
                  <a:cubicBezTo>
                    <a:pt x="504825" y="664845"/>
                    <a:pt x="500062" y="667703"/>
                    <a:pt x="498157" y="672465"/>
                  </a:cubicBezTo>
                  <a:cubicBezTo>
                    <a:pt x="496252" y="676275"/>
                    <a:pt x="498157" y="681990"/>
                    <a:pt x="497205" y="685800"/>
                  </a:cubicBezTo>
                  <a:cubicBezTo>
                    <a:pt x="496252" y="696278"/>
                    <a:pt x="496252" y="706755"/>
                    <a:pt x="495300" y="717233"/>
                  </a:cubicBezTo>
                  <a:cubicBezTo>
                    <a:pt x="495300" y="722948"/>
                    <a:pt x="495300" y="727710"/>
                    <a:pt x="494347" y="733425"/>
                  </a:cubicBezTo>
                  <a:cubicBezTo>
                    <a:pt x="493395" y="736283"/>
                    <a:pt x="490537" y="739140"/>
                    <a:pt x="487680" y="740093"/>
                  </a:cubicBezTo>
                  <a:cubicBezTo>
                    <a:pt x="484822" y="741045"/>
                    <a:pt x="481012" y="741045"/>
                    <a:pt x="478155" y="739140"/>
                  </a:cubicBezTo>
                  <a:cubicBezTo>
                    <a:pt x="475297" y="737235"/>
                    <a:pt x="472440" y="733425"/>
                    <a:pt x="471487" y="729615"/>
                  </a:cubicBezTo>
                  <a:cubicBezTo>
                    <a:pt x="470535" y="720090"/>
                    <a:pt x="473392" y="711518"/>
                    <a:pt x="472440" y="702945"/>
                  </a:cubicBezTo>
                  <a:cubicBezTo>
                    <a:pt x="471487" y="696278"/>
                    <a:pt x="469582" y="690562"/>
                    <a:pt x="466725" y="684848"/>
                  </a:cubicBezTo>
                  <a:cubicBezTo>
                    <a:pt x="464820" y="681990"/>
                    <a:pt x="461010" y="681037"/>
                    <a:pt x="457200" y="679133"/>
                  </a:cubicBezTo>
                  <a:cubicBezTo>
                    <a:pt x="447675" y="674370"/>
                    <a:pt x="438150" y="670560"/>
                    <a:pt x="429577" y="665798"/>
                  </a:cubicBezTo>
                  <a:cubicBezTo>
                    <a:pt x="416242" y="658178"/>
                    <a:pt x="401955" y="651510"/>
                    <a:pt x="389572" y="641985"/>
                  </a:cubicBezTo>
                  <a:cubicBezTo>
                    <a:pt x="374332" y="630555"/>
                    <a:pt x="359092" y="618173"/>
                    <a:pt x="345757" y="602933"/>
                  </a:cubicBezTo>
                  <a:cubicBezTo>
                    <a:pt x="335280" y="589598"/>
                    <a:pt x="326707" y="575310"/>
                    <a:pt x="319087" y="559118"/>
                  </a:cubicBezTo>
                  <a:cubicBezTo>
                    <a:pt x="313372" y="546735"/>
                    <a:pt x="311467" y="532448"/>
                    <a:pt x="309562" y="519113"/>
                  </a:cubicBezTo>
                  <a:cubicBezTo>
                    <a:pt x="308610" y="510540"/>
                    <a:pt x="311467" y="501968"/>
                    <a:pt x="312420" y="492443"/>
                  </a:cubicBezTo>
                  <a:cubicBezTo>
                    <a:pt x="317182" y="498158"/>
                    <a:pt x="321945" y="504825"/>
                    <a:pt x="325755" y="511493"/>
                  </a:cubicBezTo>
                  <a:cubicBezTo>
                    <a:pt x="333375" y="518160"/>
                    <a:pt x="342900" y="522923"/>
                    <a:pt x="351472" y="527685"/>
                  </a:cubicBezTo>
                  <a:cubicBezTo>
                    <a:pt x="366712" y="536258"/>
                    <a:pt x="383857" y="542925"/>
                    <a:pt x="399097" y="551498"/>
                  </a:cubicBezTo>
                  <a:cubicBezTo>
                    <a:pt x="409575" y="557213"/>
                    <a:pt x="420052" y="564833"/>
                    <a:pt x="429577" y="572453"/>
                  </a:cubicBezTo>
                  <a:cubicBezTo>
                    <a:pt x="438150" y="579120"/>
                    <a:pt x="444817" y="586740"/>
                    <a:pt x="452437" y="594360"/>
                  </a:cubicBezTo>
                  <a:cubicBezTo>
                    <a:pt x="449580" y="584835"/>
                    <a:pt x="445770" y="575310"/>
                    <a:pt x="443865" y="566738"/>
                  </a:cubicBezTo>
                  <a:cubicBezTo>
                    <a:pt x="441960" y="558165"/>
                    <a:pt x="443865" y="549593"/>
                    <a:pt x="441960" y="541020"/>
                  </a:cubicBezTo>
                  <a:cubicBezTo>
                    <a:pt x="440055" y="530543"/>
                    <a:pt x="438150" y="520065"/>
                    <a:pt x="433387" y="511493"/>
                  </a:cubicBezTo>
                  <a:cubicBezTo>
                    <a:pt x="430530" y="505778"/>
                    <a:pt x="424815" y="501968"/>
                    <a:pt x="419100" y="500063"/>
                  </a:cubicBezTo>
                  <a:cubicBezTo>
                    <a:pt x="411480" y="497205"/>
                    <a:pt x="401955" y="499110"/>
                    <a:pt x="393382" y="497205"/>
                  </a:cubicBezTo>
                  <a:cubicBezTo>
                    <a:pt x="383857" y="495300"/>
                    <a:pt x="375285" y="491490"/>
                    <a:pt x="366712" y="487680"/>
                  </a:cubicBezTo>
                  <a:cubicBezTo>
                    <a:pt x="353377" y="481965"/>
                    <a:pt x="340042" y="476250"/>
                    <a:pt x="326707" y="468630"/>
                  </a:cubicBezTo>
                  <a:cubicBezTo>
                    <a:pt x="310515" y="459105"/>
                    <a:pt x="294322" y="449580"/>
                    <a:pt x="280035" y="438150"/>
                  </a:cubicBezTo>
                  <a:cubicBezTo>
                    <a:pt x="267652" y="427672"/>
                    <a:pt x="256222" y="416243"/>
                    <a:pt x="247650" y="403860"/>
                  </a:cubicBezTo>
                  <a:cubicBezTo>
                    <a:pt x="241935" y="395288"/>
                    <a:pt x="238125" y="383858"/>
                    <a:pt x="236220" y="373380"/>
                  </a:cubicBezTo>
                  <a:cubicBezTo>
                    <a:pt x="234315" y="365760"/>
                    <a:pt x="235267" y="357188"/>
                    <a:pt x="235267" y="347663"/>
                  </a:cubicBezTo>
                  <a:cubicBezTo>
                    <a:pt x="240030" y="351472"/>
                    <a:pt x="243840" y="358140"/>
                    <a:pt x="249555" y="361950"/>
                  </a:cubicBezTo>
                  <a:cubicBezTo>
                    <a:pt x="256222" y="366713"/>
                    <a:pt x="262890" y="369570"/>
                    <a:pt x="270510" y="371475"/>
                  </a:cubicBezTo>
                  <a:cubicBezTo>
                    <a:pt x="280035" y="374333"/>
                    <a:pt x="290512" y="374333"/>
                    <a:pt x="300990" y="376238"/>
                  </a:cubicBezTo>
                  <a:cubicBezTo>
                    <a:pt x="311467" y="379095"/>
                    <a:pt x="321945" y="381953"/>
                    <a:pt x="333375" y="385763"/>
                  </a:cubicBezTo>
                  <a:cubicBezTo>
                    <a:pt x="345757" y="389572"/>
                    <a:pt x="357187" y="393383"/>
                    <a:pt x="367665" y="399097"/>
                  </a:cubicBezTo>
                  <a:cubicBezTo>
                    <a:pt x="380047" y="405765"/>
                    <a:pt x="390525" y="414338"/>
                    <a:pt x="401955" y="421958"/>
                  </a:cubicBezTo>
                  <a:cubicBezTo>
                    <a:pt x="402907" y="412433"/>
                    <a:pt x="403860" y="402908"/>
                    <a:pt x="404812" y="393383"/>
                  </a:cubicBezTo>
                  <a:cubicBezTo>
                    <a:pt x="405765" y="385763"/>
                    <a:pt x="406717" y="378143"/>
                    <a:pt x="408622" y="370522"/>
                  </a:cubicBezTo>
                  <a:cubicBezTo>
                    <a:pt x="413385" y="355283"/>
                    <a:pt x="418147" y="340043"/>
                    <a:pt x="423862" y="324803"/>
                  </a:cubicBezTo>
                  <a:cubicBezTo>
                    <a:pt x="428625" y="312420"/>
                    <a:pt x="436245" y="301943"/>
                    <a:pt x="441007" y="290513"/>
                  </a:cubicBezTo>
                  <a:cubicBezTo>
                    <a:pt x="443865" y="282893"/>
                    <a:pt x="445770" y="273368"/>
                    <a:pt x="447675" y="264795"/>
                  </a:cubicBezTo>
                  <a:cubicBezTo>
                    <a:pt x="448627" y="260033"/>
                    <a:pt x="448627" y="254318"/>
                    <a:pt x="448627" y="249555"/>
                  </a:cubicBezTo>
                  <a:close/>
                  <a:moveTo>
                    <a:pt x="25717" y="4764"/>
                  </a:moveTo>
                  <a:cubicBezTo>
                    <a:pt x="36195" y="3811"/>
                    <a:pt x="47625" y="2858"/>
                    <a:pt x="58102" y="5716"/>
                  </a:cubicBezTo>
                  <a:cubicBezTo>
                    <a:pt x="69532" y="8574"/>
                    <a:pt x="80010" y="13336"/>
                    <a:pt x="90488" y="18099"/>
                  </a:cubicBezTo>
                  <a:cubicBezTo>
                    <a:pt x="103822" y="25719"/>
                    <a:pt x="116205" y="34291"/>
                    <a:pt x="128588" y="43816"/>
                  </a:cubicBezTo>
                  <a:cubicBezTo>
                    <a:pt x="140017" y="53341"/>
                    <a:pt x="151447" y="62866"/>
                    <a:pt x="160972" y="73344"/>
                  </a:cubicBezTo>
                  <a:cubicBezTo>
                    <a:pt x="170497" y="83821"/>
                    <a:pt x="177165" y="96204"/>
                    <a:pt x="184785" y="107634"/>
                  </a:cubicBezTo>
                  <a:cubicBezTo>
                    <a:pt x="179070" y="108586"/>
                    <a:pt x="173355" y="111444"/>
                    <a:pt x="167640" y="111444"/>
                  </a:cubicBezTo>
                  <a:cubicBezTo>
                    <a:pt x="154305" y="112396"/>
                    <a:pt x="141922" y="111444"/>
                    <a:pt x="129540" y="108586"/>
                  </a:cubicBezTo>
                  <a:cubicBezTo>
                    <a:pt x="119063" y="106681"/>
                    <a:pt x="109538" y="104776"/>
                    <a:pt x="100013" y="100014"/>
                  </a:cubicBezTo>
                  <a:cubicBezTo>
                    <a:pt x="87630" y="93346"/>
                    <a:pt x="76200" y="85726"/>
                    <a:pt x="64770" y="77154"/>
                  </a:cubicBezTo>
                  <a:cubicBezTo>
                    <a:pt x="56197" y="69534"/>
                    <a:pt x="49530" y="60009"/>
                    <a:pt x="41910" y="50484"/>
                  </a:cubicBezTo>
                  <a:cubicBezTo>
                    <a:pt x="35242" y="42864"/>
                    <a:pt x="29527" y="33339"/>
                    <a:pt x="22860" y="25719"/>
                  </a:cubicBezTo>
                  <a:cubicBezTo>
                    <a:pt x="16192" y="19051"/>
                    <a:pt x="4763" y="18099"/>
                    <a:pt x="0" y="11431"/>
                  </a:cubicBezTo>
                  <a:cubicBezTo>
                    <a:pt x="9525" y="8574"/>
                    <a:pt x="17145" y="5716"/>
                    <a:pt x="25717" y="4764"/>
                  </a:cubicBezTo>
                  <a:close/>
                  <a:moveTo>
                    <a:pt x="193357" y="0"/>
                  </a:moveTo>
                  <a:cubicBezTo>
                    <a:pt x="200024" y="2858"/>
                    <a:pt x="207644" y="3810"/>
                    <a:pt x="213359" y="7620"/>
                  </a:cubicBezTo>
                  <a:cubicBezTo>
                    <a:pt x="221932" y="13335"/>
                    <a:pt x="229552" y="20003"/>
                    <a:pt x="236219" y="26670"/>
                  </a:cubicBezTo>
                  <a:cubicBezTo>
                    <a:pt x="241934" y="32385"/>
                    <a:pt x="249554" y="37148"/>
                    <a:pt x="252412" y="44768"/>
                  </a:cubicBezTo>
                  <a:cubicBezTo>
                    <a:pt x="259079" y="58103"/>
                    <a:pt x="263842" y="73343"/>
                    <a:pt x="267652" y="88583"/>
                  </a:cubicBezTo>
                  <a:cubicBezTo>
                    <a:pt x="271462" y="104775"/>
                    <a:pt x="271462" y="121920"/>
                    <a:pt x="274319" y="139065"/>
                  </a:cubicBezTo>
                  <a:cubicBezTo>
                    <a:pt x="276224" y="149543"/>
                    <a:pt x="279082" y="160020"/>
                    <a:pt x="281939" y="169545"/>
                  </a:cubicBezTo>
                  <a:cubicBezTo>
                    <a:pt x="286702" y="182880"/>
                    <a:pt x="292417" y="195263"/>
                    <a:pt x="298132" y="208598"/>
                  </a:cubicBezTo>
                  <a:cubicBezTo>
                    <a:pt x="300037" y="212408"/>
                    <a:pt x="303847" y="216218"/>
                    <a:pt x="305752" y="220028"/>
                  </a:cubicBezTo>
                  <a:cubicBezTo>
                    <a:pt x="305752" y="216218"/>
                    <a:pt x="305752" y="213360"/>
                    <a:pt x="305752" y="209550"/>
                  </a:cubicBezTo>
                  <a:cubicBezTo>
                    <a:pt x="305752" y="202883"/>
                    <a:pt x="305752" y="195263"/>
                    <a:pt x="306704" y="188595"/>
                  </a:cubicBezTo>
                  <a:cubicBezTo>
                    <a:pt x="307657" y="177165"/>
                    <a:pt x="309562" y="166688"/>
                    <a:pt x="312419" y="155258"/>
                  </a:cubicBezTo>
                  <a:cubicBezTo>
                    <a:pt x="315277" y="143828"/>
                    <a:pt x="320992" y="133350"/>
                    <a:pt x="322897" y="121920"/>
                  </a:cubicBezTo>
                  <a:cubicBezTo>
                    <a:pt x="323849" y="114300"/>
                    <a:pt x="323849" y="106680"/>
                    <a:pt x="322897" y="99060"/>
                  </a:cubicBezTo>
                  <a:cubicBezTo>
                    <a:pt x="321944" y="93345"/>
                    <a:pt x="319087" y="88583"/>
                    <a:pt x="317182" y="83820"/>
                  </a:cubicBezTo>
                  <a:cubicBezTo>
                    <a:pt x="322897" y="87630"/>
                    <a:pt x="328612" y="90488"/>
                    <a:pt x="334327" y="94298"/>
                  </a:cubicBezTo>
                  <a:cubicBezTo>
                    <a:pt x="340994" y="99060"/>
                    <a:pt x="347662" y="103823"/>
                    <a:pt x="353377" y="109538"/>
                  </a:cubicBezTo>
                  <a:cubicBezTo>
                    <a:pt x="359092" y="117158"/>
                    <a:pt x="364807" y="124778"/>
                    <a:pt x="367664" y="133350"/>
                  </a:cubicBezTo>
                  <a:cubicBezTo>
                    <a:pt x="372427" y="142875"/>
                    <a:pt x="375284" y="153353"/>
                    <a:pt x="377189" y="163830"/>
                  </a:cubicBezTo>
                  <a:cubicBezTo>
                    <a:pt x="380047" y="179070"/>
                    <a:pt x="382904" y="194310"/>
                    <a:pt x="383857" y="210503"/>
                  </a:cubicBezTo>
                  <a:cubicBezTo>
                    <a:pt x="384809" y="227648"/>
                    <a:pt x="384809" y="245745"/>
                    <a:pt x="382904" y="263843"/>
                  </a:cubicBezTo>
                  <a:cubicBezTo>
                    <a:pt x="381952" y="272415"/>
                    <a:pt x="378142" y="280035"/>
                    <a:pt x="376237" y="288608"/>
                  </a:cubicBezTo>
                  <a:cubicBezTo>
                    <a:pt x="375284" y="295275"/>
                    <a:pt x="374332" y="301943"/>
                    <a:pt x="375284" y="307658"/>
                  </a:cubicBezTo>
                  <a:cubicBezTo>
                    <a:pt x="376237" y="315278"/>
                    <a:pt x="378142" y="321945"/>
                    <a:pt x="381952" y="328613"/>
                  </a:cubicBezTo>
                  <a:cubicBezTo>
                    <a:pt x="385762" y="336233"/>
                    <a:pt x="391477" y="341948"/>
                    <a:pt x="396239" y="348615"/>
                  </a:cubicBezTo>
                  <a:cubicBezTo>
                    <a:pt x="398144" y="351473"/>
                    <a:pt x="401954" y="354330"/>
                    <a:pt x="402907" y="358140"/>
                  </a:cubicBezTo>
                  <a:cubicBezTo>
                    <a:pt x="403859" y="361950"/>
                    <a:pt x="403859" y="365760"/>
                    <a:pt x="401954" y="368618"/>
                  </a:cubicBezTo>
                  <a:cubicBezTo>
                    <a:pt x="398144" y="374333"/>
                    <a:pt x="393382" y="375285"/>
                    <a:pt x="389572" y="373380"/>
                  </a:cubicBezTo>
                  <a:cubicBezTo>
                    <a:pt x="384809" y="372428"/>
                    <a:pt x="381952" y="367665"/>
                    <a:pt x="379094" y="364808"/>
                  </a:cubicBezTo>
                  <a:cubicBezTo>
                    <a:pt x="375284" y="361950"/>
                    <a:pt x="371474" y="359093"/>
                    <a:pt x="367664" y="355283"/>
                  </a:cubicBezTo>
                  <a:cubicBezTo>
                    <a:pt x="363854" y="350520"/>
                    <a:pt x="360997" y="344805"/>
                    <a:pt x="358139" y="339090"/>
                  </a:cubicBezTo>
                  <a:cubicBezTo>
                    <a:pt x="355282" y="334328"/>
                    <a:pt x="354329" y="329565"/>
                    <a:pt x="351472" y="324803"/>
                  </a:cubicBezTo>
                  <a:cubicBezTo>
                    <a:pt x="340042" y="324803"/>
                    <a:pt x="329564" y="325755"/>
                    <a:pt x="319087" y="324803"/>
                  </a:cubicBezTo>
                  <a:cubicBezTo>
                    <a:pt x="307657" y="324803"/>
                    <a:pt x="295274" y="323850"/>
                    <a:pt x="282892" y="320993"/>
                  </a:cubicBezTo>
                  <a:cubicBezTo>
                    <a:pt x="268604" y="318135"/>
                    <a:pt x="253364" y="313373"/>
                    <a:pt x="239077" y="308610"/>
                  </a:cubicBezTo>
                  <a:cubicBezTo>
                    <a:pt x="224789" y="303848"/>
                    <a:pt x="210502" y="298133"/>
                    <a:pt x="196214" y="291465"/>
                  </a:cubicBezTo>
                  <a:cubicBezTo>
                    <a:pt x="186689" y="286703"/>
                    <a:pt x="177164" y="281940"/>
                    <a:pt x="169544" y="274320"/>
                  </a:cubicBezTo>
                  <a:cubicBezTo>
                    <a:pt x="162877" y="269558"/>
                    <a:pt x="159067" y="260033"/>
                    <a:pt x="155257" y="252413"/>
                  </a:cubicBezTo>
                  <a:cubicBezTo>
                    <a:pt x="152399" y="247650"/>
                    <a:pt x="149542" y="242888"/>
                    <a:pt x="148589" y="237173"/>
                  </a:cubicBezTo>
                  <a:cubicBezTo>
                    <a:pt x="146684" y="232410"/>
                    <a:pt x="145732" y="227648"/>
                    <a:pt x="143827" y="220980"/>
                  </a:cubicBezTo>
                  <a:cubicBezTo>
                    <a:pt x="146684" y="221933"/>
                    <a:pt x="149542" y="226695"/>
                    <a:pt x="154304" y="228600"/>
                  </a:cubicBezTo>
                  <a:cubicBezTo>
                    <a:pt x="159067" y="231458"/>
                    <a:pt x="163829" y="232410"/>
                    <a:pt x="169544" y="233363"/>
                  </a:cubicBezTo>
                  <a:cubicBezTo>
                    <a:pt x="176212" y="234315"/>
                    <a:pt x="182879" y="233363"/>
                    <a:pt x="189547" y="233363"/>
                  </a:cubicBezTo>
                  <a:cubicBezTo>
                    <a:pt x="199072" y="233363"/>
                    <a:pt x="208597" y="233363"/>
                    <a:pt x="218122" y="234315"/>
                  </a:cubicBezTo>
                  <a:cubicBezTo>
                    <a:pt x="227647" y="234315"/>
                    <a:pt x="237172" y="235268"/>
                    <a:pt x="246697" y="235268"/>
                  </a:cubicBezTo>
                  <a:cubicBezTo>
                    <a:pt x="259079" y="236220"/>
                    <a:pt x="270509" y="239078"/>
                    <a:pt x="281939" y="239078"/>
                  </a:cubicBezTo>
                  <a:cubicBezTo>
                    <a:pt x="279082" y="230505"/>
                    <a:pt x="276224" y="221933"/>
                    <a:pt x="273367" y="214313"/>
                  </a:cubicBezTo>
                  <a:cubicBezTo>
                    <a:pt x="270509" y="207645"/>
                    <a:pt x="270509" y="199073"/>
                    <a:pt x="265747" y="193358"/>
                  </a:cubicBezTo>
                  <a:cubicBezTo>
                    <a:pt x="262889" y="190500"/>
                    <a:pt x="258127" y="190500"/>
                    <a:pt x="254317" y="191453"/>
                  </a:cubicBezTo>
                  <a:cubicBezTo>
                    <a:pt x="250507" y="191453"/>
                    <a:pt x="247649" y="195263"/>
                    <a:pt x="243839" y="195263"/>
                  </a:cubicBezTo>
                  <a:cubicBezTo>
                    <a:pt x="234314" y="197168"/>
                    <a:pt x="224789" y="199073"/>
                    <a:pt x="216217" y="199073"/>
                  </a:cubicBezTo>
                  <a:cubicBezTo>
                    <a:pt x="202882" y="200025"/>
                    <a:pt x="189547" y="200025"/>
                    <a:pt x="175259" y="199073"/>
                  </a:cubicBezTo>
                  <a:cubicBezTo>
                    <a:pt x="162877" y="198120"/>
                    <a:pt x="150494" y="195263"/>
                    <a:pt x="139064" y="192405"/>
                  </a:cubicBezTo>
                  <a:cubicBezTo>
                    <a:pt x="126682" y="189548"/>
                    <a:pt x="114299" y="185738"/>
                    <a:pt x="102869" y="180023"/>
                  </a:cubicBezTo>
                  <a:cubicBezTo>
                    <a:pt x="95249" y="176213"/>
                    <a:pt x="87629" y="168593"/>
                    <a:pt x="81914" y="160973"/>
                  </a:cubicBezTo>
                  <a:cubicBezTo>
                    <a:pt x="76199" y="154305"/>
                    <a:pt x="74294" y="144780"/>
                    <a:pt x="70484" y="137160"/>
                  </a:cubicBezTo>
                  <a:cubicBezTo>
                    <a:pt x="76199" y="139065"/>
                    <a:pt x="80962" y="143828"/>
                    <a:pt x="86677" y="144780"/>
                  </a:cubicBezTo>
                  <a:cubicBezTo>
                    <a:pt x="92392" y="146685"/>
                    <a:pt x="99059" y="145733"/>
                    <a:pt x="105727" y="145733"/>
                  </a:cubicBezTo>
                  <a:cubicBezTo>
                    <a:pt x="114299" y="144780"/>
                    <a:pt x="121919" y="141923"/>
                    <a:pt x="130492" y="140018"/>
                  </a:cubicBezTo>
                  <a:cubicBezTo>
                    <a:pt x="139064" y="138113"/>
                    <a:pt x="147637" y="135255"/>
                    <a:pt x="156209" y="134303"/>
                  </a:cubicBezTo>
                  <a:cubicBezTo>
                    <a:pt x="164782" y="133350"/>
                    <a:pt x="173354" y="135255"/>
                    <a:pt x="180974" y="135255"/>
                  </a:cubicBezTo>
                  <a:cubicBezTo>
                    <a:pt x="187642" y="135255"/>
                    <a:pt x="195262" y="136208"/>
                    <a:pt x="201929" y="137160"/>
                  </a:cubicBezTo>
                  <a:cubicBezTo>
                    <a:pt x="207644" y="138113"/>
                    <a:pt x="213359" y="139065"/>
                    <a:pt x="218122" y="138113"/>
                  </a:cubicBezTo>
                  <a:cubicBezTo>
                    <a:pt x="214312" y="132398"/>
                    <a:pt x="209549" y="130493"/>
                    <a:pt x="207644" y="125730"/>
                  </a:cubicBezTo>
                  <a:cubicBezTo>
                    <a:pt x="205739" y="121920"/>
                    <a:pt x="204787" y="118110"/>
                    <a:pt x="204787" y="113348"/>
                  </a:cubicBezTo>
                  <a:cubicBezTo>
                    <a:pt x="203834" y="107633"/>
                    <a:pt x="203834" y="100965"/>
                    <a:pt x="202882" y="95250"/>
                  </a:cubicBezTo>
                  <a:cubicBezTo>
                    <a:pt x="201929" y="73343"/>
                    <a:pt x="201929" y="51435"/>
                    <a:pt x="200977" y="29528"/>
                  </a:cubicBezTo>
                  <a:cubicBezTo>
                    <a:pt x="200977" y="22860"/>
                    <a:pt x="200977" y="17145"/>
                    <a:pt x="199072" y="10478"/>
                  </a:cubicBezTo>
                  <a:cubicBezTo>
                    <a:pt x="198119" y="6668"/>
                    <a:pt x="195262" y="3810"/>
                    <a:pt x="19335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7E452E7-9743-4243-9EAE-9039B01556C4}"/>
                </a:ext>
              </a:extLst>
            </p:cNvPr>
            <p:cNvSpPr/>
            <p:nvPr/>
          </p:nvSpPr>
          <p:spPr>
            <a:xfrm rot="20700000" flipH="1">
              <a:off x="4543403" y="2587777"/>
              <a:ext cx="330463" cy="775586"/>
            </a:xfrm>
            <a:custGeom>
              <a:avLst/>
              <a:gdLst>
                <a:gd name="connsiteX0" fmla="*/ 293369 w 623887"/>
                <a:gd name="connsiteY0" fmla="*/ 1149668 h 1464246"/>
                <a:gd name="connsiteX1" fmla="*/ 287654 w 623887"/>
                <a:gd name="connsiteY1" fmla="*/ 1177291 h 1464246"/>
                <a:gd name="connsiteX2" fmla="*/ 293369 w 623887"/>
                <a:gd name="connsiteY2" fmla="*/ 1204913 h 1464246"/>
                <a:gd name="connsiteX3" fmla="*/ 301942 w 623887"/>
                <a:gd name="connsiteY3" fmla="*/ 1253491 h 1464246"/>
                <a:gd name="connsiteX4" fmla="*/ 302894 w 623887"/>
                <a:gd name="connsiteY4" fmla="*/ 1288733 h 1464246"/>
                <a:gd name="connsiteX5" fmla="*/ 299084 w 623887"/>
                <a:gd name="connsiteY5" fmla="*/ 1325880 h 1464246"/>
                <a:gd name="connsiteX6" fmla="*/ 293369 w 623887"/>
                <a:gd name="connsiteY6" fmla="*/ 1344930 h 1464246"/>
                <a:gd name="connsiteX7" fmla="*/ 320040 w 623887"/>
                <a:gd name="connsiteY7" fmla="*/ 1330643 h 1464246"/>
                <a:gd name="connsiteX8" fmla="*/ 347662 w 623887"/>
                <a:gd name="connsiteY8" fmla="*/ 1324928 h 1464246"/>
                <a:gd name="connsiteX9" fmla="*/ 390525 w 623887"/>
                <a:gd name="connsiteY9" fmla="*/ 1322070 h 1464246"/>
                <a:gd name="connsiteX10" fmla="*/ 434340 w 623887"/>
                <a:gd name="connsiteY10" fmla="*/ 1322070 h 1464246"/>
                <a:gd name="connsiteX11" fmla="*/ 456247 w 623887"/>
                <a:gd name="connsiteY11" fmla="*/ 1320166 h 1464246"/>
                <a:gd name="connsiteX12" fmla="*/ 478155 w 623887"/>
                <a:gd name="connsiteY12" fmla="*/ 1309688 h 1464246"/>
                <a:gd name="connsiteX13" fmla="*/ 463867 w 623887"/>
                <a:gd name="connsiteY13" fmla="*/ 1340168 h 1464246"/>
                <a:gd name="connsiteX14" fmla="*/ 444817 w 623887"/>
                <a:gd name="connsiteY14" fmla="*/ 1367791 h 1464246"/>
                <a:gd name="connsiteX15" fmla="*/ 405765 w 623887"/>
                <a:gd name="connsiteY15" fmla="*/ 1392555 h 1464246"/>
                <a:gd name="connsiteX16" fmla="*/ 367665 w 623887"/>
                <a:gd name="connsiteY16" fmla="*/ 1406843 h 1464246"/>
                <a:gd name="connsiteX17" fmla="*/ 335279 w 623887"/>
                <a:gd name="connsiteY17" fmla="*/ 1414463 h 1464246"/>
                <a:gd name="connsiteX18" fmla="*/ 303847 w 623887"/>
                <a:gd name="connsiteY18" fmla="*/ 1417321 h 1464246"/>
                <a:gd name="connsiteX19" fmla="*/ 272415 w 623887"/>
                <a:gd name="connsiteY19" fmla="*/ 1421130 h 1464246"/>
                <a:gd name="connsiteX20" fmla="*/ 246697 w 623887"/>
                <a:gd name="connsiteY20" fmla="*/ 1430655 h 1464246"/>
                <a:gd name="connsiteX21" fmla="*/ 220027 w 623887"/>
                <a:gd name="connsiteY21" fmla="*/ 1452563 h 1464246"/>
                <a:gd name="connsiteX22" fmla="*/ 203834 w 623887"/>
                <a:gd name="connsiteY22" fmla="*/ 1463993 h 1464246"/>
                <a:gd name="connsiteX23" fmla="*/ 197167 w 623887"/>
                <a:gd name="connsiteY23" fmla="*/ 1461136 h 1464246"/>
                <a:gd name="connsiteX24" fmla="*/ 191452 w 623887"/>
                <a:gd name="connsiteY24" fmla="*/ 1454468 h 1464246"/>
                <a:gd name="connsiteX25" fmla="*/ 193357 w 623887"/>
                <a:gd name="connsiteY25" fmla="*/ 1445896 h 1464246"/>
                <a:gd name="connsiteX26" fmla="*/ 202882 w 623887"/>
                <a:gd name="connsiteY26" fmla="*/ 1437323 h 1464246"/>
                <a:gd name="connsiteX27" fmla="*/ 223837 w 623887"/>
                <a:gd name="connsiteY27" fmla="*/ 1423988 h 1464246"/>
                <a:gd name="connsiteX28" fmla="*/ 227647 w 623887"/>
                <a:gd name="connsiteY28" fmla="*/ 1410653 h 1464246"/>
                <a:gd name="connsiteX29" fmla="*/ 220979 w 623887"/>
                <a:gd name="connsiteY29" fmla="*/ 1386841 h 1464246"/>
                <a:gd name="connsiteX30" fmla="*/ 214312 w 623887"/>
                <a:gd name="connsiteY30" fmla="*/ 1344930 h 1464246"/>
                <a:gd name="connsiteX31" fmla="*/ 215265 w 623887"/>
                <a:gd name="connsiteY31" fmla="*/ 1295400 h 1464246"/>
                <a:gd name="connsiteX32" fmla="*/ 224790 w 623887"/>
                <a:gd name="connsiteY32" fmla="*/ 1239203 h 1464246"/>
                <a:gd name="connsiteX33" fmla="*/ 243840 w 623887"/>
                <a:gd name="connsiteY33" fmla="*/ 1190625 h 1464246"/>
                <a:gd name="connsiteX34" fmla="*/ 264794 w 623887"/>
                <a:gd name="connsiteY34" fmla="*/ 1164908 h 1464246"/>
                <a:gd name="connsiteX35" fmla="*/ 293369 w 623887"/>
                <a:gd name="connsiteY35" fmla="*/ 1149668 h 1464246"/>
                <a:gd name="connsiteX36" fmla="*/ 358139 w 623887"/>
                <a:gd name="connsiteY36" fmla="*/ 991553 h 1464246"/>
                <a:gd name="connsiteX37" fmla="*/ 357187 w 623887"/>
                <a:gd name="connsiteY37" fmla="*/ 1019175 h 1464246"/>
                <a:gd name="connsiteX38" fmla="*/ 366712 w 623887"/>
                <a:gd name="connsiteY38" fmla="*/ 1045845 h 1464246"/>
                <a:gd name="connsiteX39" fmla="*/ 382904 w 623887"/>
                <a:gd name="connsiteY39" fmla="*/ 1091566 h 1464246"/>
                <a:gd name="connsiteX40" fmla="*/ 390524 w 623887"/>
                <a:gd name="connsiteY40" fmla="*/ 1126808 h 1464246"/>
                <a:gd name="connsiteX41" fmla="*/ 393382 w 623887"/>
                <a:gd name="connsiteY41" fmla="*/ 1163955 h 1464246"/>
                <a:gd name="connsiteX42" fmla="*/ 390524 w 623887"/>
                <a:gd name="connsiteY42" fmla="*/ 1183005 h 1464246"/>
                <a:gd name="connsiteX43" fmla="*/ 414337 w 623887"/>
                <a:gd name="connsiteY43" fmla="*/ 1163955 h 1464246"/>
                <a:gd name="connsiteX44" fmla="*/ 441007 w 623887"/>
                <a:gd name="connsiteY44" fmla="*/ 1157288 h 1464246"/>
                <a:gd name="connsiteX45" fmla="*/ 481964 w 623887"/>
                <a:gd name="connsiteY45" fmla="*/ 1147763 h 1464246"/>
                <a:gd name="connsiteX46" fmla="*/ 525779 w 623887"/>
                <a:gd name="connsiteY46" fmla="*/ 1140143 h 1464246"/>
                <a:gd name="connsiteX47" fmla="*/ 546734 w 623887"/>
                <a:gd name="connsiteY47" fmla="*/ 1135380 h 1464246"/>
                <a:gd name="connsiteX48" fmla="*/ 566737 w 623887"/>
                <a:gd name="connsiteY48" fmla="*/ 1122045 h 1464246"/>
                <a:gd name="connsiteX49" fmla="*/ 557212 w 623887"/>
                <a:gd name="connsiteY49" fmla="*/ 1154430 h 1464246"/>
                <a:gd name="connsiteX50" fmla="*/ 541019 w 623887"/>
                <a:gd name="connsiteY50" fmla="*/ 1183005 h 1464246"/>
                <a:gd name="connsiteX51" fmla="*/ 506729 w 623887"/>
                <a:gd name="connsiteY51" fmla="*/ 1213485 h 1464246"/>
                <a:gd name="connsiteX52" fmla="*/ 471487 w 623887"/>
                <a:gd name="connsiteY52" fmla="*/ 1233488 h 1464246"/>
                <a:gd name="connsiteX53" fmla="*/ 441959 w 623887"/>
                <a:gd name="connsiteY53" fmla="*/ 1246823 h 1464246"/>
                <a:gd name="connsiteX54" fmla="*/ 411479 w 623887"/>
                <a:gd name="connsiteY54" fmla="*/ 1254443 h 1464246"/>
                <a:gd name="connsiteX55" fmla="*/ 380999 w 623887"/>
                <a:gd name="connsiteY55" fmla="*/ 1263968 h 1464246"/>
                <a:gd name="connsiteX56" fmla="*/ 357187 w 623887"/>
                <a:gd name="connsiteY56" fmla="*/ 1277303 h 1464246"/>
                <a:gd name="connsiteX57" fmla="*/ 334327 w 623887"/>
                <a:gd name="connsiteY57" fmla="*/ 1303020 h 1464246"/>
                <a:gd name="connsiteX58" fmla="*/ 320039 w 623887"/>
                <a:gd name="connsiteY58" fmla="*/ 1317308 h 1464246"/>
                <a:gd name="connsiteX59" fmla="*/ 312419 w 623887"/>
                <a:gd name="connsiteY59" fmla="*/ 1315403 h 1464246"/>
                <a:gd name="connsiteX60" fmla="*/ 305752 w 623887"/>
                <a:gd name="connsiteY60" fmla="*/ 1309688 h 1464246"/>
                <a:gd name="connsiteX61" fmla="*/ 306704 w 623887"/>
                <a:gd name="connsiteY61" fmla="*/ 1300163 h 1464246"/>
                <a:gd name="connsiteX62" fmla="*/ 314324 w 623887"/>
                <a:gd name="connsiteY62" fmla="*/ 1289686 h 1464246"/>
                <a:gd name="connsiteX63" fmla="*/ 333374 w 623887"/>
                <a:gd name="connsiteY63" fmla="*/ 1272541 h 1464246"/>
                <a:gd name="connsiteX64" fmla="*/ 334327 w 623887"/>
                <a:gd name="connsiteY64" fmla="*/ 1258253 h 1464246"/>
                <a:gd name="connsiteX65" fmla="*/ 323849 w 623887"/>
                <a:gd name="connsiteY65" fmla="*/ 1235393 h 1464246"/>
                <a:gd name="connsiteX66" fmla="*/ 310514 w 623887"/>
                <a:gd name="connsiteY66" fmla="*/ 1195388 h 1464246"/>
                <a:gd name="connsiteX67" fmla="*/ 303847 w 623887"/>
                <a:gd name="connsiteY67" fmla="*/ 1146810 h 1464246"/>
                <a:gd name="connsiteX68" fmla="*/ 304799 w 623887"/>
                <a:gd name="connsiteY68" fmla="*/ 1090613 h 1464246"/>
                <a:gd name="connsiteX69" fmla="*/ 315277 w 623887"/>
                <a:gd name="connsiteY69" fmla="*/ 1040130 h 1464246"/>
                <a:gd name="connsiteX70" fmla="*/ 332422 w 623887"/>
                <a:gd name="connsiteY70" fmla="*/ 1011555 h 1464246"/>
                <a:gd name="connsiteX71" fmla="*/ 358139 w 623887"/>
                <a:gd name="connsiteY71" fmla="*/ 991553 h 1464246"/>
                <a:gd name="connsiteX72" fmla="*/ 391477 w 623887"/>
                <a:gd name="connsiteY72" fmla="*/ 823913 h 1464246"/>
                <a:gd name="connsiteX73" fmla="*/ 392430 w 623887"/>
                <a:gd name="connsiteY73" fmla="*/ 844868 h 1464246"/>
                <a:gd name="connsiteX74" fmla="*/ 401955 w 623887"/>
                <a:gd name="connsiteY74" fmla="*/ 872491 h 1464246"/>
                <a:gd name="connsiteX75" fmla="*/ 424815 w 623887"/>
                <a:gd name="connsiteY75" fmla="*/ 901066 h 1464246"/>
                <a:gd name="connsiteX76" fmla="*/ 447675 w 623887"/>
                <a:gd name="connsiteY76" fmla="*/ 932498 h 1464246"/>
                <a:gd name="connsiteX77" fmla="*/ 462915 w 623887"/>
                <a:gd name="connsiteY77" fmla="*/ 964883 h 1464246"/>
                <a:gd name="connsiteX78" fmla="*/ 467677 w 623887"/>
                <a:gd name="connsiteY78" fmla="*/ 985838 h 1464246"/>
                <a:gd name="connsiteX79" fmla="*/ 465772 w 623887"/>
                <a:gd name="connsiteY79" fmla="*/ 1004888 h 1464246"/>
                <a:gd name="connsiteX80" fmla="*/ 486727 w 623887"/>
                <a:gd name="connsiteY80" fmla="*/ 979171 h 1464246"/>
                <a:gd name="connsiteX81" fmla="*/ 511492 w 623887"/>
                <a:gd name="connsiteY81" fmla="*/ 960121 h 1464246"/>
                <a:gd name="connsiteX82" fmla="*/ 551497 w 623887"/>
                <a:gd name="connsiteY82" fmla="*/ 940118 h 1464246"/>
                <a:gd name="connsiteX83" fmla="*/ 589597 w 623887"/>
                <a:gd name="connsiteY83" fmla="*/ 924878 h 1464246"/>
                <a:gd name="connsiteX84" fmla="*/ 612457 w 623887"/>
                <a:gd name="connsiteY84" fmla="*/ 908686 h 1464246"/>
                <a:gd name="connsiteX85" fmla="*/ 623887 w 623887"/>
                <a:gd name="connsiteY85" fmla="*/ 894398 h 1464246"/>
                <a:gd name="connsiteX86" fmla="*/ 621982 w 623887"/>
                <a:gd name="connsiteY86" fmla="*/ 936308 h 1464246"/>
                <a:gd name="connsiteX87" fmla="*/ 611505 w 623887"/>
                <a:gd name="connsiteY87" fmla="*/ 966788 h 1464246"/>
                <a:gd name="connsiteX88" fmla="*/ 547687 w 623887"/>
                <a:gd name="connsiteY88" fmla="*/ 1040131 h 1464246"/>
                <a:gd name="connsiteX89" fmla="*/ 457200 w 623887"/>
                <a:gd name="connsiteY89" fmla="*/ 1085851 h 1464246"/>
                <a:gd name="connsiteX90" fmla="*/ 443865 w 623887"/>
                <a:gd name="connsiteY90" fmla="*/ 1091566 h 1464246"/>
                <a:gd name="connsiteX91" fmla="*/ 440055 w 623887"/>
                <a:gd name="connsiteY91" fmla="*/ 1098233 h 1464246"/>
                <a:gd name="connsiteX92" fmla="*/ 425767 w 623887"/>
                <a:gd name="connsiteY92" fmla="*/ 1125856 h 1464246"/>
                <a:gd name="connsiteX93" fmla="*/ 415290 w 623887"/>
                <a:gd name="connsiteY93" fmla="*/ 1141096 h 1464246"/>
                <a:gd name="connsiteX94" fmla="*/ 404812 w 623887"/>
                <a:gd name="connsiteY94" fmla="*/ 1142048 h 1464246"/>
                <a:gd name="connsiteX95" fmla="*/ 400050 w 623887"/>
                <a:gd name="connsiteY95" fmla="*/ 1132523 h 1464246"/>
                <a:gd name="connsiteX96" fmla="*/ 401002 w 623887"/>
                <a:gd name="connsiteY96" fmla="*/ 1122046 h 1464246"/>
                <a:gd name="connsiteX97" fmla="*/ 419100 w 623887"/>
                <a:gd name="connsiteY97" fmla="*/ 1088708 h 1464246"/>
                <a:gd name="connsiteX98" fmla="*/ 420052 w 623887"/>
                <a:gd name="connsiteY98" fmla="*/ 1074421 h 1464246"/>
                <a:gd name="connsiteX99" fmla="*/ 399097 w 623887"/>
                <a:gd name="connsiteY99" fmla="*/ 1038226 h 1464246"/>
                <a:gd name="connsiteX100" fmla="*/ 366712 w 623887"/>
                <a:gd name="connsiteY100" fmla="*/ 956311 h 1464246"/>
                <a:gd name="connsiteX101" fmla="*/ 363855 w 623887"/>
                <a:gd name="connsiteY101" fmla="*/ 862966 h 1464246"/>
                <a:gd name="connsiteX102" fmla="*/ 391477 w 623887"/>
                <a:gd name="connsiteY102" fmla="*/ 823913 h 1464246"/>
                <a:gd name="connsiteX103" fmla="*/ 360997 w 623887"/>
                <a:gd name="connsiteY103" fmla="*/ 643891 h 1464246"/>
                <a:gd name="connsiteX104" fmla="*/ 366712 w 623887"/>
                <a:gd name="connsiteY104" fmla="*/ 662941 h 1464246"/>
                <a:gd name="connsiteX105" fmla="*/ 381000 w 623887"/>
                <a:gd name="connsiteY105" fmla="*/ 679133 h 1464246"/>
                <a:gd name="connsiteX106" fmla="*/ 408622 w 623887"/>
                <a:gd name="connsiteY106" fmla="*/ 699136 h 1464246"/>
                <a:gd name="connsiteX107" fmla="*/ 439102 w 623887"/>
                <a:gd name="connsiteY107" fmla="*/ 725806 h 1464246"/>
                <a:gd name="connsiteX108" fmla="*/ 462915 w 623887"/>
                <a:gd name="connsiteY108" fmla="*/ 750571 h 1464246"/>
                <a:gd name="connsiteX109" fmla="*/ 475297 w 623887"/>
                <a:gd name="connsiteY109" fmla="*/ 774383 h 1464246"/>
                <a:gd name="connsiteX110" fmla="*/ 483870 w 623887"/>
                <a:gd name="connsiteY110" fmla="*/ 793433 h 1464246"/>
                <a:gd name="connsiteX111" fmla="*/ 497205 w 623887"/>
                <a:gd name="connsiteY111" fmla="*/ 769621 h 1464246"/>
                <a:gd name="connsiteX112" fmla="*/ 511492 w 623887"/>
                <a:gd name="connsiteY112" fmla="*/ 745808 h 1464246"/>
                <a:gd name="connsiteX113" fmla="*/ 533400 w 623887"/>
                <a:gd name="connsiteY113" fmla="*/ 722948 h 1464246"/>
                <a:gd name="connsiteX114" fmla="*/ 565785 w 623887"/>
                <a:gd name="connsiteY114" fmla="*/ 693421 h 1464246"/>
                <a:gd name="connsiteX115" fmla="*/ 591502 w 623887"/>
                <a:gd name="connsiteY115" fmla="*/ 668656 h 1464246"/>
                <a:gd name="connsiteX116" fmla="*/ 603885 w 623887"/>
                <a:gd name="connsiteY116" fmla="*/ 644843 h 1464246"/>
                <a:gd name="connsiteX117" fmla="*/ 615315 w 623887"/>
                <a:gd name="connsiteY117" fmla="*/ 681038 h 1464246"/>
                <a:gd name="connsiteX118" fmla="*/ 612457 w 623887"/>
                <a:gd name="connsiteY118" fmla="*/ 723901 h 1464246"/>
                <a:gd name="connsiteX119" fmla="*/ 596265 w 623887"/>
                <a:gd name="connsiteY119" fmla="*/ 762001 h 1464246"/>
                <a:gd name="connsiteX120" fmla="*/ 569595 w 623887"/>
                <a:gd name="connsiteY120" fmla="*/ 810579 h 1464246"/>
                <a:gd name="connsiteX121" fmla="*/ 535305 w 623887"/>
                <a:gd name="connsiteY121" fmla="*/ 846773 h 1464246"/>
                <a:gd name="connsiteX122" fmla="*/ 506730 w 623887"/>
                <a:gd name="connsiteY122" fmla="*/ 870586 h 1464246"/>
                <a:gd name="connsiteX123" fmla="*/ 497205 w 623887"/>
                <a:gd name="connsiteY123" fmla="*/ 881063 h 1464246"/>
                <a:gd name="connsiteX124" fmla="*/ 496252 w 623887"/>
                <a:gd name="connsiteY124" fmla="*/ 889636 h 1464246"/>
                <a:gd name="connsiteX125" fmla="*/ 496252 w 623887"/>
                <a:gd name="connsiteY125" fmla="*/ 916306 h 1464246"/>
                <a:gd name="connsiteX126" fmla="*/ 492442 w 623887"/>
                <a:gd name="connsiteY126" fmla="*/ 945833 h 1464246"/>
                <a:gd name="connsiteX127" fmla="*/ 487680 w 623887"/>
                <a:gd name="connsiteY127" fmla="*/ 955358 h 1464246"/>
                <a:gd name="connsiteX128" fmla="*/ 476250 w 623887"/>
                <a:gd name="connsiteY128" fmla="*/ 953454 h 1464246"/>
                <a:gd name="connsiteX129" fmla="*/ 469582 w 623887"/>
                <a:gd name="connsiteY129" fmla="*/ 943929 h 1464246"/>
                <a:gd name="connsiteX130" fmla="*/ 472440 w 623887"/>
                <a:gd name="connsiteY130" fmla="*/ 921069 h 1464246"/>
                <a:gd name="connsiteX131" fmla="*/ 474345 w 623887"/>
                <a:gd name="connsiteY131" fmla="*/ 885826 h 1464246"/>
                <a:gd name="connsiteX132" fmla="*/ 468630 w 623887"/>
                <a:gd name="connsiteY132" fmla="*/ 871538 h 1464246"/>
                <a:gd name="connsiteX133" fmla="*/ 407670 w 623887"/>
                <a:gd name="connsiteY133" fmla="*/ 818198 h 1464246"/>
                <a:gd name="connsiteX134" fmla="*/ 348615 w 623887"/>
                <a:gd name="connsiteY134" fmla="*/ 703898 h 1464246"/>
                <a:gd name="connsiteX135" fmla="*/ 360997 w 623887"/>
                <a:gd name="connsiteY135" fmla="*/ 643891 h 1464246"/>
                <a:gd name="connsiteX136" fmla="*/ 448627 w 623887"/>
                <a:gd name="connsiteY136" fmla="*/ 249555 h 1464246"/>
                <a:gd name="connsiteX137" fmla="*/ 464820 w 623887"/>
                <a:gd name="connsiteY137" fmla="*/ 267652 h 1464246"/>
                <a:gd name="connsiteX138" fmla="*/ 481965 w 623887"/>
                <a:gd name="connsiteY138" fmla="*/ 294323 h 1464246"/>
                <a:gd name="connsiteX139" fmla="*/ 488632 w 623887"/>
                <a:gd name="connsiteY139" fmla="*/ 339090 h 1464246"/>
                <a:gd name="connsiteX140" fmla="*/ 485775 w 623887"/>
                <a:gd name="connsiteY140" fmla="*/ 385763 h 1464246"/>
                <a:gd name="connsiteX141" fmla="*/ 472440 w 623887"/>
                <a:gd name="connsiteY141" fmla="*/ 442913 h 1464246"/>
                <a:gd name="connsiteX142" fmla="*/ 460057 w 623887"/>
                <a:gd name="connsiteY142" fmla="*/ 474345 h 1464246"/>
                <a:gd name="connsiteX143" fmla="*/ 453390 w 623887"/>
                <a:gd name="connsiteY143" fmla="*/ 492443 h 1464246"/>
                <a:gd name="connsiteX144" fmla="*/ 456247 w 623887"/>
                <a:gd name="connsiteY144" fmla="*/ 518160 h 1464246"/>
                <a:gd name="connsiteX145" fmla="*/ 465772 w 623887"/>
                <a:gd name="connsiteY145" fmla="*/ 541020 h 1464246"/>
                <a:gd name="connsiteX146" fmla="*/ 469582 w 623887"/>
                <a:gd name="connsiteY146" fmla="*/ 547688 h 1464246"/>
                <a:gd name="connsiteX147" fmla="*/ 477202 w 623887"/>
                <a:gd name="connsiteY147" fmla="*/ 540068 h 1464246"/>
                <a:gd name="connsiteX148" fmla="*/ 496252 w 623887"/>
                <a:gd name="connsiteY148" fmla="*/ 518160 h 1464246"/>
                <a:gd name="connsiteX149" fmla="*/ 515302 w 623887"/>
                <a:gd name="connsiteY149" fmla="*/ 493395 h 1464246"/>
                <a:gd name="connsiteX150" fmla="*/ 526732 w 623887"/>
                <a:gd name="connsiteY150" fmla="*/ 478155 h 1464246"/>
                <a:gd name="connsiteX151" fmla="*/ 536257 w 623887"/>
                <a:gd name="connsiteY151" fmla="*/ 461963 h 1464246"/>
                <a:gd name="connsiteX152" fmla="*/ 539115 w 623887"/>
                <a:gd name="connsiteY152" fmla="*/ 444818 h 1464246"/>
                <a:gd name="connsiteX153" fmla="*/ 551497 w 623887"/>
                <a:gd name="connsiteY153" fmla="*/ 468630 h 1464246"/>
                <a:gd name="connsiteX154" fmla="*/ 561975 w 623887"/>
                <a:gd name="connsiteY154" fmla="*/ 506730 h 1464246"/>
                <a:gd name="connsiteX155" fmla="*/ 559117 w 623887"/>
                <a:gd name="connsiteY155" fmla="*/ 542925 h 1464246"/>
                <a:gd name="connsiteX156" fmla="*/ 549592 w 623887"/>
                <a:gd name="connsiteY156" fmla="*/ 592455 h 1464246"/>
                <a:gd name="connsiteX157" fmla="*/ 526732 w 623887"/>
                <a:gd name="connsiteY157" fmla="*/ 638175 h 1464246"/>
                <a:gd name="connsiteX158" fmla="*/ 507682 w 623887"/>
                <a:gd name="connsiteY158" fmla="*/ 661035 h 1464246"/>
                <a:gd name="connsiteX159" fmla="*/ 498157 w 623887"/>
                <a:gd name="connsiteY159" fmla="*/ 672465 h 1464246"/>
                <a:gd name="connsiteX160" fmla="*/ 497205 w 623887"/>
                <a:gd name="connsiteY160" fmla="*/ 685800 h 1464246"/>
                <a:gd name="connsiteX161" fmla="*/ 495300 w 623887"/>
                <a:gd name="connsiteY161" fmla="*/ 717233 h 1464246"/>
                <a:gd name="connsiteX162" fmla="*/ 494347 w 623887"/>
                <a:gd name="connsiteY162" fmla="*/ 733425 h 1464246"/>
                <a:gd name="connsiteX163" fmla="*/ 487680 w 623887"/>
                <a:gd name="connsiteY163" fmla="*/ 740093 h 1464246"/>
                <a:gd name="connsiteX164" fmla="*/ 478155 w 623887"/>
                <a:gd name="connsiteY164" fmla="*/ 739140 h 1464246"/>
                <a:gd name="connsiteX165" fmla="*/ 471487 w 623887"/>
                <a:gd name="connsiteY165" fmla="*/ 729615 h 1464246"/>
                <a:gd name="connsiteX166" fmla="*/ 472440 w 623887"/>
                <a:gd name="connsiteY166" fmla="*/ 702945 h 1464246"/>
                <a:gd name="connsiteX167" fmla="*/ 466725 w 623887"/>
                <a:gd name="connsiteY167" fmla="*/ 684848 h 1464246"/>
                <a:gd name="connsiteX168" fmla="*/ 457200 w 623887"/>
                <a:gd name="connsiteY168" fmla="*/ 679133 h 1464246"/>
                <a:gd name="connsiteX169" fmla="*/ 429577 w 623887"/>
                <a:gd name="connsiteY169" fmla="*/ 665798 h 1464246"/>
                <a:gd name="connsiteX170" fmla="*/ 389572 w 623887"/>
                <a:gd name="connsiteY170" fmla="*/ 641985 h 1464246"/>
                <a:gd name="connsiteX171" fmla="*/ 345757 w 623887"/>
                <a:gd name="connsiteY171" fmla="*/ 602933 h 1464246"/>
                <a:gd name="connsiteX172" fmla="*/ 319087 w 623887"/>
                <a:gd name="connsiteY172" fmla="*/ 559118 h 1464246"/>
                <a:gd name="connsiteX173" fmla="*/ 309562 w 623887"/>
                <a:gd name="connsiteY173" fmla="*/ 519113 h 1464246"/>
                <a:gd name="connsiteX174" fmla="*/ 312420 w 623887"/>
                <a:gd name="connsiteY174" fmla="*/ 492443 h 1464246"/>
                <a:gd name="connsiteX175" fmla="*/ 325755 w 623887"/>
                <a:gd name="connsiteY175" fmla="*/ 511493 h 1464246"/>
                <a:gd name="connsiteX176" fmla="*/ 351472 w 623887"/>
                <a:gd name="connsiteY176" fmla="*/ 527685 h 1464246"/>
                <a:gd name="connsiteX177" fmla="*/ 399097 w 623887"/>
                <a:gd name="connsiteY177" fmla="*/ 551498 h 1464246"/>
                <a:gd name="connsiteX178" fmla="*/ 429577 w 623887"/>
                <a:gd name="connsiteY178" fmla="*/ 572453 h 1464246"/>
                <a:gd name="connsiteX179" fmla="*/ 452437 w 623887"/>
                <a:gd name="connsiteY179" fmla="*/ 594360 h 1464246"/>
                <a:gd name="connsiteX180" fmla="*/ 443865 w 623887"/>
                <a:gd name="connsiteY180" fmla="*/ 566738 h 1464246"/>
                <a:gd name="connsiteX181" fmla="*/ 441960 w 623887"/>
                <a:gd name="connsiteY181" fmla="*/ 541020 h 1464246"/>
                <a:gd name="connsiteX182" fmla="*/ 433387 w 623887"/>
                <a:gd name="connsiteY182" fmla="*/ 511493 h 1464246"/>
                <a:gd name="connsiteX183" fmla="*/ 419100 w 623887"/>
                <a:gd name="connsiteY183" fmla="*/ 500063 h 1464246"/>
                <a:gd name="connsiteX184" fmla="*/ 393382 w 623887"/>
                <a:gd name="connsiteY184" fmla="*/ 497205 h 1464246"/>
                <a:gd name="connsiteX185" fmla="*/ 366712 w 623887"/>
                <a:gd name="connsiteY185" fmla="*/ 487680 h 1464246"/>
                <a:gd name="connsiteX186" fmla="*/ 326707 w 623887"/>
                <a:gd name="connsiteY186" fmla="*/ 468630 h 1464246"/>
                <a:gd name="connsiteX187" fmla="*/ 280035 w 623887"/>
                <a:gd name="connsiteY187" fmla="*/ 438150 h 1464246"/>
                <a:gd name="connsiteX188" fmla="*/ 247650 w 623887"/>
                <a:gd name="connsiteY188" fmla="*/ 403860 h 1464246"/>
                <a:gd name="connsiteX189" fmla="*/ 236220 w 623887"/>
                <a:gd name="connsiteY189" fmla="*/ 373380 h 1464246"/>
                <a:gd name="connsiteX190" fmla="*/ 235267 w 623887"/>
                <a:gd name="connsiteY190" fmla="*/ 347663 h 1464246"/>
                <a:gd name="connsiteX191" fmla="*/ 249555 w 623887"/>
                <a:gd name="connsiteY191" fmla="*/ 361950 h 1464246"/>
                <a:gd name="connsiteX192" fmla="*/ 270510 w 623887"/>
                <a:gd name="connsiteY192" fmla="*/ 371475 h 1464246"/>
                <a:gd name="connsiteX193" fmla="*/ 300990 w 623887"/>
                <a:gd name="connsiteY193" fmla="*/ 376238 h 1464246"/>
                <a:gd name="connsiteX194" fmla="*/ 333375 w 623887"/>
                <a:gd name="connsiteY194" fmla="*/ 385763 h 1464246"/>
                <a:gd name="connsiteX195" fmla="*/ 367665 w 623887"/>
                <a:gd name="connsiteY195" fmla="*/ 399097 h 1464246"/>
                <a:gd name="connsiteX196" fmla="*/ 401955 w 623887"/>
                <a:gd name="connsiteY196" fmla="*/ 421958 h 1464246"/>
                <a:gd name="connsiteX197" fmla="*/ 404812 w 623887"/>
                <a:gd name="connsiteY197" fmla="*/ 393383 h 1464246"/>
                <a:gd name="connsiteX198" fmla="*/ 408622 w 623887"/>
                <a:gd name="connsiteY198" fmla="*/ 370522 h 1464246"/>
                <a:gd name="connsiteX199" fmla="*/ 423862 w 623887"/>
                <a:gd name="connsiteY199" fmla="*/ 324803 h 1464246"/>
                <a:gd name="connsiteX200" fmla="*/ 441007 w 623887"/>
                <a:gd name="connsiteY200" fmla="*/ 290513 h 1464246"/>
                <a:gd name="connsiteX201" fmla="*/ 447675 w 623887"/>
                <a:gd name="connsiteY201" fmla="*/ 264795 h 1464246"/>
                <a:gd name="connsiteX202" fmla="*/ 448627 w 623887"/>
                <a:gd name="connsiteY202" fmla="*/ 249555 h 1464246"/>
                <a:gd name="connsiteX203" fmla="*/ 25717 w 623887"/>
                <a:gd name="connsiteY203" fmla="*/ 4764 h 1464246"/>
                <a:gd name="connsiteX204" fmla="*/ 58102 w 623887"/>
                <a:gd name="connsiteY204" fmla="*/ 5716 h 1464246"/>
                <a:gd name="connsiteX205" fmla="*/ 90488 w 623887"/>
                <a:gd name="connsiteY205" fmla="*/ 18099 h 1464246"/>
                <a:gd name="connsiteX206" fmla="*/ 128588 w 623887"/>
                <a:gd name="connsiteY206" fmla="*/ 43816 h 1464246"/>
                <a:gd name="connsiteX207" fmla="*/ 160972 w 623887"/>
                <a:gd name="connsiteY207" fmla="*/ 73344 h 1464246"/>
                <a:gd name="connsiteX208" fmla="*/ 184785 w 623887"/>
                <a:gd name="connsiteY208" fmla="*/ 107634 h 1464246"/>
                <a:gd name="connsiteX209" fmla="*/ 167640 w 623887"/>
                <a:gd name="connsiteY209" fmla="*/ 111444 h 1464246"/>
                <a:gd name="connsiteX210" fmla="*/ 129540 w 623887"/>
                <a:gd name="connsiteY210" fmla="*/ 108586 h 1464246"/>
                <a:gd name="connsiteX211" fmla="*/ 100013 w 623887"/>
                <a:gd name="connsiteY211" fmla="*/ 100014 h 1464246"/>
                <a:gd name="connsiteX212" fmla="*/ 64770 w 623887"/>
                <a:gd name="connsiteY212" fmla="*/ 77154 h 1464246"/>
                <a:gd name="connsiteX213" fmla="*/ 41910 w 623887"/>
                <a:gd name="connsiteY213" fmla="*/ 50484 h 1464246"/>
                <a:gd name="connsiteX214" fmla="*/ 22860 w 623887"/>
                <a:gd name="connsiteY214" fmla="*/ 25719 h 1464246"/>
                <a:gd name="connsiteX215" fmla="*/ 0 w 623887"/>
                <a:gd name="connsiteY215" fmla="*/ 11431 h 1464246"/>
                <a:gd name="connsiteX216" fmla="*/ 25717 w 623887"/>
                <a:gd name="connsiteY216" fmla="*/ 4764 h 1464246"/>
                <a:gd name="connsiteX217" fmla="*/ 193357 w 623887"/>
                <a:gd name="connsiteY217" fmla="*/ 0 h 1464246"/>
                <a:gd name="connsiteX218" fmla="*/ 213359 w 623887"/>
                <a:gd name="connsiteY218" fmla="*/ 7620 h 1464246"/>
                <a:gd name="connsiteX219" fmla="*/ 236219 w 623887"/>
                <a:gd name="connsiteY219" fmla="*/ 26670 h 1464246"/>
                <a:gd name="connsiteX220" fmla="*/ 252412 w 623887"/>
                <a:gd name="connsiteY220" fmla="*/ 44768 h 1464246"/>
                <a:gd name="connsiteX221" fmla="*/ 267652 w 623887"/>
                <a:gd name="connsiteY221" fmla="*/ 88583 h 1464246"/>
                <a:gd name="connsiteX222" fmla="*/ 274319 w 623887"/>
                <a:gd name="connsiteY222" fmla="*/ 139065 h 1464246"/>
                <a:gd name="connsiteX223" fmla="*/ 281939 w 623887"/>
                <a:gd name="connsiteY223" fmla="*/ 169545 h 1464246"/>
                <a:gd name="connsiteX224" fmla="*/ 298132 w 623887"/>
                <a:gd name="connsiteY224" fmla="*/ 208598 h 1464246"/>
                <a:gd name="connsiteX225" fmla="*/ 305752 w 623887"/>
                <a:gd name="connsiteY225" fmla="*/ 220028 h 1464246"/>
                <a:gd name="connsiteX226" fmla="*/ 305752 w 623887"/>
                <a:gd name="connsiteY226" fmla="*/ 209550 h 1464246"/>
                <a:gd name="connsiteX227" fmla="*/ 306704 w 623887"/>
                <a:gd name="connsiteY227" fmla="*/ 188595 h 1464246"/>
                <a:gd name="connsiteX228" fmla="*/ 312419 w 623887"/>
                <a:gd name="connsiteY228" fmla="*/ 155258 h 1464246"/>
                <a:gd name="connsiteX229" fmla="*/ 322897 w 623887"/>
                <a:gd name="connsiteY229" fmla="*/ 121920 h 1464246"/>
                <a:gd name="connsiteX230" fmla="*/ 322897 w 623887"/>
                <a:gd name="connsiteY230" fmla="*/ 99060 h 1464246"/>
                <a:gd name="connsiteX231" fmla="*/ 317182 w 623887"/>
                <a:gd name="connsiteY231" fmla="*/ 83820 h 1464246"/>
                <a:gd name="connsiteX232" fmla="*/ 334327 w 623887"/>
                <a:gd name="connsiteY232" fmla="*/ 94298 h 1464246"/>
                <a:gd name="connsiteX233" fmla="*/ 353377 w 623887"/>
                <a:gd name="connsiteY233" fmla="*/ 109538 h 1464246"/>
                <a:gd name="connsiteX234" fmla="*/ 367664 w 623887"/>
                <a:gd name="connsiteY234" fmla="*/ 133350 h 1464246"/>
                <a:gd name="connsiteX235" fmla="*/ 377189 w 623887"/>
                <a:gd name="connsiteY235" fmla="*/ 163830 h 1464246"/>
                <a:gd name="connsiteX236" fmla="*/ 383857 w 623887"/>
                <a:gd name="connsiteY236" fmla="*/ 210503 h 1464246"/>
                <a:gd name="connsiteX237" fmla="*/ 382904 w 623887"/>
                <a:gd name="connsiteY237" fmla="*/ 263843 h 1464246"/>
                <a:gd name="connsiteX238" fmla="*/ 376237 w 623887"/>
                <a:gd name="connsiteY238" fmla="*/ 288608 h 1464246"/>
                <a:gd name="connsiteX239" fmla="*/ 375284 w 623887"/>
                <a:gd name="connsiteY239" fmla="*/ 307658 h 1464246"/>
                <a:gd name="connsiteX240" fmla="*/ 381952 w 623887"/>
                <a:gd name="connsiteY240" fmla="*/ 328613 h 1464246"/>
                <a:gd name="connsiteX241" fmla="*/ 396239 w 623887"/>
                <a:gd name="connsiteY241" fmla="*/ 348615 h 1464246"/>
                <a:gd name="connsiteX242" fmla="*/ 402907 w 623887"/>
                <a:gd name="connsiteY242" fmla="*/ 358140 h 1464246"/>
                <a:gd name="connsiteX243" fmla="*/ 401954 w 623887"/>
                <a:gd name="connsiteY243" fmla="*/ 368618 h 1464246"/>
                <a:gd name="connsiteX244" fmla="*/ 389572 w 623887"/>
                <a:gd name="connsiteY244" fmla="*/ 373380 h 1464246"/>
                <a:gd name="connsiteX245" fmla="*/ 379094 w 623887"/>
                <a:gd name="connsiteY245" fmla="*/ 364808 h 1464246"/>
                <a:gd name="connsiteX246" fmla="*/ 367664 w 623887"/>
                <a:gd name="connsiteY246" fmla="*/ 355283 h 1464246"/>
                <a:gd name="connsiteX247" fmla="*/ 358139 w 623887"/>
                <a:gd name="connsiteY247" fmla="*/ 339090 h 1464246"/>
                <a:gd name="connsiteX248" fmla="*/ 351472 w 623887"/>
                <a:gd name="connsiteY248" fmla="*/ 324803 h 1464246"/>
                <a:gd name="connsiteX249" fmla="*/ 319087 w 623887"/>
                <a:gd name="connsiteY249" fmla="*/ 324803 h 1464246"/>
                <a:gd name="connsiteX250" fmla="*/ 282892 w 623887"/>
                <a:gd name="connsiteY250" fmla="*/ 320993 h 1464246"/>
                <a:gd name="connsiteX251" fmla="*/ 239077 w 623887"/>
                <a:gd name="connsiteY251" fmla="*/ 308610 h 1464246"/>
                <a:gd name="connsiteX252" fmla="*/ 196214 w 623887"/>
                <a:gd name="connsiteY252" fmla="*/ 291465 h 1464246"/>
                <a:gd name="connsiteX253" fmla="*/ 169544 w 623887"/>
                <a:gd name="connsiteY253" fmla="*/ 274320 h 1464246"/>
                <a:gd name="connsiteX254" fmla="*/ 155257 w 623887"/>
                <a:gd name="connsiteY254" fmla="*/ 252413 h 1464246"/>
                <a:gd name="connsiteX255" fmla="*/ 148589 w 623887"/>
                <a:gd name="connsiteY255" fmla="*/ 237173 h 1464246"/>
                <a:gd name="connsiteX256" fmla="*/ 143827 w 623887"/>
                <a:gd name="connsiteY256" fmla="*/ 220980 h 1464246"/>
                <a:gd name="connsiteX257" fmla="*/ 154304 w 623887"/>
                <a:gd name="connsiteY257" fmla="*/ 228600 h 1464246"/>
                <a:gd name="connsiteX258" fmla="*/ 169544 w 623887"/>
                <a:gd name="connsiteY258" fmla="*/ 233363 h 1464246"/>
                <a:gd name="connsiteX259" fmla="*/ 189547 w 623887"/>
                <a:gd name="connsiteY259" fmla="*/ 233363 h 1464246"/>
                <a:gd name="connsiteX260" fmla="*/ 218122 w 623887"/>
                <a:gd name="connsiteY260" fmla="*/ 234315 h 1464246"/>
                <a:gd name="connsiteX261" fmla="*/ 246697 w 623887"/>
                <a:gd name="connsiteY261" fmla="*/ 235268 h 1464246"/>
                <a:gd name="connsiteX262" fmla="*/ 281939 w 623887"/>
                <a:gd name="connsiteY262" fmla="*/ 239078 h 1464246"/>
                <a:gd name="connsiteX263" fmla="*/ 273367 w 623887"/>
                <a:gd name="connsiteY263" fmla="*/ 214313 h 1464246"/>
                <a:gd name="connsiteX264" fmla="*/ 265747 w 623887"/>
                <a:gd name="connsiteY264" fmla="*/ 193358 h 1464246"/>
                <a:gd name="connsiteX265" fmla="*/ 254317 w 623887"/>
                <a:gd name="connsiteY265" fmla="*/ 191453 h 1464246"/>
                <a:gd name="connsiteX266" fmla="*/ 243839 w 623887"/>
                <a:gd name="connsiteY266" fmla="*/ 195263 h 1464246"/>
                <a:gd name="connsiteX267" fmla="*/ 216217 w 623887"/>
                <a:gd name="connsiteY267" fmla="*/ 199073 h 1464246"/>
                <a:gd name="connsiteX268" fmla="*/ 175259 w 623887"/>
                <a:gd name="connsiteY268" fmla="*/ 199073 h 1464246"/>
                <a:gd name="connsiteX269" fmla="*/ 139064 w 623887"/>
                <a:gd name="connsiteY269" fmla="*/ 192405 h 1464246"/>
                <a:gd name="connsiteX270" fmla="*/ 102869 w 623887"/>
                <a:gd name="connsiteY270" fmla="*/ 180023 h 1464246"/>
                <a:gd name="connsiteX271" fmla="*/ 81914 w 623887"/>
                <a:gd name="connsiteY271" fmla="*/ 160973 h 1464246"/>
                <a:gd name="connsiteX272" fmla="*/ 70484 w 623887"/>
                <a:gd name="connsiteY272" fmla="*/ 137160 h 1464246"/>
                <a:gd name="connsiteX273" fmla="*/ 86677 w 623887"/>
                <a:gd name="connsiteY273" fmla="*/ 144780 h 1464246"/>
                <a:gd name="connsiteX274" fmla="*/ 105727 w 623887"/>
                <a:gd name="connsiteY274" fmla="*/ 145733 h 1464246"/>
                <a:gd name="connsiteX275" fmla="*/ 130492 w 623887"/>
                <a:gd name="connsiteY275" fmla="*/ 140018 h 1464246"/>
                <a:gd name="connsiteX276" fmla="*/ 156209 w 623887"/>
                <a:gd name="connsiteY276" fmla="*/ 134303 h 1464246"/>
                <a:gd name="connsiteX277" fmla="*/ 180974 w 623887"/>
                <a:gd name="connsiteY277" fmla="*/ 135255 h 1464246"/>
                <a:gd name="connsiteX278" fmla="*/ 201929 w 623887"/>
                <a:gd name="connsiteY278" fmla="*/ 137160 h 1464246"/>
                <a:gd name="connsiteX279" fmla="*/ 218122 w 623887"/>
                <a:gd name="connsiteY279" fmla="*/ 138113 h 1464246"/>
                <a:gd name="connsiteX280" fmla="*/ 207644 w 623887"/>
                <a:gd name="connsiteY280" fmla="*/ 125730 h 1464246"/>
                <a:gd name="connsiteX281" fmla="*/ 204787 w 623887"/>
                <a:gd name="connsiteY281" fmla="*/ 113348 h 1464246"/>
                <a:gd name="connsiteX282" fmla="*/ 202882 w 623887"/>
                <a:gd name="connsiteY282" fmla="*/ 95250 h 1464246"/>
                <a:gd name="connsiteX283" fmla="*/ 200977 w 623887"/>
                <a:gd name="connsiteY283" fmla="*/ 29528 h 1464246"/>
                <a:gd name="connsiteX284" fmla="*/ 199072 w 623887"/>
                <a:gd name="connsiteY284" fmla="*/ 10478 h 1464246"/>
                <a:gd name="connsiteX285" fmla="*/ 193357 w 623887"/>
                <a:gd name="connsiteY285" fmla="*/ 0 h 14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623887" h="1464246">
                  <a:moveTo>
                    <a:pt x="293369" y="1149668"/>
                  </a:moveTo>
                  <a:cubicBezTo>
                    <a:pt x="291465" y="1159193"/>
                    <a:pt x="287654" y="1167766"/>
                    <a:pt x="287654" y="1177291"/>
                  </a:cubicBezTo>
                  <a:cubicBezTo>
                    <a:pt x="287654" y="1186816"/>
                    <a:pt x="291465" y="1195388"/>
                    <a:pt x="293369" y="1204913"/>
                  </a:cubicBezTo>
                  <a:cubicBezTo>
                    <a:pt x="296227" y="1221106"/>
                    <a:pt x="300037" y="1237298"/>
                    <a:pt x="301942" y="1253491"/>
                  </a:cubicBezTo>
                  <a:cubicBezTo>
                    <a:pt x="302894" y="1264920"/>
                    <a:pt x="303847" y="1277303"/>
                    <a:pt x="302894" y="1288733"/>
                  </a:cubicBezTo>
                  <a:cubicBezTo>
                    <a:pt x="302894" y="1301116"/>
                    <a:pt x="301942" y="1314450"/>
                    <a:pt x="299084" y="1325880"/>
                  </a:cubicBezTo>
                  <a:cubicBezTo>
                    <a:pt x="298132" y="1332548"/>
                    <a:pt x="295275" y="1339216"/>
                    <a:pt x="293369" y="1344930"/>
                  </a:cubicBezTo>
                  <a:cubicBezTo>
                    <a:pt x="302894" y="1339216"/>
                    <a:pt x="310515" y="1333500"/>
                    <a:pt x="320040" y="1330643"/>
                  </a:cubicBezTo>
                  <a:cubicBezTo>
                    <a:pt x="328612" y="1327786"/>
                    <a:pt x="338137" y="1326833"/>
                    <a:pt x="347662" y="1324928"/>
                  </a:cubicBezTo>
                  <a:cubicBezTo>
                    <a:pt x="361950" y="1323023"/>
                    <a:pt x="376237" y="1322070"/>
                    <a:pt x="390525" y="1322070"/>
                  </a:cubicBezTo>
                  <a:cubicBezTo>
                    <a:pt x="404812" y="1321118"/>
                    <a:pt x="420052" y="1322070"/>
                    <a:pt x="434340" y="1322070"/>
                  </a:cubicBezTo>
                  <a:cubicBezTo>
                    <a:pt x="441959" y="1322070"/>
                    <a:pt x="448627" y="1322070"/>
                    <a:pt x="456247" y="1320166"/>
                  </a:cubicBezTo>
                  <a:cubicBezTo>
                    <a:pt x="463867" y="1317308"/>
                    <a:pt x="470534" y="1312545"/>
                    <a:pt x="478155" y="1309688"/>
                  </a:cubicBezTo>
                  <a:cubicBezTo>
                    <a:pt x="473392" y="1320166"/>
                    <a:pt x="469582" y="1330643"/>
                    <a:pt x="463867" y="1340168"/>
                  </a:cubicBezTo>
                  <a:cubicBezTo>
                    <a:pt x="460057" y="1350645"/>
                    <a:pt x="453390" y="1360170"/>
                    <a:pt x="444817" y="1367791"/>
                  </a:cubicBezTo>
                  <a:cubicBezTo>
                    <a:pt x="433387" y="1378268"/>
                    <a:pt x="419100" y="1385888"/>
                    <a:pt x="405765" y="1392555"/>
                  </a:cubicBezTo>
                  <a:cubicBezTo>
                    <a:pt x="393382" y="1399223"/>
                    <a:pt x="381000" y="1403033"/>
                    <a:pt x="367665" y="1406843"/>
                  </a:cubicBezTo>
                  <a:cubicBezTo>
                    <a:pt x="357187" y="1409700"/>
                    <a:pt x="346709" y="1412558"/>
                    <a:pt x="335279" y="1414463"/>
                  </a:cubicBezTo>
                  <a:cubicBezTo>
                    <a:pt x="324802" y="1416368"/>
                    <a:pt x="314325" y="1416368"/>
                    <a:pt x="303847" y="1417321"/>
                  </a:cubicBezTo>
                  <a:cubicBezTo>
                    <a:pt x="293369" y="1418273"/>
                    <a:pt x="282892" y="1419225"/>
                    <a:pt x="272415" y="1421130"/>
                  </a:cubicBezTo>
                  <a:cubicBezTo>
                    <a:pt x="263842" y="1423036"/>
                    <a:pt x="255269" y="1425893"/>
                    <a:pt x="246697" y="1430655"/>
                  </a:cubicBezTo>
                  <a:cubicBezTo>
                    <a:pt x="237172" y="1436371"/>
                    <a:pt x="229552" y="1444943"/>
                    <a:pt x="220027" y="1452563"/>
                  </a:cubicBezTo>
                  <a:cubicBezTo>
                    <a:pt x="214312" y="1456373"/>
                    <a:pt x="210502" y="1462088"/>
                    <a:pt x="203834" y="1463993"/>
                  </a:cubicBezTo>
                  <a:cubicBezTo>
                    <a:pt x="200977" y="1464946"/>
                    <a:pt x="199072" y="1463041"/>
                    <a:pt x="197167" y="1461136"/>
                  </a:cubicBezTo>
                  <a:cubicBezTo>
                    <a:pt x="195262" y="1459230"/>
                    <a:pt x="192404" y="1457325"/>
                    <a:pt x="191452" y="1454468"/>
                  </a:cubicBezTo>
                  <a:cubicBezTo>
                    <a:pt x="191452" y="1451611"/>
                    <a:pt x="192404" y="1447800"/>
                    <a:pt x="193357" y="1445896"/>
                  </a:cubicBezTo>
                  <a:cubicBezTo>
                    <a:pt x="196215" y="1442086"/>
                    <a:pt x="199072" y="1439228"/>
                    <a:pt x="202882" y="1437323"/>
                  </a:cubicBezTo>
                  <a:cubicBezTo>
                    <a:pt x="209550" y="1432561"/>
                    <a:pt x="218122" y="1429703"/>
                    <a:pt x="223837" y="1423988"/>
                  </a:cubicBezTo>
                  <a:cubicBezTo>
                    <a:pt x="226694" y="1420178"/>
                    <a:pt x="227647" y="1415416"/>
                    <a:pt x="227647" y="1410653"/>
                  </a:cubicBezTo>
                  <a:cubicBezTo>
                    <a:pt x="227647" y="1403033"/>
                    <a:pt x="222884" y="1394461"/>
                    <a:pt x="220979" y="1386841"/>
                  </a:cubicBezTo>
                  <a:cubicBezTo>
                    <a:pt x="218122" y="1372553"/>
                    <a:pt x="215265" y="1359218"/>
                    <a:pt x="214312" y="1344930"/>
                  </a:cubicBezTo>
                  <a:cubicBezTo>
                    <a:pt x="213359" y="1328738"/>
                    <a:pt x="213359" y="1311593"/>
                    <a:pt x="215265" y="1295400"/>
                  </a:cubicBezTo>
                  <a:cubicBezTo>
                    <a:pt x="217169" y="1276350"/>
                    <a:pt x="220027" y="1258253"/>
                    <a:pt x="224790" y="1239203"/>
                  </a:cubicBezTo>
                  <a:cubicBezTo>
                    <a:pt x="229552" y="1223011"/>
                    <a:pt x="235267" y="1205866"/>
                    <a:pt x="243840" y="1190625"/>
                  </a:cubicBezTo>
                  <a:cubicBezTo>
                    <a:pt x="248602" y="1181100"/>
                    <a:pt x="257175" y="1172528"/>
                    <a:pt x="264794" y="1164908"/>
                  </a:cubicBezTo>
                  <a:cubicBezTo>
                    <a:pt x="273367" y="1158241"/>
                    <a:pt x="283844" y="1154431"/>
                    <a:pt x="293369" y="1149668"/>
                  </a:cubicBezTo>
                  <a:close/>
                  <a:moveTo>
                    <a:pt x="358139" y="991553"/>
                  </a:moveTo>
                  <a:cubicBezTo>
                    <a:pt x="358139" y="1001078"/>
                    <a:pt x="355282" y="1010603"/>
                    <a:pt x="357187" y="1019175"/>
                  </a:cubicBezTo>
                  <a:cubicBezTo>
                    <a:pt x="359092" y="1028700"/>
                    <a:pt x="363854" y="1037273"/>
                    <a:pt x="366712" y="1045845"/>
                  </a:cubicBezTo>
                  <a:cubicBezTo>
                    <a:pt x="372427" y="1061085"/>
                    <a:pt x="378142" y="1076325"/>
                    <a:pt x="382904" y="1091566"/>
                  </a:cubicBezTo>
                  <a:cubicBezTo>
                    <a:pt x="386714" y="1102995"/>
                    <a:pt x="388619" y="1114425"/>
                    <a:pt x="390524" y="1126808"/>
                  </a:cubicBezTo>
                  <a:cubicBezTo>
                    <a:pt x="391477" y="1139191"/>
                    <a:pt x="393382" y="1151573"/>
                    <a:pt x="393382" y="1163955"/>
                  </a:cubicBezTo>
                  <a:cubicBezTo>
                    <a:pt x="393382" y="1170623"/>
                    <a:pt x="391477" y="1177291"/>
                    <a:pt x="390524" y="1183005"/>
                  </a:cubicBezTo>
                  <a:cubicBezTo>
                    <a:pt x="398144" y="1176338"/>
                    <a:pt x="405764" y="1169670"/>
                    <a:pt x="414337" y="1163955"/>
                  </a:cubicBezTo>
                  <a:cubicBezTo>
                    <a:pt x="422909" y="1163003"/>
                    <a:pt x="431482" y="1160145"/>
                    <a:pt x="441007" y="1157288"/>
                  </a:cubicBezTo>
                  <a:cubicBezTo>
                    <a:pt x="454342" y="1153478"/>
                    <a:pt x="468629" y="1150620"/>
                    <a:pt x="481964" y="1147763"/>
                  </a:cubicBezTo>
                  <a:cubicBezTo>
                    <a:pt x="496252" y="1144905"/>
                    <a:pt x="511492" y="1143000"/>
                    <a:pt x="525779" y="1140143"/>
                  </a:cubicBezTo>
                  <a:cubicBezTo>
                    <a:pt x="532447" y="1139191"/>
                    <a:pt x="540067" y="1138238"/>
                    <a:pt x="546734" y="1135380"/>
                  </a:cubicBezTo>
                  <a:cubicBezTo>
                    <a:pt x="554354" y="1131570"/>
                    <a:pt x="560069" y="1125855"/>
                    <a:pt x="566737" y="1122045"/>
                  </a:cubicBezTo>
                  <a:cubicBezTo>
                    <a:pt x="563879" y="1133475"/>
                    <a:pt x="561022" y="1143953"/>
                    <a:pt x="557212" y="1154430"/>
                  </a:cubicBezTo>
                  <a:cubicBezTo>
                    <a:pt x="553402" y="1164908"/>
                    <a:pt x="548639" y="1174433"/>
                    <a:pt x="541019" y="1183005"/>
                  </a:cubicBezTo>
                  <a:cubicBezTo>
                    <a:pt x="531494" y="1194435"/>
                    <a:pt x="519112" y="1204913"/>
                    <a:pt x="506729" y="1213485"/>
                  </a:cubicBezTo>
                  <a:cubicBezTo>
                    <a:pt x="496252" y="1221105"/>
                    <a:pt x="483869" y="1227773"/>
                    <a:pt x="471487" y="1233488"/>
                  </a:cubicBezTo>
                  <a:cubicBezTo>
                    <a:pt x="461962" y="1238250"/>
                    <a:pt x="451484" y="1243013"/>
                    <a:pt x="441959" y="1246823"/>
                  </a:cubicBezTo>
                  <a:cubicBezTo>
                    <a:pt x="431482" y="1249680"/>
                    <a:pt x="421004" y="1251586"/>
                    <a:pt x="411479" y="1254443"/>
                  </a:cubicBezTo>
                  <a:cubicBezTo>
                    <a:pt x="401002" y="1257300"/>
                    <a:pt x="391477" y="1259205"/>
                    <a:pt x="380999" y="1263968"/>
                  </a:cubicBezTo>
                  <a:cubicBezTo>
                    <a:pt x="372427" y="1267778"/>
                    <a:pt x="363854" y="1271588"/>
                    <a:pt x="357187" y="1277303"/>
                  </a:cubicBezTo>
                  <a:cubicBezTo>
                    <a:pt x="348614" y="1284923"/>
                    <a:pt x="342899" y="1294448"/>
                    <a:pt x="334327" y="1303020"/>
                  </a:cubicBezTo>
                  <a:cubicBezTo>
                    <a:pt x="329564" y="1307783"/>
                    <a:pt x="325754" y="1313498"/>
                    <a:pt x="320039" y="1317308"/>
                  </a:cubicBezTo>
                  <a:cubicBezTo>
                    <a:pt x="318134" y="1318261"/>
                    <a:pt x="315277" y="1316355"/>
                    <a:pt x="312419" y="1315403"/>
                  </a:cubicBezTo>
                  <a:cubicBezTo>
                    <a:pt x="309562" y="1314450"/>
                    <a:pt x="306704" y="1312545"/>
                    <a:pt x="305752" y="1309688"/>
                  </a:cubicBezTo>
                  <a:cubicBezTo>
                    <a:pt x="304799" y="1306830"/>
                    <a:pt x="305752" y="1303020"/>
                    <a:pt x="306704" y="1300163"/>
                  </a:cubicBezTo>
                  <a:cubicBezTo>
                    <a:pt x="308609" y="1296353"/>
                    <a:pt x="311467" y="1293495"/>
                    <a:pt x="314324" y="1289686"/>
                  </a:cubicBezTo>
                  <a:cubicBezTo>
                    <a:pt x="320039" y="1283970"/>
                    <a:pt x="328612" y="1280161"/>
                    <a:pt x="333374" y="1272541"/>
                  </a:cubicBezTo>
                  <a:cubicBezTo>
                    <a:pt x="336232" y="1268730"/>
                    <a:pt x="336232" y="1263016"/>
                    <a:pt x="334327" y="1258253"/>
                  </a:cubicBezTo>
                  <a:cubicBezTo>
                    <a:pt x="332422" y="1250633"/>
                    <a:pt x="326707" y="1243966"/>
                    <a:pt x="323849" y="1235393"/>
                  </a:cubicBezTo>
                  <a:cubicBezTo>
                    <a:pt x="319087" y="1222058"/>
                    <a:pt x="313372" y="1208723"/>
                    <a:pt x="310514" y="1195388"/>
                  </a:cubicBezTo>
                  <a:cubicBezTo>
                    <a:pt x="306704" y="1179195"/>
                    <a:pt x="304799" y="1163003"/>
                    <a:pt x="303847" y="1146810"/>
                  </a:cubicBezTo>
                  <a:cubicBezTo>
                    <a:pt x="302894" y="1127760"/>
                    <a:pt x="302894" y="1108710"/>
                    <a:pt x="304799" y="1090613"/>
                  </a:cubicBezTo>
                  <a:cubicBezTo>
                    <a:pt x="306704" y="1073468"/>
                    <a:pt x="309562" y="1056323"/>
                    <a:pt x="315277" y="1040130"/>
                  </a:cubicBezTo>
                  <a:cubicBezTo>
                    <a:pt x="319087" y="1029653"/>
                    <a:pt x="324802" y="1020128"/>
                    <a:pt x="332422" y="1011555"/>
                  </a:cubicBezTo>
                  <a:cubicBezTo>
                    <a:pt x="340042" y="1003935"/>
                    <a:pt x="349567" y="998220"/>
                    <a:pt x="358139" y="991553"/>
                  </a:cubicBezTo>
                  <a:close/>
                  <a:moveTo>
                    <a:pt x="391477" y="823913"/>
                  </a:moveTo>
                  <a:cubicBezTo>
                    <a:pt x="391477" y="830581"/>
                    <a:pt x="390525" y="838201"/>
                    <a:pt x="392430" y="844868"/>
                  </a:cubicBezTo>
                  <a:cubicBezTo>
                    <a:pt x="394335" y="854393"/>
                    <a:pt x="397192" y="863918"/>
                    <a:pt x="401955" y="872491"/>
                  </a:cubicBezTo>
                  <a:cubicBezTo>
                    <a:pt x="407670" y="882968"/>
                    <a:pt x="417195" y="891541"/>
                    <a:pt x="424815" y="901066"/>
                  </a:cubicBezTo>
                  <a:cubicBezTo>
                    <a:pt x="432435" y="911543"/>
                    <a:pt x="441007" y="921068"/>
                    <a:pt x="447675" y="932498"/>
                  </a:cubicBezTo>
                  <a:cubicBezTo>
                    <a:pt x="454342" y="942976"/>
                    <a:pt x="459105" y="953453"/>
                    <a:pt x="462915" y="964883"/>
                  </a:cubicBezTo>
                  <a:cubicBezTo>
                    <a:pt x="465772" y="971551"/>
                    <a:pt x="466725" y="979171"/>
                    <a:pt x="467677" y="985838"/>
                  </a:cubicBezTo>
                  <a:cubicBezTo>
                    <a:pt x="467677" y="992506"/>
                    <a:pt x="465772" y="998221"/>
                    <a:pt x="465772" y="1004888"/>
                  </a:cubicBezTo>
                  <a:cubicBezTo>
                    <a:pt x="473392" y="996316"/>
                    <a:pt x="479107" y="986791"/>
                    <a:pt x="486727" y="979171"/>
                  </a:cubicBezTo>
                  <a:cubicBezTo>
                    <a:pt x="494347" y="971551"/>
                    <a:pt x="502920" y="965836"/>
                    <a:pt x="511492" y="960121"/>
                  </a:cubicBezTo>
                  <a:cubicBezTo>
                    <a:pt x="523875" y="952501"/>
                    <a:pt x="538162" y="945833"/>
                    <a:pt x="551497" y="940118"/>
                  </a:cubicBezTo>
                  <a:cubicBezTo>
                    <a:pt x="563880" y="934403"/>
                    <a:pt x="577215" y="930593"/>
                    <a:pt x="589597" y="924878"/>
                  </a:cubicBezTo>
                  <a:cubicBezTo>
                    <a:pt x="597217" y="921068"/>
                    <a:pt x="604837" y="914401"/>
                    <a:pt x="612457" y="908686"/>
                  </a:cubicBezTo>
                  <a:cubicBezTo>
                    <a:pt x="617220" y="903923"/>
                    <a:pt x="621030" y="899161"/>
                    <a:pt x="623887" y="894398"/>
                  </a:cubicBezTo>
                  <a:cubicBezTo>
                    <a:pt x="621982" y="907733"/>
                    <a:pt x="623887" y="923926"/>
                    <a:pt x="621982" y="936308"/>
                  </a:cubicBezTo>
                  <a:cubicBezTo>
                    <a:pt x="619125" y="946786"/>
                    <a:pt x="616267" y="957263"/>
                    <a:pt x="611505" y="966788"/>
                  </a:cubicBezTo>
                  <a:cubicBezTo>
                    <a:pt x="597217" y="993458"/>
                    <a:pt x="570547" y="1021081"/>
                    <a:pt x="547687" y="1040131"/>
                  </a:cubicBezTo>
                  <a:cubicBezTo>
                    <a:pt x="519112" y="1063943"/>
                    <a:pt x="490537" y="1073468"/>
                    <a:pt x="457200" y="1085851"/>
                  </a:cubicBezTo>
                  <a:cubicBezTo>
                    <a:pt x="452437" y="1087756"/>
                    <a:pt x="447675" y="1088708"/>
                    <a:pt x="443865" y="1091566"/>
                  </a:cubicBezTo>
                  <a:cubicBezTo>
                    <a:pt x="441960" y="1092518"/>
                    <a:pt x="441007" y="1096328"/>
                    <a:pt x="440055" y="1098233"/>
                  </a:cubicBezTo>
                  <a:cubicBezTo>
                    <a:pt x="435292" y="1107758"/>
                    <a:pt x="430530" y="1117283"/>
                    <a:pt x="425767" y="1125856"/>
                  </a:cubicBezTo>
                  <a:cubicBezTo>
                    <a:pt x="422910" y="1131571"/>
                    <a:pt x="420052" y="1137286"/>
                    <a:pt x="415290" y="1141096"/>
                  </a:cubicBezTo>
                  <a:cubicBezTo>
                    <a:pt x="412432" y="1143001"/>
                    <a:pt x="407670" y="1143953"/>
                    <a:pt x="404812" y="1142048"/>
                  </a:cubicBezTo>
                  <a:cubicBezTo>
                    <a:pt x="401955" y="1140143"/>
                    <a:pt x="401002" y="1136333"/>
                    <a:pt x="400050" y="1132523"/>
                  </a:cubicBezTo>
                  <a:cubicBezTo>
                    <a:pt x="399097" y="1128713"/>
                    <a:pt x="400050" y="1124903"/>
                    <a:pt x="401002" y="1122046"/>
                  </a:cubicBezTo>
                  <a:cubicBezTo>
                    <a:pt x="405765" y="1110616"/>
                    <a:pt x="414337" y="1101091"/>
                    <a:pt x="419100" y="1088708"/>
                  </a:cubicBezTo>
                  <a:cubicBezTo>
                    <a:pt x="421005" y="1083946"/>
                    <a:pt x="421005" y="1079183"/>
                    <a:pt x="420052" y="1074421"/>
                  </a:cubicBezTo>
                  <a:cubicBezTo>
                    <a:pt x="418147" y="1063943"/>
                    <a:pt x="403860" y="1047751"/>
                    <a:pt x="399097" y="1038226"/>
                  </a:cubicBezTo>
                  <a:cubicBezTo>
                    <a:pt x="385762" y="1012508"/>
                    <a:pt x="372427" y="984886"/>
                    <a:pt x="366712" y="956311"/>
                  </a:cubicBezTo>
                  <a:cubicBezTo>
                    <a:pt x="360997" y="928688"/>
                    <a:pt x="356235" y="891541"/>
                    <a:pt x="363855" y="862966"/>
                  </a:cubicBezTo>
                  <a:cubicBezTo>
                    <a:pt x="368617" y="845821"/>
                    <a:pt x="380047" y="835343"/>
                    <a:pt x="391477" y="823913"/>
                  </a:cubicBezTo>
                  <a:close/>
                  <a:moveTo>
                    <a:pt x="360997" y="643891"/>
                  </a:moveTo>
                  <a:cubicBezTo>
                    <a:pt x="361950" y="649606"/>
                    <a:pt x="362902" y="656273"/>
                    <a:pt x="366712" y="662941"/>
                  </a:cubicBezTo>
                  <a:cubicBezTo>
                    <a:pt x="370522" y="669608"/>
                    <a:pt x="375285" y="675323"/>
                    <a:pt x="381000" y="679133"/>
                  </a:cubicBezTo>
                  <a:cubicBezTo>
                    <a:pt x="389572" y="686754"/>
                    <a:pt x="400050" y="692468"/>
                    <a:pt x="408622" y="699136"/>
                  </a:cubicBezTo>
                  <a:cubicBezTo>
                    <a:pt x="419100" y="707708"/>
                    <a:pt x="428625" y="716281"/>
                    <a:pt x="439102" y="725806"/>
                  </a:cubicBezTo>
                  <a:cubicBezTo>
                    <a:pt x="447675" y="733426"/>
                    <a:pt x="456247" y="741998"/>
                    <a:pt x="462915" y="750571"/>
                  </a:cubicBezTo>
                  <a:cubicBezTo>
                    <a:pt x="468630" y="757238"/>
                    <a:pt x="471487" y="766763"/>
                    <a:pt x="475297" y="774383"/>
                  </a:cubicBezTo>
                  <a:cubicBezTo>
                    <a:pt x="478155" y="780098"/>
                    <a:pt x="481012" y="786766"/>
                    <a:pt x="483870" y="793433"/>
                  </a:cubicBezTo>
                  <a:cubicBezTo>
                    <a:pt x="488632" y="785813"/>
                    <a:pt x="492442" y="777241"/>
                    <a:pt x="497205" y="769621"/>
                  </a:cubicBezTo>
                  <a:cubicBezTo>
                    <a:pt x="501967" y="761048"/>
                    <a:pt x="506730" y="753429"/>
                    <a:pt x="511492" y="745808"/>
                  </a:cubicBezTo>
                  <a:cubicBezTo>
                    <a:pt x="518160" y="737236"/>
                    <a:pt x="525780" y="729616"/>
                    <a:pt x="533400" y="722948"/>
                  </a:cubicBezTo>
                  <a:cubicBezTo>
                    <a:pt x="543877" y="712471"/>
                    <a:pt x="554355" y="702946"/>
                    <a:pt x="565785" y="693421"/>
                  </a:cubicBezTo>
                  <a:cubicBezTo>
                    <a:pt x="574357" y="685801"/>
                    <a:pt x="583882" y="678181"/>
                    <a:pt x="591502" y="668656"/>
                  </a:cubicBezTo>
                  <a:cubicBezTo>
                    <a:pt x="597217" y="661988"/>
                    <a:pt x="599122" y="652463"/>
                    <a:pt x="603885" y="644843"/>
                  </a:cubicBezTo>
                  <a:cubicBezTo>
                    <a:pt x="607695" y="657226"/>
                    <a:pt x="614362" y="668656"/>
                    <a:pt x="615315" y="681038"/>
                  </a:cubicBezTo>
                  <a:cubicBezTo>
                    <a:pt x="617220" y="695326"/>
                    <a:pt x="616267" y="710566"/>
                    <a:pt x="612457" y="723901"/>
                  </a:cubicBezTo>
                  <a:cubicBezTo>
                    <a:pt x="609600" y="736283"/>
                    <a:pt x="602932" y="748666"/>
                    <a:pt x="596265" y="762001"/>
                  </a:cubicBezTo>
                  <a:cubicBezTo>
                    <a:pt x="588645" y="778193"/>
                    <a:pt x="580072" y="795338"/>
                    <a:pt x="569595" y="810579"/>
                  </a:cubicBezTo>
                  <a:cubicBezTo>
                    <a:pt x="560070" y="823913"/>
                    <a:pt x="546735" y="836296"/>
                    <a:pt x="535305" y="846773"/>
                  </a:cubicBezTo>
                  <a:cubicBezTo>
                    <a:pt x="525780" y="855346"/>
                    <a:pt x="515302" y="862013"/>
                    <a:pt x="506730" y="870586"/>
                  </a:cubicBezTo>
                  <a:cubicBezTo>
                    <a:pt x="502920" y="873443"/>
                    <a:pt x="499110" y="877254"/>
                    <a:pt x="497205" y="881063"/>
                  </a:cubicBezTo>
                  <a:cubicBezTo>
                    <a:pt x="496252" y="883921"/>
                    <a:pt x="496252" y="886779"/>
                    <a:pt x="496252" y="889636"/>
                  </a:cubicBezTo>
                  <a:cubicBezTo>
                    <a:pt x="496252" y="898208"/>
                    <a:pt x="497205" y="906781"/>
                    <a:pt x="496252" y="916306"/>
                  </a:cubicBezTo>
                  <a:cubicBezTo>
                    <a:pt x="495300" y="925831"/>
                    <a:pt x="494347" y="936308"/>
                    <a:pt x="492442" y="945833"/>
                  </a:cubicBezTo>
                  <a:cubicBezTo>
                    <a:pt x="491490" y="949644"/>
                    <a:pt x="490537" y="953454"/>
                    <a:pt x="487680" y="955358"/>
                  </a:cubicBezTo>
                  <a:cubicBezTo>
                    <a:pt x="483870" y="957263"/>
                    <a:pt x="480060" y="955358"/>
                    <a:pt x="476250" y="953454"/>
                  </a:cubicBezTo>
                  <a:cubicBezTo>
                    <a:pt x="472440" y="951548"/>
                    <a:pt x="469582" y="947738"/>
                    <a:pt x="469582" y="943929"/>
                  </a:cubicBezTo>
                  <a:cubicBezTo>
                    <a:pt x="468630" y="936308"/>
                    <a:pt x="472440" y="928688"/>
                    <a:pt x="472440" y="921069"/>
                  </a:cubicBezTo>
                  <a:cubicBezTo>
                    <a:pt x="473392" y="909638"/>
                    <a:pt x="475297" y="897256"/>
                    <a:pt x="474345" y="885826"/>
                  </a:cubicBezTo>
                  <a:cubicBezTo>
                    <a:pt x="474345" y="880111"/>
                    <a:pt x="471487" y="875348"/>
                    <a:pt x="468630" y="871538"/>
                  </a:cubicBezTo>
                  <a:cubicBezTo>
                    <a:pt x="456247" y="851536"/>
                    <a:pt x="424815" y="835343"/>
                    <a:pt x="407670" y="818198"/>
                  </a:cubicBezTo>
                  <a:cubicBezTo>
                    <a:pt x="382905" y="790576"/>
                    <a:pt x="353377" y="740093"/>
                    <a:pt x="348615" y="703898"/>
                  </a:cubicBezTo>
                  <a:cubicBezTo>
                    <a:pt x="345757" y="683896"/>
                    <a:pt x="355282" y="663893"/>
                    <a:pt x="360997" y="643891"/>
                  </a:cubicBezTo>
                  <a:close/>
                  <a:moveTo>
                    <a:pt x="448627" y="249555"/>
                  </a:moveTo>
                  <a:cubicBezTo>
                    <a:pt x="454342" y="255270"/>
                    <a:pt x="460057" y="260985"/>
                    <a:pt x="464820" y="267652"/>
                  </a:cubicBezTo>
                  <a:cubicBezTo>
                    <a:pt x="471487" y="276225"/>
                    <a:pt x="479107" y="284798"/>
                    <a:pt x="481965" y="294323"/>
                  </a:cubicBezTo>
                  <a:cubicBezTo>
                    <a:pt x="486727" y="308610"/>
                    <a:pt x="488632" y="323850"/>
                    <a:pt x="488632" y="339090"/>
                  </a:cubicBezTo>
                  <a:cubicBezTo>
                    <a:pt x="489585" y="354330"/>
                    <a:pt x="488632" y="370522"/>
                    <a:pt x="485775" y="385763"/>
                  </a:cubicBezTo>
                  <a:cubicBezTo>
                    <a:pt x="482917" y="404813"/>
                    <a:pt x="478155" y="423863"/>
                    <a:pt x="472440" y="442913"/>
                  </a:cubicBezTo>
                  <a:cubicBezTo>
                    <a:pt x="469582" y="453390"/>
                    <a:pt x="463867" y="463868"/>
                    <a:pt x="460057" y="474345"/>
                  </a:cubicBezTo>
                  <a:cubicBezTo>
                    <a:pt x="457200" y="480060"/>
                    <a:pt x="454342" y="485775"/>
                    <a:pt x="453390" y="492443"/>
                  </a:cubicBezTo>
                  <a:cubicBezTo>
                    <a:pt x="452437" y="501015"/>
                    <a:pt x="454342" y="509588"/>
                    <a:pt x="456247" y="518160"/>
                  </a:cubicBezTo>
                  <a:cubicBezTo>
                    <a:pt x="458152" y="525780"/>
                    <a:pt x="461962" y="533400"/>
                    <a:pt x="465772" y="541020"/>
                  </a:cubicBezTo>
                  <a:cubicBezTo>
                    <a:pt x="466725" y="543878"/>
                    <a:pt x="466725" y="548640"/>
                    <a:pt x="469582" y="547688"/>
                  </a:cubicBezTo>
                  <a:cubicBezTo>
                    <a:pt x="473392" y="547688"/>
                    <a:pt x="475297" y="542925"/>
                    <a:pt x="477202" y="540068"/>
                  </a:cubicBezTo>
                  <a:cubicBezTo>
                    <a:pt x="483870" y="533400"/>
                    <a:pt x="489585" y="525780"/>
                    <a:pt x="496252" y="518160"/>
                  </a:cubicBezTo>
                  <a:cubicBezTo>
                    <a:pt x="502920" y="510540"/>
                    <a:pt x="508635" y="501968"/>
                    <a:pt x="515302" y="493395"/>
                  </a:cubicBezTo>
                  <a:cubicBezTo>
                    <a:pt x="519112" y="487680"/>
                    <a:pt x="522922" y="482918"/>
                    <a:pt x="526732" y="478155"/>
                  </a:cubicBezTo>
                  <a:cubicBezTo>
                    <a:pt x="530542" y="472440"/>
                    <a:pt x="534352" y="467678"/>
                    <a:pt x="536257" y="461963"/>
                  </a:cubicBezTo>
                  <a:cubicBezTo>
                    <a:pt x="538162" y="456247"/>
                    <a:pt x="538162" y="450533"/>
                    <a:pt x="539115" y="444818"/>
                  </a:cubicBezTo>
                  <a:cubicBezTo>
                    <a:pt x="542925" y="452438"/>
                    <a:pt x="548640" y="460058"/>
                    <a:pt x="551497" y="468630"/>
                  </a:cubicBezTo>
                  <a:cubicBezTo>
                    <a:pt x="556260" y="481013"/>
                    <a:pt x="561022" y="493395"/>
                    <a:pt x="561975" y="506730"/>
                  </a:cubicBezTo>
                  <a:cubicBezTo>
                    <a:pt x="562927" y="518160"/>
                    <a:pt x="561975" y="530543"/>
                    <a:pt x="559117" y="542925"/>
                  </a:cubicBezTo>
                  <a:cubicBezTo>
                    <a:pt x="561022" y="558165"/>
                    <a:pt x="556260" y="575310"/>
                    <a:pt x="549592" y="592455"/>
                  </a:cubicBezTo>
                  <a:cubicBezTo>
                    <a:pt x="543877" y="608648"/>
                    <a:pt x="536257" y="622935"/>
                    <a:pt x="526732" y="638175"/>
                  </a:cubicBezTo>
                  <a:cubicBezTo>
                    <a:pt x="521970" y="646748"/>
                    <a:pt x="514350" y="653415"/>
                    <a:pt x="507682" y="661035"/>
                  </a:cubicBezTo>
                  <a:cubicBezTo>
                    <a:pt x="504825" y="664845"/>
                    <a:pt x="500062" y="667703"/>
                    <a:pt x="498157" y="672465"/>
                  </a:cubicBezTo>
                  <a:cubicBezTo>
                    <a:pt x="496252" y="676275"/>
                    <a:pt x="498157" y="681990"/>
                    <a:pt x="497205" y="685800"/>
                  </a:cubicBezTo>
                  <a:cubicBezTo>
                    <a:pt x="496252" y="696278"/>
                    <a:pt x="496252" y="706755"/>
                    <a:pt x="495300" y="717233"/>
                  </a:cubicBezTo>
                  <a:cubicBezTo>
                    <a:pt x="495300" y="722948"/>
                    <a:pt x="495300" y="727710"/>
                    <a:pt x="494347" y="733425"/>
                  </a:cubicBezTo>
                  <a:cubicBezTo>
                    <a:pt x="493395" y="736283"/>
                    <a:pt x="490537" y="739140"/>
                    <a:pt x="487680" y="740093"/>
                  </a:cubicBezTo>
                  <a:cubicBezTo>
                    <a:pt x="484822" y="741045"/>
                    <a:pt x="481012" y="741045"/>
                    <a:pt x="478155" y="739140"/>
                  </a:cubicBezTo>
                  <a:cubicBezTo>
                    <a:pt x="475297" y="737235"/>
                    <a:pt x="472440" y="733425"/>
                    <a:pt x="471487" y="729615"/>
                  </a:cubicBezTo>
                  <a:cubicBezTo>
                    <a:pt x="470535" y="720090"/>
                    <a:pt x="473392" y="711518"/>
                    <a:pt x="472440" y="702945"/>
                  </a:cubicBezTo>
                  <a:cubicBezTo>
                    <a:pt x="471487" y="696278"/>
                    <a:pt x="469582" y="690562"/>
                    <a:pt x="466725" y="684848"/>
                  </a:cubicBezTo>
                  <a:cubicBezTo>
                    <a:pt x="464820" y="681990"/>
                    <a:pt x="461010" y="681037"/>
                    <a:pt x="457200" y="679133"/>
                  </a:cubicBezTo>
                  <a:cubicBezTo>
                    <a:pt x="447675" y="674370"/>
                    <a:pt x="438150" y="670560"/>
                    <a:pt x="429577" y="665798"/>
                  </a:cubicBezTo>
                  <a:cubicBezTo>
                    <a:pt x="416242" y="658178"/>
                    <a:pt x="401955" y="651510"/>
                    <a:pt x="389572" y="641985"/>
                  </a:cubicBezTo>
                  <a:cubicBezTo>
                    <a:pt x="374332" y="630555"/>
                    <a:pt x="359092" y="618173"/>
                    <a:pt x="345757" y="602933"/>
                  </a:cubicBezTo>
                  <a:cubicBezTo>
                    <a:pt x="335280" y="589598"/>
                    <a:pt x="326707" y="575310"/>
                    <a:pt x="319087" y="559118"/>
                  </a:cubicBezTo>
                  <a:cubicBezTo>
                    <a:pt x="313372" y="546735"/>
                    <a:pt x="311467" y="532448"/>
                    <a:pt x="309562" y="519113"/>
                  </a:cubicBezTo>
                  <a:cubicBezTo>
                    <a:pt x="308610" y="510540"/>
                    <a:pt x="311467" y="501968"/>
                    <a:pt x="312420" y="492443"/>
                  </a:cubicBezTo>
                  <a:cubicBezTo>
                    <a:pt x="317182" y="498158"/>
                    <a:pt x="321945" y="504825"/>
                    <a:pt x="325755" y="511493"/>
                  </a:cubicBezTo>
                  <a:cubicBezTo>
                    <a:pt x="333375" y="518160"/>
                    <a:pt x="342900" y="522923"/>
                    <a:pt x="351472" y="527685"/>
                  </a:cubicBezTo>
                  <a:cubicBezTo>
                    <a:pt x="366712" y="536258"/>
                    <a:pt x="383857" y="542925"/>
                    <a:pt x="399097" y="551498"/>
                  </a:cubicBezTo>
                  <a:cubicBezTo>
                    <a:pt x="409575" y="557213"/>
                    <a:pt x="420052" y="564833"/>
                    <a:pt x="429577" y="572453"/>
                  </a:cubicBezTo>
                  <a:cubicBezTo>
                    <a:pt x="438150" y="579120"/>
                    <a:pt x="444817" y="586740"/>
                    <a:pt x="452437" y="594360"/>
                  </a:cubicBezTo>
                  <a:cubicBezTo>
                    <a:pt x="449580" y="584835"/>
                    <a:pt x="445770" y="575310"/>
                    <a:pt x="443865" y="566738"/>
                  </a:cubicBezTo>
                  <a:cubicBezTo>
                    <a:pt x="441960" y="558165"/>
                    <a:pt x="443865" y="549593"/>
                    <a:pt x="441960" y="541020"/>
                  </a:cubicBezTo>
                  <a:cubicBezTo>
                    <a:pt x="440055" y="530543"/>
                    <a:pt x="438150" y="520065"/>
                    <a:pt x="433387" y="511493"/>
                  </a:cubicBezTo>
                  <a:cubicBezTo>
                    <a:pt x="430530" y="505778"/>
                    <a:pt x="424815" y="501968"/>
                    <a:pt x="419100" y="500063"/>
                  </a:cubicBezTo>
                  <a:cubicBezTo>
                    <a:pt x="411480" y="497205"/>
                    <a:pt x="401955" y="499110"/>
                    <a:pt x="393382" y="497205"/>
                  </a:cubicBezTo>
                  <a:cubicBezTo>
                    <a:pt x="383857" y="495300"/>
                    <a:pt x="375285" y="491490"/>
                    <a:pt x="366712" y="487680"/>
                  </a:cubicBezTo>
                  <a:cubicBezTo>
                    <a:pt x="353377" y="481965"/>
                    <a:pt x="340042" y="476250"/>
                    <a:pt x="326707" y="468630"/>
                  </a:cubicBezTo>
                  <a:cubicBezTo>
                    <a:pt x="310515" y="459105"/>
                    <a:pt x="294322" y="449580"/>
                    <a:pt x="280035" y="438150"/>
                  </a:cubicBezTo>
                  <a:cubicBezTo>
                    <a:pt x="267652" y="427672"/>
                    <a:pt x="256222" y="416243"/>
                    <a:pt x="247650" y="403860"/>
                  </a:cubicBezTo>
                  <a:cubicBezTo>
                    <a:pt x="241935" y="395288"/>
                    <a:pt x="238125" y="383858"/>
                    <a:pt x="236220" y="373380"/>
                  </a:cubicBezTo>
                  <a:cubicBezTo>
                    <a:pt x="234315" y="365760"/>
                    <a:pt x="235267" y="357188"/>
                    <a:pt x="235267" y="347663"/>
                  </a:cubicBezTo>
                  <a:cubicBezTo>
                    <a:pt x="240030" y="351472"/>
                    <a:pt x="243840" y="358140"/>
                    <a:pt x="249555" y="361950"/>
                  </a:cubicBezTo>
                  <a:cubicBezTo>
                    <a:pt x="256222" y="366713"/>
                    <a:pt x="262890" y="369570"/>
                    <a:pt x="270510" y="371475"/>
                  </a:cubicBezTo>
                  <a:cubicBezTo>
                    <a:pt x="280035" y="374333"/>
                    <a:pt x="290512" y="374333"/>
                    <a:pt x="300990" y="376238"/>
                  </a:cubicBezTo>
                  <a:cubicBezTo>
                    <a:pt x="311467" y="379095"/>
                    <a:pt x="321945" y="381953"/>
                    <a:pt x="333375" y="385763"/>
                  </a:cubicBezTo>
                  <a:cubicBezTo>
                    <a:pt x="345757" y="389572"/>
                    <a:pt x="357187" y="393383"/>
                    <a:pt x="367665" y="399097"/>
                  </a:cubicBezTo>
                  <a:cubicBezTo>
                    <a:pt x="380047" y="405765"/>
                    <a:pt x="390525" y="414338"/>
                    <a:pt x="401955" y="421958"/>
                  </a:cubicBezTo>
                  <a:cubicBezTo>
                    <a:pt x="402907" y="412433"/>
                    <a:pt x="403860" y="402908"/>
                    <a:pt x="404812" y="393383"/>
                  </a:cubicBezTo>
                  <a:cubicBezTo>
                    <a:pt x="405765" y="385763"/>
                    <a:pt x="406717" y="378143"/>
                    <a:pt x="408622" y="370522"/>
                  </a:cubicBezTo>
                  <a:cubicBezTo>
                    <a:pt x="413385" y="355283"/>
                    <a:pt x="418147" y="340043"/>
                    <a:pt x="423862" y="324803"/>
                  </a:cubicBezTo>
                  <a:cubicBezTo>
                    <a:pt x="428625" y="312420"/>
                    <a:pt x="436245" y="301943"/>
                    <a:pt x="441007" y="290513"/>
                  </a:cubicBezTo>
                  <a:cubicBezTo>
                    <a:pt x="443865" y="282893"/>
                    <a:pt x="445770" y="273368"/>
                    <a:pt x="447675" y="264795"/>
                  </a:cubicBezTo>
                  <a:cubicBezTo>
                    <a:pt x="448627" y="260033"/>
                    <a:pt x="448627" y="254318"/>
                    <a:pt x="448627" y="249555"/>
                  </a:cubicBezTo>
                  <a:close/>
                  <a:moveTo>
                    <a:pt x="25717" y="4764"/>
                  </a:moveTo>
                  <a:cubicBezTo>
                    <a:pt x="36195" y="3811"/>
                    <a:pt x="47625" y="2858"/>
                    <a:pt x="58102" y="5716"/>
                  </a:cubicBezTo>
                  <a:cubicBezTo>
                    <a:pt x="69532" y="8574"/>
                    <a:pt x="80010" y="13336"/>
                    <a:pt x="90488" y="18099"/>
                  </a:cubicBezTo>
                  <a:cubicBezTo>
                    <a:pt x="103822" y="25719"/>
                    <a:pt x="116205" y="34291"/>
                    <a:pt x="128588" y="43816"/>
                  </a:cubicBezTo>
                  <a:cubicBezTo>
                    <a:pt x="140017" y="53341"/>
                    <a:pt x="151447" y="62866"/>
                    <a:pt x="160972" y="73344"/>
                  </a:cubicBezTo>
                  <a:cubicBezTo>
                    <a:pt x="170497" y="83821"/>
                    <a:pt x="177165" y="96204"/>
                    <a:pt x="184785" y="107634"/>
                  </a:cubicBezTo>
                  <a:cubicBezTo>
                    <a:pt x="179070" y="108586"/>
                    <a:pt x="173355" y="111444"/>
                    <a:pt x="167640" y="111444"/>
                  </a:cubicBezTo>
                  <a:cubicBezTo>
                    <a:pt x="154305" y="112396"/>
                    <a:pt x="141922" y="111444"/>
                    <a:pt x="129540" y="108586"/>
                  </a:cubicBezTo>
                  <a:cubicBezTo>
                    <a:pt x="119063" y="106681"/>
                    <a:pt x="109538" y="104776"/>
                    <a:pt x="100013" y="100014"/>
                  </a:cubicBezTo>
                  <a:cubicBezTo>
                    <a:pt x="87630" y="93346"/>
                    <a:pt x="76200" y="85726"/>
                    <a:pt x="64770" y="77154"/>
                  </a:cubicBezTo>
                  <a:cubicBezTo>
                    <a:pt x="56197" y="69534"/>
                    <a:pt x="49530" y="60009"/>
                    <a:pt x="41910" y="50484"/>
                  </a:cubicBezTo>
                  <a:cubicBezTo>
                    <a:pt x="35242" y="42864"/>
                    <a:pt x="29527" y="33339"/>
                    <a:pt x="22860" y="25719"/>
                  </a:cubicBezTo>
                  <a:cubicBezTo>
                    <a:pt x="16192" y="19051"/>
                    <a:pt x="4763" y="18099"/>
                    <a:pt x="0" y="11431"/>
                  </a:cubicBezTo>
                  <a:cubicBezTo>
                    <a:pt x="9525" y="8574"/>
                    <a:pt x="17145" y="5716"/>
                    <a:pt x="25717" y="4764"/>
                  </a:cubicBezTo>
                  <a:close/>
                  <a:moveTo>
                    <a:pt x="193357" y="0"/>
                  </a:moveTo>
                  <a:cubicBezTo>
                    <a:pt x="200024" y="2858"/>
                    <a:pt x="207644" y="3810"/>
                    <a:pt x="213359" y="7620"/>
                  </a:cubicBezTo>
                  <a:cubicBezTo>
                    <a:pt x="221932" y="13335"/>
                    <a:pt x="229552" y="20003"/>
                    <a:pt x="236219" y="26670"/>
                  </a:cubicBezTo>
                  <a:cubicBezTo>
                    <a:pt x="241934" y="32385"/>
                    <a:pt x="249554" y="37148"/>
                    <a:pt x="252412" y="44768"/>
                  </a:cubicBezTo>
                  <a:cubicBezTo>
                    <a:pt x="259079" y="58103"/>
                    <a:pt x="263842" y="73343"/>
                    <a:pt x="267652" y="88583"/>
                  </a:cubicBezTo>
                  <a:cubicBezTo>
                    <a:pt x="271462" y="104775"/>
                    <a:pt x="271462" y="121920"/>
                    <a:pt x="274319" y="139065"/>
                  </a:cubicBezTo>
                  <a:cubicBezTo>
                    <a:pt x="276224" y="149543"/>
                    <a:pt x="279082" y="160020"/>
                    <a:pt x="281939" y="169545"/>
                  </a:cubicBezTo>
                  <a:cubicBezTo>
                    <a:pt x="286702" y="182880"/>
                    <a:pt x="292417" y="195263"/>
                    <a:pt x="298132" y="208598"/>
                  </a:cubicBezTo>
                  <a:cubicBezTo>
                    <a:pt x="300037" y="212408"/>
                    <a:pt x="303847" y="216218"/>
                    <a:pt x="305752" y="220028"/>
                  </a:cubicBezTo>
                  <a:cubicBezTo>
                    <a:pt x="305752" y="216218"/>
                    <a:pt x="305752" y="213360"/>
                    <a:pt x="305752" y="209550"/>
                  </a:cubicBezTo>
                  <a:cubicBezTo>
                    <a:pt x="305752" y="202883"/>
                    <a:pt x="305752" y="195263"/>
                    <a:pt x="306704" y="188595"/>
                  </a:cubicBezTo>
                  <a:cubicBezTo>
                    <a:pt x="307657" y="177165"/>
                    <a:pt x="309562" y="166688"/>
                    <a:pt x="312419" y="155258"/>
                  </a:cubicBezTo>
                  <a:cubicBezTo>
                    <a:pt x="315277" y="143828"/>
                    <a:pt x="320992" y="133350"/>
                    <a:pt x="322897" y="121920"/>
                  </a:cubicBezTo>
                  <a:cubicBezTo>
                    <a:pt x="323849" y="114300"/>
                    <a:pt x="323849" y="106680"/>
                    <a:pt x="322897" y="99060"/>
                  </a:cubicBezTo>
                  <a:cubicBezTo>
                    <a:pt x="321944" y="93345"/>
                    <a:pt x="319087" y="88583"/>
                    <a:pt x="317182" y="83820"/>
                  </a:cubicBezTo>
                  <a:cubicBezTo>
                    <a:pt x="322897" y="87630"/>
                    <a:pt x="328612" y="90488"/>
                    <a:pt x="334327" y="94298"/>
                  </a:cubicBezTo>
                  <a:cubicBezTo>
                    <a:pt x="340994" y="99060"/>
                    <a:pt x="347662" y="103823"/>
                    <a:pt x="353377" y="109538"/>
                  </a:cubicBezTo>
                  <a:cubicBezTo>
                    <a:pt x="359092" y="117158"/>
                    <a:pt x="364807" y="124778"/>
                    <a:pt x="367664" y="133350"/>
                  </a:cubicBezTo>
                  <a:cubicBezTo>
                    <a:pt x="372427" y="142875"/>
                    <a:pt x="375284" y="153353"/>
                    <a:pt x="377189" y="163830"/>
                  </a:cubicBezTo>
                  <a:cubicBezTo>
                    <a:pt x="380047" y="179070"/>
                    <a:pt x="382904" y="194310"/>
                    <a:pt x="383857" y="210503"/>
                  </a:cubicBezTo>
                  <a:cubicBezTo>
                    <a:pt x="384809" y="227648"/>
                    <a:pt x="384809" y="245745"/>
                    <a:pt x="382904" y="263843"/>
                  </a:cubicBezTo>
                  <a:cubicBezTo>
                    <a:pt x="381952" y="272415"/>
                    <a:pt x="378142" y="280035"/>
                    <a:pt x="376237" y="288608"/>
                  </a:cubicBezTo>
                  <a:cubicBezTo>
                    <a:pt x="375284" y="295275"/>
                    <a:pt x="374332" y="301943"/>
                    <a:pt x="375284" y="307658"/>
                  </a:cubicBezTo>
                  <a:cubicBezTo>
                    <a:pt x="376237" y="315278"/>
                    <a:pt x="378142" y="321945"/>
                    <a:pt x="381952" y="328613"/>
                  </a:cubicBezTo>
                  <a:cubicBezTo>
                    <a:pt x="385762" y="336233"/>
                    <a:pt x="391477" y="341948"/>
                    <a:pt x="396239" y="348615"/>
                  </a:cubicBezTo>
                  <a:cubicBezTo>
                    <a:pt x="398144" y="351473"/>
                    <a:pt x="401954" y="354330"/>
                    <a:pt x="402907" y="358140"/>
                  </a:cubicBezTo>
                  <a:cubicBezTo>
                    <a:pt x="403859" y="361950"/>
                    <a:pt x="403859" y="365760"/>
                    <a:pt x="401954" y="368618"/>
                  </a:cubicBezTo>
                  <a:cubicBezTo>
                    <a:pt x="398144" y="374333"/>
                    <a:pt x="393382" y="375285"/>
                    <a:pt x="389572" y="373380"/>
                  </a:cubicBezTo>
                  <a:cubicBezTo>
                    <a:pt x="384809" y="372428"/>
                    <a:pt x="381952" y="367665"/>
                    <a:pt x="379094" y="364808"/>
                  </a:cubicBezTo>
                  <a:cubicBezTo>
                    <a:pt x="375284" y="361950"/>
                    <a:pt x="371474" y="359093"/>
                    <a:pt x="367664" y="355283"/>
                  </a:cubicBezTo>
                  <a:cubicBezTo>
                    <a:pt x="363854" y="350520"/>
                    <a:pt x="360997" y="344805"/>
                    <a:pt x="358139" y="339090"/>
                  </a:cubicBezTo>
                  <a:cubicBezTo>
                    <a:pt x="355282" y="334328"/>
                    <a:pt x="354329" y="329565"/>
                    <a:pt x="351472" y="324803"/>
                  </a:cubicBezTo>
                  <a:cubicBezTo>
                    <a:pt x="340042" y="324803"/>
                    <a:pt x="329564" y="325755"/>
                    <a:pt x="319087" y="324803"/>
                  </a:cubicBezTo>
                  <a:cubicBezTo>
                    <a:pt x="307657" y="324803"/>
                    <a:pt x="295274" y="323850"/>
                    <a:pt x="282892" y="320993"/>
                  </a:cubicBezTo>
                  <a:cubicBezTo>
                    <a:pt x="268604" y="318135"/>
                    <a:pt x="253364" y="313373"/>
                    <a:pt x="239077" y="308610"/>
                  </a:cubicBezTo>
                  <a:cubicBezTo>
                    <a:pt x="224789" y="303848"/>
                    <a:pt x="210502" y="298133"/>
                    <a:pt x="196214" y="291465"/>
                  </a:cubicBezTo>
                  <a:cubicBezTo>
                    <a:pt x="186689" y="286703"/>
                    <a:pt x="177164" y="281940"/>
                    <a:pt x="169544" y="274320"/>
                  </a:cubicBezTo>
                  <a:cubicBezTo>
                    <a:pt x="162877" y="269558"/>
                    <a:pt x="159067" y="260033"/>
                    <a:pt x="155257" y="252413"/>
                  </a:cubicBezTo>
                  <a:cubicBezTo>
                    <a:pt x="152399" y="247650"/>
                    <a:pt x="149542" y="242888"/>
                    <a:pt x="148589" y="237173"/>
                  </a:cubicBezTo>
                  <a:cubicBezTo>
                    <a:pt x="146684" y="232410"/>
                    <a:pt x="145732" y="227648"/>
                    <a:pt x="143827" y="220980"/>
                  </a:cubicBezTo>
                  <a:cubicBezTo>
                    <a:pt x="146684" y="221933"/>
                    <a:pt x="149542" y="226695"/>
                    <a:pt x="154304" y="228600"/>
                  </a:cubicBezTo>
                  <a:cubicBezTo>
                    <a:pt x="159067" y="231458"/>
                    <a:pt x="163829" y="232410"/>
                    <a:pt x="169544" y="233363"/>
                  </a:cubicBezTo>
                  <a:cubicBezTo>
                    <a:pt x="176212" y="234315"/>
                    <a:pt x="182879" y="233363"/>
                    <a:pt x="189547" y="233363"/>
                  </a:cubicBezTo>
                  <a:cubicBezTo>
                    <a:pt x="199072" y="233363"/>
                    <a:pt x="208597" y="233363"/>
                    <a:pt x="218122" y="234315"/>
                  </a:cubicBezTo>
                  <a:cubicBezTo>
                    <a:pt x="227647" y="234315"/>
                    <a:pt x="237172" y="235268"/>
                    <a:pt x="246697" y="235268"/>
                  </a:cubicBezTo>
                  <a:cubicBezTo>
                    <a:pt x="259079" y="236220"/>
                    <a:pt x="270509" y="239078"/>
                    <a:pt x="281939" y="239078"/>
                  </a:cubicBezTo>
                  <a:cubicBezTo>
                    <a:pt x="279082" y="230505"/>
                    <a:pt x="276224" y="221933"/>
                    <a:pt x="273367" y="214313"/>
                  </a:cubicBezTo>
                  <a:cubicBezTo>
                    <a:pt x="270509" y="207645"/>
                    <a:pt x="270509" y="199073"/>
                    <a:pt x="265747" y="193358"/>
                  </a:cubicBezTo>
                  <a:cubicBezTo>
                    <a:pt x="262889" y="190500"/>
                    <a:pt x="258127" y="190500"/>
                    <a:pt x="254317" y="191453"/>
                  </a:cubicBezTo>
                  <a:cubicBezTo>
                    <a:pt x="250507" y="191453"/>
                    <a:pt x="247649" y="195263"/>
                    <a:pt x="243839" y="195263"/>
                  </a:cubicBezTo>
                  <a:cubicBezTo>
                    <a:pt x="234314" y="197168"/>
                    <a:pt x="224789" y="199073"/>
                    <a:pt x="216217" y="199073"/>
                  </a:cubicBezTo>
                  <a:cubicBezTo>
                    <a:pt x="202882" y="200025"/>
                    <a:pt x="189547" y="200025"/>
                    <a:pt x="175259" y="199073"/>
                  </a:cubicBezTo>
                  <a:cubicBezTo>
                    <a:pt x="162877" y="198120"/>
                    <a:pt x="150494" y="195263"/>
                    <a:pt x="139064" y="192405"/>
                  </a:cubicBezTo>
                  <a:cubicBezTo>
                    <a:pt x="126682" y="189548"/>
                    <a:pt x="114299" y="185738"/>
                    <a:pt x="102869" y="180023"/>
                  </a:cubicBezTo>
                  <a:cubicBezTo>
                    <a:pt x="95249" y="176213"/>
                    <a:pt x="87629" y="168593"/>
                    <a:pt x="81914" y="160973"/>
                  </a:cubicBezTo>
                  <a:cubicBezTo>
                    <a:pt x="76199" y="154305"/>
                    <a:pt x="74294" y="144780"/>
                    <a:pt x="70484" y="137160"/>
                  </a:cubicBezTo>
                  <a:cubicBezTo>
                    <a:pt x="76199" y="139065"/>
                    <a:pt x="80962" y="143828"/>
                    <a:pt x="86677" y="144780"/>
                  </a:cubicBezTo>
                  <a:cubicBezTo>
                    <a:pt x="92392" y="146685"/>
                    <a:pt x="99059" y="145733"/>
                    <a:pt x="105727" y="145733"/>
                  </a:cubicBezTo>
                  <a:cubicBezTo>
                    <a:pt x="114299" y="144780"/>
                    <a:pt x="121919" y="141923"/>
                    <a:pt x="130492" y="140018"/>
                  </a:cubicBezTo>
                  <a:cubicBezTo>
                    <a:pt x="139064" y="138113"/>
                    <a:pt x="147637" y="135255"/>
                    <a:pt x="156209" y="134303"/>
                  </a:cubicBezTo>
                  <a:cubicBezTo>
                    <a:pt x="164782" y="133350"/>
                    <a:pt x="173354" y="135255"/>
                    <a:pt x="180974" y="135255"/>
                  </a:cubicBezTo>
                  <a:cubicBezTo>
                    <a:pt x="187642" y="135255"/>
                    <a:pt x="195262" y="136208"/>
                    <a:pt x="201929" y="137160"/>
                  </a:cubicBezTo>
                  <a:cubicBezTo>
                    <a:pt x="207644" y="138113"/>
                    <a:pt x="213359" y="139065"/>
                    <a:pt x="218122" y="138113"/>
                  </a:cubicBezTo>
                  <a:cubicBezTo>
                    <a:pt x="214312" y="132398"/>
                    <a:pt x="209549" y="130493"/>
                    <a:pt x="207644" y="125730"/>
                  </a:cubicBezTo>
                  <a:cubicBezTo>
                    <a:pt x="205739" y="121920"/>
                    <a:pt x="204787" y="118110"/>
                    <a:pt x="204787" y="113348"/>
                  </a:cubicBezTo>
                  <a:cubicBezTo>
                    <a:pt x="203834" y="107633"/>
                    <a:pt x="203834" y="100965"/>
                    <a:pt x="202882" y="95250"/>
                  </a:cubicBezTo>
                  <a:cubicBezTo>
                    <a:pt x="201929" y="73343"/>
                    <a:pt x="201929" y="51435"/>
                    <a:pt x="200977" y="29528"/>
                  </a:cubicBezTo>
                  <a:cubicBezTo>
                    <a:pt x="200977" y="22860"/>
                    <a:pt x="200977" y="17145"/>
                    <a:pt x="199072" y="10478"/>
                  </a:cubicBezTo>
                  <a:cubicBezTo>
                    <a:pt x="198119" y="6668"/>
                    <a:pt x="195262" y="3810"/>
                    <a:pt x="19335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B68CFCF-33EA-4374-879A-F84EC67B2CDC}"/>
              </a:ext>
            </a:extLst>
          </p:cNvPr>
          <p:cNvGrpSpPr/>
          <p:nvPr/>
        </p:nvGrpSpPr>
        <p:grpSpPr>
          <a:xfrm>
            <a:off x="5026748" y="2516527"/>
            <a:ext cx="2138505" cy="869817"/>
            <a:chOff x="5026748" y="2516527"/>
            <a:chExt cx="2138505" cy="86981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860BD6-C616-4998-BDD5-72C903E1A625}"/>
                </a:ext>
              </a:extLst>
            </p:cNvPr>
            <p:cNvSpPr txBox="1"/>
            <p:nvPr/>
          </p:nvSpPr>
          <p:spPr>
            <a:xfrm>
              <a:off x="5026748" y="2924679"/>
              <a:ext cx="21385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defRPr>
              </a:lvl1pPr>
            </a:lstStyle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国家级荣誉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DA1F963-CBFF-41C7-B5F3-0F118B88F572}"/>
                </a:ext>
              </a:extLst>
            </p:cNvPr>
            <p:cNvSpPr txBox="1"/>
            <p:nvPr/>
          </p:nvSpPr>
          <p:spPr>
            <a:xfrm>
              <a:off x="5676655" y="2516527"/>
              <a:ext cx="8386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defRPr>
              </a:lvl1pPr>
            </a:lstStyle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66</a:t>
              </a:r>
              <a:r>
                <a:rPr lang="zh-CN" altLang="en-US" sz="2400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个</a:t>
              </a: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621906D-1812-4573-84A6-C5C77DDCD7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在此输入本页的标题（荣誉展示页）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426BAE56-42E1-42F6-BFCA-D7CCA43FFC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16</a:t>
            </a:fld>
            <a:r>
              <a:rPr lang="zh-CN" altLang="en-US"/>
              <a:t>页</a:t>
            </a:r>
            <a:endParaRPr lang="zh-CN" altLang="en-US" dirty="0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A1FE32A-9667-4763-A15B-F28ACA11AA8D}"/>
              </a:ext>
            </a:extLst>
          </p:cNvPr>
          <p:cNvGrpSpPr/>
          <p:nvPr/>
        </p:nvGrpSpPr>
        <p:grpSpPr>
          <a:xfrm>
            <a:off x="1743558" y="3849016"/>
            <a:ext cx="2426005" cy="651625"/>
            <a:chOff x="1444538" y="3849016"/>
            <a:chExt cx="2426005" cy="651625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9CA8953-5CDA-4212-892F-2D1B68685A53}"/>
                </a:ext>
              </a:extLst>
            </p:cNvPr>
            <p:cNvSpPr/>
            <p:nvPr/>
          </p:nvSpPr>
          <p:spPr>
            <a:xfrm rot="900000">
              <a:off x="3592898" y="3849016"/>
              <a:ext cx="277645" cy="651623"/>
            </a:xfrm>
            <a:custGeom>
              <a:avLst/>
              <a:gdLst>
                <a:gd name="connsiteX0" fmla="*/ 293369 w 623887"/>
                <a:gd name="connsiteY0" fmla="*/ 1149668 h 1464246"/>
                <a:gd name="connsiteX1" fmla="*/ 287654 w 623887"/>
                <a:gd name="connsiteY1" fmla="*/ 1177291 h 1464246"/>
                <a:gd name="connsiteX2" fmla="*/ 293369 w 623887"/>
                <a:gd name="connsiteY2" fmla="*/ 1204913 h 1464246"/>
                <a:gd name="connsiteX3" fmla="*/ 301942 w 623887"/>
                <a:gd name="connsiteY3" fmla="*/ 1253491 h 1464246"/>
                <a:gd name="connsiteX4" fmla="*/ 302894 w 623887"/>
                <a:gd name="connsiteY4" fmla="*/ 1288733 h 1464246"/>
                <a:gd name="connsiteX5" fmla="*/ 299084 w 623887"/>
                <a:gd name="connsiteY5" fmla="*/ 1325880 h 1464246"/>
                <a:gd name="connsiteX6" fmla="*/ 293369 w 623887"/>
                <a:gd name="connsiteY6" fmla="*/ 1344930 h 1464246"/>
                <a:gd name="connsiteX7" fmla="*/ 320040 w 623887"/>
                <a:gd name="connsiteY7" fmla="*/ 1330643 h 1464246"/>
                <a:gd name="connsiteX8" fmla="*/ 347662 w 623887"/>
                <a:gd name="connsiteY8" fmla="*/ 1324928 h 1464246"/>
                <a:gd name="connsiteX9" fmla="*/ 390525 w 623887"/>
                <a:gd name="connsiteY9" fmla="*/ 1322070 h 1464246"/>
                <a:gd name="connsiteX10" fmla="*/ 434340 w 623887"/>
                <a:gd name="connsiteY10" fmla="*/ 1322070 h 1464246"/>
                <a:gd name="connsiteX11" fmla="*/ 456247 w 623887"/>
                <a:gd name="connsiteY11" fmla="*/ 1320166 h 1464246"/>
                <a:gd name="connsiteX12" fmla="*/ 478155 w 623887"/>
                <a:gd name="connsiteY12" fmla="*/ 1309688 h 1464246"/>
                <a:gd name="connsiteX13" fmla="*/ 463867 w 623887"/>
                <a:gd name="connsiteY13" fmla="*/ 1340168 h 1464246"/>
                <a:gd name="connsiteX14" fmla="*/ 444817 w 623887"/>
                <a:gd name="connsiteY14" fmla="*/ 1367791 h 1464246"/>
                <a:gd name="connsiteX15" fmla="*/ 405765 w 623887"/>
                <a:gd name="connsiteY15" fmla="*/ 1392555 h 1464246"/>
                <a:gd name="connsiteX16" fmla="*/ 367665 w 623887"/>
                <a:gd name="connsiteY16" fmla="*/ 1406843 h 1464246"/>
                <a:gd name="connsiteX17" fmla="*/ 335279 w 623887"/>
                <a:gd name="connsiteY17" fmla="*/ 1414463 h 1464246"/>
                <a:gd name="connsiteX18" fmla="*/ 303847 w 623887"/>
                <a:gd name="connsiteY18" fmla="*/ 1417321 h 1464246"/>
                <a:gd name="connsiteX19" fmla="*/ 272415 w 623887"/>
                <a:gd name="connsiteY19" fmla="*/ 1421130 h 1464246"/>
                <a:gd name="connsiteX20" fmla="*/ 246697 w 623887"/>
                <a:gd name="connsiteY20" fmla="*/ 1430655 h 1464246"/>
                <a:gd name="connsiteX21" fmla="*/ 220027 w 623887"/>
                <a:gd name="connsiteY21" fmla="*/ 1452563 h 1464246"/>
                <a:gd name="connsiteX22" fmla="*/ 203834 w 623887"/>
                <a:gd name="connsiteY22" fmla="*/ 1463993 h 1464246"/>
                <a:gd name="connsiteX23" fmla="*/ 197167 w 623887"/>
                <a:gd name="connsiteY23" fmla="*/ 1461136 h 1464246"/>
                <a:gd name="connsiteX24" fmla="*/ 191452 w 623887"/>
                <a:gd name="connsiteY24" fmla="*/ 1454468 h 1464246"/>
                <a:gd name="connsiteX25" fmla="*/ 193357 w 623887"/>
                <a:gd name="connsiteY25" fmla="*/ 1445896 h 1464246"/>
                <a:gd name="connsiteX26" fmla="*/ 202882 w 623887"/>
                <a:gd name="connsiteY26" fmla="*/ 1437323 h 1464246"/>
                <a:gd name="connsiteX27" fmla="*/ 223837 w 623887"/>
                <a:gd name="connsiteY27" fmla="*/ 1423988 h 1464246"/>
                <a:gd name="connsiteX28" fmla="*/ 227647 w 623887"/>
                <a:gd name="connsiteY28" fmla="*/ 1410653 h 1464246"/>
                <a:gd name="connsiteX29" fmla="*/ 220979 w 623887"/>
                <a:gd name="connsiteY29" fmla="*/ 1386841 h 1464246"/>
                <a:gd name="connsiteX30" fmla="*/ 214312 w 623887"/>
                <a:gd name="connsiteY30" fmla="*/ 1344930 h 1464246"/>
                <a:gd name="connsiteX31" fmla="*/ 215265 w 623887"/>
                <a:gd name="connsiteY31" fmla="*/ 1295400 h 1464246"/>
                <a:gd name="connsiteX32" fmla="*/ 224790 w 623887"/>
                <a:gd name="connsiteY32" fmla="*/ 1239203 h 1464246"/>
                <a:gd name="connsiteX33" fmla="*/ 243840 w 623887"/>
                <a:gd name="connsiteY33" fmla="*/ 1190625 h 1464246"/>
                <a:gd name="connsiteX34" fmla="*/ 264794 w 623887"/>
                <a:gd name="connsiteY34" fmla="*/ 1164908 h 1464246"/>
                <a:gd name="connsiteX35" fmla="*/ 293369 w 623887"/>
                <a:gd name="connsiteY35" fmla="*/ 1149668 h 1464246"/>
                <a:gd name="connsiteX36" fmla="*/ 358139 w 623887"/>
                <a:gd name="connsiteY36" fmla="*/ 991553 h 1464246"/>
                <a:gd name="connsiteX37" fmla="*/ 357187 w 623887"/>
                <a:gd name="connsiteY37" fmla="*/ 1019175 h 1464246"/>
                <a:gd name="connsiteX38" fmla="*/ 366712 w 623887"/>
                <a:gd name="connsiteY38" fmla="*/ 1045845 h 1464246"/>
                <a:gd name="connsiteX39" fmla="*/ 382904 w 623887"/>
                <a:gd name="connsiteY39" fmla="*/ 1091566 h 1464246"/>
                <a:gd name="connsiteX40" fmla="*/ 390524 w 623887"/>
                <a:gd name="connsiteY40" fmla="*/ 1126808 h 1464246"/>
                <a:gd name="connsiteX41" fmla="*/ 393382 w 623887"/>
                <a:gd name="connsiteY41" fmla="*/ 1163955 h 1464246"/>
                <a:gd name="connsiteX42" fmla="*/ 390524 w 623887"/>
                <a:gd name="connsiteY42" fmla="*/ 1183005 h 1464246"/>
                <a:gd name="connsiteX43" fmla="*/ 414337 w 623887"/>
                <a:gd name="connsiteY43" fmla="*/ 1163955 h 1464246"/>
                <a:gd name="connsiteX44" fmla="*/ 441007 w 623887"/>
                <a:gd name="connsiteY44" fmla="*/ 1157288 h 1464246"/>
                <a:gd name="connsiteX45" fmla="*/ 481964 w 623887"/>
                <a:gd name="connsiteY45" fmla="*/ 1147763 h 1464246"/>
                <a:gd name="connsiteX46" fmla="*/ 525779 w 623887"/>
                <a:gd name="connsiteY46" fmla="*/ 1140143 h 1464246"/>
                <a:gd name="connsiteX47" fmla="*/ 546734 w 623887"/>
                <a:gd name="connsiteY47" fmla="*/ 1135380 h 1464246"/>
                <a:gd name="connsiteX48" fmla="*/ 566737 w 623887"/>
                <a:gd name="connsiteY48" fmla="*/ 1122045 h 1464246"/>
                <a:gd name="connsiteX49" fmla="*/ 557212 w 623887"/>
                <a:gd name="connsiteY49" fmla="*/ 1154430 h 1464246"/>
                <a:gd name="connsiteX50" fmla="*/ 541019 w 623887"/>
                <a:gd name="connsiteY50" fmla="*/ 1183005 h 1464246"/>
                <a:gd name="connsiteX51" fmla="*/ 506729 w 623887"/>
                <a:gd name="connsiteY51" fmla="*/ 1213485 h 1464246"/>
                <a:gd name="connsiteX52" fmla="*/ 471487 w 623887"/>
                <a:gd name="connsiteY52" fmla="*/ 1233488 h 1464246"/>
                <a:gd name="connsiteX53" fmla="*/ 441959 w 623887"/>
                <a:gd name="connsiteY53" fmla="*/ 1246823 h 1464246"/>
                <a:gd name="connsiteX54" fmla="*/ 411479 w 623887"/>
                <a:gd name="connsiteY54" fmla="*/ 1254443 h 1464246"/>
                <a:gd name="connsiteX55" fmla="*/ 380999 w 623887"/>
                <a:gd name="connsiteY55" fmla="*/ 1263968 h 1464246"/>
                <a:gd name="connsiteX56" fmla="*/ 357187 w 623887"/>
                <a:gd name="connsiteY56" fmla="*/ 1277303 h 1464246"/>
                <a:gd name="connsiteX57" fmla="*/ 334327 w 623887"/>
                <a:gd name="connsiteY57" fmla="*/ 1303020 h 1464246"/>
                <a:gd name="connsiteX58" fmla="*/ 320039 w 623887"/>
                <a:gd name="connsiteY58" fmla="*/ 1317308 h 1464246"/>
                <a:gd name="connsiteX59" fmla="*/ 312419 w 623887"/>
                <a:gd name="connsiteY59" fmla="*/ 1315403 h 1464246"/>
                <a:gd name="connsiteX60" fmla="*/ 305752 w 623887"/>
                <a:gd name="connsiteY60" fmla="*/ 1309688 h 1464246"/>
                <a:gd name="connsiteX61" fmla="*/ 306704 w 623887"/>
                <a:gd name="connsiteY61" fmla="*/ 1300163 h 1464246"/>
                <a:gd name="connsiteX62" fmla="*/ 314324 w 623887"/>
                <a:gd name="connsiteY62" fmla="*/ 1289686 h 1464246"/>
                <a:gd name="connsiteX63" fmla="*/ 333374 w 623887"/>
                <a:gd name="connsiteY63" fmla="*/ 1272541 h 1464246"/>
                <a:gd name="connsiteX64" fmla="*/ 334327 w 623887"/>
                <a:gd name="connsiteY64" fmla="*/ 1258253 h 1464246"/>
                <a:gd name="connsiteX65" fmla="*/ 323849 w 623887"/>
                <a:gd name="connsiteY65" fmla="*/ 1235393 h 1464246"/>
                <a:gd name="connsiteX66" fmla="*/ 310514 w 623887"/>
                <a:gd name="connsiteY66" fmla="*/ 1195388 h 1464246"/>
                <a:gd name="connsiteX67" fmla="*/ 303847 w 623887"/>
                <a:gd name="connsiteY67" fmla="*/ 1146810 h 1464246"/>
                <a:gd name="connsiteX68" fmla="*/ 304799 w 623887"/>
                <a:gd name="connsiteY68" fmla="*/ 1090613 h 1464246"/>
                <a:gd name="connsiteX69" fmla="*/ 315277 w 623887"/>
                <a:gd name="connsiteY69" fmla="*/ 1040130 h 1464246"/>
                <a:gd name="connsiteX70" fmla="*/ 332422 w 623887"/>
                <a:gd name="connsiteY70" fmla="*/ 1011555 h 1464246"/>
                <a:gd name="connsiteX71" fmla="*/ 358139 w 623887"/>
                <a:gd name="connsiteY71" fmla="*/ 991553 h 1464246"/>
                <a:gd name="connsiteX72" fmla="*/ 391477 w 623887"/>
                <a:gd name="connsiteY72" fmla="*/ 823913 h 1464246"/>
                <a:gd name="connsiteX73" fmla="*/ 392430 w 623887"/>
                <a:gd name="connsiteY73" fmla="*/ 844868 h 1464246"/>
                <a:gd name="connsiteX74" fmla="*/ 401955 w 623887"/>
                <a:gd name="connsiteY74" fmla="*/ 872491 h 1464246"/>
                <a:gd name="connsiteX75" fmla="*/ 424815 w 623887"/>
                <a:gd name="connsiteY75" fmla="*/ 901066 h 1464246"/>
                <a:gd name="connsiteX76" fmla="*/ 447675 w 623887"/>
                <a:gd name="connsiteY76" fmla="*/ 932498 h 1464246"/>
                <a:gd name="connsiteX77" fmla="*/ 462915 w 623887"/>
                <a:gd name="connsiteY77" fmla="*/ 964883 h 1464246"/>
                <a:gd name="connsiteX78" fmla="*/ 467677 w 623887"/>
                <a:gd name="connsiteY78" fmla="*/ 985838 h 1464246"/>
                <a:gd name="connsiteX79" fmla="*/ 465772 w 623887"/>
                <a:gd name="connsiteY79" fmla="*/ 1004888 h 1464246"/>
                <a:gd name="connsiteX80" fmla="*/ 486727 w 623887"/>
                <a:gd name="connsiteY80" fmla="*/ 979171 h 1464246"/>
                <a:gd name="connsiteX81" fmla="*/ 511492 w 623887"/>
                <a:gd name="connsiteY81" fmla="*/ 960121 h 1464246"/>
                <a:gd name="connsiteX82" fmla="*/ 551497 w 623887"/>
                <a:gd name="connsiteY82" fmla="*/ 940118 h 1464246"/>
                <a:gd name="connsiteX83" fmla="*/ 589597 w 623887"/>
                <a:gd name="connsiteY83" fmla="*/ 924878 h 1464246"/>
                <a:gd name="connsiteX84" fmla="*/ 612457 w 623887"/>
                <a:gd name="connsiteY84" fmla="*/ 908686 h 1464246"/>
                <a:gd name="connsiteX85" fmla="*/ 623887 w 623887"/>
                <a:gd name="connsiteY85" fmla="*/ 894398 h 1464246"/>
                <a:gd name="connsiteX86" fmla="*/ 621982 w 623887"/>
                <a:gd name="connsiteY86" fmla="*/ 936308 h 1464246"/>
                <a:gd name="connsiteX87" fmla="*/ 611505 w 623887"/>
                <a:gd name="connsiteY87" fmla="*/ 966788 h 1464246"/>
                <a:gd name="connsiteX88" fmla="*/ 547687 w 623887"/>
                <a:gd name="connsiteY88" fmla="*/ 1040131 h 1464246"/>
                <a:gd name="connsiteX89" fmla="*/ 457200 w 623887"/>
                <a:gd name="connsiteY89" fmla="*/ 1085851 h 1464246"/>
                <a:gd name="connsiteX90" fmla="*/ 443865 w 623887"/>
                <a:gd name="connsiteY90" fmla="*/ 1091566 h 1464246"/>
                <a:gd name="connsiteX91" fmla="*/ 440055 w 623887"/>
                <a:gd name="connsiteY91" fmla="*/ 1098233 h 1464246"/>
                <a:gd name="connsiteX92" fmla="*/ 425767 w 623887"/>
                <a:gd name="connsiteY92" fmla="*/ 1125856 h 1464246"/>
                <a:gd name="connsiteX93" fmla="*/ 415290 w 623887"/>
                <a:gd name="connsiteY93" fmla="*/ 1141096 h 1464246"/>
                <a:gd name="connsiteX94" fmla="*/ 404812 w 623887"/>
                <a:gd name="connsiteY94" fmla="*/ 1142048 h 1464246"/>
                <a:gd name="connsiteX95" fmla="*/ 400050 w 623887"/>
                <a:gd name="connsiteY95" fmla="*/ 1132523 h 1464246"/>
                <a:gd name="connsiteX96" fmla="*/ 401002 w 623887"/>
                <a:gd name="connsiteY96" fmla="*/ 1122046 h 1464246"/>
                <a:gd name="connsiteX97" fmla="*/ 419100 w 623887"/>
                <a:gd name="connsiteY97" fmla="*/ 1088708 h 1464246"/>
                <a:gd name="connsiteX98" fmla="*/ 420052 w 623887"/>
                <a:gd name="connsiteY98" fmla="*/ 1074421 h 1464246"/>
                <a:gd name="connsiteX99" fmla="*/ 399097 w 623887"/>
                <a:gd name="connsiteY99" fmla="*/ 1038226 h 1464246"/>
                <a:gd name="connsiteX100" fmla="*/ 366712 w 623887"/>
                <a:gd name="connsiteY100" fmla="*/ 956311 h 1464246"/>
                <a:gd name="connsiteX101" fmla="*/ 363855 w 623887"/>
                <a:gd name="connsiteY101" fmla="*/ 862966 h 1464246"/>
                <a:gd name="connsiteX102" fmla="*/ 391477 w 623887"/>
                <a:gd name="connsiteY102" fmla="*/ 823913 h 1464246"/>
                <a:gd name="connsiteX103" fmla="*/ 360997 w 623887"/>
                <a:gd name="connsiteY103" fmla="*/ 643891 h 1464246"/>
                <a:gd name="connsiteX104" fmla="*/ 366712 w 623887"/>
                <a:gd name="connsiteY104" fmla="*/ 662941 h 1464246"/>
                <a:gd name="connsiteX105" fmla="*/ 381000 w 623887"/>
                <a:gd name="connsiteY105" fmla="*/ 679133 h 1464246"/>
                <a:gd name="connsiteX106" fmla="*/ 408622 w 623887"/>
                <a:gd name="connsiteY106" fmla="*/ 699136 h 1464246"/>
                <a:gd name="connsiteX107" fmla="*/ 439102 w 623887"/>
                <a:gd name="connsiteY107" fmla="*/ 725806 h 1464246"/>
                <a:gd name="connsiteX108" fmla="*/ 462915 w 623887"/>
                <a:gd name="connsiteY108" fmla="*/ 750571 h 1464246"/>
                <a:gd name="connsiteX109" fmla="*/ 475297 w 623887"/>
                <a:gd name="connsiteY109" fmla="*/ 774383 h 1464246"/>
                <a:gd name="connsiteX110" fmla="*/ 483870 w 623887"/>
                <a:gd name="connsiteY110" fmla="*/ 793433 h 1464246"/>
                <a:gd name="connsiteX111" fmla="*/ 497205 w 623887"/>
                <a:gd name="connsiteY111" fmla="*/ 769621 h 1464246"/>
                <a:gd name="connsiteX112" fmla="*/ 511492 w 623887"/>
                <a:gd name="connsiteY112" fmla="*/ 745808 h 1464246"/>
                <a:gd name="connsiteX113" fmla="*/ 533400 w 623887"/>
                <a:gd name="connsiteY113" fmla="*/ 722948 h 1464246"/>
                <a:gd name="connsiteX114" fmla="*/ 565785 w 623887"/>
                <a:gd name="connsiteY114" fmla="*/ 693421 h 1464246"/>
                <a:gd name="connsiteX115" fmla="*/ 591502 w 623887"/>
                <a:gd name="connsiteY115" fmla="*/ 668656 h 1464246"/>
                <a:gd name="connsiteX116" fmla="*/ 603885 w 623887"/>
                <a:gd name="connsiteY116" fmla="*/ 644843 h 1464246"/>
                <a:gd name="connsiteX117" fmla="*/ 615315 w 623887"/>
                <a:gd name="connsiteY117" fmla="*/ 681038 h 1464246"/>
                <a:gd name="connsiteX118" fmla="*/ 612457 w 623887"/>
                <a:gd name="connsiteY118" fmla="*/ 723901 h 1464246"/>
                <a:gd name="connsiteX119" fmla="*/ 596265 w 623887"/>
                <a:gd name="connsiteY119" fmla="*/ 762001 h 1464246"/>
                <a:gd name="connsiteX120" fmla="*/ 569595 w 623887"/>
                <a:gd name="connsiteY120" fmla="*/ 810579 h 1464246"/>
                <a:gd name="connsiteX121" fmla="*/ 535305 w 623887"/>
                <a:gd name="connsiteY121" fmla="*/ 846773 h 1464246"/>
                <a:gd name="connsiteX122" fmla="*/ 506730 w 623887"/>
                <a:gd name="connsiteY122" fmla="*/ 870586 h 1464246"/>
                <a:gd name="connsiteX123" fmla="*/ 497205 w 623887"/>
                <a:gd name="connsiteY123" fmla="*/ 881063 h 1464246"/>
                <a:gd name="connsiteX124" fmla="*/ 496252 w 623887"/>
                <a:gd name="connsiteY124" fmla="*/ 889636 h 1464246"/>
                <a:gd name="connsiteX125" fmla="*/ 496252 w 623887"/>
                <a:gd name="connsiteY125" fmla="*/ 916306 h 1464246"/>
                <a:gd name="connsiteX126" fmla="*/ 492442 w 623887"/>
                <a:gd name="connsiteY126" fmla="*/ 945833 h 1464246"/>
                <a:gd name="connsiteX127" fmla="*/ 487680 w 623887"/>
                <a:gd name="connsiteY127" fmla="*/ 955358 h 1464246"/>
                <a:gd name="connsiteX128" fmla="*/ 476250 w 623887"/>
                <a:gd name="connsiteY128" fmla="*/ 953454 h 1464246"/>
                <a:gd name="connsiteX129" fmla="*/ 469582 w 623887"/>
                <a:gd name="connsiteY129" fmla="*/ 943929 h 1464246"/>
                <a:gd name="connsiteX130" fmla="*/ 472440 w 623887"/>
                <a:gd name="connsiteY130" fmla="*/ 921069 h 1464246"/>
                <a:gd name="connsiteX131" fmla="*/ 474345 w 623887"/>
                <a:gd name="connsiteY131" fmla="*/ 885826 h 1464246"/>
                <a:gd name="connsiteX132" fmla="*/ 468630 w 623887"/>
                <a:gd name="connsiteY132" fmla="*/ 871538 h 1464246"/>
                <a:gd name="connsiteX133" fmla="*/ 407670 w 623887"/>
                <a:gd name="connsiteY133" fmla="*/ 818198 h 1464246"/>
                <a:gd name="connsiteX134" fmla="*/ 348615 w 623887"/>
                <a:gd name="connsiteY134" fmla="*/ 703898 h 1464246"/>
                <a:gd name="connsiteX135" fmla="*/ 360997 w 623887"/>
                <a:gd name="connsiteY135" fmla="*/ 643891 h 1464246"/>
                <a:gd name="connsiteX136" fmla="*/ 448627 w 623887"/>
                <a:gd name="connsiteY136" fmla="*/ 249555 h 1464246"/>
                <a:gd name="connsiteX137" fmla="*/ 464820 w 623887"/>
                <a:gd name="connsiteY137" fmla="*/ 267652 h 1464246"/>
                <a:gd name="connsiteX138" fmla="*/ 481965 w 623887"/>
                <a:gd name="connsiteY138" fmla="*/ 294323 h 1464246"/>
                <a:gd name="connsiteX139" fmla="*/ 488632 w 623887"/>
                <a:gd name="connsiteY139" fmla="*/ 339090 h 1464246"/>
                <a:gd name="connsiteX140" fmla="*/ 485775 w 623887"/>
                <a:gd name="connsiteY140" fmla="*/ 385763 h 1464246"/>
                <a:gd name="connsiteX141" fmla="*/ 472440 w 623887"/>
                <a:gd name="connsiteY141" fmla="*/ 442913 h 1464246"/>
                <a:gd name="connsiteX142" fmla="*/ 460057 w 623887"/>
                <a:gd name="connsiteY142" fmla="*/ 474345 h 1464246"/>
                <a:gd name="connsiteX143" fmla="*/ 453390 w 623887"/>
                <a:gd name="connsiteY143" fmla="*/ 492443 h 1464246"/>
                <a:gd name="connsiteX144" fmla="*/ 456247 w 623887"/>
                <a:gd name="connsiteY144" fmla="*/ 518160 h 1464246"/>
                <a:gd name="connsiteX145" fmla="*/ 465772 w 623887"/>
                <a:gd name="connsiteY145" fmla="*/ 541020 h 1464246"/>
                <a:gd name="connsiteX146" fmla="*/ 469582 w 623887"/>
                <a:gd name="connsiteY146" fmla="*/ 547688 h 1464246"/>
                <a:gd name="connsiteX147" fmla="*/ 477202 w 623887"/>
                <a:gd name="connsiteY147" fmla="*/ 540068 h 1464246"/>
                <a:gd name="connsiteX148" fmla="*/ 496252 w 623887"/>
                <a:gd name="connsiteY148" fmla="*/ 518160 h 1464246"/>
                <a:gd name="connsiteX149" fmla="*/ 515302 w 623887"/>
                <a:gd name="connsiteY149" fmla="*/ 493395 h 1464246"/>
                <a:gd name="connsiteX150" fmla="*/ 526732 w 623887"/>
                <a:gd name="connsiteY150" fmla="*/ 478155 h 1464246"/>
                <a:gd name="connsiteX151" fmla="*/ 536257 w 623887"/>
                <a:gd name="connsiteY151" fmla="*/ 461963 h 1464246"/>
                <a:gd name="connsiteX152" fmla="*/ 539115 w 623887"/>
                <a:gd name="connsiteY152" fmla="*/ 444818 h 1464246"/>
                <a:gd name="connsiteX153" fmla="*/ 551497 w 623887"/>
                <a:gd name="connsiteY153" fmla="*/ 468630 h 1464246"/>
                <a:gd name="connsiteX154" fmla="*/ 561975 w 623887"/>
                <a:gd name="connsiteY154" fmla="*/ 506730 h 1464246"/>
                <a:gd name="connsiteX155" fmla="*/ 559117 w 623887"/>
                <a:gd name="connsiteY155" fmla="*/ 542925 h 1464246"/>
                <a:gd name="connsiteX156" fmla="*/ 549592 w 623887"/>
                <a:gd name="connsiteY156" fmla="*/ 592455 h 1464246"/>
                <a:gd name="connsiteX157" fmla="*/ 526732 w 623887"/>
                <a:gd name="connsiteY157" fmla="*/ 638175 h 1464246"/>
                <a:gd name="connsiteX158" fmla="*/ 507682 w 623887"/>
                <a:gd name="connsiteY158" fmla="*/ 661035 h 1464246"/>
                <a:gd name="connsiteX159" fmla="*/ 498157 w 623887"/>
                <a:gd name="connsiteY159" fmla="*/ 672465 h 1464246"/>
                <a:gd name="connsiteX160" fmla="*/ 497205 w 623887"/>
                <a:gd name="connsiteY160" fmla="*/ 685800 h 1464246"/>
                <a:gd name="connsiteX161" fmla="*/ 495300 w 623887"/>
                <a:gd name="connsiteY161" fmla="*/ 717233 h 1464246"/>
                <a:gd name="connsiteX162" fmla="*/ 494347 w 623887"/>
                <a:gd name="connsiteY162" fmla="*/ 733425 h 1464246"/>
                <a:gd name="connsiteX163" fmla="*/ 487680 w 623887"/>
                <a:gd name="connsiteY163" fmla="*/ 740093 h 1464246"/>
                <a:gd name="connsiteX164" fmla="*/ 478155 w 623887"/>
                <a:gd name="connsiteY164" fmla="*/ 739140 h 1464246"/>
                <a:gd name="connsiteX165" fmla="*/ 471487 w 623887"/>
                <a:gd name="connsiteY165" fmla="*/ 729615 h 1464246"/>
                <a:gd name="connsiteX166" fmla="*/ 472440 w 623887"/>
                <a:gd name="connsiteY166" fmla="*/ 702945 h 1464246"/>
                <a:gd name="connsiteX167" fmla="*/ 466725 w 623887"/>
                <a:gd name="connsiteY167" fmla="*/ 684848 h 1464246"/>
                <a:gd name="connsiteX168" fmla="*/ 457200 w 623887"/>
                <a:gd name="connsiteY168" fmla="*/ 679133 h 1464246"/>
                <a:gd name="connsiteX169" fmla="*/ 429577 w 623887"/>
                <a:gd name="connsiteY169" fmla="*/ 665798 h 1464246"/>
                <a:gd name="connsiteX170" fmla="*/ 389572 w 623887"/>
                <a:gd name="connsiteY170" fmla="*/ 641985 h 1464246"/>
                <a:gd name="connsiteX171" fmla="*/ 345757 w 623887"/>
                <a:gd name="connsiteY171" fmla="*/ 602933 h 1464246"/>
                <a:gd name="connsiteX172" fmla="*/ 319087 w 623887"/>
                <a:gd name="connsiteY172" fmla="*/ 559118 h 1464246"/>
                <a:gd name="connsiteX173" fmla="*/ 309562 w 623887"/>
                <a:gd name="connsiteY173" fmla="*/ 519113 h 1464246"/>
                <a:gd name="connsiteX174" fmla="*/ 312420 w 623887"/>
                <a:gd name="connsiteY174" fmla="*/ 492443 h 1464246"/>
                <a:gd name="connsiteX175" fmla="*/ 325755 w 623887"/>
                <a:gd name="connsiteY175" fmla="*/ 511493 h 1464246"/>
                <a:gd name="connsiteX176" fmla="*/ 351472 w 623887"/>
                <a:gd name="connsiteY176" fmla="*/ 527685 h 1464246"/>
                <a:gd name="connsiteX177" fmla="*/ 399097 w 623887"/>
                <a:gd name="connsiteY177" fmla="*/ 551498 h 1464246"/>
                <a:gd name="connsiteX178" fmla="*/ 429577 w 623887"/>
                <a:gd name="connsiteY178" fmla="*/ 572453 h 1464246"/>
                <a:gd name="connsiteX179" fmla="*/ 452437 w 623887"/>
                <a:gd name="connsiteY179" fmla="*/ 594360 h 1464246"/>
                <a:gd name="connsiteX180" fmla="*/ 443865 w 623887"/>
                <a:gd name="connsiteY180" fmla="*/ 566738 h 1464246"/>
                <a:gd name="connsiteX181" fmla="*/ 441960 w 623887"/>
                <a:gd name="connsiteY181" fmla="*/ 541020 h 1464246"/>
                <a:gd name="connsiteX182" fmla="*/ 433387 w 623887"/>
                <a:gd name="connsiteY182" fmla="*/ 511493 h 1464246"/>
                <a:gd name="connsiteX183" fmla="*/ 419100 w 623887"/>
                <a:gd name="connsiteY183" fmla="*/ 500063 h 1464246"/>
                <a:gd name="connsiteX184" fmla="*/ 393382 w 623887"/>
                <a:gd name="connsiteY184" fmla="*/ 497205 h 1464246"/>
                <a:gd name="connsiteX185" fmla="*/ 366712 w 623887"/>
                <a:gd name="connsiteY185" fmla="*/ 487680 h 1464246"/>
                <a:gd name="connsiteX186" fmla="*/ 326707 w 623887"/>
                <a:gd name="connsiteY186" fmla="*/ 468630 h 1464246"/>
                <a:gd name="connsiteX187" fmla="*/ 280035 w 623887"/>
                <a:gd name="connsiteY187" fmla="*/ 438150 h 1464246"/>
                <a:gd name="connsiteX188" fmla="*/ 247650 w 623887"/>
                <a:gd name="connsiteY188" fmla="*/ 403860 h 1464246"/>
                <a:gd name="connsiteX189" fmla="*/ 236220 w 623887"/>
                <a:gd name="connsiteY189" fmla="*/ 373380 h 1464246"/>
                <a:gd name="connsiteX190" fmla="*/ 235267 w 623887"/>
                <a:gd name="connsiteY190" fmla="*/ 347663 h 1464246"/>
                <a:gd name="connsiteX191" fmla="*/ 249555 w 623887"/>
                <a:gd name="connsiteY191" fmla="*/ 361950 h 1464246"/>
                <a:gd name="connsiteX192" fmla="*/ 270510 w 623887"/>
                <a:gd name="connsiteY192" fmla="*/ 371475 h 1464246"/>
                <a:gd name="connsiteX193" fmla="*/ 300990 w 623887"/>
                <a:gd name="connsiteY193" fmla="*/ 376238 h 1464246"/>
                <a:gd name="connsiteX194" fmla="*/ 333375 w 623887"/>
                <a:gd name="connsiteY194" fmla="*/ 385763 h 1464246"/>
                <a:gd name="connsiteX195" fmla="*/ 367665 w 623887"/>
                <a:gd name="connsiteY195" fmla="*/ 399097 h 1464246"/>
                <a:gd name="connsiteX196" fmla="*/ 401955 w 623887"/>
                <a:gd name="connsiteY196" fmla="*/ 421958 h 1464246"/>
                <a:gd name="connsiteX197" fmla="*/ 404812 w 623887"/>
                <a:gd name="connsiteY197" fmla="*/ 393383 h 1464246"/>
                <a:gd name="connsiteX198" fmla="*/ 408622 w 623887"/>
                <a:gd name="connsiteY198" fmla="*/ 370522 h 1464246"/>
                <a:gd name="connsiteX199" fmla="*/ 423862 w 623887"/>
                <a:gd name="connsiteY199" fmla="*/ 324803 h 1464246"/>
                <a:gd name="connsiteX200" fmla="*/ 441007 w 623887"/>
                <a:gd name="connsiteY200" fmla="*/ 290513 h 1464246"/>
                <a:gd name="connsiteX201" fmla="*/ 447675 w 623887"/>
                <a:gd name="connsiteY201" fmla="*/ 264795 h 1464246"/>
                <a:gd name="connsiteX202" fmla="*/ 448627 w 623887"/>
                <a:gd name="connsiteY202" fmla="*/ 249555 h 1464246"/>
                <a:gd name="connsiteX203" fmla="*/ 25717 w 623887"/>
                <a:gd name="connsiteY203" fmla="*/ 4764 h 1464246"/>
                <a:gd name="connsiteX204" fmla="*/ 58102 w 623887"/>
                <a:gd name="connsiteY204" fmla="*/ 5716 h 1464246"/>
                <a:gd name="connsiteX205" fmla="*/ 90488 w 623887"/>
                <a:gd name="connsiteY205" fmla="*/ 18099 h 1464246"/>
                <a:gd name="connsiteX206" fmla="*/ 128588 w 623887"/>
                <a:gd name="connsiteY206" fmla="*/ 43816 h 1464246"/>
                <a:gd name="connsiteX207" fmla="*/ 160972 w 623887"/>
                <a:gd name="connsiteY207" fmla="*/ 73344 h 1464246"/>
                <a:gd name="connsiteX208" fmla="*/ 184785 w 623887"/>
                <a:gd name="connsiteY208" fmla="*/ 107634 h 1464246"/>
                <a:gd name="connsiteX209" fmla="*/ 167640 w 623887"/>
                <a:gd name="connsiteY209" fmla="*/ 111444 h 1464246"/>
                <a:gd name="connsiteX210" fmla="*/ 129540 w 623887"/>
                <a:gd name="connsiteY210" fmla="*/ 108586 h 1464246"/>
                <a:gd name="connsiteX211" fmla="*/ 100013 w 623887"/>
                <a:gd name="connsiteY211" fmla="*/ 100014 h 1464246"/>
                <a:gd name="connsiteX212" fmla="*/ 64770 w 623887"/>
                <a:gd name="connsiteY212" fmla="*/ 77154 h 1464246"/>
                <a:gd name="connsiteX213" fmla="*/ 41910 w 623887"/>
                <a:gd name="connsiteY213" fmla="*/ 50484 h 1464246"/>
                <a:gd name="connsiteX214" fmla="*/ 22860 w 623887"/>
                <a:gd name="connsiteY214" fmla="*/ 25719 h 1464246"/>
                <a:gd name="connsiteX215" fmla="*/ 0 w 623887"/>
                <a:gd name="connsiteY215" fmla="*/ 11431 h 1464246"/>
                <a:gd name="connsiteX216" fmla="*/ 25717 w 623887"/>
                <a:gd name="connsiteY216" fmla="*/ 4764 h 1464246"/>
                <a:gd name="connsiteX217" fmla="*/ 193357 w 623887"/>
                <a:gd name="connsiteY217" fmla="*/ 0 h 1464246"/>
                <a:gd name="connsiteX218" fmla="*/ 213359 w 623887"/>
                <a:gd name="connsiteY218" fmla="*/ 7620 h 1464246"/>
                <a:gd name="connsiteX219" fmla="*/ 236219 w 623887"/>
                <a:gd name="connsiteY219" fmla="*/ 26670 h 1464246"/>
                <a:gd name="connsiteX220" fmla="*/ 252412 w 623887"/>
                <a:gd name="connsiteY220" fmla="*/ 44768 h 1464246"/>
                <a:gd name="connsiteX221" fmla="*/ 267652 w 623887"/>
                <a:gd name="connsiteY221" fmla="*/ 88583 h 1464246"/>
                <a:gd name="connsiteX222" fmla="*/ 274319 w 623887"/>
                <a:gd name="connsiteY222" fmla="*/ 139065 h 1464246"/>
                <a:gd name="connsiteX223" fmla="*/ 281939 w 623887"/>
                <a:gd name="connsiteY223" fmla="*/ 169545 h 1464246"/>
                <a:gd name="connsiteX224" fmla="*/ 298132 w 623887"/>
                <a:gd name="connsiteY224" fmla="*/ 208598 h 1464246"/>
                <a:gd name="connsiteX225" fmla="*/ 305752 w 623887"/>
                <a:gd name="connsiteY225" fmla="*/ 220028 h 1464246"/>
                <a:gd name="connsiteX226" fmla="*/ 305752 w 623887"/>
                <a:gd name="connsiteY226" fmla="*/ 209550 h 1464246"/>
                <a:gd name="connsiteX227" fmla="*/ 306704 w 623887"/>
                <a:gd name="connsiteY227" fmla="*/ 188595 h 1464246"/>
                <a:gd name="connsiteX228" fmla="*/ 312419 w 623887"/>
                <a:gd name="connsiteY228" fmla="*/ 155258 h 1464246"/>
                <a:gd name="connsiteX229" fmla="*/ 322897 w 623887"/>
                <a:gd name="connsiteY229" fmla="*/ 121920 h 1464246"/>
                <a:gd name="connsiteX230" fmla="*/ 322897 w 623887"/>
                <a:gd name="connsiteY230" fmla="*/ 99060 h 1464246"/>
                <a:gd name="connsiteX231" fmla="*/ 317182 w 623887"/>
                <a:gd name="connsiteY231" fmla="*/ 83820 h 1464246"/>
                <a:gd name="connsiteX232" fmla="*/ 334327 w 623887"/>
                <a:gd name="connsiteY232" fmla="*/ 94298 h 1464246"/>
                <a:gd name="connsiteX233" fmla="*/ 353377 w 623887"/>
                <a:gd name="connsiteY233" fmla="*/ 109538 h 1464246"/>
                <a:gd name="connsiteX234" fmla="*/ 367664 w 623887"/>
                <a:gd name="connsiteY234" fmla="*/ 133350 h 1464246"/>
                <a:gd name="connsiteX235" fmla="*/ 377189 w 623887"/>
                <a:gd name="connsiteY235" fmla="*/ 163830 h 1464246"/>
                <a:gd name="connsiteX236" fmla="*/ 383857 w 623887"/>
                <a:gd name="connsiteY236" fmla="*/ 210503 h 1464246"/>
                <a:gd name="connsiteX237" fmla="*/ 382904 w 623887"/>
                <a:gd name="connsiteY237" fmla="*/ 263843 h 1464246"/>
                <a:gd name="connsiteX238" fmla="*/ 376237 w 623887"/>
                <a:gd name="connsiteY238" fmla="*/ 288608 h 1464246"/>
                <a:gd name="connsiteX239" fmla="*/ 375284 w 623887"/>
                <a:gd name="connsiteY239" fmla="*/ 307658 h 1464246"/>
                <a:gd name="connsiteX240" fmla="*/ 381952 w 623887"/>
                <a:gd name="connsiteY240" fmla="*/ 328613 h 1464246"/>
                <a:gd name="connsiteX241" fmla="*/ 396239 w 623887"/>
                <a:gd name="connsiteY241" fmla="*/ 348615 h 1464246"/>
                <a:gd name="connsiteX242" fmla="*/ 402907 w 623887"/>
                <a:gd name="connsiteY242" fmla="*/ 358140 h 1464246"/>
                <a:gd name="connsiteX243" fmla="*/ 401954 w 623887"/>
                <a:gd name="connsiteY243" fmla="*/ 368618 h 1464246"/>
                <a:gd name="connsiteX244" fmla="*/ 389572 w 623887"/>
                <a:gd name="connsiteY244" fmla="*/ 373380 h 1464246"/>
                <a:gd name="connsiteX245" fmla="*/ 379094 w 623887"/>
                <a:gd name="connsiteY245" fmla="*/ 364808 h 1464246"/>
                <a:gd name="connsiteX246" fmla="*/ 367664 w 623887"/>
                <a:gd name="connsiteY246" fmla="*/ 355283 h 1464246"/>
                <a:gd name="connsiteX247" fmla="*/ 358139 w 623887"/>
                <a:gd name="connsiteY247" fmla="*/ 339090 h 1464246"/>
                <a:gd name="connsiteX248" fmla="*/ 351472 w 623887"/>
                <a:gd name="connsiteY248" fmla="*/ 324803 h 1464246"/>
                <a:gd name="connsiteX249" fmla="*/ 319087 w 623887"/>
                <a:gd name="connsiteY249" fmla="*/ 324803 h 1464246"/>
                <a:gd name="connsiteX250" fmla="*/ 282892 w 623887"/>
                <a:gd name="connsiteY250" fmla="*/ 320993 h 1464246"/>
                <a:gd name="connsiteX251" fmla="*/ 239077 w 623887"/>
                <a:gd name="connsiteY251" fmla="*/ 308610 h 1464246"/>
                <a:gd name="connsiteX252" fmla="*/ 196214 w 623887"/>
                <a:gd name="connsiteY252" fmla="*/ 291465 h 1464246"/>
                <a:gd name="connsiteX253" fmla="*/ 169544 w 623887"/>
                <a:gd name="connsiteY253" fmla="*/ 274320 h 1464246"/>
                <a:gd name="connsiteX254" fmla="*/ 155257 w 623887"/>
                <a:gd name="connsiteY254" fmla="*/ 252413 h 1464246"/>
                <a:gd name="connsiteX255" fmla="*/ 148589 w 623887"/>
                <a:gd name="connsiteY255" fmla="*/ 237173 h 1464246"/>
                <a:gd name="connsiteX256" fmla="*/ 143827 w 623887"/>
                <a:gd name="connsiteY256" fmla="*/ 220980 h 1464246"/>
                <a:gd name="connsiteX257" fmla="*/ 154304 w 623887"/>
                <a:gd name="connsiteY257" fmla="*/ 228600 h 1464246"/>
                <a:gd name="connsiteX258" fmla="*/ 169544 w 623887"/>
                <a:gd name="connsiteY258" fmla="*/ 233363 h 1464246"/>
                <a:gd name="connsiteX259" fmla="*/ 189547 w 623887"/>
                <a:gd name="connsiteY259" fmla="*/ 233363 h 1464246"/>
                <a:gd name="connsiteX260" fmla="*/ 218122 w 623887"/>
                <a:gd name="connsiteY260" fmla="*/ 234315 h 1464246"/>
                <a:gd name="connsiteX261" fmla="*/ 246697 w 623887"/>
                <a:gd name="connsiteY261" fmla="*/ 235268 h 1464246"/>
                <a:gd name="connsiteX262" fmla="*/ 281939 w 623887"/>
                <a:gd name="connsiteY262" fmla="*/ 239078 h 1464246"/>
                <a:gd name="connsiteX263" fmla="*/ 273367 w 623887"/>
                <a:gd name="connsiteY263" fmla="*/ 214313 h 1464246"/>
                <a:gd name="connsiteX264" fmla="*/ 265747 w 623887"/>
                <a:gd name="connsiteY264" fmla="*/ 193358 h 1464246"/>
                <a:gd name="connsiteX265" fmla="*/ 254317 w 623887"/>
                <a:gd name="connsiteY265" fmla="*/ 191453 h 1464246"/>
                <a:gd name="connsiteX266" fmla="*/ 243839 w 623887"/>
                <a:gd name="connsiteY266" fmla="*/ 195263 h 1464246"/>
                <a:gd name="connsiteX267" fmla="*/ 216217 w 623887"/>
                <a:gd name="connsiteY267" fmla="*/ 199073 h 1464246"/>
                <a:gd name="connsiteX268" fmla="*/ 175259 w 623887"/>
                <a:gd name="connsiteY268" fmla="*/ 199073 h 1464246"/>
                <a:gd name="connsiteX269" fmla="*/ 139064 w 623887"/>
                <a:gd name="connsiteY269" fmla="*/ 192405 h 1464246"/>
                <a:gd name="connsiteX270" fmla="*/ 102869 w 623887"/>
                <a:gd name="connsiteY270" fmla="*/ 180023 h 1464246"/>
                <a:gd name="connsiteX271" fmla="*/ 81914 w 623887"/>
                <a:gd name="connsiteY271" fmla="*/ 160973 h 1464246"/>
                <a:gd name="connsiteX272" fmla="*/ 70484 w 623887"/>
                <a:gd name="connsiteY272" fmla="*/ 137160 h 1464246"/>
                <a:gd name="connsiteX273" fmla="*/ 86677 w 623887"/>
                <a:gd name="connsiteY273" fmla="*/ 144780 h 1464246"/>
                <a:gd name="connsiteX274" fmla="*/ 105727 w 623887"/>
                <a:gd name="connsiteY274" fmla="*/ 145733 h 1464246"/>
                <a:gd name="connsiteX275" fmla="*/ 130492 w 623887"/>
                <a:gd name="connsiteY275" fmla="*/ 140018 h 1464246"/>
                <a:gd name="connsiteX276" fmla="*/ 156209 w 623887"/>
                <a:gd name="connsiteY276" fmla="*/ 134303 h 1464246"/>
                <a:gd name="connsiteX277" fmla="*/ 180974 w 623887"/>
                <a:gd name="connsiteY277" fmla="*/ 135255 h 1464246"/>
                <a:gd name="connsiteX278" fmla="*/ 201929 w 623887"/>
                <a:gd name="connsiteY278" fmla="*/ 137160 h 1464246"/>
                <a:gd name="connsiteX279" fmla="*/ 218122 w 623887"/>
                <a:gd name="connsiteY279" fmla="*/ 138113 h 1464246"/>
                <a:gd name="connsiteX280" fmla="*/ 207644 w 623887"/>
                <a:gd name="connsiteY280" fmla="*/ 125730 h 1464246"/>
                <a:gd name="connsiteX281" fmla="*/ 204787 w 623887"/>
                <a:gd name="connsiteY281" fmla="*/ 113348 h 1464246"/>
                <a:gd name="connsiteX282" fmla="*/ 202882 w 623887"/>
                <a:gd name="connsiteY282" fmla="*/ 95250 h 1464246"/>
                <a:gd name="connsiteX283" fmla="*/ 200977 w 623887"/>
                <a:gd name="connsiteY283" fmla="*/ 29528 h 1464246"/>
                <a:gd name="connsiteX284" fmla="*/ 199072 w 623887"/>
                <a:gd name="connsiteY284" fmla="*/ 10478 h 1464246"/>
                <a:gd name="connsiteX285" fmla="*/ 193357 w 623887"/>
                <a:gd name="connsiteY285" fmla="*/ 0 h 14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623887" h="1464246">
                  <a:moveTo>
                    <a:pt x="293369" y="1149668"/>
                  </a:moveTo>
                  <a:cubicBezTo>
                    <a:pt x="291465" y="1159193"/>
                    <a:pt x="287654" y="1167766"/>
                    <a:pt x="287654" y="1177291"/>
                  </a:cubicBezTo>
                  <a:cubicBezTo>
                    <a:pt x="287654" y="1186816"/>
                    <a:pt x="291465" y="1195388"/>
                    <a:pt x="293369" y="1204913"/>
                  </a:cubicBezTo>
                  <a:cubicBezTo>
                    <a:pt x="296227" y="1221106"/>
                    <a:pt x="300037" y="1237298"/>
                    <a:pt x="301942" y="1253491"/>
                  </a:cubicBezTo>
                  <a:cubicBezTo>
                    <a:pt x="302894" y="1264920"/>
                    <a:pt x="303847" y="1277303"/>
                    <a:pt x="302894" y="1288733"/>
                  </a:cubicBezTo>
                  <a:cubicBezTo>
                    <a:pt x="302894" y="1301116"/>
                    <a:pt x="301942" y="1314450"/>
                    <a:pt x="299084" y="1325880"/>
                  </a:cubicBezTo>
                  <a:cubicBezTo>
                    <a:pt x="298132" y="1332548"/>
                    <a:pt x="295275" y="1339216"/>
                    <a:pt x="293369" y="1344930"/>
                  </a:cubicBezTo>
                  <a:cubicBezTo>
                    <a:pt x="302894" y="1339216"/>
                    <a:pt x="310515" y="1333500"/>
                    <a:pt x="320040" y="1330643"/>
                  </a:cubicBezTo>
                  <a:cubicBezTo>
                    <a:pt x="328612" y="1327786"/>
                    <a:pt x="338137" y="1326833"/>
                    <a:pt x="347662" y="1324928"/>
                  </a:cubicBezTo>
                  <a:cubicBezTo>
                    <a:pt x="361950" y="1323023"/>
                    <a:pt x="376237" y="1322070"/>
                    <a:pt x="390525" y="1322070"/>
                  </a:cubicBezTo>
                  <a:cubicBezTo>
                    <a:pt x="404812" y="1321118"/>
                    <a:pt x="420052" y="1322070"/>
                    <a:pt x="434340" y="1322070"/>
                  </a:cubicBezTo>
                  <a:cubicBezTo>
                    <a:pt x="441959" y="1322070"/>
                    <a:pt x="448627" y="1322070"/>
                    <a:pt x="456247" y="1320166"/>
                  </a:cubicBezTo>
                  <a:cubicBezTo>
                    <a:pt x="463867" y="1317308"/>
                    <a:pt x="470534" y="1312545"/>
                    <a:pt x="478155" y="1309688"/>
                  </a:cubicBezTo>
                  <a:cubicBezTo>
                    <a:pt x="473392" y="1320166"/>
                    <a:pt x="469582" y="1330643"/>
                    <a:pt x="463867" y="1340168"/>
                  </a:cubicBezTo>
                  <a:cubicBezTo>
                    <a:pt x="460057" y="1350645"/>
                    <a:pt x="453390" y="1360170"/>
                    <a:pt x="444817" y="1367791"/>
                  </a:cubicBezTo>
                  <a:cubicBezTo>
                    <a:pt x="433387" y="1378268"/>
                    <a:pt x="419100" y="1385888"/>
                    <a:pt x="405765" y="1392555"/>
                  </a:cubicBezTo>
                  <a:cubicBezTo>
                    <a:pt x="393382" y="1399223"/>
                    <a:pt x="381000" y="1403033"/>
                    <a:pt x="367665" y="1406843"/>
                  </a:cubicBezTo>
                  <a:cubicBezTo>
                    <a:pt x="357187" y="1409700"/>
                    <a:pt x="346709" y="1412558"/>
                    <a:pt x="335279" y="1414463"/>
                  </a:cubicBezTo>
                  <a:cubicBezTo>
                    <a:pt x="324802" y="1416368"/>
                    <a:pt x="314325" y="1416368"/>
                    <a:pt x="303847" y="1417321"/>
                  </a:cubicBezTo>
                  <a:cubicBezTo>
                    <a:pt x="293369" y="1418273"/>
                    <a:pt x="282892" y="1419225"/>
                    <a:pt x="272415" y="1421130"/>
                  </a:cubicBezTo>
                  <a:cubicBezTo>
                    <a:pt x="263842" y="1423036"/>
                    <a:pt x="255269" y="1425893"/>
                    <a:pt x="246697" y="1430655"/>
                  </a:cubicBezTo>
                  <a:cubicBezTo>
                    <a:pt x="237172" y="1436371"/>
                    <a:pt x="229552" y="1444943"/>
                    <a:pt x="220027" y="1452563"/>
                  </a:cubicBezTo>
                  <a:cubicBezTo>
                    <a:pt x="214312" y="1456373"/>
                    <a:pt x="210502" y="1462088"/>
                    <a:pt x="203834" y="1463993"/>
                  </a:cubicBezTo>
                  <a:cubicBezTo>
                    <a:pt x="200977" y="1464946"/>
                    <a:pt x="199072" y="1463041"/>
                    <a:pt x="197167" y="1461136"/>
                  </a:cubicBezTo>
                  <a:cubicBezTo>
                    <a:pt x="195262" y="1459230"/>
                    <a:pt x="192404" y="1457325"/>
                    <a:pt x="191452" y="1454468"/>
                  </a:cubicBezTo>
                  <a:cubicBezTo>
                    <a:pt x="191452" y="1451611"/>
                    <a:pt x="192404" y="1447800"/>
                    <a:pt x="193357" y="1445896"/>
                  </a:cubicBezTo>
                  <a:cubicBezTo>
                    <a:pt x="196215" y="1442086"/>
                    <a:pt x="199072" y="1439228"/>
                    <a:pt x="202882" y="1437323"/>
                  </a:cubicBezTo>
                  <a:cubicBezTo>
                    <a:pt x="209550" y="1432561"/>
                    <a:pt x="218122" y="1429703"/>
                    <a:pt x="223837" y="1423988"/>
                  </a:cubicBezTo>
                  <a:cubicBezTo>
                    <a:pt x="226694" y="1420178"/>
                    <a:pt x="227647" y="1415416"/>
                    <a:pt x="227647" y="1410653"/>
                  </a:cubicBezTo>
                  <a:cubicBezTo>
                    <a:pt x="227647" y="1403033"/>
                    <a:pt x="222884" y="1394461"/>
                    <a:pt x="220979" y="1386841"/>
                  </a:cubicBezTo>
                  <a:cubicBezTo>
                    <a:pt x="218122" y="1372553"/>
                    <a:pt x="215265" y="1359218"/>
                    <a:pt x="214312" y="1344930"/>
                  </a:cubicBezTo>
                  <a:cubicBezTo>
                    <a:pt x="213359" y="1328738"/>
                    <a:pt x="213359" y="1311593"/>
                    <a:pt x="215265" y="1295400"/>
                  </a:cubicBezTo>
                  <a:cubicBezTo>
                    <a:pt x="217169" y="1276350"/>
                    <a:pt x="220027" y="1258253"/>
                    <a:pt x="224790" y="1239203"/>
                  </a:cubicBezTo>
                  <a:cubicBezTo>
                    <a:pt x="229552" y="1223011"/>
                    <a:pt x="235267" y="1205866"/>
                    <a:pt x="243840" y="1190625"/>
                  </a:cubicBezTo>
                  <a:cubicBezTo>
                    <a:pt x="248602" y="1181100"/>
                    <a:pt x="257175" y="1172528"/>
                    <a:pt x="264794" y="1164908"/>
                  </a:cubicBezTo>
                  <a:cubicBezTo>
                    <a:pt x="273367" y="1158241"/>
                    <a:pt x="283844" y="1154431"/>
                    <a:pt x="293369" y="1149668"/>
                  </a:cubicBezTo>
                  <a:close/>
                  <a:moveTo>
                    <a:pt x="358139" y="991553"/>
                  </a:moveTo>
                  <a:cubicBezTo>
                    <a:pt x="358139" y="1001078"/>
                    <a:pt x="355282" y="1010603"/>
                    <a:pt x="357187" y="1019175"/>
                  </a:cubicBezTo>
                  <a:cubicBezTo>
                    <a:pt x="359092" y="1028700"/>
                    <a:pt x="363854" y="1037273"/>
                    <a:pt x="366712" y="1045845"/>
                  </a:cubicBezTo>
                  <a:cubicBezTo>
                    <a:pt x="372427" y="1061085"/>
                    <a:pt x="378142" y="1076325"/>
                    <a:pt x="382904" y="1091566"/>
                  </a:cubicBezTo>
                  <a:cubicBezTo>
                    <a:pt x="386714" y="1102995"/>
                    <a:pt x="388619" y="1114425"/>
                    <a:pt x="390524" y="1126808"/>
                  </a:cubicBezTo>
                  <a:cubicBezTo>
                    <a:pt x="391477" y="1139191"/>
                    <a:pt x="393382" y="1151573"/>
                    <a:pt x="393382" y="1163955"/>
                  </a:cubicBezTo>
                  <a:cubicBezTo>
                    <a:pt x="393382" y="1170623"/>
                    <a:pt x="391477" y="1177291"/>
                    <a:pt x="390524" y="1183005"/>
                  </a:cubicBezTo>
                  <a:cubicBezTo>
                    <a:pt x="398144" y="1176338"/>
                    <a:pt x="405764" y="1169670"/>
                    <a:pt x="414337" y="1163955"/>
                  </a:cubicBezTo>
                  <a:cubicBezTo>
                    <a:pt x="422909" y="1163003"/>
                    <a:pt x="431482" y="1160145"/>
                    <a:pt x="441007" y="1157288"/>
                  </a:cubicBezTo>
                  <a:cubicBezTo>
                    <a:pt x="454342" y="1153478"/>
                    <a:pt x="468629" y="1150620"/>
                    <a:pt x="481964" y="1147763"/>
                  </a:cubicBezTo>
                  <a:cubicBezTo>
                    <a:pt x="496252" y="1144905"/>
                    <a:pt x="511492" y="1143000"/>
                    <a:pt x="525779" y="1140143"/>
                  </a:cubicBezTo>
                  <a:cubicBezTo>
                    <a:pt x="532447" y="1139191"/>
                    <a:pt x="540067" y="1138238"/>
                    <a:pt x="546734" y="1135380"/>
                  </a:cubicBezTo>
                  <a:cubicBezTo>
                    <a:pt x="554354" y="1131570"/>
                    <a:pt x="560069" y="1125855"/>
                    <a:pt x="566737" y="1122045"/>
                  </a:cubicBezTo>
                  <a:cubicBezTo>
                    <a:pt x="563879" y="1133475"/>
                    <a:pt x="561022" y="1143953"/>
                    <a:pt x="557212" y="1154430"/>
                  </a:cubicBezTo>
                  <a:cubicBezTo>
                    <a:pt x="553402" y="1164908"/>
                    <a:pt x="548639" y="1174433"/>
                    <a:pt x="541019" y="1183005"/>
                  </a:cubicBezTo>
                  <a:cubicBezTo>
                    <a:pt x="531494" y="1194435"/>
                    <a:pt x="519112" y="1204913"/>
                    <a:pt x="506729" y="1213485"/>
                  </a:cubicBezTo>
                  <a:cubicBezTo>
                    <a:pt x="496252" y="1221105"/>
                    <a:pt x="483869" y="1227773"/>
                    <a:pt x="471487" y="1233488"/>
                  </a:cubicBezTo>
                  <a:cubicBezTo>
                    <a:pt x="461962" y="1238250"/>
                    <a:pt x="451484" y="1243013"/>
                    <a:pt x="441959" y="1246823"/>
                  </a:cubicBezTo>
                  <a:cubicBezTo>
                    <a:pt x="431482" y="1249680"/>
                    <a:pt x="421004" y="1251586"/>
                    <a:pt x="411479" y="1254443"/>
                  </a:cubicBezTo>
                  <a:cubicBezTo>
                    <a:pt x="401002" y="1257300"/>
                    <a:pt x="391477" y="1259205"/>
                    <a:pt x="380999" y="1263968"/>
                  </a:cubicBezTo>
                  <a:cubicBezTo>
                    <a:pt x="372427" y="1267778"/>
                    <a:pt x="363854" y="1271588"/>
                    <a:pt x="357187" y="1277303"/>
                  </a:cubicBezTo>
                  <a:cubicBezTo>
                    <a:pt x="348614" y="1284923"/>
                    <a:pt x="342899" y="1294448"/>
                    <a:pt x="334327" y="1303020"/>
                  </a:cubicBezTo>
                  <a:cubicBezTo>
                    <a:pt x="329564" y="1307783"/>
                    <a:pt x="325754" y="1313498"/>
                    <a:pt x="320039" y="1317308"/>
                  </a:cubicBezTo>
                  <a:cubicBezTo>
                    <a:pt x="318134" y="1318261"/>
                    <a:pt x="315277" y="1316355"/>
                    <a:pt x="312419" y="1315403"/>
                  </a:cubicBezTo>
                  <a:cubicBezTo>
                    <a:pt x="309562" y="1314450"/>
                    <a:pt x="306704" y="1312545"/>
                    <a:pt x="305752" y="1309688"/>
                  </a:cubicBezTo>
                  <a:cubicBezTo>
                    <a:pt x="304799" y="1306830"/>
                    <a:pt x="305752" y="1303020"/>
                    <a:pt x="306704" y="1300163"/>
                  </a:cubicBezTo>
                  <a:cubicBezTo>
                    <a:pt x="308609" y="1296353"/>
                    <a:pt x="311467" y="1293495"/>
                    <a:pt x="314324" y="1289686"/>
                  </a:cubicBezTo>
                  <a:cubicBezTo>
                    <a:pt x="320039" y="1283970"/>
                    <a:pt x="328612" y="1280161"/>
                    <a:pt x="333374" y="1272541"/>
                  </a:cubicBezTo>
                  <a:cubicBezTo>
                    <a:pt x="336232" y="1268730"/>
                    <a:pt x="336232" y="1263016"/>
                    <a:pt x="334327" y="1258253"/>
                  </a:cubicBezTo>
                  <a:cubicBezTo>
                    <a:pt x="332422" y="1250633"/>
                    <a:pt x="326707" y="1243966"/>
                    <a:pt x="323849" y="1235393"/>
                  </a:cubicBezTo>
                  <a:cubicBezTo>
                    <a:pt x="319087" y="1222058"/>
                    <a:pt x="313372" y="1208723"/>
                    <a:pt x="310514" y="1195388"/>
                  </a:cubicBezTo>
                  <a:cubicBezTo>
                    <a:pt x="306704" y="1179195"/>
                    <a:pt x="304799" y="1163003"/>
                    <a:pt x="303847" y="1146810"/>
                  </a:cubicBezTo>
                  <a:cubicBezTo>
                    <a:pt x="302894" y="1127760"/>
                    <a:pt x="302894" y="1108710"/>
                    <a:pt x="304799" y="1090613"/>
                  </a:cubicBezTo>
                  <a:cubicBezTo>
                    <a:pt x="306704" y="1073468"/>
                    <a:pt x="309562" y="1056323"/>
                    <a:pt x="315277" y="1040130"/>
                  </a:cubicBezTo>
                  <a:cubicBezTo>
                    <a:pt x="319087" y="1029653"/>
                    <a:pt x="324802" y="1020128"/>
                    <a:pt x="332422" y="1011555"/>
                  </a:cubicBezTo>
                  <a:cubicBezTo>
                    <a:pt x="340042" y="1003935"/>
                    <a:pt x="349567" y="998220"/>
                    <a:pt x="358139" y="991553"/>
                  </a:cubicBezTo>
                  <a:close/>
                  <a:moveTo>
                    <a:pt x="391477" y="823913"/>
                  </a:moveTo>
                  <a:cubicBezTo>
                    <a:pt x="391477" y="830581"/>
                    <a:pt x="390525" y="838201"/>
                    <a:pt x="392430" y="844868"/>
                  </a:cubicBezTo>
                  <a:cubicBezTo>
                    <a:pt x="394335" y="854393"/>
                    <a:pt x="397192" y="863918"/>
                    <a:pt x="401955" y="872491"/>
                  </a:cubicBezTo>
                  <a:cubicBezTo>
                    <a:pt x="407670" y="882968"/>
                    <a:pt x="417195" y="891541"/>
                    <a:pt x="424815" y="901066"/>
                  </a:cubicBezTo>
                  <a:cubicBezTo>
                    <a:pt x="432435" y="911543"/>
                    <a:pt x="441007" y="921068"/>
                    <a:pt x="447675" y="932498"/>
                  </a:cubicBezTo>
                  <a:cubicBezTo>
                    <a:pt x="454342" y="942976"/>
                    <a:pt x="459105" y="953453"/>
                    <a:pt x="462915" y="964883"/>
                  </a:cubicBezTo>
                  <a:cubicBezTo>
                    <a:pt x="465772" y="971551"/>
                    <a:pt x="466725" y="979171"/>
                    <a:pt x="467677" y="985838"/>
                  </a:cubicBezTo>
                  <a:cubicBezTo>
                    <a:pt x="467677" y="992506"/>
                    <a:pt x="465772" y="998221"/>
                    <a:pt x="465772" y="1004888"/>
                  </a:cubicBezTo>
                  <a:cubicBezTo>
                    <a:pt x="473392" y="996316"/>
                    <a:pt x="479107" y="986791"/>
                    <a:pt x="486727" y="979171"/>
                  </a:cubicBezTo>
                  <a:cubicBezTo>
                    <a:pt x="494347" y="971551"/>
                    <a:pt x="502920" y="965836"/>
                    <a:pt x="511492" y="960121"/>
                  </a:cubicBezTo>
                  <a:cubicBezTo>
                    <a:pt x="523875" y="952501"/>
                    <a:pt x="538162" y="945833"/>
                    <a:pt x="551497" y="940118"/>
                  </a:cubicBezTo>
                  <a:cubicBezTo>
                    <a:pt x="563880" y="934403"/>
                    <a:pt x="577215" y="930593"/>
                    <a:pt x="589597" y="924878"/>
                  </a:cubicBezTo>
                  <a:cubicBezTo>
                    <a:pt x="597217" y="921068"/>
                    <a:pt x="604837" y="914401"/>
                    <a:pt x="612457" y="908686"/>
                  </a:cubicBezTo>
                  <a:cubicBezTo>
                    <a:pt x="617220" y="903923"/>
                    <a:pt x="621030" y="899161"/>
                    <a:pt x="623887" y="894398"/>
                  </a:cubicBezTo>
                  <a:cubicBezTo>
                    <a:pt x="621982" y="907733"/>
                    <a:pt x="623887" y="923926"/>
                    <a:pt x="621982" y="936308"/>
                  </a:cubicBezTo>
                  <a:cubicBezTo>
                    <a:pt x="619125" y="946786"/>
                    <a:pt x="616267" y="957263"/>
                    <a:pt x="611505" y="966788"/>
                  </a:cubicBezTo>
                  <a:cubicBezTo>
                    <a:pt x="597217" y="993458"/>
                    <a:pt x="570547" y="1021081"/>
                    <a:pt x="547687" y="1040131"/>
                  </a:cubicBezTo>
                  <a:cubicBezTo>
                    <a:pt x="519112" y="1063943"/>
                    <a:pt x="490537" y="1073468"/>
                    <a:pt x="457200" y="1085851"/>
                  </a:cubicBezTo>
                  <a:cubicBezTo>
                    <a:pt x="452437" y="1087756"/>
                    <a:pt x="447675" y="1088708"/>
                    <a:pt x="443865" y="1091566"/>
                  </a:cubicBezTo>
                  <a:cubicBezTo>
                    <a:pt x="441960" y="1092518"/>
                    <a:pt x="441007" y="1096328"/>
                    <a:pt x="440055" y="1098233"/>
                  </a:cubicBezTo>
                  <a:cubicBezTo>
                    <a:pt x="435292" y="1107758"/>
                    <a:pt x="430530" y="1117283"/>
                    <a:pt x="425767" y="1125856"/>
                  </a:cubicBezTo>
                  <a:cubicBezTo>
                    <a:pt x="422910" y="1131571"/>
                    <a:pt x="420052" y="1137286"/>
                    <a:pt x="415290" y="1141096"/>
                  </a:cubicBezTo>
                  <a:cubicBezTo>
                    <a:pt x="412432" y="1143001"/>
                    <a:pt x="407670" y="1143953"/>
                    <a:pt x="404812" y="1142048"/>
                  </a:cubicBezTo>
                  <a:cubicBezTo>
                    <a:pt x="401955" y="1140143"/>
                    <a:pt x="401002" y="1136333"/>
                    <a:pt x="400050" y="1132523"/>
                  </a:cubicBezTo>
                  <a:cubicBezTo>
                    <a:pt x="399097" y="1128713"/>
                    <a:pt x="400050" y="1124903"/>
                    <a:pt x="401002" y="1122046"/>
                  </a:cubicBezTo>
                  <a:cubicBezTo>
                    <a:pt x="405765" y="1110616"/>
                    <a:pt x="414337" y="1101091"/>
                    <a:pt x="419100" y="1088708"/>
                  </a:cubicBezTo>
                  <a:cubicBezTo>
                    <a:pt x="421005" y="1083946"/>
                    <a:pt x="421005" y="1079183"/>
                    <a:pt x="420052" y="1074421"/>
                  </a:cubicBezTo>
                  <a:cubicBezTo>
                    <a:pt x="418147" y="1063943"/>
                    <a:pt x="403860" y="1047751"/>
                    <a:pt x="399097" y="1038226"/>
                  </a:cubicBezTo>
                  <a:cubicBezTo>
                    <a:pt x="385762" y="1012508"/>
                    <a:pt x="372427" y="984886"/>
                    <a:pt x="366712" y="956311"/>
                  </a:cubicBezTo>
                  <a:cubicBezTo>
                    <a:pt x="360997" y="928688"/>
                    <a:pt x="356235" y="891541"/>
                    <a:pt x="363855" y="862966"/>
                  </a:cubicBezTo>
                  <a:cubicBezTo>
                    <a:pt x="368617" y="845821"/>
                    <a:pt x="380047" y="835343"/>
                    <a:pt x="391477" y="823913"/>
                  </a:cubicBezTo>
                  <a:close/>
                  <a:moveTo>
                    <a:pt x="360997" y="643891"/>
                  </a:moveTo>
                  <a:cubicBezTo>
                    <a:pt x="361950" y="649606"/>
                    <a:pt x="362902" y="656273"/>
                    <a:pt x="366712" y="662941"/>
                  </a:cubicBezTo>
                  <a:cubicBezTo>
                    <a:pt x="370522" y="669608"/>
                    <a:pt x="375285" y="675323"/>
                    <a:pt x="381000" y="679133"/>
                  </a:cubicBezTo>
                  <a:cubicBezTo>
                    <a:pt x="389572" y="686754"/>
                    <a:pt x="400050" y="692468"/>
                    <a:pt x="408622" y="699136"/>
                  </a:cubicBezTo>
                  <a:cubicBezTo>
                    <a:pt x="419100" y="707708"/>
                    <a:pt x="428625" y="716281"/>
                    <a:pt x="439102" y="725806"/>
                  </a:cubicBezTo>
                  <a:cubicBezTo>
                    <a:pt x="447675" y="733426"/>
                    <a:pt x="456247" y="741998"/>
                    <a:pt x="462915" y="750571"/>
                  </a:cubicBezTo>
                  <a:cubicBezTo>
                    <a:pt x="468630" y="757238"/>
                    <a:pt x="471487" y="766763"/>
                    <a:pt x="475297" y="774383"/>
                  </a:cubicBezTo>
                  <a:cubicBezTo>
                    <a:pt x="478155" y="780098"/>
                    <a:pt x="481012" y="786766"/>
                    <a:pt x="483870" y="793433"/>
                  </a:cubicBezTo>
                  <a:cubicBezTo>
                    <a:pt x="488632" y="785813"/>
                    <a:pt x="492442" y="777241"/>
                    <a:pt x="497205" y="769621"/>
                  </a:cubicBezTo>
                  <a:cubicBezTo>
                    <a:pt x="501967" y="761048"/>
                    <a:pt x="506730" y="753429"/>
                    <a:pt x="511492" y="745808"/>
                  </a:cubicBezTo>
                  <a:cubicBezTo>
                    <a:pt x="518160" y="737236"/>
                    <a:pt x="525780" y="729616"/>
                    <a:pt x="533400" y="722948"/>
                  </a:cubicBezTo>
                  <a:cubicBezTo>
                    <a:pt x="543877" y="712471"/>
                    <a:pt x="554355" y="702946"/>
                    <a:pt x="565785" y="693421"/>
                  </a:cubicBezTo>
                  <a:cubicBezTo>
                    <a:pt x="574357" y="685801"/>
                    <a:pt x="583882" y="678181"/>
                    <a:pt x="591502" y="668656"/>
                  </a:cubicBezTo>
                  <a:cubicBezTo>
                    <a:pt x="597217" y="661988"/>
                    <a:pt x="599122" y="652463"/>
                    <a:pt x="603885" y="644843"/>
                  </a:cubicBezTo>
                  <a:cubicBezTo>
                    <a:pt x="607695" y="657226"/>
                    <a:pt x="614362" y="668656"/>
                    <a:pt x="615315" y="681038"/>
                  </a:cubicBezTo>
                  <a:cubicBezTo>
                    <a:pt x="617220" y="695326"/>
                    <a:pt x="616267" y="710566"/>
                    <a:pt x="612457" y="723901"/>
                  </a:cubicBezTo>
                  <a:cubicBezTo>
                    <a:pt x="609600" y="736283"/>
                    <a:pt x="602932" y="748666"/>
                    <a:pt x="596265" y="762001"/>
                  </a:cubicBezTo>
                  <a:cubicBezTo>
                    <a:pt x="588645" y="778193"/>
                    <a:pt x="580072" y="795338"/>
                    <a:pt x="569595" y="810579"/>
                  </a:cubicBezTo>
                  <a:cubicBezTo>
                    <a:pt x="560070" y="823913"/>
                    <a:pt x="546735" y="836296"/>
                    <a:pt x="535305" y="846773"/>
                  </a:cubicBezTo>
                  <a:cubicBezTo>
                    <a:pt x="525780" y="855346"/>
                    <a:pt x="515302" y="862013"/>
                    <a:pt x="506730" y="870586"/>
                  </a:cubicBezTo>
                  <a:cubicBezTo>
                    <a:pt x="502920" y="873443"/>
                    <a:pt x="499110" y="877254"/>
                    <a:pt x="497205" y="881063"/>
                  </a:cubicBezTo>
                  <a:cubicBezTo>
                    <a:pt x="496252" y="883921"/>
                    <a:pt x="496252" y="886779"/>
                    <a:pt x="496252" y="889636"/>
                  </a:cubicBezTo>
                  <a:cubicBezTo>
                    <a:pt x="496252" y="898208"/>
                    <a:pt x="497205" y="906781"/>
                    <a:pt x="496252" y="916306"/>
                  </a:cubicBezTo>
                  <a:cubicBezTo>
                    <a:pt x="495300" y="925831"/>
                    <a:pt x="494347" y="936308"/>
                    <a:pt x="492442" y="945833"/>
                  </a:cubicBezTo>
                  <a:cubicBezTo>
                    <a:pt x="491490" y="949644"/>
                    <a:pt x="490537" y="953454"/>
                    <a:pt x="487680" y="955358"/>
                  </a:cubicBezTo>
                  <a:cubicBezTo>
                    <a:pt x="483870" y="957263"/>
                    <a:pt x="480060" y="955358"/>
                    <a:pt x="476250" y="953454"/>
                  </a:cubicBezTo>
                  <a:cubicBezTo>
                    <a:pt x="472440" y="951548"/>
                    <a:pt x="469582" y="947738"/>
                    <a:pt x="469582" y="943929"/>
                  </a:cubicBezTo>
                  <a:cubicBezTo>
                    <a:pt x="468630" y="936308"/>
                    <a:pt x="472440" y="928688"/>
                    <a:pt x="472440" y="921069"/>
                  </a:cubicBezTo>
                  <a:cubicBezTo>
                    <a:pt x="473392" y="909638"/>
                    <a:pt x="475297" y="897256"/>
                    <a:pt x="474345" y="885826"/>
                  </a:cubicBezTo>
                  <a:cubicBezTo>
                    <a:pt x="474345" y="880111"/>
                    <a:pt x="471487" y="875348"/>
                    <a:pt x="468630" y="871538"/>
                  </a:cubicBezTo>
                  <a:cubicBezTo>
                    <a:pt x="456247" y="851536"/>
                    <a:pt x="424815" y="835343"/>
                    <a:pt x="407670" y="818198"/>
                  </a:cubicBezTo>
                  <a:cubicBezTo>
                    <a:pt x="382905" y="790576"/>
                    <a:pt x="353377" y="740093"/>
                    <a:pt x="348615" y="703898"/>
                  </a:cubicBezTo>
                  <a:cubicBezTo>
                    <a:pt x="345757" y="683896"/>
                    <a:pt x="355282" y="663893"/>
                    <a:pt x="360997" y="643891"/>
                  </a:cubicBezTo>
                  <a:close/>
                  <a:moveTo>
                    <a:pt x="448627" y="249555"/>
                  </a:moveTo>
                  <a:cubicBezTo>
                    <a:pt x="454342" y="255270"/>
                    <a:pt x="460057" y="260985"/>
                    <a:pt x="464820" y="267652"/>
                  </a:cubicBezTo>
                  <a:cubicBezTo>
                    <a:pt x="471487" y="276225"/>
                    <a:pt x="479107" y="284798"/>
                    <a:pt x="481965" y="294323"/>
                  </a:cubicBezTo>
                  <a:cubicBezTo>
                    <a:pt x="486727" y="308610"/>
                    <a:pt x="488632" y="323850"/>
                    <a:pt x="488632" y="339090"/>
                  </a:cubicBezTo>
                  <a:cubicBezTo>
                    <a:pt x="489585" y="354330"/>
                    <a:pt x="488632" y="370522"/>
                    <a:pt x="485775" y="385763"/>
                  </a:cubicBezTo>
                  <a:cubicBezTo>
                    <a:pt x="482917" y="404813"/>
                    <a:pt x="478155" y="423863"/>
                    <a:pt x="472440" y="442913"/>
                  </a:cubicBezTo>
                  <a:cubicBezTo>
                    <a:pt x="469582" y="453390"/>
                    <a:pt x="463867" y="463868"/>
                    <a:pt x="460057" y="474345"/>
                  </a:cubicBezTo>
                  <a:cubicBezTo>
                    <a:pt x="457200" y="480060"/>
                    <a:pt x="454342" y="485775"/>
                    <a:pt x="453390" y="492443"/>
                  </a:cubicBezTo>
                  <a:cubicBezTo>
                    <a:pt x="452437" y="501015"/>
                    <a:pt x="454342" y="509588"/>
                    <a:pt x="456247" y="518160"/>
                  </a:cubicBezTo>
                  <a:cubicBezTo>
                    <a:pt x="458152" y="525780"/>
                    <a:pt x="461962" y="533400"/>
                    <a:pt x="465772" y="541020"/>
                  </a:cubicBezTo>
                  <a:cubicBezTo>
                    <a:pt x="466725" y="543878"/>
                    <a:pt x="466725" y="548640"/>
                    <a:pt x="469582" y="547688"/>
                  </a:cubicBezTo>
                  <a:cubicBezTo>
                    <a:pt x="473392" y="547688"/>
                    <a:pt x="475297" y="542925"/>
                    <a:pt x="477202" y="540068"/>
                  </a:cubicBezTo>
                  <a:cubicBezTo>
                    <a:pt x="483870" y="533400"/>
                    <a:pt x="489585" y="525780"/>
                    <a:pt x="496252" y="518160"/>
                  </a:cubicBezTo>
                  <a:cubicBezTo>
                    <a:pt x="502920" y="510540"/>
                    <a:pt x="508635" y="501968"/>
                    <a:pt x="515302" y="493395"/>
                  </a:cubicBezTo>
                  <a:cubicBezTo>
                    <a:pt x="519112" y="487680"/>
                    <a:pt x="522922" y="482918"/>
                    <a:pt x="526732" y="478155"/>
                  </a:cubicBezTo>
                  <a:cubicBezTo>
                    <a:pt x="530542" y="472440"/>
                    <a:pt x="534352" y="467678"/>
                    <a:pt x="536257" y="461963"/>
                  </a:cubicBezTo>
                  <a:cubicBezTo>
                    <a:pt x="538162" y="456247"/>
                    <a:pt x="538162" y="450533"/>
                    <a:pt x="539115" y="444818"/>
                  </a:cubicBezTo>
                  <a:cubicBezTo>
                    <a:pt x="542925" y="452438"/>
                    <a:pt x="548640" y="460058"/>
                    <a:pt x="551497" y="468630"/>
                  </a:cubicBezTo>
                  <a:cubicBezTo>
                    <a:pt x="556260" y="481013"/>
                    <a:pt x="561022" y="493395"/>
                    <a:pt x="561975" y="506730"/>
                  </a:cubicBezTo>
                  <a:cubicBezTo>
                    <a:pt x="562927" y="518160"/>
                    <a:pt x="561975" y="530543"/>
                    <a:pt x="559117" y="542925"/>
                  </a:cubicBezTo>
                  <a:cubicBezTo>
                    <a:pt x="561022" y="558165"/>
                    <a:pt x="556260" y="575310"/>
                    <a:pt x="549592" y="592455"/>
                  </a:cubicBezTo>
                  <a:cubicBezTo>
                    <a:pt x="543877" y="608648"/>
                    <a:pt x="536257" y="622935"/>
                    <a:pt x="526732" y="638175"/>
                  </a:cubicBezTo>
                  <a:cubicBezTo>
                    <a:pt x="521970" y="646748"/>
                    <a:pt x="514350" y="653415"/>
                    <a:pt x="507682" y="661035"/>
                  </a:cubicBezTo>
                  <a:cubicBezTo>
                    <a:pt x="504825" y="664845"/>
                    <a:pt x="500062" y="667703"/>
                    <a:pt x="498157" y="672465"/>
                  </a:cubicBezTo>
                  <a:cubicBezTo>
                    <a:pt x="496252" y="676275"/>
                    <a:pt x="498157" y="681990"/>
                    <a:pt x="497205" y="685800"/>
                  </a:cubicBezTo>
                  <a:cubicBezTo>
                    <a:pt x="496252" y="696278"/>
                    <a:pt x="496252" y="706755"/>
                    <a:pt x="495300" y="717233"/>
                  </a:cubicBezTo>
                  <a:cubicBezTo>
                    <a:pt x="495300" y="722948"/>
                    <a:pt x="495300" y="727710"/>
                    <a:pt x="494347" y="733425"/>
                  </a:cubicBezTo>
                  <a:cubicBezTo>
                    <a:pt x="493395" y="736283"/>
                    <a:pt x="490537" y="739140"/>
                    <a:pt x="487680" y="740093"/>
                  </a:cubicBezTo>
                  <a:cubicBezTo>
                    <a:pt x="484822" y="741045"/>
                    <a:pt x="481012" y="741045"/>
                    <a:pt x="478155" y="739140"/>
                  </a:cubicBezTo>
                  <a:cubicBezTo>
                    <a:pt x="475297" y="737235"/>
                    <a:pt x="472440" y="733425"/>
                    <a:pt x="471487" y="729615"/>
                  </a:cubicBezTo>
                  <a:cubicBezTo>
                    <a:pt x="470535" y="720090"/>
                    <a:pt x="473392" y="711518"/>
                    <a:pt x="472440" y="702945"/>
                  </a:cubicBezTo>
                  <a:cubicBezTo>
                    <a:pt x="471487" y="696278"/>
                    <a:pt x="469582" y="690562"/>
                    <a:pt x="466725" y="684848"/>
                  </a:cubicBezTo>
                  <a:cubicBezTo>
                    <a:pt x="464820" y="681990"/>
                    <a:pt x="461010" y="681037"/>
                    <a:pt x="457200" y="679133"/>
                  </a:cubicBezTo>
                  <a:cubicBezTo>
                    <a:pt x="447675" y="674370"/>
                    <a:pt x="438150" y="670560"/>
                    <a:pt x="429577" y="665798"/>
                  </a:cubicBezTo>
                  <a:cubicBezTo>
                    <a:pt x="416242" y="658178"/>
                    <a:pt x="401955" y="651510"/>
                    <a:pt x="389572" y="641985"/>
                  </a:cubicBezTo>
                  <a:cubicBezTo>
                    <a:pt x="374332" y="630555"/>
                    <a:pt x="359092" y="618173"/>
                    <a:pt x="345757" y="602933"/>
                  </a:cubicBezTo>
                  <a:cubicBezTo>
                    <a:pt x="335280" y="589598"/>
                    <a:pt x="326707" y="575310"/>
                    <a:pt x="319087" y="559118"/>
                  </a:cubicBezTo>
                  <a:cubicBezTo>
                    <a:pt x="313372" y="546735"/>
                    <a:pt x="311467" y="532448"/>
                    <a:pt x="309562" y="519113"/>
                  </a:cubicBezTo>
                  <a:cubicBezTo>
                    <a:pt x="308610" y="510540"/>
                    <a:pt x="311467" y="501968"/>
                    <a:pt x="312420" y="492443"/>
                  </a:cubicBezTo>
                  <a:cubicBezTo>
                    <a:pt x="317182" y="498158"/>
                    <a:pt x="321945" y="504825"/>
                    <a:pt x="325755" y="511493"/>
                  </a:cubicBezTo>
                  <a:cubicBezTo>
                    <a:pt x="333375" y="518160"/>
                    <a:pt x="342900" y="522923"/>
                    <a:pt x="351472" y="527685"/>
                  </a:cubicBezTo>
                  <a:cubicBezTo>
                    <a:pt x="366712" y="536258"/>
                    <a:pt x="383857" y="542925"/>
                    <a:pt x="399097" y="551498"/>
                  </a:cubicBezTo>
                  <a:cubicBezTo>
                    <a:pt x="409575" y="557213"/>
                    <a:pt x="420052" y="564833"/>
                    <a:pt x="429577" y="572453"/>
                  </a:cubicBezTo>
                  <a:cubicBezTo>
                    <a:pt x="438150" y="579120"/>
                    <a:pt x="444817" y="586740"/>
                    <a:pt x="452437" y="594360"/>
                  </a:cubicBezTo>
                  <a:cubicBezTo>
                    <a:pt x="449580" y="584835"/>
                    <a:pt x="445770" y="575310"/>
                    <a:pt x="443865" y="566738"/>
                  </a:cubicBezTo>
                  <a:cubicBezTo>
                    <a:pt x="441960" y="558165"/>
                    <a:pt x="443865" y="549593"/>
                    <a:pt x="441960" y="541020"/>
                  </a:cubicBezTo>
                  <a:cubicBezTo>
                    <a:pt x="440055" y="530543"/>
                    <a:pt x="438150" y="520065"/>
                    <a:pt x="433387" y="511493"/>
                  </a:cubicBezTo>
                  <a:cubicBezTo>
                    <a:pt x="430530" y="505778"/>
                    <a:pt x="424815" y="501968"/>
                    <a:pt x="419100" y="500063"/>
                  </a:cubicBezTo>
                  <a:cubicBezTo>
                    <a:pt x="411480" y="497205"/>
                    <a:pt x="401955" y="499110"/>
                    <a:pt x="393382" y="497205"/>
                  </a:cubicBezTo>
                  <a:cubicBezTo>
                    <a:pt x="383857" y="495300"/>
                    <a:pt x="375285" y="491490"/>
                    <a:pt x="366712" y="487680"/>
                  </a:cubicBezTo>
                  <a:cubicBezTo>
                    <a:pt x="353377" y="481965"/>
                    <a:pt x="340042" y="476250"/>
                    <a:pt x="326707" y="468630"/>
                  </a:cubicBezTo>
                  <a:cubicBezTo>
                    <a:pt x="310515" y="459105"/>
                    <a:pt x="294322" y="449580"/>
                    <a:pt x="280035" y="438150"/>
                  </a:cubicBezTo>
                  <a:cubicBezTo>
                    <a:pt x="267652" y="427672"/>
                    <a:pt x="256222" y="416243"/>
                    <a:pt x="247650" y="403860"/>
                  </a:cubicBezTo>
                  <a:cubicBezTo>
                    <a:pt x="241935" y="395288"/>
                    <a:pt x="238125" y="383858"/>
                    <a:pt x="236220" y="373380"/>
                  </a:cubicBezTo>
                  <a:cubicBezTo>
                    <a:pt x="234315" y="365760"/>
                    <a:pt x="235267" y="357188"/>
                    <a:pt x="235267" y="347663"/>
                  </a:cubicBezTo>
                  <a:cubicBezTo>
                    <a:pt x="240030" y="351472"/>
                    <a:pt x="243840" y="358140"/>
                    <a:pt x="249555" y="361950"/>
                  </a:cubicBezTo>
                  <a:cubicBezTo>
                    <a:pt x="256222" y="366713"/>
                    <a:pt x="262890" y="369570"/>
                    <a:pt x="270510" y="371475"/>
                  </a:cubicBezTo>
                  <a:cubicBezTo>
                    <a:pt x="280035" y="374333"/>
                    <a:pt x="290512" y="374333"/>
                    <a:pt x="300990" y="376238"/>
                  </a:cubicBezTo>
                  <a:cubicBezTo>
                    <a:pt x="311467" y="379095"/>
                    <a:pt x="321945" y="381953"/>
                    <a:pt x="333375" y="385763"/>
                  </a:cubicBezTo>
                  <a:cubicBezTo>
                    <a:pt x="345757" y="389572"/>
                    <a:pt x="357187" y="393383"/>
                    <a:pt x="367665" y="399097"/>
                  </a:cubicBezTo>
                  <a:cubicBezTo>
                    <a:pt x="380047" y="405765"/>
                    <a:pt x="390525" y="414338"/>
                    <a:pt x="401955" y="421958"/>
                  </a:cubicBezTo>
                  <a:cubicBezTo>
                    <a:pt x="402907" y="412433"/>
                    <a:pt x="403860" y="402908"/>
                    <a:pt x="404812" y="393383"/>
                  </a:cubicBezTo>
                  <a:cubicBezTo>
                    <a:pt x="405765" y="385763"/>
                    <a:pt x="406717" y="378143"/>
                    <a:pt x="408622" y="370522"/>
                  </a:cubicBezTo>
                  <a:cubicBezTo>
                    <a:pt x="413385" y="355283"/>
                    <a:pt x="418147" y="340043"/>
                    <a:pt x="423862" y="324803"/>
                  </a:cubicBezTo>
                  <a:cubicBezTo>
                    <a:pt x="428625" y="312420"/>
                    <a:pt x="436245" y="301943"/>
                    <a:pt x="441007" y="290513"/>
                  </a:cubicBezTo>
                  <a:cubicBezTo>
                    <a:pt x="443865" y="282893"/>
                    <a:pt x="445770" y="273368"/>
                    <a:pt x="447675" y="264795"/>
                  </a:cubicBezTo>
                  <a:cubicBezTo>
                    <a:pt x="448627" y="260033"/>
                    <a:pt x="448627" y="254318"/>
                    <a:pt x="448627" y="249555"/>
                  </a:cubicBezTo>
                  <a:close/>
                  <a:moveTo>
                    <a:pt x="25717" y="4764"/>
                  </a:moveTo>
                  <a:cubicBezTo>
                    <a:pt x="36195" y="3811"/>
                    <a:pt x="47625" y="2858"/>
                    <a:pt x="58102" y="5716"/>
                  </a:cubicBezTo>
                  <a:cubicBezTo>
                    <a:pt x="69532" y="8574"/>
                    <a:pt x="80010" y="13336"/>
                    <a:pt x="90488" y="18099"/>
                  </a:cubicBezTo>
                  <a:cubicBezTo>
                    <a:pt x="103822" y="25719"/>
                    <a:pt x="116205" y="34291"/>
                    <a:pt x="128588" y="43816"/>
                  </a:cubicBezTo>
                  <a:cubicBezTo>
                    <a:pt x="140017" y="53341"/>
                    <a:pt x="151447" y="62866"/>
                    <a:pt x="160972" y="73344"/>
                  </a:cubicBezTo>
                  <a:cubicBezTo>
                    <a:pt x="170497" y="83821"/>
                    <a:pt x="177165" y="96204"/>
                    <a:pt x="184785" y="107634"/>
                  </a:cubicBezTo>
                  <a:cubicBezTo>
                    <a:pt x="179070" y="108586"/>
                    <a:pt x="173355" y="111444"/>
                    <a:pt x="167640" y="111444"/>
                  </a:cubicBezTo>
                  <a:cubicBezTo>
                    <a:pt x="154305" y="112396"/>
                    <a:pt x="141922" y="111444"/>
                    <a:pt x="129540" y="108586"/>
                  </a:cubicBezTo>
                  <a:cubicBezTo>
                    <a:pt x="119063" y="106681"/>
                    <a:pt x="109538" y="104776"/>
                    <a:pt x="100013" y="100014"/>
                  </a:cubicBezTo>
                  <a:cubicBezTo>
                    <a:pt x="87630" y="93346"/>
                    <a:pt x="76200" y="85726"/>
                    <a:pt x="64770" y="77154"/>
                  </a:cubicBezTo>
                  <a:cubicBezTo>
                    <a:pt x="56197" y="69534"/>
                    <a:pt x="49530" y="60009"/>
                    <a:pt x="41910" y="50484"/>
                  </a:cubicBezTo>
                  <a:cubicBezTo>
                    <a:pt x="35242" y="42864"/>
                    <a:pt x="29527" y="33339"/>
                    <a:pt x="22860" y="25719"/>
                  </a:cubicBezTo>
                  <a:cubicBezTo>
                    <a:pt x="16192" y="19051"/>
                    <a:pt x="4763" y="18099"/>
                    <a:pt x="0" y="11431"/>
                  </a:cubicBezTo>
                  <a:cubicBezTo>
                    <a:pt x="9525" y="8574"/>
                    <a:pt x="17145" y="5716"/>
                    <a:pt x="25717" y="4764"/>
                  </a:cubicBezTo>
                  <a:close/>
                  <a:moveTo>
                    <a:pt x="193357" y="0"/>
                  </a:moveTo>
                  <a:cubicBezTo>
                    <a:pt x="200024" y="2858"/>
                    <a:pt x="207644" y="3810"/>
                    <a:pt x="213359" y="7620"/>
                  </a:cubicBezTo>
                  <a:cubicBezTo>
                    <a:pt x="221932" y="13335"/>
                    <a:pt x="229552" y="20003"/>
                    <a:pt x="236219" y="26670"/>
                  </a:cubicBezTo>
                  <a:cubicBezTo>
                    <a:pt x="241934" y="32385"/>
                    <a:pt x="249554" y="37148"/>
                    <a:pt x="252412" y="44768"/>
                  </a:cubicBezTo>
                  <a:cubicBezTo>
                    <a:pt x="259079" y="58103"/>
                    <a:pt x="263842" y="73343"/>
                    <a:pt x="267652" y="88583"/>
                  </a:cubicBezTo>
                  <a:cubicBezTo>
                    <a:pt x="271462" y="104775"/>
                    <a:pt x="271462" y="121920"/>
                    <a:pt x="274319" y="139065"/>
                  </a:cubicBezTo>
                  <a:cubicBezTo>
                    <a:pt x="276224" y="149543"/>
                    <a:pt x="279082" y="160020"/>
                    <a:pt x="281939" y="169545"/>
                  </a:cubicBezTo>
                  <a:cubicBezTo>
                    <a:pt x="286702" y="182880"/>
                    <a:pt x="292417" y="195263"/>
                    <a:pt x="298132" y="208598"/>
                  </a:cubicBezTo>
                  <a:cubicBezTo>
                    <a:pt x="300037" y="212408"/>
                    <a:pt x="303847" y="216218"/>
                    <a:pt x="305752" y="220028"/>
                  </a:cubicBezTo>
                  <a:cubicBezTo>
                    <a:pt x="305752" y="216218"/>
                    <a:pt x="305752" y="213360"/>
                    <a:pt x="305752" y="209550"/>
                  </a:cubicBezTo>
                  <a:cubicBezTo>
                    <a:pt x="305752" y="202883"/>
                    <a:pt x="305752" y="195263"/>
                    <a:pt x="306704" y="188595"/>
                  </a:cubicBezTo>
                  <a:cubicBezTo>
                    <a:pt x="307657" y="177165"/>
                    <a:pt x="309562" y="166688"/>
                    <a:pt x="312419" y="155258"/>
                  </a:cubicBezTo>
                  <a:cubicBezTo>
                    <a:pt x="315277" y="143828"/>
                    <a:pt x="320992" y="133350"/>
                    <a:pt x="322897" y="121920"/>
                  </a:cubicBezTo>
                  <a:cubicBezTo>
                    <a:pt x="323849" y="114300"/>
                    <a:pt x="323849" y="106680"/>
                    <a:pt x="322897" y="99060"/>
                  </a:cubicBezTo>
                  <a:cubicBezTo>
                    <a:pt x="321944" y="93345"/>
                    <a:pt x="319087" y="88583"/>
                    <a:pt x="317182" y="83820"/>
                  </a:cubicBezTo>
                  <a:cubicBezTo>
                    <a:pt x="322897" y="87630"/>
                    <a:pt x="328612" y="90488"/>
                    <a:pt x="334327" y="94298"/>
                  </a:cubicBezTo>
                  <a:cubicBezTo>
                    <a:pt x="340994" y="99060"/>
                    <a:pt x="347662" y="103823"/>
                    <a:pt x="353377" y="109538"/>
                  </a:cubicBezTo>
                  <a:cubicBezTo>
                    <a:pt x="359092" y="117158"/>
                    <a:pt x="364807" y="124778"/>
                    <a:pt x="367664" y="133350"/>
                  </a:cubicBezTo>
                  <a:cubicBezTo>
                    <a:pt x="372427" y="142875"/>
                    <a:pt x="375284" y="153353"/>
                    <a:pt x="377189" y="163830"/>
                  </a:cubicBezTo>
                  <a:cubicBezTo>
                    <a:pt x="380047" y="179070"/>
                    <a:pt x="382904" y="194310"/>
                    <a:pt x="383857" y="210503"/>
                  </a:cubicBezTo>
                  <a:cubicBezTo>
                    <a:pt x="384809" y="227648"/>
                    <a:pt x="384809" y="245745"/>
                    <a:pt x="382904" y="263843"/>
                  </a:cubicBezTo>
                  <a:cubicBezTo>
                    <a:pt x="381952" y="272415"/>
                    <a:pt x="378142" y="280035"/>
                    <a:pt x="376237" y="288608"/>
                  </a:cubicBezTo>
                  <a:cubicBezTo>
                    <a:pt x="375284" y="295275"/>
                    <a:pt x="374332" y="301943"/>
                    <a:pt x="375284" y="307658"/>
                  </a:cubicBezTo>
                  <a:cubicBezTo>
                    <a:pt x="376237" y="315278"/>
                    <a:pt x="378142" y="321945"/>
                    <a:pt x="381952" y="328613"/>
                  </a:cubicBezTo>
                  <a:cubicBezTo>
                    <a:pt x="385762" y="336233"/>
                    <a:pt x="391477" y="341948"/>
                    <a:pt x="396239" y="348615"/>
                  </a:cubicBezTo>
                  <a:cubicBezTo>
                    <a:pt x="398144" y="351473"/>
                    <a:pt x="401954" y="354330"/>
                    <a:pt x="402907" y="358140"/>
                  </a:cubicBezTo>
                  <a:cubicBezTo>
                    <a:pt x="403859" y="361950"/>
                    <a:pt x="403859" y="365760"/>
                    <a:pt x="401954" y="368618"/>
                  </a:cubicBezTo>
                  <a:cubicBezTo>
                    <a:pt x="398144" y="374333"/>
                    <a:pt x="393382" y="375285"/>
                    <a:pt x="389572" y="373380"/>
                  </a:cubicBezTo>
                  <a:cubicBezTo>
                    <a:pt x="384809" y="372428"/>
                    <a:pt x="381952" y="367665"/>
                    <a:pt x="379094" y="364808"/>
                  </a:cubicBezTo>
                  <a:cubicBezTo>
                    <a:pt x="375284" y="361950"/>
                    <a:pt x="371474" y="359093"/>
                    <a:pt x="367664" y="355283"/>
                  </a:cubicBezTo>
                  <a:cubicBezTo>
                    <a:pt x="363854" y="350520"/>
                    <a:pt x="360997" y="344805"/>
                    <a:pt x="358139" y="339090"/>
                  </a:cubicBezTo>
                  <a:cubicBezTo>
                    <a:pt x="355282" y="334328"/>
                    <a:pt x="354329" y="329565"/>
                    <a:pt x="351472" y="324803"/>
                  </a:cubicBezTo>
                  <a:cubicBezTo>
                    <a:pt x="340042" y="324803"/>
                    <a:pt x="329564" y="325755"/>
                    <a:pt x="319087" y="324803"/>
                  </a:cubicBezTo>
                  <a:cubicBezTo>
                    <a:pt x="307657" y="324803"/>
                    <a:pt x="295274" y="323850"/>
                    <a:pt x="282892" y="320993"/>
                  </a:cubicBezTo>
                  <a:cubicBezTo>
                    <a:pt x="268604" y="318135"/>
                    <a:pt x="253364" y="313373"/>
                    <a:pt x="239077" y="308610"/>
                  </a:cubicBezTo>
                  <a:cubicBezTo>
                    <a:pt x="224789" y="303848"/>
                    <a:pt x="210502" y="298133"/>
                    <a:pt x="196214" y="291465"/>
                  </a:cubicBezTo>
                  <a:cubicBezTo>
                    <a:pt x="186689" y="286703"/>
                    <a:pt x="177164" y="281940"/>
                    <a:pt x="169544" y="274320"/>
                  </a:cubicBezTo>
                  <a:cubicBezTo>
                    <a:pt x="162877" y="269558"/>
                    <a:pt x="159067" y="260033"/>
                    <a:pt x="155257" y="252413"/>
                  </a:cubicBezTo>
                  <a:cubicBezTo>
                    <a:pt x="152399" y="247650"/>
                    <a:pt x="149542" y="242888"/>
                    <a:pt x="148589" y="237173"/>
                  </a:cubicBezTo>
                  <a:cubicBezTo>
                    <a:pt x="146684" y="232410"/>
                    <a:pt x="145732" y="227648"/>
                    <a:pt x="143827" y="220980"/>
                  </a:cubicBezTo>
                  <a:cubicBezTo>
                    <a:pt x="146684" y="221933"/>
                    <a:pt x="149542" y="226695"/>
                    <a:pt x="154304" y="228600"/>
                  </a:cubicBezTo>
                  <a:cubicBezTo>
                    <a:pt x="159067" y="231458"/>
                    <a:pt x="163829" y="232410"/>
                    <a:pt x="169544" y="233363"/>
                  </a:cubicBezTo>
                  <a:cubicBezTo>
                    <a:pt x="176212" y="234315"/>
                    <a:pt x="182879" y="233363"/>
                    <a:pt x="189547" y="233363"/>
                  </a:cubicBezTo>
                  <a:cubicBezTo>
                    <a:pt x="199072" y="233363"/>
                    <a:pt x="208597" y="233363"/>
                    <a:pt x="218122" y="234315"/>
                  </a:cubicBezTo>
                  <a:cubicBezTo>
                    <a:pt x="227647" y="234315"/>
                    <a:pt x="237172" y="235268"/>
                    <a:pt x="246697" y="235268"/>
                  </a:cubicBezTo>
                  <a:cubicBezTo>
                    <a:pt x="259079" y="236220"/>
                    <a:pt x="270509" y="239078"/>
                    <a:pt x="281939" y="239078"/>
                  </a:cubicBezTo>
                  <a:cubicBezTo>
                    <a:pt x="279082" y="230505"/>
                    <a:pt x="276224" y="221933"/>
                    <a:pt x="273367" y="214313"/>
                  </a:cubicBezTo>
                  <a:cubicBezTo>
                    <a:pt x="270509" y="207645"/>
                    <a:pt x="270509" y="199073"/>
                    <a:pt x="265747" y="193358"/>
                  </a:cubicBezTo>
                  <a:cubicBezTo>
                    <a:pt x="262889" y="190500"/>
                    <a:pt x="258127" y="190500"/>
                    <a:pt x="254317" y="191453"/>
                  </a:cubicBezTo>
                  <a:cubicBezTo>
                    <a:pt x="250507" y="191453"/>
                    <a:pt x="247649" y="195263"/>
                    <a:pt x="243839" y="195263"/>
                  </a:cubicBezTo>
                  <a:cubicBezTo>
                    <a:pt x="234314" y="197168"/>
                    <a:pt x="224789" y="199073"/>
                    <a:pt x="216217" y="199073"/>
                  </a:cubicBezTo>
                  <a:cubicBezTo>
                    <a:pt x="202882" y="200025"/>
                    <a:pt x="189547" y="200025"/>
                    <a:pt x="175259" y="199073"/>
                  </a:cubicBezTo>
                  <a:cubicBezTo>
                    <a:pt x="162877" y="198120"/>
                    <a:pt x="150494" y="195263"/>
                    <a:pt x="139064" y="192405"/>
                  </a:cubicBezTo>
                  <a:cubicBezTo>
                    <a:pt x="126682" y="189548"/>
                    <a:pt x="114299" y="185738"/>
                    <a:pt x="102869" y="180023"/>
                  </a:cubicBezTo>
                  <a:cubicBezTo>
                    <a:pt x="95249" y="176213"/>
                    <a:pt x="87629" y="168593"/>
                    <a:pt x="81914" y="160973"/>
                  </a:cubicBezTo>
                  <a:cubicBezTo>
                    <a:pt x="76199" y="154305"/>
                    <a:pt x="74294" y="144780"/>
                    <a:pt x="70484" y="137160"/>
                  </a:cubicBezTo>
                  <a:cubicBezTo>
                    <a:pt x="76199" y="139065"/>
                    <a:pt x="80962" y="143828"/>
                    <a:pt x="86677" y="144780"/>
                  </a:cubicBezTo>
                  <a:cubicBezTo>
                    <a:pt x="92392" y="146685"/>
                    <a:pt x="99059" y="145733"/>
                    <a:pt x="105727" y="145733"/>
                  </a:cubicBezTo>
                  <a:cubicBezTo>
                    <a:pt x="114299" y="144780"/>
                    <a:pt x="121919" y="141923"/>
                    <a:pt x="130492" y="140018"/>
                  </a:cubicBezTo>
                  <a:cubicBezTo>
                    <a:pt x="139064" y="138113"/>
                    <a:pt x="147637" y="135255"/>
                    <a:pt x="156209" y="134303"/>
                  </a:cubicBezTo>
                  <a:cubicBezTo>
                    <a:pt x="164782" y="133350"/>
                    <a:pt x="173354" y="135255"/>
                    <a:pt x="180974" y="135255"/>
                  </a:cubicBezTo>
                  <a:cubicBezTo>
                    <a:pt x="187642" y="135255"/>
                    <a:pt x="195262" y="136208"/>
                    <a:pt x="201929" y="137160"/>
                  </a:cubicBezTo>
                  <a:cubicBezTo>
                    <a:pt x="207644" y="138113"/>
                    <a:pt x="213359" y="139065"/>
                    <a:pt x="218122" y="138113"/>
                  </a:cubicBezTo>
                  <a:cubicBezTo>
                    <a:pt x="214312" y="132398"/>
                    <a:pt x="209549" y="130493"/>
                    <a:pt x="207644" y="125730"/>
                  </a:cubicBezTo>
                  <a:cubicBezTo>
                    <a:pt x="205739" y="121920"/>
                    <a:pt x="204787" y="118110"/>
                    <a:pt x="204787" y="113348"/>
                  </a:cubicBezTo>
                  <a:cubicBezTo>
                    <a:pt x="203834" y="107633"/>
                    <a:pt x="203834" y="100965"/>
                    <a:pt x="202882" y="95250"/>
                  </a:cubicBezTo>
                  <a:cubicBezTo>
                    <a:pt x="201929" y="73343"/>
                    <a:pt x="201929" y="51435"/>
                    <a:pt x="200977" y="29528"/>
                  </a:cubicBezTo>
                  <a:cubicBezTo>
                    <a:pt x="200977" y="22860"/>
                    <a:pt x="200977" y="17145"/>
                    <a:pt x="199072" y="10478"/>
                  </a:cubicBezTo>
                  <a:cubicBezTo>
                    <a:pt x="198119" y="6668"/>
                    <a:pt x="195262" y="3810"/>
                    <a:pt x="19335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E4D7EE5-014B-4AFA-A7CE-77235E41D9E2}"/>
                </a:ext>
              </a:extLst>
            </p:cNvPr>
            <p:cNvSpPr/>
            <p:nvPr/>
          </p:nvSpPr>
          <p:spPr>
            <a:xfrm rot="20700000" flipH="1">
              <a:off x="1444538" y="3849018"/>
              <a:ext cx="277645" cy="651623"/>
            </a:xfrm>
            <a:custGeom>
              <a:avLst/>
              <a:gdLst>
                <a:gd name="connsiteX0" fmla="*/ 293369 w 623887"/>
                <a:gd name="connsiteY0" fmla="*/ 1149668 h 1464246"/>
                <a:gd name="connsiteX1" fmla="*/ 287654 w 623887"/>
                <a:gd name="connsiteY1" fmla="*/ 1177291 h 1464246"/>
                <a:gd name="connsiteX2" fmla="*/ 293369 w 623887"/>
                <a:gd name="connsiteY2" fmla="*/ 1204913 h 1464246"/>
                <a:gd name="connsiteX3" fmla="*/ 301942 w 623887"/>
                <a:gd name="connsiteY3" fmla="*/ 1253491 h 1464246"/>
                <a:gd name="connsiteX4" fmla="*/ 302894 w 623887"/>
                <a:gd name="connsiteY4" fmla="*/ 1288733 h 1464246"/>
                <a:gd name="connsiteX5" fmla="*/ 299084 w 623887"/>
                <a:gd name="connsiteY5" fmla="*/ 1325880 h 1464246"/>
                <a:gd name="connsiteX6" fmla="*/ 293369 w 623887"/>
                <a:gd name="connsiteY6" fmla="*/ 1344930 h 1464246"/>
                <a:gd name="connsiteX7" fmla="*/ 320040 w 623887"/>
                <a:gd name="connsiteY7" fmla="*/ 1330643 h 1464246"/>
                <a:gd name="connsiteX8" fmla="*/ 347662 w 623887"/>
                <a:gd name="connsiteY8" fmla="*/ 1324928 h 1464246"/>
                <a:gd name="connsiteX9" fmla="*/ 390525 w 623887"/>
                <a:gd name="connsiteY9" fmla="*/ 1322070 h 1464246"/>
                <a:gd name="connsiteX10" fmla="*/ 434340 w 623887"/>
                <a:gd name="connsiteY10" fmla="*/ 1322070 h 1464246"/>
                <a:gd name="connsiteX11" fmla="*/ 456247 w 623887"/>
                <a:gd name="connsiteY11" fmla="*/ 1320166 h 1464246"/>
                <a:gd name="connsiteX12" fmla="*/ 478155 w 623887"/>
                <a:gd name="connsiteY12" fmla="*/ 1309688 h 1464246"/>
                <a:gd name="connsiteX13" fmla="*/ 463867 w 623887"/>
                <a:gd name="connsiteY13" fmla="*/ 1340168 h 1464246"/>
                <a:gd name="connsiteX14" fmla="*/ 444817 w 623887"/>
                <a:gd name="connsiteY14" fmla="*/ 1367791 h 1464246"/>
                <a:gd name="connsiteX15" fmla="*/ 405765 w 623887"/>
                <a:gd name="connsiteY15" fmla="*/ 1392555 h 1464246"/>
                <a:gd name="connsiteX16" fmla="*/ 367665 w 623887"/>
                <a:gd name="connsiteY16" fmla="*/ 1406843 h 1464246"/>
                <a:gd name="connsiteX17" fmla="*/ 335279 w 623887"/>
                <a:gd name="connsiteY17" fmla="*/ 1414463 h 1464246"/>
                <a:gd name="connsiteX18" fmla="*/ 303847 w 623887"/>
                <a:gd name="connsiteY18" fmla="*/ 1417321 h 1464246"/>
                <a:gd name="connsiteX19" fmla="*/ 272415 w 623887"/>
                <a:gd name="connsiteY19" fmla="*/ 1421130 h 1464246"/>
                <a:gd name="connsiteX20" fmla="*/ 246697 w 623887"/>
                <a:gd name="connsiteY20" fmla="*/ 1430655 h 1464246"/>
                <a:gd name="connsiteX21" fmla="*/ 220027 w 623887"/>
                <a:gd name="connsiteY21" fmla="*/ 1452563 h 1464246"/>
                <a:gd name="connsiteX22" fmla="*/ 203834 w 623887"/>
                <a:gd name="connsiteY22" fmla="*/ 1463993 h 1464246"/>
                <a:gd name="connsiteX23" fmla="*/ 197167 w 623887"/>
                <a:gd name="connsiteY23" fmla="*/ 1461136 h 1464246"/>
                <a:gd name="connsiteX24" fmla="*/ 191452 w 623887"/>
                <a:gd name="connsiteY24" fmla="*/ 1454468 h 1464246"/>
                <a:gd name="connsiteX25" fmla="*/ 193357 w 623887"/>
                <a:gd name="connsiteY25" fmla="*/ 1445896 h 1464246"/>
                <a:gd name="connsiteX26" fmla="*/ 202882 w 623887"/>
                <a:gd name="connsiteY26" fmla="*/ 1437323 h 1464246"/>
                <a:gd name="connsiteX27" fmla="*/ 223837 w 623887"/>
                <a:gd name="connsiteY27" fmla="*/ 1423988 h 1464246"/>
                <a:gd name="connsiteX28" fmla="*/ 227647 w 623887"/>
                <a:gd name="connsiteY28" fmla="*/ 1410653 h 1464246"/>
                <a:gd name="connsiteX29" fmla="*/ 220979 w 623887"/>
                <a:gd name="connsiteY29" fmla="*/ 1386841 h 1464246"/>
                <a:gd name="connsiteX30" fmla="*/ 214312 w 623887"/>
                <a:gd name="connsiteY30" fmla="*/ 1344930 h 1464246"/>
                <a:gd name="connsiteX31" fmla="*/ 215265 w 623887"/>
                <a:gd name="connsiteY31" fmla="*/ 1295400 h 1464246"/>
                <a:gd name="connsiteX32" fmla="*/ 224790 w 623887"/>
                <a:gd name="connsiteY32" fmla="*/ 1239203 h 1464246"/>
                <a:gd name="connsiteX33" fmla="*/ 243840 w 623887"/>
                <a:gd name="connsiteY33" fmla="*/ 1190625 h 1464246"/>
                <a:gd name="connsiteX34" fmla="*/ 264794 w 623887"/>
                <a:gd name="connsiteY34" fmla="*/ 1164908 h 1464246"/>
                <a:gd name="connsiteX35" fmla="*/ 293369 w 623887"/>
                <a:gd name="connsiteY35" fmla="*/ 1149668 h 1464246"/>
                <a:gd name="connsiteX36" fmla="*/ 358139 w 623887"/>
                <a:gd name="connsiteY36" fmla="*/ 991553 h 1464246"/>
                <a:gd name="connsiteX37" fmla="*/ 357187 w 623887"/>
                <a:gd name="connsiteY37" fmla="*/ 1019175 h 1464246"/>
                <a:gd name="connsiteX38" fmla="*/ 366712 w 623887"/>
                <a:gd name="connsiteY38" fmla="*/ 1045845 h 1464246"/>
                <a:gd name="connsiteX39" fmla="*/ 382904 w 623887"/>
                <a:gd name="connsiteY39" fmla="*/ 1091566 h 1464246"/>
                <a:gd name="connsiteX40" fmla="*/ 390524 w 623887"/>
                <a:gd name="connsiteY40" fmla="*/ 1126808 h 1464246"/>
                <a:gd name="connsiteX41" fmla="*/ 393382 w 623887"/>
                <a:gd name="connsiteY41" fmla="*/ 1163955 h 1464246"/>
                <a:gd name="connsiteX42" fmla="*/ 390524 w 623887"/>
                <a:gd name="connsiteY42" fmla="*/ 1183005 h 1464246"/>
                <a:gd name="connsiteX43" fmla="*/ 414337 w 623887"/>
                <a:gd name="connsiteY43" fmla="*/ 1163955 h 1464246"/>
                <a:gd name="connsiteX44" fmla="*/ 441007 w 623887"/>
                <a:gd name="connsiteY44" fmla="*/ 1157288 h 1464246"/>
                <a:gd name="connsiteX45" fmla="*/ 481964 w 623887"/>
                <a:gd name="connsiteY45" fmla="*/ 1147763 h 1464246"/>
                <a:gd name="connsiteX46" fmla="*/ 525779 w 623887"/>
                <a:gd name="connsiteY46" fmla="*/ 1140143 h 1464246"/>
                <a:gd name="connsiteX47" fmla="*/ 546734 w 623887"/>
                <a:gd name="connsiteY47" fmla="*/ 1135380 h 1464246"/>
                <a:gd name="connsiteX48" fmla="*/ 566737 w 623887"/>
                <a:gd name="connsiteY48" fmla="*/ 1122045 h 1464246"/>
                <a:gd name="connsiteX49" fmla="*/ 557212 w 623887"/>
                <a:gd name="connsiteY49" fmla="*/ 1154430 h 1464246"/>
                <a:gd name="connsiteX50" fmla="*/ 541019 w 623887"/>
                <a:gd name="connsiteY50" fmla="*/ 1183005 h 1464246"/>
                <a:gd name="connsiteX51" fmla="*/ 506729 w 623887"/>
                <a:gd name="connsiteY51" fmla="*/ 1213485 h 1464246"/>
                <a:gd name="connsiteX52" fmla="*/ 471487 w 623887"/>
                <a:gd name="connsiteY52" fmla="*/ 1233488 h 1464246"/>
                <a:gd name="connsiteX53" fmla="*/ 441959 w 623887"/>
                <a:gd name="connsiteY53" fmla="*/ 1246823 h 1464246"/>
                <a:gd name="connsiteX54" fmla="*/ 411479 w 623887"/>
                <a:gd name="connsiteY54" fmla="*/ 1254443 h 1464246"/>
                <a:gd name="connsiteX55" fmla="*/ 380999 w 623887"/>
                <a:gd name="connsiteY55" fmla="*/ 1263968 h 1464246"/>
                <a:gd name="connsiteX56" fmla="*/ 357187 w 623887"/>
                <a:gd name="connsiteY56" fmla="*/ 1277303 h 1464246"/>
                <a:gd name="connsiteX57" fmla="*/ 334327 w 623887"/>
                <a:gd name="connsiteY57" fmla="*/ 1303020 h 1464246"/>
                <a:gd name="connsiteX58" fmla="*/ 320039 w 623887"/>
                <a:gd name="connsiteY58" fmla="*/ 1317308 h 1464246"/>
                <a:gd name="connsiteX59" fmla="*/ 312419 w 623887"/>
                <a:gd name="connsiteY59" fmla="*/ 1315403 h 1464246"/>
                <a:gd name="connsiteX60" fmla="*/ 305752 w 623887"/>
                <a:gd name="connsiteY60" fmla="*/ 1309688 h 1464246"/>
                <a:gd name="connsiteX61" fmla="*/ 306704 w 623887"/>
                <a:gd name="connsiteY61" fmla="*/ 1300163 h 1464246"/>
                <a:gd name="connsiteX62" fmla="*/ 314324 w 623887"/>
                <a:gd name="connsiteY62" fmla="*/ 1289686 h 1464246"/>
                <a:gd name="connsiteX63" fmla="*/ 333374 w 623887"/>
                <a:gd name="connsiteY63" fmla="*/ 1272541 h 1464246"/>
                <a:gd name="connsiteX64" fmla="*/ 334327 w 623887"/>
                <a:gd name="connsiteY64" fmla="*/ 1258253 h 1464246"/>
                <a:gd name="connsiteX65" fmla="*/ 323849 w 623887"/>
                <a:gd name="connsiteY65" fmla="*/ 1235393 h 1464246"/>
                <a:gd name="connsiteX66" fmla="*/ 310514 w 623887"/>
                <a:gd name="connsiteY66" fmla="*/ 1195388 h 1464246"/>
                <a:gd name="connsiteX67" fmla="*/ 303847 w 623887"/>
                <a:gd name="connsiteY67" fmla="*/ 1146810 h 1464246"/>
                <a:gd name="connsiteX68" fmla="*/ 304799 w 623887"/>
                <a:gd name="connsiteY68" fmla="*/ 1090613 h 1464246"/>
                <a:gd name="connsiteX69" fmla="*/ 315277 w 623887"/>
                <a:gd name="connsiteY69" fmla="*/ 1040130 h 1464246"/>
                <a:gd name="connsiteX70" fmla="*/ 332422 w 623887"/>
                <a:gd name="connsiteY70" fmla="*/ 1011555 h 1464246"/>
                <a:gd name="connsiteX71" fmla="*/ 358139 w 623887"/>
                <a:gd name="connsiteY71" fmla="*/ 991553 h 1464246"/>
                <a:gd name="connsiteX72" fmla="*/ 391477 w 623887"/>
                <a:gd name="connsiteY72" fmla="*/ 823913 h 1464246"/>
                <a:gd name="connsiteX73" fmla="*/ 392430 w 623887"/>
                <a:gd name="connsiteY73" fmla="*/ 844868 h 1464246"/>
                <a:gd name="connsiteX74" fmla="*/ 401955 w 623887"/>
                <a:gd name="connsiteY74" fmla="*/ 872491 h 1464246"/>
                <a:gd name="connsiteX75" fmla="*/ 424815 w 623887"/>
                <a:gd name="connsiteY75" fmla="*/ 901066 h 1464246"/>
                <a:gd name="connsiteX76" fmla="*/ 447675 w 623887"/>
                <a:gd name="connsiteY76" fmla="*/ 932498 h 1464246"/>
                <a:gd name="connsiteX77" fmla="*/ 462915 w 623887"/>
                <a:gd name="connsiteY77" fmla="*/ 964883 h 1464246"/>
                <a:gd name="connsiteX78" fmla="*/ 467677 w 623887"/>
                <a:gd name="connsiteY78" fmla="*/ 985838 h 1464246"/>
                <a:gd name="connsiteX79" fmla="*/ 465772 w 623887"/>
                <a:gd name="connsiteY79" fmla="*/ 1004888 h 1464246"/>
                <a:gd name="connsiteX80" fmla="*/ 486727 w 623887"/>
                <a:gd name="connsiteY80" fmla="*/ 979171 h 1464246"/>
                <a:gd name="connsiteX81" fmla="*/ 511492 w 623887"/>
                <a:gd name="connsiteY81" fmla="*/ 960121 h 1464246"/>
                <a:gd name="connsiteX82" fmla="*/ 551497 w 623887"/>
                <a:gd name="connsiteY82" fmla="*/ 940118 h 1464246"/>
                <a:gd name="connsiteX83" fmla="*/ 589597 w 623887"/>
                <a:gd name="connsiteY83" fmla="*/ 924878 h 1464246"/>
                <a:gd name="connsiteX84" fmla="*/ 612457 w 623887"/>
                <a:gd name="connsiteY84" fmla="*/ 908686 h 1464246"/>
                <a:gd name="connsiteX85" fmla="*/ 623887 w 623887"/>
                <a:gd name="connsiteY85" fmla="*/ 894398 h 1464246"/>
                <a:gd name="connsiteX86" fmla="*/ 621982 w 623887"/>
                <a:gd name="connsiteY86" fmla="*/ 936308 h 1464246"/>
                <a:gd name="connsiteX87" fmla="*/ 611505 w 623887"/>
                <a:gd name="connsiteY87" fmla="*/ 966788 h 1464246"/>
                <a:gd name="connsiteX88" fmla="*/ 547687 w 623887"/>
                <a:gd name="connsiteY88" fmla="*/ 1040131 h 1464246"/>
                <a:gd name="connsiteX89" fmla="*/ 457200 w 623887"/>
                <a:gd name="connsiteY89" fmla="*/ 1085851 h 1464246"/>
                <a:gd name="connsiteX90" fmla="*/ 443865 w 623887"/>
                <a:gd name="connsiteY90" fmla="*/ 1091566 h 1464246"/>
                <a:gd name="connsiteX91" fmla="*/ 440055 w 623887"/>
                <a:gd name="connsiteY91" fmla="*/ 1098233 h 1464246"/>
                <a:gd name="connsiteX92" fmla="*/ 425767 w 623887"/>
                <a:gd name="connsiteY92" fmla="*/ 1125856 h 1464246"/>
                <a:gd name="connsiteX93" fmla="*/ 415290 w 623887"/>
                <a:gd name="connsiteY93" fmla="*/ 1141096 h 1464246"/>
                <a:gd name="connsiteX94" fmla="*/ 404812 w 623887"/>
                <a:gd name="connsiteY94" fmla="*/ 1142048 h 1464246"/>
                <a:gd name="connsiteX95" fmla="*/ 400050 w 623887"/>
                <a:gd name="connsiteY95" fmla="*/ 1132523 h 1464246"/>
                <a:gd name="connsiteX96" fmla="*/ 401002 w 623887"/>
                <a:gd name="connsiteY96" fmla="*/ 1122046 h 1464246"/>
                <a:gd name="connsiteX97" fmla="*/ 419100 w 623887"/>
                <a:gd name="connsiteY97" fmla="*/ 1088708 h 1464246"/>
                <a:gd name="connsiteX98" fmla="*/ 420052 w 623887"/>
                <a:gd name="connsiteY98" fmla="*/ 1074421 h 1464246"/>
                <a:gd name="connsiteX99" fmla="*/ 399097 w 623887"/>
                <a:gd name="connsiteY99" fmla="*/ 1038226 h 1464246"/>
                <a:gd name="connsiteX100" fmla="*/ 366712 w 623887"/>
                <a:gd name="connsiteY100" fmla="*/ 956311 h 1464246"/>
                <a:gd name="connsiteX101" fmla="*/ 363855 w 623887"/>
                <a:gd name="connsiteY101" fmla="*/ 862966 h 1464246"/>
                <a:gd name="connsiteX102" fmla="*/ 391477 w 623887"/>
                <a:gd name="connsiteY102" fmla="*/ 823913 h 1464246"/>
                <a:gd name="connsiteX103" fmla="*/ 360997 w 623887"/>
                <a:gd name="connsiteY103" fmla="*/ 643891 h 1464246"/>
                <a:gd name="connsiteX104" fmla="*/ 366712 w 623887"/>
                <a:gd name="connsiteY104" fmla="*/ 662941 h 1464246"/>
                <a:gd name="connsiteX105" fmla="*/ 381000 w 623887"/>
                <a:gd name="connsiteY105" fmla="*/ 679133 h 1464246"/>
                <a:gd name="connsiteX106" fmla="*/ 408622 w 623887"/>
                <a:gd name="connsiteY106" fmla="*/ 699136 h 1464246"/>
                <a:gd name="connsiteX107" fmla="*/ 439102 w 623887"/>
                <a:gd name="connsiteY107" fmla="*/ 725806 h 1464246"/>
                <a:gd name="connsiteX108" fmla="*/ 462915 w 623887"/>
                <a:gd name="connsiteY108" fmla="*/ 750571 h 1464246"/>
                <a:gd name="connsiteX109" fmla="*/ 475297 w 623887"/>
                <a:gd name="connsiteY109" fmla="*/ 774383 h 1464246"/>
                <a:gd name="connsiteX110" fmla="*/ 483870 w 623887"/>
                <a:gd name="connsiteY110" fmla="*/ 793433 h 1464246"/>
                <a:gd name="connsiteX111" fmla="*/ 497205 w 623887"/>
                <a:gd name="connsiteY111" fmla="*/ 769621 h 1464246"/>
                <a:gd name="connsiteX112" fmla="*/ 511492 w 623887"/>
                <a:gd name="connsiteY112" fmla="*/ 745808 h 1464246"/>
                <a:gd name="connsiteX113" fmla="*/ 533400 w 623887"/>
                <a:gd name="connsiteY113" fmla="*/ 722948 h 1464246"/>
                <a:gd name="connsiteX114" fmla="*/ 565785 w 623887"/>
                <a:gd name="connsiteY114" fmla="*/ 693421 h 1464246"/>
                <a:gd name="connsiteX115" fmla="*/ 591502 w 623887"/>
                <a:gd name="connsiteY115" fmla="*/ 668656 h 1464246"/>
                <a:gd name="connsiteX116" fmla="*/ 603885 w 623887"/>
                <a:gd name="connsiteY116" fmla="*/ 644843 h 1464246"/>
                <a:gd name="connsiteX117" fmla="*/ 615315 w 623887"/>
                <a:gd name="connsiteY117" fmla="*/ 681038 h 1464246"/>
                <a:gd name="connsiteX118" fmla="*/ 612457 w 623887"/>
                <a:gd name="connsiteY118" fmla="*/ 723901 h 1464246"/>
                <a:gd name="connsiteX119" fmla="*/ 596265 w 623887"/>
                <a:gd name="connsiteY119" fmla="*/ 762001 h 1464246"/>
                <a:gd name="connsiteX120" fmla="*/ 569595 w 623887"/>
                <a:gd name="connsiteY120" fmla="*/ 810579 h 1464246"/>
                <a:gd name="connsiteX121" fmla="*/ 535305 w 623887"/>
                <a:gd name="connsiteY121" fmla="*/ 846773 h 1464246"/>
                <a:gd name="connsiteX122" fmla="*/ 506730 w 623887"/>
                <a:gd name="connsiteY122" fmla="*/ 870586 h 1464246"/>
                <a:gd name="connsiteX123" fmla="*/ 497205 w 623887"/>
                <a:gd name="connsiteY123" fmla="*/ 881063 h 1464246"/>
                <a:gd name="connsiteX124" fmla="*/ 496252 w 623887"/>
                <a:gd name="connsiteY124" fmla="*/ 889636 h 1464246"/>
                <a:gd name="connsiteX125" fmla="*/ 496252 w 623887"/>
                <a:gd name="connsiteY125" fmla="*/ 916306 h 1464246"/>
                <a:gd name="connsiteX126" fmla="*/ 492442 w 623887"/>
                <a:gd name="connsiteY126" fmla="*/ 945833 h 1464246"/>
                <a:gd name="connsiteX127" fmla="*/ 487680 w 623887"/>
                <a:gd name="connsiteY127" fmla="*/ 955358 h 1464246"/>
                <a:gd name="connsiteX128" fmla="*/ 476250 w 623887"/>
                <a:gd name="connsiteY128" fmla="*/ 953454 h 1464246"/>
                <a:gd name="connsiteX129" fmla="*/ 469582 w 623887"/>
                <a:gd name="connsiteY129" fmla="*/ 943929 h 1464246"/>
                <a:gd name="connsiteX130" fmla="*/ 472440 w 623887"/>
                <a:gd name="connsiteY130" fmla="*/ 921069 h 1464246"/>
                <a:gd name="connsiteX131" fmla="*/ 474345 w 623887"/>
                <a:gd name="connsiteY131" fmla="*/ 885826 h 1464246"/>
                <a:gd name="connsiteX132" fmla="*/ 468630 w 623887"/>
                <a:gd name="connsiteY132" fmla="*/ 871538 h 1464246"/>
                <a:gd name="connsiteX133" fmla="*/ 407670 w 623887"/>
                <a:gd name="connsiteY133" fmla="*/ 818198 h 1464246"/>
                <a:gd name="connsiteX134" fmla="*/ 348615 w 623887"/>
                <a:gd name="connsiteY134" fmla="*/ 703898 h 1464246"/>
                <a:gd name="connsiteX135" fmla="*/ 360997 w 623887"/>
                <a:gd name="connsiteY135" fmla="*/ 643891 h 1464246"/>
                <a:gd name="connsiteX136" fmla="*/ 448627 w 623887"/>
                <a:gd name="connsiteY136" fmla="*/ 249555 h 1464246"/>
                <a:gd name="connsiteX137" fmla="*/ 464820 w 623887"/>
                <a:gd name="connsiteY137" fmla="*/ 267652 h 1464246"/>
                <a:gd name="connsiteX138" fmla="*/ 481965 w 623887"/>
                <a:gd name="connsiteY138" fmla="*/ 294323 h 1464246"/>
                <a:gd name="connsiteX139" fmla="*/ 488632 w 623887"/>
                <a:gd name="connsiteY139" fmla="*/ 339090 h 1464246"/>
                <a:gd name="connsiteX140" fmla="*/ 485775 w 623887"/>
                <a:gd name="connsiteY140" fmla="*/ 385763 h 1464246"/>
                <a:gd name="connsiteX141" fmla="*/ 472440 w 623887"/>
                <a:gd name="connsiteY141" fmla="*/ 442913 h 1464246"/>
                <a:gd name="connsiteX142" fmla="*/ 460057 w 623887"/>
                <a:gd name="connsiteY142" fmla="*/ 474345 h 1464246"/>
                <a:gd name="connsiteX143" fmla="*/ 453390 w 623887"/>
                <a:gd name="connsiteY143" fmla="*/ 492443 h 1464246"/>
                <a:gd name="connsiteX144" fmla="*/ 456247 w 623887"/>
                <a:gd name="connsiteY144" fmla="*/ 518160 h 1464246"/>
                <a:gd name="connsiteX145" fmla="*/ 465772 w 623887"/>
                <a:gd name="connsiteY145" fmla="*/ 541020 h 1464246"/>
                <a:gd name="connsiteX146" fmla="*/ 469582 w 623887"/>
                <a:gd name="connsiteY146" fmla="*/ 547688 h 1464246"/>
                <a:gd name="connsiteX147" fmla="*/ 477202 w 623887"/>
                <a:gd name="connsiteY147" fmla="*/ 540068 h 1464246"/>
                <a:gd name="connsiteX148" fmla="*/ 496252 w 623887"/>
                <a:gd name="connsiteY148" fmla="*/ 518160 h 1464246"/>
                <a:gd name="connsiteX149" fmla="*/ 515302 w 623887"/>
                <a:gd name="connsiteY149" fmla="*/ 493395 h 1464246"/>
                <a:gd name="connsiteX150" fmla="*/ 526732 w 623887"/>
                <a:gd name="connsiteY150" fmla="*/ 478155 h 1464246"/>
                <a:gd name="connsiteX151" fmla="*/ 536257 w 623887"/>
                <a:gd name="connsiteY151" fmla="*/ 461963 h 1464246"/>
                <a:gd name="connsiteX152" fmla="*/ 539115 w 623887"/>
                <a:gd name="connsiteY152" fmla="*/ 444818 h 1464246"/>
                <a:gd name="connsiteX153" fmla="*/ 551497 w 623887"/>
                <a:gd name="connsiteY153" fmla="*/ 468630 h 1464246"/>
                <a:gd name="connsiteX154" fmla="*/ 561975 w 623887"/>
                <a:gd name="connsiteY154" fmla="*/ 506730 h 1464246"/>
                <a:gd name="connsiteX155" fmla="*/ 559117 w 623887"/>
                <a:gd name="connsiteY155" fmla="*/ 542925 h 1464246"/>
                <a:gd name="connsiteX156" fmla="*/ 549592 w 623887"/>
                <a:gd name="connsiteY156" fmla="*/ 592455 h 1464246"/>
                <a:gd name="connsiteX157" fmla="*/ 526732 w 623887"/>
                <a:gd name="connsiteY157" fmla="*/ 638175 h 1464246"/>
                <a:gd name="connsiteX158" fmla="*/ 507682 w 623887"/>
                <a:gd name="connsiteY158" fmla="*/ 661035 h 1464246"/>
                <a:gd name="connsiteX159" fmla="*/ 498157 w 623887"/>
                <a:gd name="connsiteY159" fmla="*/ 672465 h 1464246"/>
                <a:gd name="connsiteX160" fmla="*/ 497205 w 623887"/>
                <a:gd name="connsiteY160" fmla="*/ 685800 h 1464246"/>
                <a:gd name="connsiteX161" fmla="*/ 495300 w 623887"/>
                <a:gd name="connsiteY161" fmla="*/ 717233 h 1464246"/>
                <a:gd name="connsiteX162" fmla="*/ 494347 w 623887"/>
                <a:gd name="connsiteY162" fmla="*/ 733425 h 1464246"/>
                <a:gd name="connsiteX163" fmla="*/ 487680 w 623887"/>
                <a:gd name="connsiteY163" fmla="*/ 740093 h 1464246"/>
                <a:gd name="connsiteX164" fmla="*/ 478155 w 623887"/>
                <a:gd name="connsiteY164" fmla="*/ 739140 h 1464246"/>
                <a:gd name="connsiteX165" fmla="*/ 471487 w 623887"/>
                <a:gd name="connsiteY165" fmla="*/ 729615 h 1464246"/>
                <a:gd name="connsiteX166" fmla="*/ 472440 w 623887"/>
                <a:gd name="connsiteY166" fmla="*/ 702945 h 1464246"/>
                <a:gd name="connsiteX167" fmla="*/ 466725 w 623887"/>
                <a:gd name="connsiteY167" fmla="*/ 684848 h 1464246"/>
                <a:gd name="connsiteX168" fmla="*/ 457200 w 623887"/>
                <a:gd name="connsiteY168" fmla="*/ 679133 h 1464246"/>
                <a:gd name="connsiteX169" fmla="*/ 429577 w 623887"/>
                <a:gd name="connsiteY169" fmla="*/ 665798 h 1464246"/>
                <a:gd name="connsiteX170" fmla="*/ 389572 w 623887"/>
                <a:gd name="connsiteY170" fmla="*/ 641985 h 1464246"/>
                <a:gd name="connsiteX171" fmla="*/ 345757 w 623887"/>
                <a:gd name="connsiteY171" fmla="*/ 602933 h 1464246"/>
                <a:gd name="connsiteX172" fmla="*/ 319087 w 623887"/>
                <a:gd name="connsiteY172" fmla="*/ 559118 h 1464246"/>
                <a:gd name="connsiteX173" fmla="*/ 309562 w 623887"/>
                <a:gd name="connsiteY173" fmla="*/ 519113 h 1464246"/>
                <a:gd name="connsiteX174" fmla="*/ 312420 w 623887"/>
                <a:gd name="connsiteY174" fmla="*/ 492443 h 1464246"/>
                <a:gd name="connsiteX175" fmla="*/ 325755 w 623887"/>
                <a:gd name="connsiteY175" fmla="*/ 511493 h 1464246"/>
                <a:gd name="connsiteX176" fmla="*/ 351472 w 623887"/>
                <a:gd name="connsiteY176" fmla="*/ 527685 h 1464246"/>
                <a:gd name="connsiteX177" fmla="*/ 399097 w 623887"/>
                <a:gd name="connsiteY177" fmla="*/ 551498 h 1464246"/>
                <a:gd name="connsiteX178" fmla="*/ 429577 w 623887"/>
                <a:gd name="connsiteY178" fmla="*/ 572453 h 1464246"/>
                <a:gd name="connsiteX179" fmla="*/ 452437 w 623887"/>
                <a:gd name="connsiteY179" fmla="*/ 594360 h 1464246"/>
                <a:gd name="connsiteX180" fmla="*/ 443865 w 623887"/>
                <a:gd name="connsiteY180" fmla="*/ 566738 h 1464246"/>
                <a:gd name="connsiteX181" fmla="*/ 441960 w 623887"/>
                <a:gd name="connsiteY181" fmla="*/ 541020 h 1464246"/>
                <a:gd name="connsiteX182" fmla="*/ 433387 w 623887"/>
                <a:gd name="connsiteY182" fmla="*/ 511493 h 1464246"/>
                <a:gd name="connsiteX183" fmla="*/ 419100 w 623887"/>
                <a:gd name="connsiteY183" fmla="*/ 500063 h 1464246"/>
                <a:gd name="connsiteX184" fmla="*/ 393382 w 623887"/>
                <a:gd name="connsiteY184" fmla="*/ 497205 h 1464246"/>
                <a:gd name="connsiteX185" fmla="*/ 366712 w 623887"/>
                <a:gd name="connsiteY185" fmla="*/ 487680 h 1464246"/>
                <a:gd name="connsiteX186" fmla="*/ 326707 w 623887"/>
                <a:gd name="connsiteY186" fmla="*/ 468630 h 1464246"/>
                <a:gd name="connsiteX187" fmla="*/ 280035 w 623887"/>
                <a:gd name="connsiteY187" fmla="*/ 438150 h 1464246"/>
                <a:gd name="connsiteX188" fmla="*/ 247650 w 623887"/>
                <a:gd name="connsiteY188" fmla="*/ 403860 h 1464246"/>
                <a:gd name="connsiteX189" fmla="*/ 236220 w 623887"/>
                <a:gd name="connsiteY189" fmla="*/ 373380 h 1464246"/>
                <a:gd name="connsiteX190" fmla="*/ 235267 w 623887"/>
                <a:gd name="connsiteY190" fmla="*/ 347663 h 1464246"/>
                <a:gd name="connsiteX191" fmla="*/ 249555 w 623887"/>
                <a:gd name="connsiteY191" fmla="*/ 361950 h 1464246"/>
                <a:gd name="connsiteX192" fmla="*/ 270510 w 623887"/>
                <a:gd name="connsiteY192" fmla="*/ 371475 h 1464246"/>
                <a:gd name="connsiteX193" fmla="*/ 300990 w 623887"/>
                <a:gd name="connsiteY193" fmla="*/ 376238 h 1464246"/>
                <a:gd name="connsiteX194" fmla="*/ 333375 w 623887"/>
                <a:gd name="connsiteY194" fmla="*/ 385763 h 1464246"/>
                <a:gd name="connsiteX195" fmla="*/ 367665 w 623887"/>
                <a:gd name="connsiteY195" fmla="*/ 399097 h 1464246"/>
                <a:gd name="connsiteX196" fmla="*/ 401955 w 623887"/>
                <a:gd name="connsiteY196" fmla="*/ 421958 h 1464246"/>
                <a:gd name="connsiteX197" fmla="*/ 404812 w 623887"/>
                <a:gd name="connsiteY197" fmla="*/ 393383 h 1464246"/>
                <a:gd name="connsiteX198" fmla="*/ 408622 w 623887"/>
                <a:gd name="connsiteY198" fmla="*/ 370522 h 1464246"/>
                <a:gd name="connsiteX199" fmla="*/ 423862 w 623887"/>
                <a:gd name="connsiteY199" fmla="*/ 324803 h 1464246"/>
                <a:gd name="connsiteX200" fmla="*/ 441007 w 623887"/>
                <a:gd name="connsiteY200" fmla="*/ 290513 h 1464246"/>
                <a:gd name="connsiteX201" fmla="*/ 447675 w 623887"/>
                <a:gd name="connsiteY201" fmla="*/ 264795 h 1464246"/>
                <a:gd name="connsiteX202" fmla="*/ 448627 w 623887"/>
                <a:gd name="connsiteY202" fmla="*/ 249555 h 1464246"/>
                <a:gd name="connsiteX203" fmla="*/ 25717 w 623887"/>
                <a:gd name="connsiteY203" fmla="*/ 4764 h 1464246"/>
                <a:gd name="connsiteX204" fmla="*/ 58102 w 623887"/>
                <a:gd name="connsiteY204" fmla="*/ 5716 h 1464246"/>
                <a:gd name="connsiteX205" fmla="*/ 90488 w 623887"/>
                <a:gd name="connsiteY205" fmla="*/ 18099 h 1464246"/>
                <a:gd name="connsiteX206" fmla="*/ 128588 w 623887"/>
                <a:gd name="connsiteY206" fmla="*/ 43816 h 1464246"/>
                <a:gd name="connsiteX207" fmla="*/ 160972 w 623887"/>
                <a:gd name="connsiteY207" fmla="*/ 73344 h 1464246"/>
                <a:gd name="connsiteX208" fmla="*/ 184785 w 623887"/>
                <a:gd name="connsiteY208" fmla="*/ 107634 h 1464246"/>
                <a:gd name="connsiteX209" fmla="*/ 167640 w 623887"/>
                <a:gd name="connsiteY209" fmla="*/ 111444 h 1464246"/>
                <a:gd name="connsiteX210" fmla="*/ 129540 w 623887"/>
                <a:gd name="connsiteY210" fmla="*/ 108586 h 1464246"/>
                <a:gd name="connsiteX211" fmla="*/ 100013 w 623887"/>
                <a:gd name="connsiteY211" fmla="*/ 100014 h 1464246"/>
                <a:gd name="connsiteX212" fmla="*/ 64770 w 623887"/>
                <a:gd name="connsiteY212" fmla="*/ 77154 h 1464246"/>
                <a:gd name="connsiteX213" fmla="*/ 41910 w 623887"/>
                <a:gd name="connsiteY213" fmla="*/ 50484 h 1464246"/>
                <a:gd name="connsiteX214" fmla="*/ 22860 w 623887"/>
                <a:gd name="connsiteY214" fmla="*/ 25719 h 1464246"/>
                <a:gd name="connsiteX215" fmla="*/ 0 w 623887"/>
                <a:gd name="connsiteY215" fmla="*/ 11431 h 1464246"/>
                <a:gd name="connsiteX216" fmla="*/ 25717 w 623887"/>
                <a:gd name="connsiteY216" fmla="*/ 4764 h 1464246"/>
                <a:gd name="connsiteX217" fmla="*/ 193357 w 623887"/>
                <a:gd name="connsiteY217" fmla="*/ 0 h 1464246"/>
                <a:gd name="connsiteX218" fmla="*/ 213359 w 623887"/>
                <a:gd name="connsiteY218" fmla="*/ 7620 h 1464246"/>
                <a:gd name="connsiteX219" fmla="*/ 236219 w 623887"/>
                <a:gd name="connsiteY219" fmla="*/ 26670 h 1464246"/>
                <a:gd name="connsiteX220" fmla="*/ 252412 w 623887"/>
                <a:gd name="connsiteY220" fmla="*/ 44768 h 1464246"/>
                <a:gd name="connsiteX221" fmla="*/ 267652 w 623887"/>
                <a:gd name="connsiteY221" fmla="*/ 88583 h 1464246"/>
                <a:gd name="connsiteX222" fmla="*/ 274319 w 623887"/>
                <a:gd name="connsiteY222" fmla="*/ 139065 h 1464246"/>
                <a:gd name="connsiteX223" fmla="*/ 281939 w 623887"/>
                <a:gd name="connsiteY223" fmla="*/ 169545 h 1464246"/>
                <a:gd name="connsiteX224" fmla="*/ 298132 w 623887"/>
                <a:gd name="connsiteY224" fmla="*/ 208598 h 1464246"/>
                <a:gd name="connsiteX225" fmla="*/ 305752 w 623887"/>
                <a:gd name="connsiteY225" fmla="*/ 220028 h 1464246"/>
                <a:gd name="connsiteX226" fmla="*/ 305752 w 623887"/>
                <a:gd name="connsiteY226" fmla="*/ 209550 h 1464246"/>
                <a:gd name="connsiteX227" fmla="*/ 306704 w 623887"/>
                <a:gd name="connsiteY227" fmla="*/ 188595 h 1464246"/>
                <a:gd name="connsiteX228" fmla="*/ 312419 w 623887"/>
                <a:gd name="connsiteY228" fmla="*/ 155258 h 1464246"/>
                <a:gd name="connsiteX229" fmla="*/ 322897 w 623887"/>
                <a:gd name="connsiteY229" fmla="*/ 121920 h 1464246"/>
                <a:gd name="connsiteX230" fmla="*/ 322897 w 623887"/>
                <a:gd name="connsiteY230" fmla="*/ 99060 h 1464246"/>
                <a:gd name="connsiteX231" fmla="*/ 317182 w 623887"/>
                <a:gd name="connsiteY231" fmla="*/ 83820 h 1464246"/>
                <a:gd name="connsiteX232" fmla="*/ 334327 w 623887"/>
                <a:gd name="connsiteY232" fmla="*/ 94298 h 1464246"/>
                <a:gd name="connsiteX233" fmla="*/ 353377 w 623887"/>
                <a:gd name="connsiteY233" fmla="*/ 109538 h 1464246"/>
                <a:gd name="connsiteX234" fmla="*/ 367664 w 623887"/>
                <a:gd name="connsiteY234" fmla="*/ 133350 h 1464246"/>
                <a:gd name="connsiteX235" fmla="*/ 377189 w 623887"/>
                <a:gd name="connsiteY235" fmla="*/ 163830 h 1464246"/>
                <a:gd name="connsiteX236" fmla="*/ 383857 w 623887"/>
                <a:gd name="connsiteY236" fmla="*/ 210503 h 1464246"/>
                <a:gd name="connsiteX237" fmla="*/ 382904 w 623887"/>
                <a:gd name="connsiteY237" fmla="*/ 263843 h 1464246"/>
                <a:gd name="connsiteX238" fmla="*/ 376237 w 623887"/>
                <a:gd name="connsiteY238" fmla="*/ 288608 h 1464246"/>
                <a:gd name="connsiteX239" fmla="*/ 375284 w 623887"/>
                <a:gd name="connsiteY239" fmla="*/ 307658 h 1464246"/>
                <a:gd name="connsiteX240" fmla="*/ 381952 w 623887"/>
                <a:gd name="connsiteY240" fmla="*/ 328613 h 1464246"/>
                <a:gd name="connsiteX241" fmla="*/ 396239 w 623887"/>
                <a:gd name="connsiteY241" fmla="*/ 348615 h 1464246"/>
                <a:gd name="connsiteX242" fmla="*/ 402907 w 623887"/>
                <a:gd name="connsiteY242" fmla="*/ 358140 h 1464246"/>
                <a:gd name="connsiteX243" fmla="*/ 401954 w 623887"/>
                <a:gd name="connsiteY243" fmla="*/ 368618 h 1464246"/>
                <a:gd name="connsiteX244" fmla="*/ 389572 w 623887"/>
                <a:gd name="connsiteY244" fmla="*/ 373380 h 1464246"/>
                <a:gd name="connsiteX245" fmla="*/ 379094 w 623887"/>
                <a:gd name="connsiteY245" fmla="*/ 364808 h 1464246"/>
                <a:gd name="connsiteX246" fmla="*/ 367664 w 623887"/>
                <a:gd name="connsiteY246" fmla="*/ 355283 h 1464246"/>
                <a:gd name="connsiteX247" fmla="*/ 358139 w 623887"/>
                <a:gd name="connsiteY247" fmla="*/ 339090 h 1464246"/>
                <a:gd name="connsiteX248" fmla="*/ 351472 w 623887"/>
                <a:gd name="connsiteY248" fmla="*/ 324803 h 1464246"/>
                <a:gd name="connsiteX249" fmla="*/ 319087 w 623887"/>
                <a:gd name="connsiteY249" fmla="*/ 324803 h 1464246"/>
                <a:gd name="connsiteX250" fmla="*/ 282892 w 623887"/>
                <a:gd name="connsiteY250" fmla="*/ 320993 h 1464246"/>
                <a:gd name="connsiteX251" fmla="*/ 239077 w 623887"/>
                <a:gd name="connsiteY251" fmla="*/ 308610 h 1464246"/>
                <a:gd name="connsiteX252" fmla="*/ 196214 w 623887"/>
                <a:gd name="connsiteY252" fmla="*/ 291465 h 1464246"/>
                <a:gd name="connsiteX253" fmla="*/ 169544 w 623887"/>
                <a:gd name="connsiteY253" fmla="*/ 274320 h 1464246"/>
                <a:gd name="connsiteX254" fmla="*/ 155257 w 623887"/>
                <a:gd name="connsiteY254" fmla="*/ 252413 h 1464246"/>
                <a:gd name="connsiteX255" fmla="*/ 148589 w 623887"/>
                <a:gd name="connsiteY255" fmla="*/ 237173 h 1464246"/>
                <a:gd name="connsiteX256" fmla="*/ 143827 w 623887"/>
                <a:gd name="connsiteY256" fmla="*/ 220980 h 1464246"/>
                <a:gd name="connsiteX257" fmla="*/ 154304 w 623887"/>
                <a:gd name="connsiteY257" fmla="*/ 228600 h 1464246"/>
                <a:gd name="connsiteX258" fmla="*/ 169544 w 623887"/>
                <a:gd name="connsiteY258" fmla="*/ 233363 h 1464246"/>
                <a:gd name="connsiteX259" fmla="*/ 189547 w 623887"/>
                <a:gd name="connsiteY259" fmla="*/ 233363 h 1464246"/>
                <a:gd name="connsiteX260" fmla="*/ 218122 w 623887"/>
                <a:gd name="connsiteY260" fmla="*/ 234315 h 1464246"/>
                <a:gd name="connsiteX261" fmla="*/ 246697 w 623887"/>
                <a:gd name="connsiteY261" fmla="*/ 235268 h 1464246"/>
                <a:gd name="connsiteX262" fmla="*/ 281939 w 623887"/>
                <a:gd name="connsiteY262" fmla="*/ 239078 h 1464246"/>
                <a:gd name="connsiteX263" fmla="*/ 273367 w 623887"/>
                <a:gd name="connsiteY263" fmla="*/ 214313 h 1464246"/>
                <a:gd name="connsiteX264" fmla="*/ 265747 w 623887"/>
                <a:gd name="connsiteY264" fmla="*/ 193358 h 1464246"/>
                <a:gd name="connsiteX265" fmla="*/ 254317 w 623887"/>
                <a:gd name="connsiteY265" fmla="*/ 191453 h 1464246"/>
                <a:gd name="connsiteX266" fmla="*/ 243839 w 623887"/>
                <a:gd name="connsiteY266" fmla="*/ 195263 h 1464246"/>
                <a:gd name="connsiteX267" fmla="*/ 216217 w 623887"/>
                <a:gd name="connsiteY267" fmla="*/ 199073 h 1464246"/>
                <a:gd name="connsiteX268" fmla="*/ 175259 w 623887"/>
                <a:gd name="connsiteY268" fmla="*/ 199073 h 1464246"/>
                <a:gd name="connsiteX269" fmla="*/ 139064 w 623887"/>
                <a:gd name="connsiteY269" fmla="*/ 192405 h 1464246"/>
                <a:gd name="connsiteX270" fmla="*/ 102869 w 623887"/>
                <a:gd name="connsiteY270" fmla="*/ 180023 h 1464246"/>
                <a:gd name="connsiteX271" fmla="*/ 81914 w 623887"/>
                <a:gd name="connsiteY271" fmla="*/ 160973 h 1464246"/>
                <a:gd name="connsiteX272" fmla="*/ 70484 w 623887"/>
                <a:gd name="connsiteY272" fmla="*/ 137160 h 1464246"/>
                <a:gd name="connsiteX273" fmla="*/ 86677 w 623887"/>
                <a:gd name="connsiteY273" fmla="*/ 144780 h 1464246"/>
                <a:gd name="connsiteX274" fmla="*/ 105727 w 623887"/>
                <a:gd name="connsiteY274" fmla="*/ 145733 h 1464246"/>
                <a:gd name="connsiteX275" fmla="*/ 130492 w 623887"/>
                <a:gd name="connsiteY275" fmla="*/ 140018 h 1464246"/>
                <a:gd name="connsiteX276" fmla="*/ 156209 w 623887"/>
                <a:gd name="connsiteY276" fmla="*/ 134303 h 1464246"/>
                <a:gd name="connsiteX277" fmla="*/ 180974 w 623887"/>
                <a:gd name="connsiteY277" fmla="*/ 135255 h 1464246"/>
                <a:gd name="connsiteX278" fmla="*/ 201929 w 623887"/>
                <a:gd name="connsiteY278" fmla="*/ 137160 h 1464246"/>
                <a:gd name="connsiteX279" fmla="*/ 218122 w 623887"/>
                <a:gd name="connsiteY279" fmla="*/ 138113 h 1464246"/>
                <a:gd name="connsiteX280" fmla="*/ 207644 w 623887"/>
                <a:gd name="connsiteY280" fmla="*/ 125730 h 1464246"/>
                <a:gd name="connsiteX281" fmla="*/ 204787 w 623887"/>
                <a:gd name="connsiteY281" fmla="*/ 113348 h 1464246"/>
                <a:gd name="connsiteX282" fmla="*/ 202882 w 623887"/>
                <a:gd name="connsiteY282" fmla="*/ 95250 h 1464246"/>
                <a:gd name="connsiteX283" fmla="*/ 200977 w 623887"/>
                <a:gd name="connsiteY283" fmla="*/ 29528 h 1464246"/>
                <a:gd name="connsiteX284" fmla="*/ 199072 w 623887"/>
                <a:gd name="connsiteY284" fmla="*/ 10478 h 1464246"/>
                <a:gd name="connsiteX285" fmla="*/ 193357 w 623887"/>
                <a:gd name="connsiteY285" fmla="*/ 0 h 14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623887" h="1464246">
                  <a:moveTo>
                    <a:pt x="293369" y="1149668"/>
                  </a:moveTo>
                  <a:cubicBezTo>
                    <a:pt x="291465" y="1159193"/>
                    <a:pt x="287654" y="1167766"/>
                    <a:pt x="287654" y="1177291"/>
                  </a:cubicBezTo>
                  <a:cubicBezTo>
                    <a:pt x="287654" y="1186816"/>
                    <a:pt x="291465" y="1195388"/>
                    <a:pt x="293369" y="1204913"/>
                  </a:cubicBezTo>
                  <a:cubicBezTo>
                    <a:pt x="296227" y="1221106"/>
                    <a:pt x="300037" y="1237298"/>
                    <a:pt x="301942" y="1253491"/>
                  </a:cubicBezTo>
                  <a:cubicBezTo>
                    <a:pt x="302894" y="1264920"/>
                    <a:pt x="303847" y="1277303"/>
                    <a:pt x="302894" y="1288733"/>
                  </a:cubicBezTo>
                  <a:cubicBezTo>
                    <a:pt x="302894" y="1301116"/>
                    <a:pt x="301942" y="1314450"/>
                    <a:pt x="299084" y="1325880"/>
                  </a:cubicBezTo>
                  <a:cubicBezTo>
                    <a:pt x="298132" y="1332548"/>
                    <a:pt x="295275" y="1339216"/>
                    <a:pt x="293369" y="1344930"/>
                  </a:cubicBezTo>
                  <a:cubicBezTo>
                    <a:pt x="302894" y="1339216"/>
                    <a:pt x="310515" y="1333500"/>
                    <a:pt x="320040" y="1330643"/>
                  </a:cubicBezTo>
                  <a:cubicBezTo>
                    <a:pt x="328612" y="1327786"/>
                    <a:pt x="338137" y="1326833"/>
                    <a:pt x="347662" y="1324928"/>
                  </a:cubicBezTo>
                  <a:cubicBezTo>
                    <a:pt x="361950" y="1323023"/>
                    <a:pt x="376237" y="1322070"/>
                    <a:pt x="390525" y="1322070"/>
                  </a:cubicBezTo>
                  <a:cubicBezTo>
                    <a:pt x="404812" y="1321118"/>
                    <a:pt x="420052" y="1322070"/>
                    <a:pt x="434340" y="1322070"/>
                  </a:cubicBezTo>
                  <a:cubicBezTo>
                    <a:pt x="441959" y="1322070"/>
                    <a:pt x="448627" y="1322070"/>
                    <a:pt x="456247" y="1320166"/>
                  </a:cubicBezTo>
                  <a:cubicBezTo>
                    <a:pt x="463867" y="1317308"/>
                    <a:pt x="470534" y="1312545"/>
                    <a:pt x="478155" y="1309688"/>
                  </a:cubicBezTo>
                  <a:cubicBezTo>
                    <a:pt x="473392" y="1320166"/>
                    <a:pt x="469582" y="1330643"/>
                    <a:pt x="463867" y="1340168"/>
                  </a:cubicBezTo>
                  <a:cubicBezTo>
                    <a:pt x="460057" y="1350645"/>
                    <a:pt x="453390" y="1360170"/>
                    <a:pt x="444817" y="1367791"/>
                  </a:cubicBezTo>
                  <a:cubicBezTo>
                    <a:pt x="433387" y="1378268"/>
                    <a:pt x="419100" y="1385888"/>
                    <a:pt x="405765" y="1392555"/>
                  </a:cubicBezTo>
                  <a:cubicBezTo>
                    <a:pt x="393382" y="1399223"/>
                    <a:pt x="381000" y="1403033"/>
                    <a:pt x="367665" y="1406843"/>
                  </a:cubicBezTo>
                  <a:cubicBezTo>
                    <a:pt x="357187" y="1409700"/>
                    <a:pt x="346709" y="1412558"/>
                    <a:pt x="335279" y="1414463"/>
                  </a:cubicBezTo>
                  <a:cubicBezTo>
                    <a:pt x="324802" y="1416368"/>
                    <a:pt x="314325" y="1416368"/>
                    <a:pt x="303847" y="1417321"/>
                  </a:cubicBezTo>
                  <a:cubicBezTo>
                    <a:pt x="293369" y="1418273"/>
                    <a:pt x="282892" y="1419225"/>
                    <a:pt x="272415" y="1421130"/>
                  </a:cubicBezTo>
                  <a:cubicBezTo>
                    <a:pt x="263842" y="1423036"/>
                    <a:pt x="255269" y="1425893"/>
                    <a:pt x="246697" y="1430655"/>
                  </a:cubicBezTo>
                  <a:cubicBezTo>
                    <a:pt x="237172" y="1436371"/>
                    <a:pt x="229552" y="1444943"/>
                    <a:pt x="220027" y="1452563"/>
                  </a:cubicBezTo>
                  <a:cubicBezTo>
                    <a:pt x="214312" y="1456373"/>
                    <a:pt x="210502" y="1462088"/>
                    <a:pt x="203834" y="1463993"/>
                  </a:cubicBezTo>
                  <a:cubicBezTo>
                    <a:pt x="200977" y="1464946"/>
                    <a:pt x="199072" y="1463041"/>
                    <a:pt x="197167" y="1461136"/>
                  </a:cubicBezTo>
                  <a:cubicBezTo>
                    <a:pt x="195262" y="1459230"/>
                    <a:pt x="192404" y="1457325"/>
                    <a:pt x="191452" y="1454468"/>
                  </a:cubicBezTo>
                  <a:cubicBezTo>
                    <a:pt x="191452" y="1451611"/>
                    <a:pt x="192404" y="1447800"/>
                    <a:pt x="193357" y="1445896"/>
                  </a:cubicBezTo>
                  <a:cubicBezTo>
                    <a:pt x="196215" y="1442086"/>
                    <a:pt x="199072" y="1439228"/>
                    <a:pt x="202882" y="1437323"/>
                  </a:cubicBezTo>
                  <a:cubicBezTo>
                    <a:pt x="209550" y="1432561"/>
                    <a:pt x="218122" y="1429703"/>
                    <a:pt x="223837" y="1423988"/>
                  </a:cubicBezTo>
                  <a:cubicBezTo>
                    <a:pt x="226694" y="1420178"/>
                    <a:pt x="227647" y="1415416"/>
                    <a:pt x="227647" y="1410653"/>
                  </a:cubicBezTo>
                  <a:cubicBezTo>
                    <a:pt x="227647" y="1403033"/>
                    <a:pt x="222884" y="1394461"/>
                    <a:pt x="220979" y="1386841"/>
                  </a:cubicBezTo>
                  <a:cubicBezTo>
                    <a:pt x="218122" y="1372553"/>
                    <a:pt x="215265" y="1359218"/>
                    <a:pt x="214312" y="1344930"/>
                  </a:cubicBezTo>
                  <a:cubicBezTo>
                    <a:pt x="213359" y="1328738"/>
                    <a:pt x="213359" y="1311593"/>
                    <a:pt x="215265" y="1295400"/>
                  </a:cubicBezTo>
                  <a:cubicBezTo>
                    <a:pt x="217169" y="1276350"/>
                    <a:pt x="220027" y="1258253"/>
                    <a:pt x="224790" y="1239203"/>
                  </a:cubicBezTo>
                  <a:cubicBezTo>
                    <a:pt x="229552" y="1223011"/>
                    <a:pt x="235267" y="1205866"/>
                    <a:pt x="243840" y="1190625"/>
                  </a:cubicBezTo>
                  <a:cubicBezTo>
                    <a:pt x="248602" y="1181100"/>
                    <a:pt x="257175" y="1172528"/>
                    <a:pt x="264794" y="1164908"/>
                  </a:cubicBezTo>
                  <a:cubicBezTo>
                    <a:pt x="273367" y="1158241"/>
                    <a:pt x="283844" y="1154431"/>
                    <a:pt x="293369" y="1149668"/>
                  </a:cubicBezTo>
                  <a:close/>
                  <a:moveTo>
                    <a:pt x="358139" y="991553"/>
                  </a:moveTo>
                  <a:cubicBezTo>
                    <a:pt x="358139" y="1001078"/>
                    <a:pt x="355282" y="1010603"/>
                    <a:pt x="357187" y="1019175"/>
                  </a:cubicBezTo>
                  <a:cubicBezTo>
                    <a:pt x="359092" y="1028700"/>
                    <a:pt x="363854" y="1037273"/>
                    <a:pt x="366712" y="1045845"/>
                  </a:cubicBezTo>
                  <a:cubicBezTo>
                    <a:pt x="372427" y="1061085"/>
                    <a:pt x="378142" y="1076325"/>
                    <a:pt x="382904" y="1091566"/>
                  </a:cubicBezTo>
                  <a:cubicBezTo>
                    <a:pt x="386714" y="1102995"/>
                    <a:pt x="388619" y="1114425"/>
                    <a:pt x="390524" y="1126808"/>
                  </a:cubicBezTo>
                  <a:cubicBezTo>
                    <a:pt x="391477" y="1139191"/>
                    <a:pt x="393382" y="1151573"/>
                    <a:pt x="393382" y="1163955"/>
                  </a:cubicBezTo>
                  <a:cubicBezTo>
                    <a:pt x="393382" y="1170623"/>
                    <a:pt x="391477" y="1177291"/>
                    <a:pt x="390524" y="1183005"/>
                  </a:cubicBezTo>
                  <a:cubicBezTo>
                    <a:pt x="398144" y="1176338"/>
                    <a:pt x="405764" y="1169670"/>
                    <a:pt x="414337" y="1163955"/>
                  </a:cubicBezTo>
                  <a:cubicBezTo>
                    <a:pt x="422909" y="1163003"/>
                    <a:pt x="431482" y="1160145"/>
                    <a:pt x="441007" y="1157288"/>
                  </a:cubicBezTo>
                  <a:cubicBezTo>
                    <a:pt x="454342" y="1153478"/>
                    <a:pt x="468629" y="1150620"/>
                    <a:pt x="481964" y="1147763"/>
                  </a:cubicBezTo>
                  <a:cubicBezTo>
                    <a:pt x="496252" y="1144905"/>
                    <a:pt x="511492" y="1143000"/>
                    <a:pt x="525779" y="1140143"/>
                  </a:cubicBezTo>
                  <a:cubicBezTo>
                    <a:pt x="532447" y="1139191"/>
                    <a:pt x="540067" y="1138238"/>
                    <a:pt x="546734" y="1135380"/>
                  </a:cubicBezTo>
                  <a:cubicBezTo>
                    <a:pt x="554354" y="1131570"/>
                    <a:pt x="560069" y="1125855"/>
                    <a:pt x="566737" y="1122045"/>
                  </a:cubicBezTo>
                  <a:cubicBezTo>
                    <a:pt x="563879" y="1133475"/>
                    <a:pt x="561022" y="1143953"/>
                    <a:pt x="557212" y="1154430"/>
                  </a:cubicBezTo>
                  <a:cubicBezTo>
                    <a:pt x="553402" y="1164908"/>
                    <a:pt x="548639" y="1174433"/>
                    <a:pt x="541019" y="1183005"/>
                  </a:cubicBezTo>
                  <a:cubicBezTo>
                    <a:pt x="531494" y="1194435"/>
                    <a:pt x="519112" y="1204913"/>
                    <a:pt x="506729" y="1213485"/>
                  </a:cubicBezTo>
                  <a:cubicBezTo>
                    <a:pt x="496252" y="1221105"/>
                    <a:pt x="483869" y="1227773"/>
                    <a:pt x="471487" y="1233488"/>
                  </a:cubicBezTo>
                  <a:cubicBezTo>
                    <a:pt x="461962" y="1238250"/>
                    <a:pt x="451484" y="1243013"/>
                    <a:pt x="441959" y="1246823"/>
                  </a:cubicBezTo>
                  <a:cubicBezTo>
                    <a:pt x="431482" y="1249680"/>
                    <a:pt x="421004" y="1251586"/>
                    <a:pt x="411479" y="1254443"/>
                  </a:cubicBezTo>
                  <a:cubicBezTo>
                    <a:pt x="401002" y="1257300"/>
                    <a:pt x="391477" y="1259205"/>
                    <a:pt x="380999" y="1263968"/>
                  </a:cubicBezTo>
                  <a:cubicBezTo>
                    <a:pt x="372427" y="1267778"/>
                    <a:pt x="363854" y="1271588"/>
                    <a:pt x="357187" y="1277303"/>
                  </a:cubicBezTo>
                  <a:cubicBezTo>
                    <a:pt x="348614" y="1284923"/>
                    <a:pt x="342899" y="1294448"/>
                    <a:pt x="334327" y="1303020"/>
                  </a:cubicBezTo>
                  <a:cubicBezTo>
                    <a:pt x="329564" y="1307783"/>
                    <a:pt x="325754" y="1313498"/>
                    <a:pt x="320039" y="1317308"/>
                  </a:cubicBezTo>
                  <a:cubicBezTo>
                    <a:pt x="318134" y="1318261"/>
                    <a:pt x="315277" y="1316355"/>
                    <a:pt x="312419" y="1315403"/>
                  </a:cubicBezTo>
                  <a:cubicBezTo>
                    <a:pt x="309562" y="1314450"/>
                    <a:pt x="306704" y="1312545"/>
                    <a:pt x="305752" y="1309688"/>
                  </a:cubicBezTo>
                  <a:cubicBezTo>
                    <a:pt x="304799" y="1306830"/>
                    <a:pt x="305752" y="1303020"/>
                    <a:pt x="306704" y="1300163"/>
                  </a:cubicBezTo>
                  <a:cubicBezTo>
                    <a:pt x="308609" y="1296353"/>
                    <a:pt x="311467" y="1293495"/>
                    <a:pt x="314324" y="1289686"/>
                  </a:cubicBezTo>
                  <a:cubicBezTo>
                    <a:pt x="320039" y="1283970"/>
                    <a:pt x="328612" y="1280161"/>
                    <a:pt x="333374" y="1272541"/>
                  </a:cubicBezTo>
                  <a:cubicBezTo>
                    <a:pt x="336232" y="1268730"/>
                    <a:pt x="336232" y="1263016"/>
                    <a:pt x="334327" y="1258253"/>
                  </a:cubicBezTo>
                  <a:cubicBezTo>
                    <a:pt x="332422" y="1250633"/>
                    <a:pt x="326707" y="1243966"/>
                    <a:pt x="323849" y="1235393"/>
                  </a:cubicBezTo>
                  <a:cubicBezTo>
                    <a:pt x="319087" y="1222058"/>
                    <a:pt x="313372" y="1208723"/>
                    <a:pt x="310514" y="1195388"/>
                  </a:cubicBezTo>
                  <a:cubicBezTo>
                    <a:pt x="306704" y="1179195"/>
                    <a:pt x="304799" y="1163003"/>
                    <a:pt x="303847" y="1146810"/>
                  </a:cubicBezTo>
                  <a:cubicBezTo>
                    <a:pt x="302894" y="1127760"/>
                    <a:pt x="302894" y="1108710"/>
                    <a:pt x="304799" y="1090613"/>
                  </a:cubicBezTo>
                  <a:cubicBezTo>
                    <a:pt x="306704" y="1073468"/>
                    <a:pt x="309562" y="1056323"/>
                    <a:pt x="315277" y="1040130"/>
                  </a:cubicBezTo>
                  <a:cubicBezTo>
                    <a:pt x="319087" y="1029653"/>
                    <a:pt x="324802" y="1020128"/>
                    <a:pt x="332422" y="1011555"/>
                  </a:cubicBezTo>
                  <a:cubicBezTo>
                    <a:pt x="340042" y="1003935"/>
                    <a:pt x="349567" y="998220"/>
                    <a:pt x="358139" y="991553"/>
                  </a:cubicBezTo>
                  <a:close/>
                  <a:moveTo>
                    <a:pt x="391477" y="823913"/>
                  </a:moveTo>
                  <a:cubicBezTo>
                    <a:pt x="391477" y="830581"/>
                    <a:pt x="390525" y="838201"/>
                    <a:pt x="392430" y="844868"/>
                  </a:cubicBezTo>
                  <a:cubicBezTo>
                    <a:pt x="394335" y="854393"/>
                    <a:pt x="397192" y="863918"/>
                    <a:pt x="401955" y="872491"/>
                  </a:cubicBezTo>
                  <a:cubicBezTo>
                    <a:pt x="407670" y="882968"/>
                    <a:pt x="417195" y="891541"/>
                    <a:pt x="424815" y="901066"/>
                  </a:cubicBezTo>
                  <a:cubicBezTo>
                    <a:pt x="432435" y="911543"/>
                    <a:pt x="441007" y="921068"/>
                    <a:pt x="447675" y="932498"/>
                  </a:cubicBezTo>
                  <a:cubicBezTo>
                    <a:pt x="454342" y="942976"/>
                    <a:pt x="459105" y="953453"/>
                    <a:pt x="462915" y="964883"/>
                  </a:cubicBezTo>
                  <a:cubicBezTo>
                    <a:pt x="465772" y="971551"/>
                    <a:pt x="466725" y="979171"/>
                    <a:pt x="467677" y="985838"/>
                  </a:cubicBezTo>
                  <a:cubicBezTo>
                    <a:pt x="467677" y="992506"/>
                    <a:pt x="465772" y="998221"/>
                    <a:pt x="465772" y="1004888"/>
                  </a:cubicBezTo>
                  <a:cubicBezTo>
                    <a:pt x="473392" y="996316"/>
                    <a:pt x="479107" y="986791"/>
                    <a:pt x="486727" y="979171"/>
                  </a:cubicBezTo>
                  <a:cubicBezTo>
                    <a:pt x="494347" y="971551"/>
                    <a:pt x="502920" y="965836"/>
                    <a:pt x="511492" y="960121"/>
                  </a:cubicBezTo>
                  <a:cubicBezTo>
                    <a:pt x="523875" y="952501"/>
                    <a:pt x="538162" y="945833"/>
                    <a:pt x="551497" y="940118"/>
                  </a:cubicBezTo>
                  <a:cubicBezTo>
                    <a:pt x="563880" y="934403"/>
                    <a:pt x="577215" y="930593"/>
                    <a:pt x="589597" y="924878"/>
                  </a:cubicBezTo>
                  <a:cubicBezTo>
                    <a:pt x="597217" y="921068"/>
                    <a:pt x="604837" y="914401"/>
                    <a:pt x="612457" y="908686"/>
                  </a:cubicBezTo>
                  <a:cubicBezTo>
                    <a:pt x="617220" y="903923"/>
                    <a:pt x="621030" y="899161"/>
                    <a:pt x="623887" y="894398"/>
                  </a:cubicBezTo>
                  <a:cubicBezTo>
                    <a:pt x="621982" y="907733"/>
                    <a:pt x="623887" y="923926"/>
                    <a:pt x="621982" y="936308"/>
                  </a:cubicBezTo>
                  <a:cubicBezTo>
                    <a:pt x="619125" y="946786"/>
                    <a:pt x="616267" y="957263"/>
                    <a:pt x="611505" y="966788"/>
                  </a:cubicBezTo>
                  <a:cubicBezTo>
                    <a:pt x="597217" y="993458"/>
                    <a:pt x="570547" y="1021081"/>
                    <a:pt x="547687" y="1040131"/>
                  </a:cubicBezTo>
                  <a:cubicBezTo>
                    <a:pt x="519112" y="1063943"/>
                    <a:pt x="490537" y="1073468"/>
                    <a:pt x="457200" y="1085851"/>
                  </a:cubicBezTo>
                  <a:cubicBezTo>
                    <a:pt x="452437" y="1087756"/>
                    <a:pt x="447675" y="1088708"/>
                    <a:pt x="443865" y="1091566"/>
                  </a:cubicBezTo>
                  <a:cubicBezTo>
                    <a:pt x="441960" y="1092518"/>
                    <a:pt x="441007" y="1096328"/>
                    <a:pt x="440055" y="1098233"/>
                  </a:cubicBezTo>
                  <a:cubicBezTo>
                    <a:pt x="435292" y="1107758"/>
                    <a:pt x="430530" y="1117283"/>
                    <a:pt x="425767" y="1125856"/>
                  </a:cubicBezTo>
                  <a:cubicBezTo>
                    <a:pt x="422910" y="1131571"/>
                    <a:pt x="420052" y="1137286"/>
                    <a:pt x="415290" y="1141096"/>
                  </a:cubicBezTo>
                  <a:cubicBezTo>
                    <a:pt x="412432" y="1143001"/>
                    <a:pt x="407670" y="1143953"/>
                    <a:pt x="404812" y="1142048"/>
                  </a:cubicBezTo>
                  <a:cubicBezTo>
                    <a:pt x="401955" y="1140143"/>
                    <a:pt x="401002" y="1136333"/>
                    <a:pt x="400050" y="1132523"/>
                  </a:cubicBezTo>
                  <a:cubicBezTo>
                    <a:pt x="399097" y="1128713"/>
                    <a:pt x="400050" y="1124903"/>
                    <a:pt x="401002" y="1122046"/>
                  </a:cubicBezTo>
                  <a:cubicBezTo>
                    <a:pt x="405765" y="1110616"/>
                    <a:pt x="414337" y="1101091"/>
                    <a:pt x="419100" y="1088708"/>
                  </a:cubicBezTo>
                  <a:cubicBezTo>
                    <a:pt x="421005" y="1083946"/>
                    <a:pt x="421005" y="1079183"/>
                    <a:pt x="420052" y="1074421"/>
                  </a:cubicBezTo>
                  <a:cubicBezTo>
                    <a:pt x="418147" y="1063943"/>
                    <a:pt x="403860" y="1047751"/>
                    <a:pt x="399097" y="1038226"/>
                  </a:cubicBezTo>
                  <a:cubicBezTo>
                    <a:pt x="385762" y="1012508"/>
                    <a:pt x="372427" y="984886"/>
                    <a:pt x="366712" y="956311"/>
                  </a:cubicBezTo>
                  <a:cubicBezTo>
                    <a:pt x="360997" y="928688"/>
                    <a:pt x="356235" y="891541"/>
                    <a:pt x="363855" y="862966"/>
                  </a:cubicBezTo>
                  <a:cubicBezTo>
                    <a:pt x="368617" y="845821"/>
                    <a:pt x="380047" y="835343"/>
                    <a:pt x="391477" y="823913"/>
                  </a:cubicBezTo>
                  <a:close/>
                  <a:moveTo>
                    <a:pt x="360997" y="643891"/>
                  </a:moveTo>
                  <a:cubicBezTo>
                    <a:pt x="361950" y="649606"/>
                    <a:pt x="362902" y="656273"/>
                    <a:pt x="366712" y="662941"/>
                  </a:cubicBezTo>
                  <a:cubicBezTo>
                    <a:pt x="370522" y="669608"/>
                    <a:pt x="375285" y="675323"/>
                    <a:pt x="381000" y="679133"/>
                  </a:cubicBezTo>
                  <a:cubicBezTo>
                    <a:pt x="389572" y="686754"/>
                    <a:pt x="400050" y="692468"/>
                    <a:pt x="408622" y="699136"/>
                  </a:cubicBezTo>
                  <a:cubicBezTo>
                    <a:pt x="419100" y="707708"/>
                    <a:pt x="428625" y="716281"/>
                    <a:pt x="439102" y="725806"/>
                  </a:cubicBezTo>
                  <a:cubicBezTo>
                    <a:pt x="447675" y="733426"/>
                    <a:pt x="456247" y="741998"/>
                    <a:pt x="462915" y="750571"/>
                  </a:cubicBezTo>
                  <a:cubicBezTo>
                    <a:pt x="468630" y="757238"/>
                    <a:pt x="471487" y="766763"/>
                    <a:pt x="475297" y="774383"/>
                  </a:cubicBezTo>
                  <a:cubicBezTo>
                    <a:pt x="478155" y="780098"/>
                    <a:pt x="481012" y="786766"/>
                    <a:pt x="483870" y="793433"/>
                  </a:cubicBezTo>
                  <a:cubicBezTo>
                    <a:pt x="488632" y="785813"/>
                    <a:pt x="492442" y="777241"/>
                    <a:pt x="497205" y="769621"/>
                  </a:cubicBezTo>
                  <a:cubicBezTo>
                    <a:pt x="501967" y="761048"/>
                    <a:pt x="506730" y="753429"/>
                    <a:pt x="511492" y="745808"/>
                  </a:cubicBezTo>
                  <a:cubicBezTo>
                    <a:pt x="518160" y="737236"/>
                    <a:pt x="525780" y="729616"/>
                    <a:pt x="533400" y="722948"/>
                  </a:cubicBezTo>
                  <a:cubicBezTo>
                    <a:pt x="543877" y="712471"/>
                    <a:pt x="554355" y="702946"/>
                    <a:pt x="565785" y="693421"/>
                  </a:cubicBezTo>
                  <a:cubicBezTo>
                    <a:pt x="574357" y="685801"/>
                    <a:pt x="583882" y="678181"/>
                    <a:pt x="591502" y="668656"/>
                  </a:cubicBezTo>
                  <a:cubicBezTo>
                    <a:pt x="597217" y="661988"/>
                    <a:pt x="599122" y="652463"/>
                    <a:pt x="603885" y="644843"/>
                  </a:cubicBezTo>
                  <a:cubicBezTo>
                    <a:pt x="607695" y="657226"/>
                    <a:pt x="614362" y="668656"/>
                    <a:pt x="615315" y="681038"/>
                  </a:cubicBezTo>
                  <a:cubicBezTo>
                    <a:pt x="617220" y="695326"/>
                    <a:pt x="616267" y="710566"/>
                    <a:pt x="612457" y="723901"/>
                  </a:cubicBezTo>
                  <a:cubicBezTo>
                    <a:pt x="609600" y="736283"/>
                    <a:pt x="602932" y="748666"/>
                    <a:pt x="596265" y="762001"/>
                  </a:cubicBezTo>
                  <a:cubicBezTo>
                    <a:pt x="588645" y="778193"/>
                    <a:pt x="580072" y="795338"/>
                    <a:pt x="569595" y="810579"/>
                  </a:cubicBezTo>
                  <a:cubicBezTo>
                    <a:pt x="560070" y="823913"/>
                    <a:pt x="546735" y="836296"/>
                    <a:pt x="535305" y="846773"/>
                  </a:cubicBezTo>
                  <a:cubicBezTo>
                    <a:pt x="525780" y="855346"/>
                    <a:pt x="515302" y="862013"/>
                    <a:pt x="506730" y="870586"/>
                  </a:cubicBezTo>
                  <a:cubicBezTo>
                    <a:pt x="502920" y="873443"/>
                    <a:pt x="499110" y="877254"/>
                    <a:pt x="497205" y="881063"/>
                  </a:cubicBezTo>
                  <a:cubicBezTo>
                    <a:pt x="496252" y="883921"/>
                    <a:pt x="496252" y="886779"/>
                    <a:pt x="496252" y="889636"/>
                  </a:cubicBezTo>
                  <a:cubicBezTo>
                    <a:pt x="496252" y="898208"/>
                    <a:pt x="497205" y="906781"/>
                    <a:pt x="496252" y="916306"/>
                  </a:cubicBezTo>
                  <a:cubicBezTo>
                    <a:pt x="495300" y="925831"/>
                    <a:pt x="494347" y="936308"/>
                    <a:pt x="492442" y="945833"/>
                  </a:cubicBezTo>
                  <a:cubicBezTo>
                    <a:pt x="491490" y="949644"/>
                    <a:pt x="490537" y="953454"/>
                    <a:pt x="487680" y="955358"/>
                  </a:cubicBezTo>
                  <a:cubicBezTo>
                    <a:pt x="483870" y="957263"/>
                    <a:pt x="480060" y="955358"/>
                    <a:pt x="476250" y="953454"/>
                  </a:cubicBezTo>
                  <a:cubicBezTo>
                    <a:pt x="472440" y="951548"/>
                    <a:pt x="469582" y="947738"/>
                    <a:pt x="469582" y="943929"/>
                  </a:cubicBezTo>
                  <a:cubicBezTo>
                    <a:pt x="468630" y="936308"/>
                    <a:pt x="472440" y="928688"/>
                    <a:pt x="472440" y="921069"/>
                  </a:cubicBezTo>
                  <a:cubicBezTo>
                    <a:pt x="473392" y="909638"/>
                    <a:pt x="475297" y="897256"/>
                    <a:pt x="474345" y="885826"/>
                  </a:cubicBezTo>
                  <a:cubicBezTo>
                    <a:pt x="474345" y="880111"/>
                    <a:pt x="471487" y="875348"/>
                    <a:pt x="468630" y="871538"/>
                  </a:cubicBezTo>
                  <a:cubicBezTo>
                    <a:pt x="456247" y="851536"/>
                    <a:pt x="424815" y="835343"/>
                    <a:pt x="407670" y="818198"/>
                  </a:cubicBezTo>
                  <a:cubicBezTo>
                    <a:pt x="382905" y="790576"/>
                    <a:pt x="353377" y="740093"/>
                    <a:pt x="348615" y="703898"/>
                  </a:cubicBezTo>
                  <a:cubicBezTo>
                    <a:pt x="345757" y="683896"/>
                    <a:pt x="355282" y="663893"/>
                    <a:pt x="360997" y="643891"/>
                  </a:cubicBezTo>
                  <a:close/>
                  <a:moveTo>
                    <a:pt x="448627" y="249555"/>
                  </a:moveTo>
                  <a:cubicBezTo>
                    <a:pt x="454342" y="255270"/>
                    <a:pt x="460057" y="260985"/>
                    <a:pt x="464820" y="267652"/>
                  </a:cubicBezTo>
                  <a:cubicBezTo>
                    <a:pt x="471487" y="276225"/>
                    <a:pt x="479107" y="284798"/>
                    <a:pt x="481965" y="294323"/>
                  </a:cubicBezTo>
                  <a:cubicBezTo>
                    <a:pt x="486727" y="308610"/>
                    <a:pt x="488632" y="323850"/>
                    <a:pt x="488632" y="339090"/>
                  </a:cubicBezTo>
                  <a:cubicBezTo>
                    <a:pt x="489585" y="354330"/>
                    <a:pt x="488632" y="370522"/>
                    <a:pt x="485775" y="385763"/>
                  </a:cubicBezTo>
                  <a:cubicBezTo>
                    <a:pt x="482917" y="404813"/>
                    <a:pt x="478155" y="423863"/>
                    <a:pt x="472440" y="442913"/>
                  </a:cubicBezTo>
                  <a:cubicBezTo>
                    <a:pt x="469582" y="453390"/>
                    <a:pt x="463867" y="463868"/>
                    <a:pt x="460057" y="474345"/>
                  </a:cubicBezTo>
                  <a:cubicBezTo>
                    <a:pt x="457200" y="480060"/>
                    <a:pt x="454342" y="485775"/>
                    <a:pt x="453390" y="492443"/>
                  </a:cubicBezTo>
                  <a:cubicBezTo>
                    <a:pt x="452437" y="501015"/>
                    <a:pt x="454342" y="509588"/>
                    <a:pt x="456247" y="518160"/>
                  </a:cubicBezTo>
                  <a:cubicBezTo>
                    <a:pt x="458152" y="525780"/>
                    <a:pt x="461962" y="533400"/>
                    <a:pt x="465772" y="541020"/>
                  </a:cubicBezTo>
                  <a:cubicBezTo>
                    <a:pt x="466725" y="543878"/>
                    <a:pt x="466725" y="548640"/>
                    <a:pt x="469582" y="547688"/>
                  </a:cubicBezTo>
                  <a:cubicBezTo>
                    <a:pt x="473392" y="547688"/>
                    <a:pt x="475297" y="542925"/>
                    <a:pt x="477202" y="540068"/>
                  </a:cubicBezTo>
                  <a:cubicBezTo>
                    <a:pt x="483870" y="533400"/>
                    <a:pt x="489585" y="525780"/>
                    <a:pt x="496252" y="518160"/>
                  </a:cubicBezTo>
                  <a:cubicBezTo>
                    <a:pt x="502920" y="510540"/>
                    <a:pt x="508635" y="501968"/>
                    <a:pt x="515302" y="493395"/>
                  </a:cubicBezTo>
                  <a:cubicBezTo>
                    <a:pt x="519112" y="487680"/>
                    <a:pt x="522922" y="482918"/>
                    <a:pt x="526732" y="478155"/>
                  </a:cubicBezTo>
                  <a:cubicBezTo>
                    <a:pt x="530542" y="472440"/>
                    <a:pt x="534352" y="467678"/>
                    <a:pt x="536257" y="461963"/>
                  </a:cubicBezTo>
                  <a:cubicBezTo>
                    <a:pt x="538162" y="456247"/>
                    <a:pt x="538162" y="450533"/>
                    <a:pt x="539115" y="444818"/>
                  </a:cubicBezTo>
                  <a:cubicBezTo>
                    <a:pt x="542925" y="452438"/>
                    <a:pt x="548640" y="460058"/>
                    <a:pt x="551497" y="468630"/>
                  </a:cubicBezTo>
                  <a:cubicBezTo>
                    <a:pt x="556260" y="481013"/>
                    <a:pt x="561022" y="493395"/>
                    <a:pt x="561975" y="506730"/>
                  </a:cubicBezTo>
                  <a:cubicBezTo>
                    <a:pt x="562927" y="518160"/>
                    <a:pt x="561975" y="530543"/>
                    <a:pt x="559117" y="542925"/>
                  </a:cubicBezTo>
                  <a:cubicBezTo>
                    <a:pt x="561022" y="558165"/>
                    <a:pt x="556260" y="575310"/>
                    <a:pt x="549592" y="592455"/>
                  </a:cubicBezTo>
                  <a:cubicBezTo>
                    <a:pt x="543877" y="608648"/>
                    <a:pt x="536257" y="622935"/>
                    <a:pt x="526732" y="638175"/>
                  </a:cubicBezTo>
                  <a:cubicBezTo>
                    <a:pt x="521970" y="646748"/>
                    <a:pt x="514350" y="653415"/>
                    <a:pt x="507682" y="661035"/>
                  </a:cubicBezTo>
                  <a:cubicBezTo>
                    <a:pt x="504825" y="664845"/>
                    <a:pt x="500062" y="667703"/>
                    <a:pt x="498157" y="672465"/>
                  </a:cubicBezTo>
                  <a:cubicBezTo>
                    <a:pt x="496252" y="676275"/>
                    <a:pt x="498157" y="681990"/>
                    <a:pt x="497205" y="685800"/>
                  </a:cubicBezTo>
                  <a:cubicBezTo>
                    <a:pt x="496252" y="696278"/>
                    <a:pt x="496252" y="706755"/>
                    <a:pt x="495300" y="717233"/>
                  </a:cubicBezTo>
                  <a:cubicBezTo>
                    <a:pt x="495300" y="722948"/>
                    <a:pt x="495300" y="727710"/>
                    <a:pt x="494347" y="733425"/>
                  </a:cubicBezTo>
                  <a:cubicBezTo>
                    <a:pt x="493395" y="736283"/>
                    <a:pt x="490537" y="739140"/>
                    <a:pt x="487680" y="740093"/>
                  </a:cubicBezTo>
                  <a:cubicBezTo>
                    <a:pt x="484822" y="741045"/>
                    <a:pt x="481012" y="741045"/>
                    <a:pt x="478155" y="739140"/>
                  </a:cubicBezTo>
                  <a:cubicBezTo>
                    <a:pt x="475297" y="737235"/>
                    <a:pt x="472440" y="733425"/>
                    <a:pt x="471487" y="729615"/>
                  </a:cubicBezTo>
                  <a:cubicBezTo>
                    <a:pt x="470535" y="720090"/>
                    <a:pt x="473392" y="711518"/>
                    <a:pt x="472440" y="702945"/>
                  </a:cubicBezTo>
                  <a:cubicBezTo>
                    <a:pt x="471487" y="696278"/>
                    <a:pt x="469582" y="690562"/>
                    <a:pt x="466725" y="684848"/>
                  </a:cubicBezTo>
                  <a:cubicBezTo>
                    <a:pt x="464820" y="681990"/>
                    <a:pt x="461010" y="681037"/>
                    <a:pt x="457200" y="679133"/>
                  </a:cubicBezTo>
                  <a:cubicBezTo>
                    <a:pt x="447675" y="674370"/>
                    <a:pt x="438150" y="670560"/>
                    <a:pt x="429577" y="665798"/>
                  </a:cubicBezTo>
                  <a:cubicBezTo>
                    <a:pt x="416242" y="658178"/>
                    <a:pt x="401955" y="651510"/>
                    <a:pt x="389572" y="641985"/>
                  </a:cubicBezTo>
                  <a:cubicBezTo>
                    <a:pt x="374332" y="630555"/>
                    <a:pt x="359092" y="618173"/>
                    <a:pt x="345757" y="602933"/>
                  </a:cubicBezTo>
                  <a:cubicBezTo>
                    <a:pt x="335280" y="589598"/>
                    <a:pt x="326707" y="575310"/>
                    <a:pt x="319087" y="559118"/>
                  </a:cubicBezTo>
                  <a:cubicBezTo>
                    <a:pt x="313372" y="546735"/>
                    <a:pt x="311467" y="532448"/>
                    <a:pt x="309562" y="519113"/>
                  </a:cubicBezTo>
                  <a:cubicBezTo>
                    <a:pt x="308610" y="510540"/>
                    <a:pt x="311467" y="501968"/>
                    <a:pt x="312420" y="492443"/>
                  </a:cubicBezTo>
                  <a:cubicBezTo>
                    <a:pt x="317182" y="498158"/>
                    <a:pt x="321945" y="504825"/>
                    <a:pt x="325755" y="511493"/>
                  </a:cubicBezTo>
                  <a:cubicBezTo>
                    <a:pt x="333375" y="518160"/>
                    <a:pt x="342900" y="522923"/>
                    <a:pt x="351472" y="527685"/>
                  </a:cubicBezTo>
                  <a:cubicBezTo>
                    <a:pt x="366712" y="536258"/>
                    <a:pt x="383857" y="542925"/>
                    <a:pt x="399097" y="551498"/>
                  </a:cubicBezTo>
                  <a:cubicBezTo>
                    <a:pt x="409575" y="557213"/>
                    <a:pt x="420052" y="564833"/>
                    <a:pt x="429577" y="572453"/>
                  </a:cubicBezTo>
                  <a:cubicBezTo>
                    <a:pt x="438150" y="579120"/>
                    <a:pt x="444817" y="586740"/>
                    <a:pt x="452437" y="594360"/>
                  </a:cubicBezTo>
                  <a:cubicBezTo>
                    <a:pt x="449580" y="584835"/>
                    <a:pt x="445770" y="575310"/>
                    <a:pt x="443865" y="566738"/>
                  </a:cubicBezTo>
                  <a:cubicBezTo>
                    <a:pt x="441960" y="558165"/>
                    <a:pt x="443865" y="549593"/>
                    <a:pt x="441960" y="541020"/>
                  </a:cubicBezTo>
                  <a:cubicBezTo>
                    <a:pt x="440055" y="530543"/>
                    <a:pt x="438150" y="520065"/>
                    <a:pt x="433387" y="511493"/>
                  </a:cubicBezTo>
                  <a:cubicBezTo>
                    <a:pt x="430530" y="505778"/>
                    <a:pt x="424815" y="501968"/>
                    <a:pt x="419100" y="500063"/>
                  </a:cubicBezTo>
                  <a:cubicBezTo>
                    <a:pt x="411480" y="497205"/>
                    <a:pt x="401955" y="499110"/>
                    <a:pt x="393382" y="497205"/>
                  </a:cubicBezTo>
                  <a:cubicBezTo>
                    <a:pt x="383857" y="495300"/>
                    <a:pt x="375285" y="491490"/>
                    <a:pt x="366712" y="487680"/>
                  </a:cubicBezTo>
                  <a:cubicBezTo>
                    <a:pt x="353377" y="481965"/>
                    <a:pt x="340042" y="476250"/>
                    <a:pt x="326707" y="468630"/>
                  </a:cubicBezTo>
                  <a:cubicBezTo>
                    <a:pt x="310515" y="459105"/>
                    <a:pt x="294322" y="449580"/>
                    <a:pt x="280035" y="438150"/>
                  </a:cubicBezTo>
                  <a:cubicBezTo>
                    <a:pt x="267652" y="427672"/>
                    <a:pt x="256222" y="416243"/>
                    <a:pt x="247650" y="403860"/>
                  </a:cubicBezTo>
                  <a:cubicBezTo>
                    <a:pt x="241935" y="395288"/>
                    <a:pt x="238125" y="383858"/>
                    <a:pt x="236220" y="373380"/>
                  </a:cubicBezTo>
                  <a:cubicBezTo>
                    <a:pt x="234315" y="365760"/>
                    <a:pt x="235267" y="357188"/>
                    <a:pt x="235267" y="347663"/>
                  </a:cubicBezTo>
                  <a:cubicBezTo>
                    <a:pt x="240030" y="351472"/>
                    <a:pt x="243840" y="358140"/>
                    <a:pt x="249555" y="361950"/>
                  </a:cubicBezTo>
                  <a:cubicBezTo>
                    <a:pt x="256222" y="366713"/>
                    <a:pt x="262890" y="369570"/>
                    <a:pt x="270510" y="371475"/>
                  </a:cubicBezTo>
                  <a:cubicBezTo>
                    <a:pt x="280035" y="374333"/>
                    <a:pt x="290512" y="374333"/>
                    <a:pt x="300990" y="376238"/>
                  </a:cubicBezTo>
                  <a:cubicBezTo>
                    <a:pt x="311467" y="379095"/>
                    <a:pt x="321945" y="381953"/>
                    <a:pt x="333375" y="385763"/>
                  </a:cubicBezTo>
                  <a:cubicBezTo>
                    <a:pt x="345757" y="389572"/>
                    <a:pt x="357187" y="393383"/>
                    <a:pt x="367665" y="399097"/>
                  </a:cubicBezTo>
                  <a:cubicBezTo>
                    <a:pt x="380047" y="405765"/>
                    <a:pt x="390525" y="414338"/>
                    <a:pt x="401955" y="421958"/>
                  </a:cubicBezTo>
                  <a:cubicBezTo>
                    <a:pt x="402907" y="412433"/>
                    <a:pt x="403860" y="402908"/>
                    <a:pt x="404812" y="393383"/>
                  </a:cubicBezTo>
                  <a:cubicBezTo>
                    <a:pt x="405765" y="385763"/>
                    <a:pt x="406717" y="378143"/>
                    <a:pt x="408622" y="370522"/>
                  </a:cubicBezTo>
                  <a:cubicBezTo>
                    <a:pt x="413385" y="355283"/>
                    <a:pt x="418147" y="340043"/>
                    <a:pt x="423862" y="324803"/>
                  </a:cubicBezTo>
                  <a:cubicBezTo>
                    <a:pt x="428625" y="312420"/>
                    <a:pt x="436245" y="301943"/>
                    <a:pt x="441007" y="290513"/>
                  </a:cubicBezTo>
                  <a:cubicBezTo>
                    <a:pt x="443865" y="282893"/>
                    <a:pt x="445770" y="273368"/>
                    <a:pt x="447675" y="264795"/>
                  </a:cubicBezTo>
                  <a:cubicBezTo>
                    <a:pt x="448627" y="260033"/>
                    <a:pt x="448627" y="254318"/>
                    <a:pt x="448627" y="249555"/>
                  </a:cubicBezTo>
                  <a:close/>
                  <a:moveTo>
                    <a:pt x="25717" y="4764"/>
                  </a:moveTo>
                  <a:cubicBezTo>
                    <a:pt x="36195" y="3811"/>
                    <a:pt x="47625" y="2858"/>
                    <a:pt x="58102" y="5716"/>
                  </a:cubicBezTo>
                  <a:cubicBezTo>
                    <a:pt x="69532" y="8574"/>
                    <a:pt x="80010" y="13336"/>
                    <a:pt x="90488" y="18099"/>
                  </a:cubicBezTo>
                  <a:cubicBezTo>
                    <a:pt x="103822" y="25719"/>
                    <a:pt x="116205" y="34291"/>
                    <a:pt x="128588" y="43816"/>
                  </a:cubicBezTo>
                  <a:cubicBezTo>
                    <a:pt x="140017" y="53341"/>
                    <a:pt x="151447" y="62866"/>
                    <a:pt x="160972" y="73344"/>
                  </a:cubicBezTo>
                  <a:cubicBezTo>
                    <a:pt x="170497" y="83821"/>
                    <a:pt x="177165" y="96204"/>
                    <a:pt x="184785" y="107634"/>
                  </a:cubicBezTo>
                  <a:cubicBezTo>
                    <a:pt x="179070" y="108586"/>
                    <a:pt x="173355" y="111444"/>
                    <a:pt x="167640" y="111444"/>
                  </a:cubicBezTo>
                  <a:cubicBezTo>
                    <a:pt x="154305" y="112396"/>
                    <a:pt x="141922" y="111444"/>
                    <a:pt x="129540" y="108586"/>
                  </a:cubicBezTo>
                  <a:cubicBezTo>
                    <a:pt x="119063" y="106681"/>
                    <a:pt x="109538" y="104776"/>
                    <a:pt x="100013" y="100014"/>
                  </a:cubicBezTo>
                  <a:cubicBezTo>
                    <a:pt x="87630" y="93346"/>
                    <a:pt x="76200" y="85726"/>
                    <a:pt x="64770" y="77154"/>
                  </a:cubicBezTo>
                  <a:cubicBezTo>
                    <a:pt x="56197" y="69534"/>
                    <a:pt x="49530" y="60009"/>
                    <a:pt x="41910" y="50484"/>
                  </a:cubicBezTo>
                  <a:cubicBezTo>
                    <a:pt x="35242" y="42864"/>
                    <a:pt x="29527" y="33339"/>
                    <a:pt x="22860" y="25719"/>
                  </a:cubicBezTo>
                  <a:cubicBezTo>
                    <a:pt x="16192" y="19051"/>
                    <a:pt x="4763" y="18099"/>
                    <a:pt x="0" y="11431"/>
                  </a:cubicBezTo>
                  <a:cubicBezTo>
                    <a:pt x="9525" y="8574"/>
                    <a:pt x="17145" y="5716"/>
                    <a:pt x="25717" y="4764"/>
                  </a:cubicBezTo>
                  <a:close/>
                  <a:moveTo>
                    <a:pt x="193357" y="0"/>
                  </a:moveTo>
                  <a:cubicBezTo>
                    <a:pt x="200024" y="2858"/>
                    <a:pt x="207644" y="3810"/>
                    <a:pt x="213359" y="7620"/>
                  </a:cubicBezTo>
                  <a:cubicBezTo>
                    <a:pt x="221932" y="13335"/>
                    <a:pt x="229552" y="20003"/>
                    <a:pt x="236219" y="26670"/>
                  </a:cubicBezTo>
                  <a:cubicBezTo>
                    <a:pt x="241934" y="32385"/>
                    <a:pt x="249554" y="37148"/>
                    <a:pt x="252412" y="44768"/>
                  </a:cubicBezTo>
                  <a:cubicBezTo>
                    <a:pt x="259079" y="58103"/>
                    <a:pt x="263842" y="73343"/>
                    <a:pt x="267652" y="88583"/>
                  </a:cubicBezTo>
                  <a:cubicBezTo>
                    <a:pt x="271462" y="104775"/>
                    <a:pt x="271462" y="121920"/>
                    <a:pt x="274319" y="139065"/>
                  </a:cubicBezTo>
                  <a:cubicBezTo>
                    <a:pt x="276224" y="149543"/>
                    <a:pt x="279082" y="160020"/>
                    <a:pt x="281939" y="169545"/>
                  </a:cubicBezTo>
                  <a:cubicBezTo>
                    <a:pt x="286702" y="182880"/>
                    <a:pt x="292417" y="195263"/>
                    <a:pt x="298132" y="208598"/>
                  </a:cubicBezTo>
                  <a:cubicBezTo>
                    <a:pt x="300037" y="212408"/>
                    <a:pt x="303847" y="216218"/>
                    <a:pt x="305752" y="220028"/>
                  </a:cubicBezTo>
                  <a:cubicBezTo>
                    <a:pt x="305752" y="216218"/>
                    <a:pt x="305752" y="213360"/>
                    <a:pt x="305752" y="209550"/>
                  </a:cubicBezTo>
                  <a:cubicBezTo>
                    <a:pt x="305752" y="202883"/>
                    <a:pt x="305752" y="195263"/>
                    <a:pt x="306704" y="188595"/>
                  </a:cubicBezTo>
                  <a:cubicBezTo>
                    <a:pt x="307657" y="177165"/>
                    <a:pt x="309562" y="166688"/>
                    <a:pt x="312419" y="155258"/>
                  </a:cubicBezTo>
                  <a:cubicBezTo>
                    <a:pt x="315277" y="143828"/>
                    <a:pt x="320992" y="133350"/>
                    <a:pt x="322897" y="121920"/>
                  </a:cubicBezTo>
                  <a:cubicBezTo>
                    <a:pt x="323849" y="114300"/>
                    <a:pt x="323849" y="106680"/>
                    <a:pt x="322897" y="99060"/>
                  </a:cubicBezTo>
                  <a:cubicBezTo>
                    <a:pt x="321944" y="93345"/>
                    <a:pt x="319087" y="88583"/>
                    <a:pt x="317182" y="83820"/>
                  </a:cubicBezTo>
                  <a:cubicBezTo>
                    <a:pt x="322897" y="87630"/>
                    <a:pt x="328612" y="90488"/>
                    <a:pt x="334327" y="94298"/>
                  </a:cubicBezTo>
                  <a:cubicBezTo>
                    <a:pt x="340994" y="99060"/>
                    <a:pt x="347662" y="103823"/>
                    <a:pt x="353377" y="109538"/>
                  </a:cubicBezTo>
                  <a:cubicBezTo>
                    <a:pt x="359092" y="117158"/>
                    <a:pt x="364807" y="124778"/>
                    <a:pt x="367664" y="133350"/>
                  </a:cubicBezTo>
                  <a:cubicBezTo>
                    <a:pt x="372427" y="142875"/>
                    <a:pt x="375284" y="153353"/>
                    <a:pt x="377189" y="163830"/>
                  </a:cubicBezTo>
                  <a:cubicBezTo>
                    <a:pt x="380047" y="179070"/>
                    <a:pt x="382904" y="194310"/>
                    <a:pt x="383857" y="210503"/>
                  </a:cubicBezTo>
                  <a:cubicBezTo>
                    <a:pt x="384809" y="227648"/>
                    <a:pt x="384809" y="245745"/>
                    <a:pt x="382904" y="263843"/>
                  </a:cubicBezTo>
                  <a:cubicBezTo>
                    <a:pt x="381952" y="272415"/>
                    <a:pt x="378142" y="280035"/>
                    <a:pt x="376237" y="288608"/>
                  </a:cubicBezTo>
                  <a:cubicBezTo>
                    <a:pt x="375284" y="295275"/>
                    <a:pt x="374332" y="301943"/>
                    <a:pt x="375284" y="307658"/>
                  </a:cubicBezTo>
                  <a:cubicBezTo>
                    <a:pt x="376237" y="315278"/>
                    <a:pt x="378142" y="321945"/>
                    <a:pt x="381952" y="328613"/>
                  </a:cubicBezTo>
                  <a:cubicBezTo>
                    <a:pt x="385762" y="336233"/>
                    <a:pt x="391477" y="341948"/>
                    <a:pt x="396239" y="348615"/>
                  </a:cubicBezTo>
                  <a:cubicBezTo>
                    <a:pt x="398144" y="351473"/>
                    <a:pt x="401954" y="354330"/>
                    <a:pt x="402907" y="358140"/>
                  </a:cubicBezTo>
                  <a:cubicBezTo>
                    <a:pt x="403859" y="361950"/>
                    <a:pt x="403859" y="365760"/>
                    <a:pt x="401954" y="368618"/>
                  </a:cubicBezTo>
                  <a:cubicBezTo>
                    <a:pt x="398144" y="374333"/>
                    <a:pt x="393382" y="375285"/>
                    <a:pt x="389572" y="373380"/>
                  </a:cubicBezTo>
                  <a:cubicBezTo>
                    <a:pt x="384809" y="372428"/>
                    <a:pt x="381952" y="367665"/>
                    <a:pt x="379094" y="364808"/>
                  </a:cubicBezTo>
                  <a:cubicBezTo>
                    <a:pt x="375284" y="361950"/>
                    <a:pt x="371474" y="359093"/>
                    <a:pt x="367664" y="355283"/>
                  </a:cubicBezTo>
                  <a:cubicBezTo>
                    <a:pt x="363854" y="350520"/>
                    <a:pt x="360997" y="344805"/>
                    <a:pt x="358139" y="339090"/>
                  </a:cubicBezTo>
                  <a:cubicBezTo>
                    <a:pt x="355282" y="334328"/>
                    <a:pt x="354329" y="329565"/>
                    <a:pt x="351472" y="324803"/>
                  </a:cubicBezTo>
                  <a:cubicBezTo>
                    <a:pt x="340042" y="324803"/>
                    <a:pt x="329564" y="325755"/>
                    <a:pt x="319087" y="324803"/>
                  </a:cubicBezTo>
                  <a:cubicBezTo>
                    <a:pt x="307657" y="324803"/>
                    <a:pt x="295274" y="323850"/>
                    <a:pt x="282892" y="320993"/>
                  </a:cubicBezTo>
                  <a:cubicBezTo>
                    <a:pt x="268604" y="318135"/>
                    <a:pt x="253364" y="313373"/>
                    <a:pt x="239077" y="308610"/>
                  </a:cubicBezTo>
                  <a:cubicBezTo>
                    <a:pt x="224789" y="303848"/>
                    <a:pt x="210502" y="298133"/>
                    <a:pt x="196214" y="291465"/>
                  </a:cubicBezTo>
                  <a:cubicBezTo>
                    <a:pt x="186689" y="286703"/>
                    <a:pt x="177164" y="281940"/>
                    <a:pt x="169544" y="274320"/>
                  </a:cubicBezTo>
                  <a:cubicBezTo>
                    <a:pt x="162877" y="269558"/>
                    <a:pt x="159067" y="260033"/>
                    <a:pt x="155257" y="252413"/>
                  </a:cubicBezTo>
                  <a:cubicBezTo>
                    <a:pt x="152399" y="247650"/>
                    <a:pt x="149542" y="242888"/>
                    <a:pt x="148589" y="237173"/>
                  </a:cubicBezTo>
                  <a:cubicBezTo>
                    <a:pt x="146684" y="232410"/>
                    <a:pt x="145732" y="227648"/>
                    <a:pt x="143827" y="220980"/>
                  </a:cubicBezTo>
                  <a:cubicBezTo>
                    <a:pt x="146684" y="221933"/>
                    <a:pt x="149542" y="226695"/>
                    <a:pt x="154304" y="228600"/>
                  </a:cubicBezTo>
                  <a:cubicBezTo>
                    <a:pt x="159067" y="231458"/>
                    <a:pt x="163829" y="232410"/>
                    <a:pt x="169544" y="233363"/>
                  </a:cubicBezTo>
                  <a:cubicBezTo>
                    <a:pt x="176212" y="234315"/>
                    <a:pt x="182879" y="233363"/>
                    <a:pt x="189547" y="233363"/>
                  </a:cubicBezTo>
                  <a:cubicBezTo>
                    <a:pt x="199072" y="233363"/>
                    <a:pt x="208597" y="233363"/>
                    <a:pt x="218122" y="234315"/>
                  </a:cubicBezTo>
                  <a:cubicBezTo>
                    <a:pt x="227647" y="234315"/>
                    <a:pt x="237172" y="235268"/>
                    <a:pt x="246697" y="235268"/>
                  </a:cubicBezTo>
                  <a:cubicBezTo>
                    <a:pt x="259079" y="236220"/>
                    <a:pt x="270509" y="239078"/>
                    <a:pt x="281939" y="239078"/>
                  </a:cubicBezTo>
                  <a:cubicBezTo>
                    <a:pt x="279082" y="230505"/>
                    <a:pt x="276224" y="221933"/>
                    <a:pt x="273367" y="214313"/>
                  </a:cubicBezTo>
                  <a:cubicBezTo>
                    <a:pt x="270509" y="207645"/>
                    <a:pt x="270509" y="199073"/>
                    <a:pt x="265747" y="193358"/>
                  </a:cubicBezTo>
                  <a:cubicBezTo>
                    <a:pt x="262889" y="190500"/>
                    <a:pt x="258127" y="190500"/>
                    <a:pt x="254317" y="191453"/>
                  </a:cubicBezTo>
                  <a:cubicBezTo>
                    <a:pt x="250507" y="191453"/>
                    <a:pt x="247649" y="195263"/>
                    <a:pt x="243839" y="195263"/>
                  </a:cubicBezTo>
                  <a:cubicBezTo>
                    <a:pt x="234314" y="197168"/>
                    <a:pt x="224789" y="199073"/>
                    <a:pt x="216217" y="199073"/>
                  </a:cubicBezTo>
                  <a:cubicBezTo>
                    <a:pt x="202882" y="200025"/>
                    <a:pt x="189547" y="200025"/>
                    <a:pt x="175259" y="199073"/>
                  </a:cubicBezTo>
                  <a:cubicBezTo>
                    <a:pt x="162877" y="198120"/>
                    <a:pt x="150494" y="195263"/>
                    <a:pt x="139064" y="192405"/>
                  </a:cubicBezTo>
                  <a:cubicBezTo>
                    <a:pt x="126682" y="189548"/>
                    <a:pt x="114299" y="185738"/>
                    <a:pt x="102869" y="180023"/>
                  </a:cubicBezTo>
                  <a:cubicBezTo>
                    <a:pt x="95249" y="176213"/>
                    <a:pt x="87629" y="168593"/>
                    <a:pt x="81914" y="160973"/>
                  </a:cubicBezTo>
                  <a:cubicBezTo>
                    <a:pt x="76199" y="154305"/>
                    <a:pt x="74294" y="144780"/>
                    <a:pt x="70484" y="137160"/>
                  </a:cubicBezTo>
                  <a:cubicBezTo>
                    <a:pt x="76199" y="139065"/>
                    <a:pt x="80962" y="143828"/>
                    <a:pt x="86677" y="144780"/>
                  </a:cubicBezTo>
                  <a:cubicBezTo>
                    <a:pt x="92392" y="146685"/>
                    <a:pt x="99059" y="145733"/>
                    <a:pt x="105727" y="145733"/>
                  </a:cubicBezTo>
                  <a:cubicBezTo>
                    <a:pt x="114299" y="144780"/>
                    <a:pt x="121919" y="141923"/>
                    <a:pt x="130492" y="140018"/>
                  </a:cubicBezTo>
                  <a:cubicBezTo>
                    <a:pt x="139064" y="138113"/>
                    <a:pt x="147637" y="135255"/>
                    <a:pt x="156209" y="134303"/>
                  </a:cubicBezTo>
                  <a:cubicBezTo>
                    <a:pt x="164782" y="133350"/>
                    <a:pt x="173354" y="135255"/>
                    <a:pt x="180974" y="135255"/>
                  </a:cubicBezTo>
                  <a:cubicBezTo>
                    <a:pt x="187642" y="135255"/>
                    <a:pt x="195262" y="136208"/>
                    <a:pt x="201929" y="137160"/>
                  </a:cubicBezTo>
                  <a:cubicBezTo>
                    <a:pt x="207644" y="138113"/>
                    <a:pt x="213359" y="139065"/>
                    <a:pt x="218122" y="138113"/>
                  </a:cubicBezTo>
                  <a:cubicBezTo>
                    <a:pt x="214312" y="132398"/>
                    <a:pt x="209549" y="130493"/>
                    <a:pt x="207644" y="125730"/>
                  </a:cubicBezTo>
                  <a:cubicBezTo>
                    <a:pt x="205739" y="121920"/>
                    <a:pt x="204787" y="118110"/>
                    <a:pt x="204787" y="113348"/>
                  </a:cubicBezTo>
                  <a:cubicBezTo>
                    <a:pt x="203834" y="107633"/>
                    <a:pt x="203834" y="100965"/>
                    <a:pt x="202882" y="95250"/>
                  </a:cubicBezTo>
                  <a:cubicBezTo>
                    <a:pt x="201929" y="73343"/>
                    <a:pt x="201929" y="51435"/>
                    <a:pt x="200977" y="29528"/>
                  </a:cubicBezTo>
                  <a:cubicBezTo>
                    <a:pt x="200977" y="22860"/>
                    <a:pt x="200977" y="17145"/>
                    <a:pt x="199072" y="10478"/>
                  </a:cubicBezTo>
                  <a:cubicBezTo>
                    <a:pt x="198119" y="6668"/>
                    <a:pt x="195262" y="3810"/>
                    <a:pt x="19335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CFFD3D-1C09-426D-B821-330C8636C212}"/>
              </a:ext>
            </a:extLst>
          </p:cNvPr>
          <p:cNvGrpSpPr/>
          <p:nvPr/>
        </p:nvGrpSpPr>
        <p:grpSpPr>
          <a:xfrm>
            <a:off x="1887308" y="3765156"/>
            <a:ext cx="2138505" cy="747302"/>
            <a:chOff x="1887308" y="3765156"/>
            <a:chExt cx="2138505" cy="74730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F9E8D3F-E9B9-49DC-A652-D4F8080500AE}"/>
                </a:ext>
              </a:extLst>
            </p:cNvPr>
            <p:cNvSpPr txBox="1"/>
            <p:nvPr/>
          </p:nvSpPr>
          <p:spPr>
            <a:xfrm>
              <a:off x="1887308" y="4112348"/>
              <a:ext cx="2138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defRPr>
              </a:lvl1pPr>
            </a:lstStyle>
            <a:p>
              <a:pPr algn="ctr"/>
              <a:r>
                <a:rPr lang="zh-CN" altLang="en-US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省级荣誉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621BBA4-2E88-4916-83D5-847F30ACF550}"/>
                </a:ext>
              </a:extLst>
            </p:cNvPr>
            <p:cNvSpPr txBox="1"/>
            <p:nvPr/>
          </p:nvSpPr>
          <p:spPr>
            <a:xfrm>
              <a:off x="2591717" y="3765156"/>
              <a:ext cx="7296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defRPr>
              </a:lvl1pPr>
            </a:lstStyle>
            <a:p>
              <a:pPr algn="ctr"/>
              <a:r>
                <a:rPr lang="en-US" altLang="zh-CN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66</a:t>
              </a:r>
              <a:r>
                <a:rPr lang="zh-CN" altLang="en-US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个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1AFF6AE-7388-4CAC-A385-2E5640F3A3FA}"/>
              </a:ext>
            </a:extLst>
          </p:cNvPr>
          <p:cNvGrpSpPr/>
          <p:nvPr/>
        </p:nvGrpSpPr>
        <p:grpSpPr>
          <a:xfrm>
            <a:off x="8022438" y="3849016"/>
            <a:ext cx="2426005" cy="651625"/>
            <a:chOff x="1444538" y="3849016"/>
            <a:chExt cx="2426005" cy="651625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C6DCB6C-95ED-449D-B518-A0C6EF00FDBF}"/>
                </a:ext>
              </a:extLst>
            </p:cNvPr>
            <p:cNvSpPr/>
            <p:nvPr/>
          </p:nvSpPr>
          <p:spPr>
            <a:xfrm rot="900000">
              <a:off x="3592898" y="3849016"/>
              <a:ext cx="277645" cy="651623"/>
            </a:xfrm>
            <a:custGeom>
              <a:avLst/>
              <a:gdLst>
                <a:gd name="connsiteX0" fmla="*/ 293369 w 623887"/>
                <a:gd name="connsiteY0" fmla="*/ 1149668 h 1464246"/>
                <a:gd name="connsiteX1" fmla="*/ 287654 w 623887"/>
                <a:gd name="connsiteY1" fmla="*/ 1177291 h 1464246"/>
                <a:gd name="connsiteX2" fmla="*/ 293369 w 623887"/>
                <a:gd name="connsiteY2" fmla="*/ 1204913 h 1464246"/>
                <a:gd name="connsiteX3" fmla="*/ 301942 w 623887"/>
                <a:gd name="connsiteY3" fmla="*/ 1253491 h 1464246"/>
                <a:gd name="connsiteX4" fmla="*/ 302894 w 623887"/>
                <a:gd name="connsiteY4" fmla="*/ 1288733 h 1464246"/>
                <a:gd name="connsiteX5" fmla="*/ 299084 w 623887"/>
                <a:gd name="connsiteY5" fmla="*/ 1325880 h 1464246"/>
                <a:gd name="connsiteX6" fmla="*/ 293369 w 623887"/>
                <a:gd name="connsiteY6" fmla="*/ 1344930 h 1464246"/>
                <a:gd name="connsiteX7" fmla="*/ 320040 w 623887"/>
                <a:gd name="connsiteY7" fmla="*/ 1330643 h 1464246"/>
                <a:gd name="connsiteX8" fmla="*/ 347662 w 623887"/>
                <a:gd name="connsiteY8" fmla="*/ 1324928 h 1464246"/>
                <a:gd name="connsiteX9" fmla="*/ 390525 w 623887"/>
                <a:gd name="connsiteY9" fmla="*/ 1322070 h 1464246"/>
                <a:gd name="connsiteX10" fmla="*/ 434340 w 623887"/>
                <a:gd name="connsiteY10" fmla="*/ 1322070 h 1464246"/>
                <a:gd name="connsiteX11" fmla="*/ 456247 w 623887"/>
                <a:gd name="connsiteY11" fmla="*/ 1320166 h 1464246"/>
                <a:gd name="connsiteX12" fmla="*/ 478155 w 623887"/>
                <a:gd name="connsiteY12" fmla="*/ 1309688 h 1464246"/>
                <a:gd name="connsiteX13" fmla="*/ 463867 w 623887"/>
                <a:gd name="connsiteY13" fmla="*/ 1340168 h 1464246"/>
                <a:gd name="connsiteX14" fmla="*/ 444817 w 623887"/>
                <a:gd name="connsiteY14" fmla="*/ 1367791 h 1464246"/>
                <a:gd name="connsiteX15" fmla="*/ 405765 w 623887"/>
                <a:gd name="connsiteY15" fmla="*/ 1392555 h 1464246"/>
                <a:gd name="connsiteX16" fmla="*/ 367665 w 623887"/>
                <a:gd name="connsiteY16" fmla="*/ 1406843 h 1464246"/>
                <a:gd name="connsiteX17" fmla="*/ 335279 w 623887"/>
                <a:gd name="connsiteY17" fmla="*/ 1414463 h 1464246"/>
                <a:gd name="connsiteX18" fmla="*/ 303847 w 623887"/>
                <a:gd name="connsiteY18" fmla="*/ 1417321 h 1464246"/>
                <a:gd name="connsiteX19" fmla="*/ 272415 w 623887"/>
                <a:gd name="connsiteY19" fmla="*/ 1421130 h 1464246"/>
                <a:gd name="connsiteX20" fmla="*/ 246697 w 623887"/>
                <a:gd name="connsiteY20" fmla="*/ 1430655 h 1464246"/>
                <a:gd name="connsiteX21" fmla="*/ 220027 w 623887"/>
                <a:gd name="connsiteY21" fmla="*/ 1452563 h 1464246"/>
                <a:gd name="connsiteX22" fmla="*/ 203834 w 623887"/>
                <a:gd name="connsiteY22" fmla="*/ 1463993 h 1464246"/>
                <a:gd name="connsiteX23" fmla="*/ 197167 w 623887"/>
                <a:gd name="connsiteY23" fmla="*/ 1461136 h 1464246"/>
                <a:gd name="connsiteX24" fmla="*/ 191452 w 623887"/>
                <a:gd name="connsiteY24" fmla="*/ 1454468 h 1464246"/>
                <a:gd name="connsiteX25" fmla="*/ 193357 w 623887"/>
                <a:gd name="connsiteY25" fmla="*/ 1445896 h 1464246"/>
                <a:gd name="connsiteX26" fmla="*/ 202882 w 623887"/>
                <a:gd name="connsiteY26" fmla="*/ 1437323 h 1464246"/>
                <a:gd name="connsiteX27" fmla="*/ 223837 w 623887"/>
                <a:gd name="connsiteY27" fmla="*/ 1423988 h 1464246"/>
                <a:gd name="connsiteX28" fmla="*/ 227647 w 623887"/>
                <a:gd name="connsiteY28" fmla="*/ 1410653 h 1464246"/>
                <a:gd name="connsiteX29" fmla="*/ 220979 w 623887"/>
                <a:gd name="connsiteY29" fmla="*/ 1386841 h 1464246"/>
                <a:gd name="connsiteX30" fmla="*/ 214312 w 623887"/>
                <a:gd name="connsiteY30" fmla="*/ 1344930 h 1464246"/>
                <a:gd name="connsiteX31" fmla="*/ 215265 w 623887"/>
                <a:gd name="connsiteY31" fmla="*/ 1295400 h 1464246"/>
                <a:gd name="connsiteX32" fmla="*/ 224790 w 623887"/>
                <a:gd name="connsiteY32" fmla="*/ 1239203 h 1464246"/>
                <a:gd name="connsiteX33" fmla="*/ 243840 w 623887"/>
                <a:gd name="connsiteY33" fmla="*/ 1190625 h 1464246"/>
                <a:gd name="connsiteX34" fmla="*/ 264794 w 623887"/>
                <a:gd name="connsiteY34" fmla="*/ 1164908 h 1464246"/>
                <a:gd name="connsiteX35" fmla="*/ 293369 w 623887"/>
                <a:gd name="connsiteY35" fmla="*/ 1149668 h 1464246"/>
                <a:gd name="connsiteX36" fmla="*/ 358139 w 623887"/>
                <a:gd name="connsiteY36" fmla="*/ 991553 h 1464246"/>
                <a:gd name="connsiteX37" fmla="*/ 357187 w 623887"/>
                <a:gd name="connsiteY37" fmla="*/ 1019175 h 1464246"/>
                <a:gd name="connsiteX38" fmla="*/ 366712 w 623887"/>
                <a:gd name="connsiteY38" fmla="*/ 1045845 h 1464246"/>
                <a:gd name="connsiteX39" fmla="*/ 382904 w 623887"/>
                <a:gd name="connsiteY39" fmla="*/ 1091566 h 1464246"/>
                <a:gd name="connsiteX40" fmla="*/ 390524 w 623887"/>
                <a:gd name="connsiteY40" fmla="*/ 1126808 h 1464246"/>
                <a:gd name="connsiteX41" fmla="*/ 393382 w 623887"/>
                <a:gd name="connsiteY41" fmla="*/ 1163955 h 1464246"/>
                <a:gd name="connsiteX42" fmla="*/ 390524 w 623887"/>
                <a:gd name="connsiteY42" fmla="*/ 1183005 h 1464246"/>
                <a:gd name="connsiteX43" fmla="*/ 414337 w 623887"/>
                <a:gd name="connsiteY43" fmla="*/ 1163955 h 1464246"/>
                <a:gd name="connsiteX44" fmla="*/ 441007 w 623887"/>
                <a:gd name="connsiteY44" fmla="*/ 1157288 h 1464246"/>
                <a:gd name="connsiteX45" fmla="*/ 481964 w 623887"/>
                <a:gd name="connsiteY45" fmla="*/ 1147763 h 1464246"/>
                <a:gd name="connsiteX46" fmla="*/ 525779 w 623887"/>
                <a:gd name="connsiteY46" fmla="*/ 1140143 h 1464246"/>
                <a:gd name="connsiteX47" fmla="*/ 546734 w 623887"/>
                <a:gd name="connsiteY47" fmla="*/ 1135380 h 1464246"/>
                <a:gd name="connsiteX48" fmla="*/ 566737 w 623887"/>
                <a:gd name="connsiteY48" fmla="*/ 1122045 h 1464246"/>
                <a:gd name="connsiteX49" fmla="*/ 557212 w 623887"/>
                <a:gd name="connsiteY49" fmla="*/ 1154430 h 1464246"/>
                <a:gd name="connsiteX50" fmla="*/ 541019 w 623887"/>
                <a:gd name="connsiteY50" fmla="*/ 1183005 h 1464246"/>
                <a:gd name="connsiteX51" fmla="*/ 506729 w 623887"/>
                <a:gd name="connsiteY51" fmla="*/ 1213485 h 1464246"/>
                <a:gd name="connsiteX52" fmla="*/ 471487 w 623887"/>
                <a:gd name="connsiteY52" fmla="*/ 1233488 h 1464246"/>
                <a:gd name="connsiteX53" fmla="*/ 441959 w 623887"/>
                <a:gd name="connsiteY53" fmla="*/ 1246823 h 1464246"/>
                <a:gd name="connsiteX54" fmla="*/ 411479 w 623887"/>
                <a:gd name="connsiteY54" fmla="*/ 1254443 h 1464246"/>
                <a:gd name="connsiteX55" fmla="*/ 380999 w 623887"/>
                <a:gd name="connsiteY55" fmla="*/ 1263968 h 1464246"/>
                <a:gd name="connsiteX56" fmla="*/ 357187 w 623887"/>
                <a:gd name="connsiteY56" fmla="*/ 1277303 h 1464246"/>
                <a:gd name="connsiteX57" fmla="*/ 334327 w 623887"/>
                <a:gd name="connsiteY57" fmla="*/ 1303020 h 1464246"/>
                <a:gd name="connsiteX58" fmla="*/ 320039 w 623887"/>
                <a:gd name="connsiteY58" fmla="*/ 1317308 h 1464246"/>
                <a:gd name="connsiteX59" fmla="*/ 312419 w 623887"/>
                <a:gd name="connsiteY59" fmla="*/ 1315403 h 1464246"/>
                <a:gd name="connsiteX60" fmla="*/ 305752 w 623887"/>
                <a:gd name="connsiteY60" fmla="*/ 1309688 h 1464246"/>
                <a:gd name="connsiteX61" fmla="*/ 306704 w 623887"/>
                <a:gd name="connsiteY61" fmla="*/ 1300163 h 1464246"/>
                <a:gd name="connsiteX62" fmla="*/ 314324 w 623887"/>
                <a:gd name="connsiteY62" fmla="*/ 1289686 h 1464246"/>
                <a:gd name="connsiteX63" fmla="*/ 333374 w 623887"/>
                <a:gd name="connsiteY63" fmla="*/ 1272541 h 1464246"/>
                <a:gd name="connsiteX64" fmla="*/ 334327 w 623887"/>
                <a:gd name="connsiteY64" fmla="*/ 1258253 h 1464246"/>
                <a:gd name="connsiteX65" fmla="*/ 323849 w 623887"/>
                <a:gd name="connsiteY65" fmla="*/ 1235393 h 1464246"/>
                <a:gd name="connsiteX66" fmla="*/ 310514 w 623887"/>
                <a:gd name="connsiteY66" fmla="*/ 1195388 h 1464246"/>
                <a:gd name="connsiteX67" fmla="*/ 303847 w 623887"/>
                <a:gd name="connsiteY67" fmla="*/ 1146810 h 1464246"/>
                <a:gd name="connsiteX68" fmla="*/ 304799 w 623887"/>
                <a:gd name="connsiteY68" fmla="*/ 1090613 h 1464246"/>
                <a:gd name="connsiteX69" fmla="*/ 315277 w 623887"/>
                <a:gd name="connsiteY69" fmla="*/ 1040130 h 1464246"/>
                <a:gd name="connsiteX70" fmla="*/ 332422 w 623887"/>
                <a:gd name="connsiteY70" fmla="*/ 1011555 h 1464246"/>
                <a:gd name="connsiteX71" fmla="*/ 358139 w 623887"/>
                <a:gd name="connsiteY71" fmla="*/ 991553 h 1464246"/>
                <a:gd name="connsiteX72" fmla="*/ 391477 w 623887"/>
                <a:gd name="connsiteY72" fmla="*/ 823913 h 1464246"/>
                <a:gd name="connsiteX73" fmla="*/ 392430 w 623887"/>
                <a:gd name="connsiteY73" fmla="*/ 844868 h 1464246"/>
                <a:gd name="connsiteX74" fmla="*/ 401955 w 623887"/>
                <a:gd name="connsiteY74" fmla="*/ 872491 h 1464246"/>
                <a:gd name="connsiteX75" fmla="*/ 424815 w 623887"/>
                <a:gd name="connsiteY75" fmla="*/ 901066 h 1464246"/>
                <a:gd name="connsiteX76" fmla="*/ 447675 w 623887"/>
                <a:gd name="connsiteY76" fmla="*/ 932498 h 1464246"/>
                <a:gd name="connsiteX77" fmla="*/ 462915 w 623887"/>
                <a:gd name="connsiteY77" fmla="*/ 964883 h 1464246"/>
                <a:gd name="connsiteX78" fmla="*/ 467677 w 623887"/>
                <a:gd name="connsiteY78" fmla="*/ 985838 h 1464246"/>
                <a:gd name="connsiteX79" fmla="*/ 465772 w 623887"/>
                <a:gd name="connsiteY79" fmla="*/ 1004888 h 1464246"/>
                <a:gd name="connsiteX80" fmla="*/ 486727 w 623887"/>
                <a:gd name="connsiteY80" fmla="*/ 979171 h 1464246"/>
                <a:gd name="connsiteX81" fmla="*/ 511492 w 623887"/>
                <a:gd name="connsiteY81" fmla="*/ 960121 h 1464246"/>
                <a:gd name="connsiteX82" fmla="*/ 551497 w 623887"/>
                <a:gd name="connsiteY82" fmla="*/ 940118 h 1464246"/>
                <a:gd name="connsiteX83" fmla="*/ 589597 w 623887"/>
                <a:gd name="connsiteY83" fmla="*/ 924878 h 1464246"/>
                <a:gd name="connsiteX84" fmla="*/ 612457 w 623887"/>
                <a:gd name="connsiteY84" fmla="*/ 908686 h 1464246"/>
                <a:gd name="connsiteX85" fmla="*/ 623887 w 623887"/>
                <a:gd name="connsiteY85" fmla="*/ 894398 h 1464246"/>
                <a:gd name="connsiteX86" fmla="*/ 621982 w 623887"/>
                <a:gd name="connsiteY86" fmla="*/ 936308 h 1464246"/>
                <a:gd name="connsiteX87" fmla="*/ 611505 w 623887"/>
                <a:gd name="connsiteY87" fmla="*/ 966788 h 1464246"/>
                <a:gd name="connsiteX88" fmla="*/ 547687 w 623887"/>
                <a:gd name="connsiteY88" fmla="*/ 1040131 h 1464246"/>
                <a:gd name="connsiteX89" fmla="*/ 457200 w 623887"/>
                <a:gd name="connsiteY89" fmla="*/ 1085851 h 1464246"/>
                <a:gd name="connsiteX90" fmla="*/ 443865 w 623887"/>
                <a:gd name="connsiteY90" fmla="*/ 1091566 h 1464246"/>
                <a:gd name="connsiteX91" fmla="*/ 440055 w 623887"/>
                <a:gd name="connsiteY91" fmla="*/ 1098233 h 1464246"/>
                <a:gd name="connsiteX92" fmla="*/ 425767 w 623887"/>
                <a:gd name="connsiteY92" fmla="*/ 1125856 h 1464246"/>
                <a:gd name="connsiteX93" fmla="*/ 415290 w 623887"/>
                <a:gd name="connsiteY93" fmla="*/ 1141096 h 1464246"/>
                <a:gd name="connsiteX94" fmla="*/ 404812 w 623887"/>
                <a:gd name="connsiteY94" fmla="*/ 1142048 h 1464246"/>
                <a:gd name="connsiteX95" fmla="*/ 400050 w 623887"/>
                <a:gd name="connsiteY95" fmla="*/ 1132523 h 1464246"/>
                <a:gd name="connsiteX96" fmla="*/ 401002 w 623887"/>
                <a:gd name="connsiteY96" fmla="*/ 1122046 h 1464246"/>
                <a:gd name="connsiteX97" fmla="*/ 419100 w 623887"/>
                <a:gd name="connsiteY97" fmla="*/ 1088708 h 1464246"/>
                <a:gd name="connsiteX98" fmla="*/ 420052 w 623887"/>
                <a:gd name="connsiteY98" fmla="*/ 1074421 h 1464246"/>
                <a:gd name="connsiteX99" fmla="*/ 399097 w 623887"/>
                <a:gd name="connsiteY99" fmla="*/ 1038226 h 1464246"/>
                <a:gd name="connsiteX100" fmla="*/ 366712 w 623887"/>
                <a:gd name="connsiteY100" fmla="*/ 956311 h 1464246"/>
                <a:gd name="connsiteX101" fmla="*/ 363855 w 623887"/>
                <a:gd name="connsiteY101" fmla="*/ 862966 h 1464246"/>
                <a:gd name="connsiteX102" fmla="*/ 391477 w 623887"/>
                <a:gd name="connsiteY102" fmla="*/ 823913 h 1464246"/>
                <a:gd name="connsiteX103" fmla="*/ 360997 w 623887"/>
                <a:gd name="connsiteY103" fmla="*/ 643891 h 1464246"/>
                <a:gd name="connsiteX104" fmla="*/ 366712 w 623887"/>
                <a:gd name="connsiteY104" fmla="*/ 662941 h 1464246"/>
                <a:gd name="connsiteX105" fmla="*/ 381000 w 623887"/>
                <a:gd name="connsiteY105" fmla="*/ 679133 h 1464246"/>
                <a:gd name="connsiteX106" fmla="*/ 408622 w 623887"/>
                <a:gd name="connsiteY106" fmla="*/ 699136 h 1464246"/>
                <a:gd name="connsiteX107" fmla="*/ 439102 w 623887"/>
                <a:gd name="connsiteY107" fmla="*/ 725806 h 1464246"/>
                <a:gd name="connsiteX108" fmla="*/ 462915 w 623887"/>
                <a:gd name="connsiteY108" fmla="*/ 750571 h 1464246"/>
                <a:gd name="connsiteX109" fmla="*/ 475297 w 623887"/>
                <a:gd name="connsiteY109" fmla="*/ 774383 h 1464246"/>
                <a:gd name="connsiteX110" fmla="*/ 483870 w 623887"/>
                <a:gd name="connsiteY110" fmla="*/ 793433 h 1464246"/>
                <a:gd name="connsiteX111" fmla="*/ 497205 w 623887"/>
                <a:gd name="connsiteY111" fmla="*/ 769621 h 1464246"/>
                <a:gd name="connsiteX112" fmla="*/ 511492 w 623887"/>
                <a:gd name="connsiteY112" fmla="*/ 745808 h 1464246"/>
                <a:gd name="connsiteX113" fmla="*/ 533400 w 623887"/>
                <a:gd name="connsiteY113" fmla="*/ 722948 h 1464246"/>
                <a:gd name="connsiteX114" fmla="*/ 565785 w 623887"/>
                <a:gd name="connsiteY114" fmla="*/ 693421 h 1464246"/>
                <a:gd name="connsiteX115" fmla="*/ 591502 w 623887"/>
                <a:gd name="connsiteY115" fmla="*/ 668656 h 1464246"/>
                <a:gd name="connsiteX116" fmla="*/ 603885 w 623887"/>
                <a:gd name="connsiteY116" fmla="*/ 644843 h 1464246"/>
                <a:gd name="connsiteX117" fmla="*/ 615315 w 623887"/>
                <a:gd name="connsiteY117" fmla="*/ 681038 h 1464246"/>
                <a:gd name="connsiteX118" fmla="*/ 612457 w 623887"/>
                <a:gd name="connsiteY118" fmla="*/ 723901 h 1464246"/>
                <a:gd name="connsiteX119" fmla="*/ 596265 w 623887"/>
                <a:gd name="connsiteY119" fmla="*/ 762001 h 1464246"/>
                <a:gd name="connsiteX120" fmla="*/ 569595 w 623887"/>
                <a:gd name="connsiteY120" fmla="*/ 810579 h 1464246"/>
                <a:gd name="connsiteX121" fmla="*/ 535305 w 623887"/>
                <a:gd name="connsiteY121" fmla="*/ 846773 h 1464246"/>
                <a:gd name="connsiteX122" fmla="*/ 506730 w 623887"/>
                <a:gd name="connsiteY122" fmla="*/ 870586 h 1464246"/>
                <a:gd name="connsiteX123" fmla="*/ 497205 w 623887"/>
                <a:gd name="connsiteY123" fmla="*/ 881063 h 1464246"/>
                <a:gd name="connsiteX124" fmla="*/ 496252 w 623887"/>
                <a:gd name="connsiteY124" fmla="*/ 889636 h 1464246"/>
                <a:gd name="connsiteX125" fmla="*/ 496252 w 623887"/>
                <a:gd name="connsiteY125" fmla="*/ 916306 h 1464246"/>
                <a:gd name="connsiteX126" fmla="*/ 492442 w 623887"/>
                <a:gd name="connsiteY126" fmla="*/ 945833 h 1464246"/>
                <a:gd name="connsiteX127" fmla="*/ 487680 w 623887"/>
                <a:gd name="connsiteY127" fmla="*/ 955358 h 1464246"/>
                <a:gd name="connsiteX128" fmla="*/ 476250 w 623887"/>
                <a:gd name="connsiteY128" fmla="*/ 953454 h 1464246"/>
                <a:gd name="connsiteX129" fmla="*/ 469582 w 623887"/>
                <a:gd name="connsiteY129" fmla="*/ 943929 h 1464246"/>
                <a:gd name="connsiteX130" fmla="*/ 472440 w 623887"/>
                <a:gd name="connsiteY130" fmla="*/ 921069 h 1464246"/>
                <a:gd name="connsiteX131" fmla="*/ 474345 w 623887"/>
                <a:gd name="connsiteY131" fmla="*/ 885826 h 1464246"/>
                <a:gd name="connsiteX132" fmla="*/ 468630 w 623887"/>
                <a:gd name="connsiteY132" fmla="*/ 871538 h 1464246"/>
                <a:gd name="connsiteX133" fmla="*/ 407670 w 623887"/>
                <a:gd name="connsiteY133" fmla="*/ 818198 h 1464246"/>
                <a:gd name="connsiteX134" fmla="*/ 348615 w 623887"/>
                <a:gd name="connsiteY134" fmla="*/ 703898 h 1464246"/>
                <a:gd name="connsiteX135" fmla="*/ 360997 w 623887"/>
                <a:gd name="connsiteY135" fmla="*/ 643891 h 1464246"/>
                <a:gd name="connsiteX136" fmla="*/ 448627 w 623887"/>
                <a:gd name="connsiteY136" fmla="*/ 249555 h 1464246"/>
                <a:gd name="connsiteX137" fmla="*/ 464820 w 623887"/>
                <a:gd name="connsiteY137" fmla="*/ 267652 h 1464246"/>
                <a:gd name="connsiteX138" fmla="*/ 481965 w 623887"/>
                <a:gd name="connsiteY138" fmla="*/ 294323 h 1464246"/>
                <a:gd name="connsiteX139" fmla="*/ 488632 w 623887"/>
                <a:gd name="connsiteY139" fmla="*/ 339090 h 1464246"/>
                <a:gd name="connsiteX140" fmla="*/ 485775 w 623887"/>
                <a:gd name="connsiteY140" fmla="*/ 385763 h 1464246"/>
                <a:gd name="connsiteX141" fmla="*/ 472440 w 623887"/>
                <a:gd name="connsiteY141" fmla="*/ 442913 h 1464246"/>
                <a:gd name="connsiteX142" fmla="*/ 460057 w 623887"/>
                <a:gd name="connsiteY142" fmla="*/ 474345 h 1464246"/>
                <a:gd name="connsiteX143" fmla="*/ 453390 w 623887"/>
                <a:gd name="connsiteY143" fmla="*/ 492443 h 1464246"/>
                <a:gd name="connsiteX144" fmla="*/ 456247 w 623887"/>
                <a:gd name="connsiteY144" fmla="*/ 518160 h 1464246"/>
                <a:gd name="connsiteX145" fmla="*/ 465772 w 623887"/>
                <a:gd name="connsiteY145" fmla="*/ 541020 h 1464246"/>
                <a:gd name="connsiteX146" fmla="*/ 469582 w 623887"/>
                <a:gd name="connsiteY146" fmla="*/ 547688 h 1464246"/>
                <a:gd name="connsiteX147" fmla="*/ 477202 w 623887"/>
                <a:gd name="connsiteY147" fmla="*/ 540068 h 1464246"/>
                <a:gd name="connsiteX148" fmla="*/ 496252 w 623887"/>
                <a:gd name="connsiteY148" fmla="*/ 518160 h 1464246"/>
                <a:gd name="connsiteX149" fmla="*/ 515302 w 623887"/>
                <a:gd name="connsiteY149" fmla="*/ 493395 h 1464246"/>
                <a:gd name="connsiteX150" fmla="*/ 526732 w 623887"/>
                <a:gd name="connsiteY150" fmla="*/ 478155 h 1464246"/>
                <a:gd name="connsiteX151" fmla="*/ 536257 w 623887"/>
                <a:gd name="connsiteY151" fmla="*/ 461963 h 1464246"/>
                <a:gd name="connsiteX152" fmla="*/ 539115 w 623887"/>
                <a:gd name="connsiteY152" fmla="*/ 444818 h 1464246"/>
                <a:gd name="connsiteX153" fmla="*/ 551497 w 623887"/>
                <a:gd name="connsiteY153" fmla="*/ 468630 h 1464246"/>
                <a:gd name="connsiteX154" fmla="*/ 561975 w 623887"/>
                <a:gd name="connsiteY154" fmla="*/ 506730 h 1464246"/>
                <a:gd name="connsiteX155" fmla="*/ 559117 w 623887"/>
                <a:gd name="connsiteY155" fmla="*/ 542925 h 1464246"/>
                <a:gd name="connsiteX156" fmla="*/ 549592 w 623887"/>
                <a:gd name="connsiteY156" fmla="*/ 592455 h 1464246"/>
                <a:gd name="connsiteX157" fmla="*/ 526732 w 623887"/>
                <a:gd name="connsiteY157" fmla="*/ 638175 h 1464246"/>
                <a:gd name="connsiteX158" fmla="*/ 507682 w 623887"/>
                <a:gd name="connsiteY158" fmla="*/ 661035 h 1464246"/>
                <a:gd name="connsiteX159" fmla="*/ 498157 w 623887"/>
                <a:gd name="connsiteY159" fmla="*/ 672465 h 1464246"/>
                <a:gd name="connsiteX160" fmla="*/ 497205 w 623887"/>
                <a:gd name="connsiteY160" fmla="*/ 685800 h 1464246"/>
                <a:gd name="connsiteX161" fmla="*/ 495300 w 623887"/>
                <a:gd name="connsiteY161" fmla="*/ 717233 h 1464246"/>
                <a:gd name="connsiteX162" fmla="*/ 494347 w 623887"/>
                <a:gd name="connsiteY162" fmla="*/ 733425 h 1464246"/>
                <a:gd name="connsiteX163" fmla="*/ 487680 w 623887"/>
                <a:gd name="connsiteY163" fmla="*/ 740093 h 1464246"/>
                <a:gd name="connsiteX164" fmla="*/ 478155 w 623887"/>
                <a:gd name="connsiteY164" fmla="*/ 739140 h 1464246"/>
                <a:gd name="connsiteX165" fmla="*/ 471487 w 623887"/>
                <a:gd name="connsiteY165" fmla="*/ 729615 h 1464246"/>
                <a:gd name="connsiteX166" fmla="*/ 472440 w 623887"/>
                <a:gd name="connsiteY166" fmla="*/ 702945 h 1464246"/>
                <a:gd name="connsiteX167" fmla="*/ 466725 w 623887"/>
                <a:gd name="connsiteY167" fmla="*/ 684848 h 1464246"/>
                <a:gd name="connsiteX168" fmla="*/ 457200 w 623887"/>
                <a:gd name="connsiteY168" fmla="*/ 679133 h 1464246"/>
                <a:gd name="connsiteX169" fmla="*/ 429577 w 623887"/>
                <a:gd name="connsiteY169" fmla="*/ 665798 h 1464246"/>
                <a:gd name="connsiteX170" fmla="*/ 389572 w 623887"/>
                <a:gd name="connsiteY170" fmla="*/ 641985 h 1464246"/>
                <a:gd name="connsiteX171" fmla="*/ 345757 w 623887"/>
                <a:gd name="connsiteY171" fmla="*/ 602933 h 1464246"/>
                <a:gd name="connsiteX172" fmla="*/ 319087 w 623887"/>
                <a:gd name="connsiteY172" fmla="*/ 559118 h 1464246"/>
                <a:gd name="connsiteX173" fmla="*/ 309562 w 623887"/>
                <a:gd name="connsiteY173" fmla="*/ 519113 h 1464246"/>
                <a:gd name="connsiteX174" fmla="*/ 312420 w 623887"/>
                <a:gd name="connsiteY174" fmla="*/ 492443 h 1464246"/>
                <a:gd name="connsiteX175" fmla="*/ 325755 w 623887"/>
                <a:gd name="connsiteY175" fmla="*/ 511493 h 1464246"/>
                <a:gd name="connsiteX176" fmla="*/ 351472 w 623887"/>
                <a:gd name="connsiteY176" fmla="*/ 527685 h 1464246"/>
                <a:gd name="connsiteX177" fmla="*/ 399097 w 623887"/>
                <a:gd name="connsiteY177" fmla="*/ 551498 h 1464246"/>
                <a:gd name="connsiteX178" fmla="*/ 429577 w 623887"/>
                <a:gd name="connsiteY178" fmla="*/ 572453 h 1464246"/>
                <a:gd name="connsiteX179" fmla="*/ 452437 w 623887"/>
                <a:gd name="connsiteY179" fmla="*/ 594360 h 1464246"/>
                <a:gd name="connsiteX180" fmla="*/ 443865 w 623887"/>
                <a:gd name="connsiteY180" fmla="*/ 566738 h 1464246"/>
                <a:gd name="connsiteX181" fmla="*/ 441960 w 623887"/>
                <a:gd name="connsiteY181" fmla="*/ 541020 h 1464246"/>
                <a:gd name="connsiteX182" fmla="*/ 433387 w 623887"/>
                <a:gd name="connsiteY182" fmla="*/ 511493 h 1464246"/>
                <a:gd name="connsiteX183" fmla="*/ 419100 w 623887"/>
                <a:gd name="connsiteY183" fmla="*/ 500063 h 1464246"/>
                <a:gd name="connsiteX184" fmla="*/ 393382 w 623887"/>
                <a:gd name="connsiteY184" fmla="*/ 497205 h 1464246"/>
                <a:gd name="connsiteX185" fmla="*/ 366712 w 623887"/>
                <a:gd name="connsiteY185" fmla="*/ 487680 h 1464246"/>
                <a:gd name="connsiteX186" fmla="*/ 326707 w 623887"/>
                <a:gd name="connsiteY186" fmla="*/ 468630 h 1464246"/>
                <a:gd name="connsiteX187" fmla="*/ 280035 w 623887"/>
                <a:gd name="connsiteY187" fmla="*/ 438150 h 1464246"/>
                <a:gd name="connsiteX188" fmla="*/ 247650 w 623887"/>
                <a:gd name="connsiteY188" fmla="*/ 403860 h 1464246"/>
                <a:gd name="connsiteX189" fmla="*/ 236220 w 623887"/>
                <a:gd name="connsiteY189" fmla="*/ 373380 h 1464246"/>
                <a:gd name="connsiteX190" fmla="*/ 235267 w 623887"/>
                <a:gd name="connsiteY190" fmla="*/ 347663 h 1464246"/>
                <a:gd name="connsiteX191" fmla="*/ 249555 w 623887"/>
                <a:gd name="connsiteY191" fmla="*/ 361950 h 1464246"/>
                <a:gd name="connsiteX192" fmla="*/ 270510 w 623887"/>
                <a:gd name="connsiteY192" fmla="*/ 371475 h 1464246"/>
                <a:gd name="connsiteX193" fmla="*/ 300990 w 623887"/>
                <a:gd name="connsiteY193" fmla="*/ 376238 h 1464246"/>
                <a:gd name="connsiteX194" fmla="*/ 333375 w 623887"/>
                <a:gd name="connsiteY194" fmla="*/ 385763 h 1464246"/>
                <a:gd name="connsiteX195" fmla="*/ 367665 w 623887"/>
                <a:gd name="connsiteY195" fmla="*/ 399097 h 1464246"/>
                <a:gd name="connsiteX196" fmla="*/ 401955 w 623887"/>
                <a:gd name="connsiteY196" fmla="*/ 421958 h 1464246"/>
                <a:gd name="connsiteX197" fmla="*/ 404812 w 623887"/>
                <a:gd name="connsiteY197" fmla="*/ 393383 h 1464246"/>
                <a:gd name="connsiteX198" fmla="*/ 408622 w 623887"/>
                <a:gd name="connsiteY198" fmla="*/ 370522 h 1464246"/>
                <a:gd name="connsiteX199" fmla="*/ 423862 w 623887"/>
                <a:gd name="connsiteY199" fmla="*/ 324803 h 1464246"/>
                <a:gd name="connsiteX200" fmla="*/ 441007 w 623887"/>
                <a:gd name="connsiteY200" fmla="*/ 290513 h 1464246"/>
                <a:gd name="connsiteX201" fmla="*/ 447675 w 623887"/>
                <a:gd name="connsiteY201" fmla="*/ 264795 h 1464246"/>
                <a:gd name="connsiteX202" fmla="*/ 448627 w 623887"/>
                <a:gd name="connsiteY202" fmla="*/ 249555 h 1464246"/>
                <a:gd name="connsiteX203" fmla="*/ 25717 w 623887"/>
                <a:gd name="connsiteY203" fmla="*/ 4764 h 1464246"/>
                <a:gd name="connsiteX204" fmla="*/ 58102 w 623887"/>
                <a:gd name="connsiteY204" fmla="*/ 5716 h 1464246"/>
                <a:gd name="connsiteX205" fmla="*/ 90488 w 623887"/>
                <a:gd name="connsiteY205" fmla="*/ 18099 h 1464246"/>
                <a:gd name="connsiteX206" fmla="*/ 128588 w 623887"/>
                <a:gd name="connsiteY206" fmla="*/ 43816 h 1464246"/>
                <a:gd name="connsiteX207" fmla="*/ 160972 w 623887"/>
                <a:gd name="connsiteY207" fmla="*/ 73344 h 1464246"/>
                <a:gd name="connsiteX208" fmla="*/ 184785 w 623887"/>
                <a:gd name="connsiteY208" fmla="*/ 107634 h 1464246"/>
                <a:gd name="connsiteX209" fmla="*/ 167640 w 623887"/>
                <a:gd name="connsiteY209" fmla="*/ 111444 h 1464246"/>
                <a:gd name="connsiteX210" fmla="*/ 129540 w 623887"/>
                <a:gd name="connsiteY210" fmla="*/ 108586 h 1464246"/>
                <a:gd name="connsiteX211" fmla="*/ 100013 w 623887"/>
                <a:gd name="connsiteY211" fmla="*/ 100014 h 1464246"/>
                <a:gd name="connsiteX212" fmla="*/ 64770 w 623887"/>
                <a:gd name="connsiteY212" fmla="*/ 77154 h 1464246"/>
                <a:gd name="connsiteX213" fmla="*/ 41910 w 623887"/>
                <a:gd name="connsiteY213" fmla="*/ 50484 h 1464246"/>
                <a:gd name="connsiteX214" fmla="*/ 22860 w 623887"/>
                <a:gd name="connsiteY214" fmla="*/ 25719 h 1464246"/>
                <a:gd name="connsiteX215" fmla="*/ 0 w 623887"/>
                <a:gd name="connsiteY215" fmla="*/ 11431 h 1464246"/>
                <a:gd name="connsiteX216" fmla="*/ 25717 w 623887"/>
                <a:gd name="connsiteY216" fmla="*/ 4764 h 1464246"/>
                <a:gd name="connsiteX217" fmla="*/ 193357 w 623887"/>
                <a:gd name="connsiteY217" fmla="*/ 0 h 1464246"/>
                <a:gd name="connsiteX218" fmla="*/ 213359 w 623887"/>
                <a:gd name="connsiteY218" fmla="*/ 7620 h 1464246"/>
                <a:gd name="connsiteX219" fmla="*/ 236219 w 623887"/>
                <a:gd name="connsiteY219" fmla="*/ 26670 h 1464246"/>
                <a:gd name="connsiteX220" fmla="*/ 252412 w 623887"/>
                <a:gd name="connsiteY220" fmla="*/ 44768 h 1464246"/>
                <a:gd name="connsiteX221" fmla="*/ 267652 w 623887"/>
                <a:gd name="connsiteY221" fmla="*/ 88583 h 1464246"/>
                <a:gd name="connsiteX222" fmla="*/ 274319 w 623887"/>
                <a:gd name="connsiteY222" fmla="*/ 139065 h 1464246"/>
                <a:gd name="connsiteX223" fmla="*/ 281939 w 623887"/>
                <a:gd name="connsiteY223" fmla="*/ 169545 h 1464246"/>
                <a:gd name="connsiteX224" fmla="*/ 298132 w 623887"/>
                <a:gd name="connsiteY224" fmla="*/ 208598 h 1464246"/>
                <a:gd name="connsiteX225" fmla="*/ 305752 w 623887"/>
                <a:gd name="connsiteY225" fmla="*/ 220028 h 1464246"/>
                <a:gd name="connsiteX226" fmla="*/ 305752 w 623887"/>
                <a:gd name="connsiteY226" fmla="*/ 209550 h 1464246"/>
                <a:gd name="connsiteX227" fmla="*/ 306704 w 623887"/>
                <a:gd name="connsiteY227" fmla="*/ 188595 h 1464246"/>
                <a:gd name="connsiteX228" fmla="*/ 312419 w 623887"/>
                <a:gd name="connsiteY228" fmla="*/ 155258 h 1464246"/>
                <a:gd name="connsiteX229" fmla="*/ 322897 w 623887"/>
                <a:gd name="connsiteY229" fmla="*/ 121920 h 1464246"/>
                <a:gd name="connsiteX230" fmla="*/ 322897 w 623887"/>
                <a:gd name="connsiteY230" fmla="*/ 99060 h 1464246"/>
                <a:gd name="connsiteX231" fmla="*/ 317182 w 623887"/>
                <a:gd name="connsiteY231" fmla="*/ 83820 h 1464246"/>
                <a:gd name="connsiteX232" fmla="*/ 334327 w 623887"/>
                <a:gd name="connsiteY232" fmla="*/ 94298 h 1464246"/>
                <a:gd name="connsiteX233" fmla="*/ 353377 w 623887"/>
                <a:gd name="connsiteY233" fmla="*/ 109538 h 1464246"/>
                <a:gd name="connsiteX234" fmla="*/ 367664 w 623887"/>
                <a:gd name="connsiteY234" fmla="*/ 133350 h 1464246"/>
                <a:gd name="connsiteX235" fmla="*/ 377189 w 623887"/>
                <a:gd name="connsiteY235" fmla="*/ 163830 h 1464246"/>
                <a:gd name="connsiteX236" fmla="*/ 383857 w 623887"/>
                <a:gd name="connsiteY236" fmla="*/ 210503 h 1464246"/>
                <a:gd name="connsiteX237" fmla="*/ 382904 w 623887"/>
                <a:gd name="connsiteY237" fmla="*/ 263843 h 1464246"/>
                <a:gd name="connsiteX238" fmla="*/ 376237 w 623887"/>
                <a:gd name="connsiteY238" fmla="*/ 288608 h 1464246"/>
                <a:gd name="connsiteX239" fmla="*/ 375284 w 623887"/>
                <a:gd name="connsiteY239" fmla="*/ 307658 h 1464246"/>
                <a:gd name="connsiteX240" fmla="*/ 381952 w 623887"/>
                <a:gd name="connsiteY240" fmla="*/ 328613 h 1464246"/>
                <a:gd name="connsiteX241" fmla="*/ 396239 w 623887"/>
                <a:gd name="connsiteY241" fmla="*/ 348615 h 1464246"/>
                <a:gd name="connsiteX242" fmla="*/ 402907 w 623887"/>
                <a:gd name="connsiteY242" fmla="*/ 358140 h 1464246"/>
                <a:gd name="connsiteX243" fmla="*/ 401954 w 623887"/>
                <a:gd name="connsiteY243" fmla="*/ 368618 h 1464246"/>
                <a:gd name="connsiteX244" fmla="*/ 389572 w 623887"/>
                <a:gd name="connsiteY244" fmla="*/ 373380 h 1464246"/>
                <a:gd name="connsiteX245" fmla="*/ 379094 w 623887"/>
                <a:gd name="connsiteY245" fmla="*/ 364808 h 1464246"/>
                <a:gd name="connsiteX246" fmla="*/ 367664 w 623887"/>
                <a:gd name="connsiteY246" fmla="*/ 355283 h 1464246"/>
                <a:gd name="connsiteX247" fmla="*/ 358139 w 623887"/>
                <a:gd name="connsiteY247" fmla="*/ 339090 h 1464246"/>
                <a:gd name="connsiteX248" fmla="*/ 351472 w 623887"/>
                <a:gd name="connsiteY248" fmla="*/ 324803 h 1464246"/>
                <a:gd name="connsiteX249" fmla="*/ 319087 w 623887"/>
                <a:gd name="connsiteY249" fmla="*/ 324803 h 1464246"/>
                <a:gd name="connsiteX250" fmla="*/ 282892 w 623887"/>
                <a:gd name="connsiteY250" fmla="*/ 320993 h 1464246"/>
                <a:gd name="connsiteX251" fmla="*/ 239077 w 623887"/>
                <a:gd name="connsiteY251" fmla="*/ 308610 h 1464246"/>
                <a:gd name="connsiteX252" fmla="*/ 196214 w 623887"/>
                <a:gd name="connsiteY252" fmla="*/ 291465 h 1464246"/>
                <a:gd name="connsiteX253" fmla="*/ 169544 w 623887"/>
                <a:gd name="connsiteY253" fmla="*/ 274320 h 1464246"/>
                <a:gd name="connsiteX254" fmla="*/ 155257 w 623887"/>
                <a:gd name="connsiteY254" fmla="*/ 252413 h 1464246"/>
                <a:gd name="connsiteX255" fmla="*/ 148589 w 623887"/>
                <a:gd name="connsiteY255" fmla="*/ 237173 h 1464246"/>
                <a:gd name="connsiteX256" fmla="*/ 143827 w 623887"/>
                <a:gd name="connsiteY256" fmla="*/ 220980 h 1464246"/>
                <a:gd name="connsiteX257" fmla="*/ 154304 w 623887"/>
                <a:gd name="connsiteY257" fmla="*/ 228600 h 1464246"/>
                <a:gd name="connsiteX258" fmla="*/ 169544 w 623887"/>
                <a:gd name="connsiteY258" fmla="*/ 233363 h 1464246"/>
                <a:gd name="connsiteX259" fmla="*/ 189547 w 623887"/>
                <a:gd name="connsiteY259" fmla="*/ 233363 h 1464246"/>
                <a:gd name="connsiteX260" fmla="*/ 218122 w 623887"/>
                <a:gd name="connsiteY260" fmla="*/ 234315 h 1464246"/>
                <a:gd name="connsiteX261" fmla="*/ 246697 w 623887"/>
                <a:gd name="connsiteY261" fmla="*/ 235268 h 1464246"/>
                <a:gd name="connsiteX262" fmla="*/ 281939 w 623887"/>
                <a:gd name="connsiteY262" fmla="*/ 239078 h 1464246"/>
                <a:gd name="connsiteX263" fmla="*/ 273367 w 623887"/>
                <a:gd name="connsiteY263" fmla="*/ 214313 h 1464246"/>
                <a:gd name="connsiteX264" fmla="*/ 265747 w 623887"/>
                <a:gd name="connsiteY264" fmla="*/ 193358 h 1464246"/>
                <a:gd name="connsiteX265" fmla="*/ 254317 w 623887"/>
                <a:gd name="connsiteY265" fmla="*/ 191453 h 1464246"/>
                <a:gd name="connsiteX266" fmla="*/ 243839 w 623887"/>
                <a:gd name="connsiteY266" fmla="*/ 195263 h 1464246"/>
                <a:gd name="connsiteX267" fmla="*/ 216217 w 623887"/>
                <a:gd name="connsiteY267" fmla="*/ 199073 h 1464246"/>
                <a:gd name="connsiteX268" fmla="*/ 175259 w 623887"/>
                <a:gd name="connsiteY268" fmla="*/ 199073 h 1464246"/>
                <a:gd name="connsiteX269" fmla="*/ 139064 w 623887"/>
                <a:gd name="connsiteY269" fmla="*/ 192405 h 1464246"/>
                <a:gd name="connsiteX270" fmla="*/ 102869 w 623887"/>
                <a:gd name="connsiteY270" fmla="*/ 180023 h 1464246"/>
                <a:gd name="connsiteX271" fmla="*/ 81914 w 623887"/>
                <a:gd name="connsiteY271" fmla="*/ 160973 h 1464246"/>
                <a:gd name="connsiteX272" fmla="*/ 70484 w 623887"/>
                <a:gd name="connsiteY272" fmla="*/ 137160 h 1464246"/>
                <a:gd name="connsiteX273" fmla="*/ 86677 w 623887"/>
                <a:gd name="connsiteY273" fmla="*/ 144780 h 1464246"/>
                <a:gd name="connsiteX274" fmla="*/ 105727 w 623887"/>
                <a:gd name="connsiteY274" fmla="*/ 145733 h 1464246"/>
                <a:gd name="connsiteX275" fmla="*/ 130492 w 623887"/>
                <a:gd name="connsiteY275" fmla="*/ 140018 h 1464246"/>
                <a:gd name="connsiteX276" fmla="*/ 156209 w 623887"/>
                <a:gd name="connsiteY276" fmla="*/ 134303 h 1464246"/>
                <a:gd name="connsiteX277" fmla="*/ 180974 w 623887"/>
                <a:gd name="connsiteY277" fmla="*/ 135255 h 1464246"/>
                <a:gd name="connsiteX278" fmla="*/ 201929 w 623887"/>
                <a:gd name="connsiteY278" fmla="*/ 137160 h 1464246"/>
                <a:gd name="connsiteX279" fmla="*/ 218122 w 623887"/>
                <a:gd name="connsiteY279" fmla="*/ 138113 h 1464246"/>
                <a:gd name="connsiteX280" fmla="*/ 207644 w 623887"/>
                <a:gd name="connsiteY280" fmla="*/ 125730 h 1464246"/>
                <a:gd name="connsiteX281" fmla="*/ 204787 w 623887"/>
                <a:gd name="connsiteY281" fmla="*/ 113348 h 1464246"/>
                <a:gd name="connsiteX282" fmla="*/ 202882 w 623887"/>
                <a:gd name="connsiteY282" fmla="*/ 95250 h 1464246"/>
                <a:gd name="connsiteX283" fmla="*/ 200977 w 623887"/>
                <a:gd name="connsiteY283" fmla="*/ 29528 h 1464246"/>
                <a:gd name="connsiteX284" fmla="*/ 199072 w 623887"/>
                <a:gd name="connsiteY284" fmla="*/ 10478 h 1464246"/>
                <a:gd name="connsiteX285" fmla="*/ 193357 w 623887"/>
                <a:gd name="connsiteY285" fmla="*/ 0 h 14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623887" h="1464246">
                  <a:moveTo>
                    <a:pt x="293369" y="1149668"/>
                  </a:moveTo>
                  <a:cubicBezTo>
                    <a:pt x="291465" y="1159193"/>
                    <a:pt x="287654" y="1167766"/>
                    <a:pt x="287654" y="1177291"/>
                  </a:cubicBezTo>
                  <a:cubicBezTo>
                    <a:pt x="287654" y="1186816"/>
                    <a:pt x="291465" y="1195388"/>
                    <a:pt x="293369" y="1204913"/>
                  </a:cubicBezTo>
                  <a:cubicBezTo>
                    <a:pt x="296227" y="1221106"/>
                    <a:pt x="300037" y="1237298"/>
                    <a:pt x="301942" y="1253491"/>
                  </a:cubicBezTo>
                  <a:cubicBezTo>
                    <a:pt x="302894" y="1264920"/>
                    <a:pt x="303847" y="1277303"/>
                    <a:pt x="302894" y="1288733"/>
                  </a:cubicBezTo>
                  <a:cubicBezTo>
                    <a:pt x="302894" y="1301116"/>
                    <a:pt x="301942" y="1314450"/>
                    <a:pt x="299084" y="1325880"/>
                  </a:cubicBezTo>
                  <a:cubicBezTo>
                    <a:pt x="298132" y="1332548"/>
                    <a:pt x="295275" y="1339216"/>
                    <a:pt x="293369" y="1344930"/>
                  </a:cubicBezTo>
                  <a:cubicBezTo>
                    <a:pt x="302894" y="1339216"/>
                    <a:pt x="310515" y="1333500"/>
                    <a:pt x="320040" y="1330643"/>
                  </a:cubicBezTo>
                  <a:cubicBezTo>
                    <a:pt x="328612" y="1327786"/>
                    <a:pt x="338137" y="1326833"/>
                    <a:pt x="347662" y="1324928"/>
                  </a:cubicBezTo>
                  <a:cubicBezTo>
                    <a:pt x="361950" y="1323023"/>
                    <a:pt x="376237" y="1322070"/>
                    <a:pt x="390525" y="1322070"/>
                  </a:cubicBezTo>
                  <a:cubicBezTo>
                    <a:pt x="404812" y="1321118"/>
                    <a:pt x="420052" y="1322070"/>
                    <a:pt x="434340" y="1322070"/>
                  </a:cubicBezTo>
                  <a:cubicBezTo>
                    <a:pt x="441959" y="1322070"/>
                    <a:pt x="448627" y="1322070"/>
                    <a:pt x="456247" y="1320166"/>
                  </a:cubicBezTo>
                  <a:cubicBezTo>
                    <a:pt x="463867" y="1317308"/>
                    <a:pt x="470534" y="1312545"/>
                    <a:pt x="478155" y="1309688"/>
                  </a:cubicBezTo>
                  <a:cubicBezTo>
                    <a:pt x="473392" y="1320166"/>
                    <a:pt x="469582" y="1330643"/>
                    <a:pt x="463867" y="1340168"/>
                  </a:cubicBezTo>
                  <a:cubicBezTo>
                    <a:pt x="460057" y="1350645"/>
                    <a:pt x="453390" y="1360170"/>
                    <a:pt x="444817" y="1367791"/>
                  </a:cubicBezTo>
                  <a:cubicBezTo>
                    <a:pt x="433387" y="1378268"/>
                    <a:pt x="419100" y="1385888"/>
                    <a:pt x="405765" y="1392555"/>
                  </a:cubicBezTo>
                  <a:cubicBezTo>
                    <a:pt x="393382" y="1399223"/>
                    <a:pt x="381000" y="1403033"/>
                    <a:pt x="367665" y="1406843"/>
                  </a:cubicBezTo>
                  <a:cubicBezTo>
                    <a:pt x="357187" y="1409700"/>
                    <a:pt x="346709" y="1412558"/>
                    <a:pt x="335279" y="1414463"/>
                  </a:cubicBezTo>
                  <a:cubicBezTo>
                    <a:pt x="324802" y="1416368"/>
                    <a:pt x="314325" y="1416368"/>
                    <a:pt x="303847" y="1417321"/>
                  </a:cubicBezTo>
                  <a:cubicBezTo>
                    <a:pt x="293369" y="1418273"/>
                    <a:pt x="282892" y="1419225"/>
                    <a:pt x="272415" y="1421130"/>
                  </a:cubicBezTo>
                  <a:cubicBezTo>
                    <a:pt x="263842" y="1423036"/>
                    <a:pt x="255269" y="1425893"/>
                    <a:pt x="246697" y="1430655"/>
                  </a:cubicBezTo>
                  <a:cubicBezTo>
                    <a:pt x="237172" y="1436371"/>
                    <a:pt x="229552" y="1444943"/>
                    <a:pt x="220027" y="1452563"/>
                  </a:cubicBezTo>
                  <a:cubicBezTo>
                    <a:pt x="214312" y="1456373"/>
                    <a:pt x="210502" y="1462088"/>
                    <a:pt x="203834" y="1463993"/>
                  </a:cubicBezTo>
                  <a:cubicBezTo>
                    <a:pt x="200977" y="1464946"/>
                    <a:pt x="199072" y="1463041"/>
                    <a:pt x="197167" y="1461136"/>
                  </a:cubicBezTo>
                  <a:cubicBezTo>
                    <a:pt x="195262" y="1459230"/>
                    <a:pt x="192404" y="1457325"/>
                    <a:pt x="191452" y="1454468"/>
                  </a:cubicBezTo>
                  <a:cubicBezTo>
                    <a:pt x="191452" y="1451611"/>
                    <a:pt x="192404" y="1447800"/>
                    <a:pt x="193357" y="1445896"/>
                  </a:cubicBezTo>
                  <a:cubicBezTo>
                    <a:pt x="196215" y="1442086"/>
                    <a:pt x="199072" y="1439228"/>
                    <a:pt x="202882" y="1437323"/>
                  </a:cubicBezTo>
                  <a:cubicBezTo>
                    <a:pt x="209550" y="1432561"/>
                    <a:pt x="218122" y="1429703"/>
                    <a:pt x="223837" y="1423988"/>
                  </a:cubicBezTo>
                  <a:cubicBezTo>
                    <a:pt x="226694" y="1420178"/>
                    <a:pt x="227647" y="1415416"/>
                    <a:pt x="227647" y="1410653"/>
                  </a:cubicBezTo>
                  <a:cubicBezTo>
                    <a:pt x="227647" y="1403033"/>
                    <a:pt x="222884" y="1394461"/>
                    <a:pt x="220979" y="1386841"/>
                  </a:cubicBezTo>
                  <a:cubicBezTo>
                    <a:pt x="218122" y="1372553"/>
                    <a:pt x="215265" y="1359218"/>
                    <a:pt x="214312" y="1344930"/>
                  </a:cubicBezTo>
                  <a:cubicBezTo>
                    <a:pt x="213359" y="1328738"/>
                    <a:pt x="213359" y="1311593"/>
                    <a:pt x="215265" y="1295400"/>
                  </a:cubicBezTo>
                  <a:cubicBezTo>
                    <a:pt x="217169" y="1276350"/>
                    <a:pt x="220027" y="1258253"/>
                    <a:pt x="224790" y="1239203"/>
                  </a:cubicBezTo>
                  <a:cubicBezTo>
                    <a:pt x="229552" y="1223011"/>
                    <a:pt x="235267" y="1205866"/>
                    <a:pt x="243840" y="1190625"/>
                  </a:cubicBezTo>
                  <a:cubicBezTo>
                    <a:pt x="248602" y="1181100"/>
                    <a:pt x="257175" y="1172528"/>
                    <a:pt x="264794" y="1164908"/>
                  </a:cubicBezTo>
                  <a:cubicBezTo>
                    <a:pt x="273367" y="1158241"/>
                    <a:pt x="283844" y="1154431"/>
                    <a:pt x="293369" y="1149668"/>
                  </a:cubicBezTo>
                  <a:close/>
                  <a:moveTo>
                    <a:pt x="358139" y="991553"/>
                  </a:moveTo>
                  <a:cubicBezTo>
                    <a:pt x="358139" y="1001078"/>
                    <a:pt x="355282" y="1010603"/>
                    <a:pt x="357187" y="1019175"/>
                  </a:cubicBezTo>
                  <a:cubicBezTo>
                    <a:pt x="359092" y="1028700"/>
                    <a:pt x="363854" y="1037273"/>
                    <a:pt x="366712" y="1045845"/>
                  </a:cubicBezTo>
                  <a:cubicBezTo>
                    <a:pt x="372427" y="1061085"/>
                    <a:pt x="378142" y="1076325"/>
                    <a:pt x="382904" y="1091566"/>
                  </a:cubicBezTo>
                  <a:cubicBezTo>
                    <a:pt x="386714" y="1102995"/>
                    <a:pt x="388619" y="1114425"/>
                    <a:pt x="390524" y="1126808"/>
                  </a:cubicBezTo>
                  <a:cubicBezTo>
                    <a:pt x="391477" y="1139191"/>
                    <a:pt x="393382" y="1151573"/>
                    <a:pt x="393382" y="1163955"/>
                  </a:cubicBezTo>
                  <a:cubicBezTo>
                    <a:pt x="393382" y="1170623"/>
                    <a:pt x="391477" y="1177291"/>
                    <a:pt x="390524" y="1183005"/>
                  </a:cubicBezTo>
                  <a:cubicBezTo>
                    <a:pt x="398144" y="1176338"/>
                    <a:pt x="405764" y="1169670"/>
                    <a:pt x="414337" y="1163955"/>
                  </a:cubicBezTo>
                  <a:cubicBezTo>
                    <a:pt x="422909" y="1163003"/>
                    <a:pt x="431482" y="1160145"/>
                    <a:pt x="441007" y="1157288"/>
                  </a:cubicBezTo>
                  <a:cubicBezTo>
                    <a:pt x="454342" y="1153478"/>
                    <a:pt x="468629" y="1150620"/>
                    <a:pt x="481964" y="1147763"/>
                  </a:cubicBezTo>
                  <a:cubicBezTo>
                    <a:pt x="496252" y="1144905"/>
                    <a:pt x="511492" y="1143000"/>
                    <a:pt x="525779" y="1140143"/>
                  </a:cubicBezTo>
                  <a:cubicBezTo>
                    <a:pt x="532447" y="1139191"/>
                    <a:pt x="540067" y="1138238"/>
                    <a:pt x="546734" y="1135380"/>
                  </a:cubicBezTo>
                  <a:cubicBezTo>
                    <a:pt x="554354" y="1131570"/>
                    <a:pt x="560069" y="1125855"/>
                    <a:pt x="566737" y="1122045"/>
                  </a:cubicBezTo>
                  <a:cubicBezTo>
                    <a:pt x="563879" y="1133475"/>
                    <a:pt x="561022" y="1143953"/>
                    <a:pt x="557212" y="1154430"/>
                  </a:cubicBezTo>
                  <a:cubicBezTo>
                    <a:pt x="553402" y="1164908"/>
                    <a:pt x="548639" y="1174433"/>
                    <a:pt x="541019" y="1183005"/>
                  </a:cubicBezTo>
                  <a:cubicBezTo>
                    <a:pt x="531494" y="1194435"/>
                    <a:pt x="519112" y="1204913"/>
                    <a:pt x="506729" y="1213485"/>
                  </a:cubicBezTo>
                  <a:cubicBezTo>
                    <a:pt x="496252" y="1221105"/>
                    <a:pt x="483869" y="1227773"/>
                    <a:pt x="471487" y="1233488"/>
                  </a:cubicBezTo>
                  <a:cubicBezTo>
                    <a:pt x="461962" y="1238250"/>
                    <a:pt x="451484" y="1243013"/>
                    <a:pt x="441959" y="1246823"/>
                  </a:cubicBezTo>
                  <a:cubicBezTo>
                    <a:pt x="431482" y="1249680"/>
                    <a:pt x="421004" y="1251586"/>
                    <a:pt x="411479" y="1254443"/>
                  </a:cubicBezTo>
                  <a:cubicBezTo>
                    <a:pt x="401002" y="1257300"/>
                    <a:pt x="391477" y="1259205"/>
                    <a:pt x="380999" y="1263968"/>
                  </a:cubicBezTo>
                  <a:cubicBezTo>
                    <a:pt x="372427" y="1267778"/>
                    <a:pt x="363854" y="1271588"/>
                    <a:pt x="357187" y="1277303"/>
                  </a:cubicBezTo>
                  <a:cubicBezTo>
                    <a:pt x="348614" y="1284923"/>
                    <a:pt x="342899" y="1294448"/>
                    <a:pt x="334327" y="1303020"/>
                  </a:cubicBezTo>
                  <a:cubicBezTo>
                    <a:pt x="329564" y="1307783"/>
                    <a:pt x="325754" y="1313498"/>
                    <a:pt x="320039" y="1317308"/>
                  </a:cubicBezTo>
                  <a:cubicBezTo>
                    <a:pt x="318134" y="1318261"/>
                    <a:pt x="315277" y="1316355"/>
                    <a:pt x="312419" y="1315403"/>
                  </a:cubicBezTo>
                  <a:cubicBezTo>
                    <a:pt x="309562" y="1314450"/>
                    <a:pt x="306704" y="1312545"/>
                    <a:pt x="305752" y="1309688"/>
                  </a:cubicBezTo>
                  <a:cubicBezTo>
                    <a:pt x="304799" y="1306830"/>
                    <a:pt x="305752" y="1303020"/>
                    <a:pt x="306704" y="1300163"/>
                  </a:cubicBezTo>
                  <a:cubicBezTo>
                    <a:pt x="308609" y="1296353"/>
                    <a:pt x="311467" y="1293495"/>
                    <a:pt x="314324" y="1289686"/>
                  </a:cubicBezTo>
                  <a:cubicBezTo>
                    <a:pt x="320039" y="1283970"/>
                    <a:pt x="328612" y="1280161"/>
                    <a:pt x="333374" y="1272541"/>
                  </a:cubicBezTo>
                  <a:cubicBezTo>
                    <a:pt x="336232" y="1268730"/>
                    <a:pt x="336232" y="1263016"/>
                    <a:pt x="334327" y="1258253"/>
                  </a:cubicBezTo>
                  <a:cubicBezTo>
                    <a:pt x="332422" y="1250633"/>
                    <a:pt x="326707" y="1243966"/>
                    <a:pt x="323849" y="1235393"/>
                  </a:cubicBezTo>
                  <a:cubicBezTo>
                    <a:pt x="319087" y="1222058"/>
                    <a:pt x="313372" y="1208723"/>
                    <a:pt x="310514" y="1195388"/>
                  </a:cubicBezTo>
                  <a:cubicBezTo>
                    <a:pt x="306704" y="1179195"/>
                    <a:pt x="304799" y="1163003"/>
                    <a:pt x="303847" y="1146810"/>
                  </a:cubicBezTo>
                  <a:cubicBezTo>
                    <a:pt x="302894" y="1127760"/>
                    <a:pt x="302894" y="1108710"/>
                    <a:pt x="304799" y="1090613"/>
                  </a:cubicBezTo>
                  <a:cubicBezTo>
                    <a:pt x="306704" y="1073468"/>
                    <a:pt x="309562" y="1056323"/>
                    <a:pt x="315277" y="1040130"/>
                  </a:cubicBezTo>
                  <a:cubicBezTo>
                    <a:pt x="319087" y="1029653"/>
                    <a:pt x="324802" y="1020128"/>
                    <a:pt x="332422" y="1011555"/>
                  </a:cubicBezTo>
                  <a:cubicBezTo>
                    <a:pt x="340042" y="1003935"/>
                    <a:pt x="349567" y="998220"/>
                    <a:pt x="358139" y="991553"/>
                  </a:cubicBezTo>
                  <a:close/>
                  <a:moveTo>
                    <a:pt x="391477" y="823913"/>
                  </a:moveTo>
                  <a:cubicBezTo>
                    <a:pt x="391477" y="830581"/>
                    <a:pt x="390525" y="838201"/>
                    <a:pt x="392430" y="844868"/>
                  </a:cubicBezTo>
                  <a:cubicBezTo>
                    <a:pt x="394335" y="854393"/>
                    <a:pt x="397192" y="863918"/>
                    <a:pt x="401955" y="872491"/>
                  </a:cubicBezTo>
                  <a:cubicBezTo>
                    <a:pt x="407670" y="882968"/>
                    <a:pt x="417195" y="891541"/>
                    <a:pt x="424815" y="901066"/>
                  </a:cubicBezTo>
                  <a:cubicBezTo>
                    <a:pt x="432435" y="911543"/>
                    <a:pt x="441007" y="921068"/>
                    <a:pt x="447675" y="932498"/>
                  </a:cubicBezTo>
                  <a:cubicBezTo>
                    <a:pt x="454342" y="942976"/>
                    <a:pt x="459105" y="953453"/>
                    <a:pt x="462915" y="964883"/>
                  </a:cubicBezTo>
                  <a:cubicBezTo>
                    <a:pt x="465772" y="971551"/>
                    <a:pt x="466725" y="979171"/>
                    <a:pt x="467677" y="985838"/>
                  </a:cubicBezTo>
                  <a:cubicBezTo>
                    <a:pt x="467677" y="992506"/>
                    <a:pt x="465772" y="998221"/>
                    <a:pt x="465772" y="1004888"/>
                  </a:cubicBezTo>
                  <a:cubicBezTo>
                    <a:pt x="473392" y="996316"/>
                    <a:pt x="479107" y="986791"/>
                    <a:pt x="486727" y="979171"/>
                  </a:cubicBezTo>
                  <a:cubicBezTo>
                    <a:pt x="494347" y="971551"/>
                    <a:pt x="502920" y="965836"/>
                    <a:pt x="511492" y="960121"/>
                  </a:cubicBezTo>
                  <a:cubicBezTo>
                    <a:pt x="523875" y="952501"/>
                    <a:pt x="538162" y="945833"/>
                    <a:pt x="551497" y="940118"/>
                  </a:cubicBezTo>
                  <a:cubicBezTo>
                    <a:pt x="563880" y="934403"/>
                    <a:pt x="577215" y="930593"/>
                    <a:pt x="589597" y="924878"/>
                  </a:cubicBezTo>
                  <a:cubicBezTo>
                    <a:pt x="597217" y="921068"/>
                    <a:pt x="604837" y="914401"/>
                    <a:pt x="612457" y="908686"/>
                  </a:cubicBezTo>
                  <a:cubicBezTo>
                    <a:pt x="617220" y="903923"/>
                    <a:pt x="621030" y="899161"/>
                    <a:pt x="623887" y="894398"/>
                  </a:cubicBezTo>
                  <a:cubicBezTo>
                    <a:pt x="621982" y="907733"/>
                    <a:pt x="623887" y="923926"/>
                    <a:pt x="621982" y="936308"/>
                  </a:cubicBezTo>
                  <a:cubicBezTo>
                    <a:pt x="619125" y="946786"/>
                    <a:pt x="616267" y="957263"/>
                    <a:pt x="611505" y="966788"/>
                  </a:cubicBezTo>
                  <a:cubicBezTo>
                    <a:pt x="597217" y="993458"/>
                    <a:pt x="570547" y="1021081"/>
                    <a:pt x="547687" y="1040131"/>
                  </a:cubicBezTo>
                  <a:cubicBezTo>
                    <a:pt x="519112" y="1063943"/>
                    <a:pt x="490537" y="1073468"/>
                    <a:pt x="457200" y="1085851"/>
                  </a:cubicBezTo>
                  <a:cubicBezTo>
                    <a:pt x="452437" y="1087756"/>
                    <a:pt x="447675" y="1088708"/>
                    <a:pt x="443865" y="1091566"/>
                  </a:cubicBezTo>
                  <a:cubicBezTo>
                    <a:pt x="441960" y="1092518"/>
                    <a:pt x="441007" y="1096328"/>
                    <a:pt x="440055" y="1098233"/>
                  </a:cubicBezTo>
                  <a:cubicBezTo>
                    <a:pt x="435292" y="1107758"/>
                    <a:pt x="430530" y="1117283"/>
                    <a:pt x="425767" y="1125856"/>
                  </a:cubicBezTo>
                  <a:cubicBezTo>
                    <a:pt x="422910" y="1131571"/>
                    <a:pt x="420052" y="1137286"/>
                    <a:pt x="415290" y="1141096"/>
                  </a:cubicBezTo>
                  <a:cubicBezTo>
                    <a:pt x="412432" y="1143001"/>
                    <a:pt x="407670" y="1143953"/>
                    <a:pt x="404812" y="1142048"/>
                  </a:cubicBezTo>
                  <a:cubicBezTo>
                    <a:pt x="401955" y="1140143"/>
                    <a:pt x="401002" y="1136333"/>
                    <a:pt x="400050" y="1132523"/>
                  </a:cubicBezTo>
                  <a:cubicBezTo>
                    <a:pt x="399097" y="1128713"/>
                    <a:pt x="400050" y="1124903"/>
                    <a:pt x="401002" y="1122046"/>
                  </a:cubicBezTo>
                  <a:cubicBezTo>
                    <a:pt x="405765" y="1110616"/>
                    <a:pt x="414337" y="1101091"/>
                    <a:pt x="419100" y="1088708"/>
                  </a:cubicBezTo>
                  <a:cubicBezTo>
                    <a:pt x="421005" y="1083946"/>
                    <a:pt x="421005" y="1079183"/>
                    <a:pt x="420052" y="1074421"/>
                  </a:cubicBezTo>
                  <a:cubicBezTo>
                    <a:pt x="418147" y="1063943"/>
                    <a:pt x="403860" y="1047751"/>
                    <a:pt x="399097" y="1038226"/>
                  </a:cubicBezTo>
                  <a:cubicBezTo>
                    <a:pt x="385762" y="1012508"/>
                    <a:pt x="372427" y="984886"/>
                    <a:pt x="366712" y="956311"/>
                  </a:cubicBezTo>
                  <a:cubicBezTo>
                    <a:pt x="360997" y="928688"/>
                    <a:pt x="356235" y="891541"/>
                    <a:pt x="363855" y="862966"/>
                  </a:cubicBezTo>
                  <a:cubicBezTo>
                    <a:pt x="368617" y="845821"/>
                    <a:pt x="380047" y="835343"/>
                    <a:pt x="391477" y="823913"/>
                  </a:cubicBezTo>
                  <a:close/>
                  <a:moveTo>
                    <a:pt x="360997" y="643891"/>
                  </a:moveTo>
                  <a:cubicBezTo>
                    <a:pt x="361950" y="649606"/>
                    <a:pt x="362902" y="656273"/>
                    <a:pt x="366712" y="662941"/>
                  </a:cubicBezTo>
                  <a:cubicBezTo>
                    <a:pt x="370522" y="669608"/>
                    <a:pt x="375285" y="675323"/>
                    <a:pt x="381000" y="679133"/>
                  </a:cubicBezTo>
                  <a:cubicBezTo>
                    <a:pt x="389572" y="686754"/>
                    <a:pt x="400050" y="692468"/>
                    <a:pt x="408622" y="699136"/>
                  </a:cubicBezTo>
                  <a:cubicBezTo>
                    <a:pt x="419100" y="707708"/>
                    <a:pt x="428625" y="716281"/>
                    <a:pt x="439102" y="725806"/>
                  </a:cubicBezTo>
                  <a:cubicBezTo>
                    <a:pt x="447675" y="733426"/>
                    <a:pt x="456247" y="741998"/>
                    <a:pt x="462915" y="750571"/>
                  </a:cubicBezTo>
                  <a:cubicBezTo>
                    <a:pt x="468630" y="757238"/>
                    <a:pt x="471487" y="766763"/>
                    <a:pt x="475297" y="774383"/>
                  </a:cubicBezTo>
                  <a:cubicBezTo>
                    <a:pt x="478155" y="780098"/>
                    <a:pt x="481012" y="786766"/>
                    <a:pt x="483870" y="793433"/>
                  </a:cubicBezTo>
                  <a:cubicBezTo>
                    <a:pt x="488632" y="785813"/>
                    <a:pt x="492442" y="777241"/>
                    <a:pt x="497205" y="769621"/>
                  </a:cubicBezTo>
                  <a:cubicBezTo>
                    <a:pt x="501967" y="761048"/>
                    <a:pt x="506730" y="753429"/>
                    <a:pt x="511492" y="745808"/>
                  </a:cubicBezTo>
                  <a:cubicBezTo>
                    <a:pt x="518160" y="737236"/>
                    <a:pt x="525780" y="729616"/>
                    <a:pt x="533400" y="722948"/>
                  </a:cubicBezTo>
                  <a:cubicBezTo>
                    <a:pt x="543877" y="712471"/>
                    <a:pt x="554355" y="702946"/>
                    <a:pt x="565785" y="693421"/>
                  </a:cubicBezTo>
                  <a:cubicBezTo>
                    <a:pt x="574357" y="685801"/>
                    <a:pt x="583882" y="678181"/>
                    <a:pt x="591502" y="668656"/>
                  </a:cubicBezTo>
                  <a:cubicBezTo>
                    <a:pt x="597217" y="661988"/>
                    <a:pt x="599122" y="652463"/>
                    <a:pt x="603885" y="644843"/>
                  </a:cubicBezTo>
                  <a:cubicBezTo>
                    <a:pt x="607695" y="657226"/>
                    <a:pt x="614362" y="668656"/>
                    <a:pt x="615315" y="681038"/>
                  </a:cubicBezTo>
                  <a:cubicBezTo>
                    <a:pt x="617220" y="695326"/>
                    <a:pt x="616267" y="710566"/>
                    <a:pt x="612457" y="723901"/>
                  </a:cubicBezTo>
                  <a:cubicBezTo>
                    <a:pt x="609600" y="736283"/>
                    <a:pt x="602932" y="748666"/>
                    <a:pt x="596265" y="762001"/>
                  </a:cubicBezTo>
                  <a:cubicBezTo>
                    <a:pt x="588645" y="778193"/>
                    <a:pt x="580072" y="795338"/>
                    <a:pt x="569595" y="810579"/>
                  </a:cubicBezTo>
                  <a:cubicBezTo>
                    <a:pt x="560070" y="823913"/>
                    <a:pt x="546735" y="836296"/>
                    <a:pt x="535305" y="846773"/>
                  </a:cubicBezTo>
                  <a:cubicBezTo>
                    <a:pt x="525780" y="855346"/>
                    <a:pt x="515302" y="862013"/>
                    <a:pt x="506730" y="870586"/>
                  </a:cubicBezTo>
                  <a:cubicBezTo>
                    <a:pt x="502920" y="873443"/>
                    <a:pt x="499110" y="877254"/>
                    <a:pt x="497205" y="881063"/>
                  </a:cubicBezTo>
                  <a:cubicBezTo>
                    <a:pt x="496252" y="883921"/>
                    <a:pt x="496252" y="886779"/>
                    <a:pt x="496252" y="889636"/>
                  </a:cubicBezTo>
                  <a:cubicBezTo>
                    <a:pt x="496252" y="898208"/>
                    <a:pt x="497205" y="906781"/>
                    <a:pt x="496252" y="916306"/>
                  </a:cubicBezTo>
                  <a:cubicBezTo>
                    <a:pt x="495300" y="925831"/>
                    <a:pt x="494347" y="936308"/>
                    <a:pt x="492442" y="945833"/>
                  </a:cubicBezTo>
                  <a:cubicBezTo>
                    <a:pt x="491490" y="949644"/>
                    <a:pt x="490537" y="953454"/>
                    <a:pt x="487680" y="955358"/>
                  </a:cubicBezTo>
                  <a:cubicBezTo>
                    <a:pt x="483870" y="957263"/>
                    <a:pt x="480060" y="955358"/>
                    <a:pt x="476250" y="953454"/>
                  </a:cubicBezTo>
                  <a:cubicBezTo>
                    <a:pt x="472440" y="951548"/>
                    <a:pt x="469582" y="947738"/>
                    <a:pt x="469582" y="943929"/>
                  </a:cubicBezTo>
                  <a:cubicBezTo>
                    <a:pt x="468630" y="936308"/>
                    <a:pt x="472440" y="928688"/>
                    <a:pt x="472440" y="921069"/>
                  </a:cubicBezTo>
                  <a:cubicBezTo>
                    <a:pt x="473392" y="909638"/>
                    <a:pt x="475297" y="897256"/>
                    <a:pt x="474345" y="885826"/>
                  </a:cubicBezTo>
                  <a:cubicBezTo>
                    <a:pt x="474345" y="880111"/>
                    <a:pt x="471487" y="875348"/>
                    <a:pt x="468630" y="871538"/>
                  </a:cubicBezTo>
                  <a:cubicBezTo>
                    <a:pt x="456247" y="851536"/>
                    <a:pt x="424815" y="835343"/>
                    <a:pt x="407670" y="818198"/>
                  </a:cubicBezTo>
                  <a:cubicBezTo>
                    <a:pt x="382905" y="790576"/>
                    <a:pt x="353377" y="740093"/>
                    <a:pt x="348615" y="703898"/>
                  </a:cubicBezTo>
                  <a:cubicBezTo>
                    <a:pt x="345757" y="683896"/>
                    <a:pt x="355282" y="663893"/>
                    <a:pt x="360997" y="643891"/>
                  </a:cubicBezTo>
                  <a:close/>
                  <a:moveTo>
                    <a:pt x="448627" y="249555"/>
                  </a:moveTo>
                  <a:cubicBezTo>
                    <a:pt x="454342" y="255270"/>
                    <a:pt x="460057" y="260985"/>
                    <a:pt x="464820" y="267652"/>
                  </a:cubicBezTo>
                  <a:cubicBezTo>
                    <a:pt x="471487" y="276225"/>
                    <a:pt x="479107" y="284798"/>
                    <a:pt x="481965" y="294323"/>
                  </a:cubicBezTo>
                  <a:cubicBezTo>
                    <a:pt x="486727" y="308610"/>
                    <a:pt x="488632" y="323850"/>
                    <a:pt x="488632" y="339090"/>
                  </a:cubicBezTo>
                  <a:cubicBezTo>
                    <a:pt x="489585" y="354330"/>
                    <a:pt x="488632" y="370522"/>
                    <a:pt x="485775" y="385763"/>
                  </a:cubicBezTo>
                  <a:cubicBezTo>
                    <a:pt x="482917" y="404813"/>
                    <a:pt x="478155" y="423863"/>
                    <a:pt x="472440" y="442913"/>
                  </a:cubicBezTo>
                  <a:cubicBezTo>
                    <a:pt x="469582" y="453390"/>
                    <a:pt x="463867" y="463868"/>
                    <a:pt x="460057" y="474345"/>
                  </a:cubicBezTo>
                  <a:cubicBezTo>
                    <a:pt x="457200" y="480060"/>
                    <a:pt x="454342" y="485775"/>
                    <a:pt x="453390" y="492443"/>
                  </a:cubicBezTo>
                  <a:cubicBezTo>
                    <a:pt x="452437" y="501015"/>
                    <a:pt x="454342" y="509588"/>
                    <a:pt x="456247" y="518160"/>
                  </a:cubicBezTo>
                  <a:cubicBezTo>
                    <a:pt x="458152" y="525780"/>
                    <a:pt x="461962" y="533400"/>
                    <a:pt x="465772" y="541020"/>
                  </a:cubicBezTo>
                  <a:cubicBezTo>
                    <a:pt x="466725" y="543878"/>
                    <a:pt x="466725" y="548640"/>
                    <a:pt x="469582" y="547688"/>
                  </a:cubicBezTo>
                  <a:cubicBezTo>
                    <a:pt x="473392" y="547688"/>
                    <a:pt x="475297" y="542925"/>
                    <a:pt x="477202" y="540068"/>
                  </a:cubicBezTo>
                  <a:cubicBezTo>
                    <a:pt x="483870" y="533400"/>
                    <a:pt x="489585" y="525780"/>
                    <a:pt x="496252" y="518160"/>
                  </a:cubicBezTo>
                  <a:cubicBezTo>
                    <a:pt x="502920" y="510540"/>
                    <a:pt x="508635" y="501968"/>
                    <a:pt x="515302" y="493395"/>
                  </a:cubicBezTo>
                  <a:cubicBezTo>
                    <a:pt x="519112" y="487680"/>
                    <a:pt x="522922" y="482918"/>
                    <a:pt x="526732" y="478155"/>
                  </a:cubicBezTo>
                  <a:cubicBezTo>
                    <a:pt x="530542" y="472440"/>
                    <a:pt x="534352" y="467678"/>
                    <a:pt x="536257" y="461963"/>
                  </a:cubicBezTo>
                  <a:cubicBezTo>
                    <a:pt x="538162" y="456247"/>
                    <a:pt x="538162" y="450533"/>
                    <a:pt x="539115" y="444818"/>
                  </a:cubicBezTo>
                  <a:cubicBezTo>
                    <a:pt x="542925" y="452438"/>
                    <a:pt x="548640" y="460058"/>
                    <a:pt x="551497" y="468630"/>
                  </a:cubicBezTo>
                  <a:cubicBezTo>
                    <a:pt x="556260" y="481013"/>
                    <a:pt x="561022" y="493395"/>
                    <a:pt x="561975" y="506730"/>
                  </a:cubicBezTo>
                  <a:cubicBezTo>
                    <a:pt x="562927" y="518160"/>
                    <a:pt x="561975" y="530543"/>
                    <a:pt x="559117" y="542925"/>
                  </a:cubicBezTo>
                  <a:cubicBezTo>
                    <a:pt x="561022" y="558165"/>
                    <a:pt x="556260" y="575310"/>
                    <a:pt x="549592" y="592455"/>
                  </a:cubicBezTo>
                  <a:cubicBezTo>
                    <a:pt x="543877" y="608648"/>
                    <a:pt x="536257" y="622935"/>
                    <a:pt x="526732" y="638175"/>
                  </a:cubicBezTo>
                  <a:cubicBezTo>
                    <a:pt x="521970" y="646748"/>
                    <a:pt x="514350" y="653415"/>
                    <a:pt x="507682" y="661035"/>
                  </a:cubicBezTo>
                  <a:cubicBezTo>
                    <a:pt x="504825" y="664845"/>
                    <a:pt x="500062" y="667703"/>
                    <a:pt x="498157" y="672465"/>
                  </a:cubicBezTo>
                  <a:cubicBezTo>
                    <a:pt x="496252" y="676275"/>
                    <a:pt x="498157" y="681990"/>
                    <a:pt x="497205" y="685800"/>
                  </a:cubicBezTo>
                  <a:cubicBezTo>
                    <a:pt x="496252" y="696278"/>
                    <a:pt x="496252" y="706755"/>
                    <a:pt x="495300" y="717233"/>
                  </a:cubicBezTo>
                  <a:cubicBezTo>
                    <a:pt x="495300" y="722948"/>
                    <a:pt x="495300" y="727710"/>
                    <a:pt x="494347" y="733425"/>
                  </a:cubicBezTo>
                  <a:cubicBezTo>
                    <a:pt x="493395" y="736283"/>
                    <a:pt x="490537" y="739140"/>
                    <a:pt x="487680" y="740093"/>
                  </a:cubicBezTo>
                  <a:cubicBezTo>
                    <a:pt x="484822" y="741045"/>
                    <a:pt x="481012" y="741045"/>
                    <a:pt x="478155" y="739140"/>
                  </a:cubicBezTo>
                  <a:cubicBezTo>
                    <a:pt x="475297" y="737235"/>
                    <a:pt x="472440" y="733425"/>
                    <a:pt x="471487" y="729615"/>
                  </a:cubicBezTo>
                  <a:cubicBezTo>
                    <a:pt x="470535" y="720090"/>
                    <a:pt x="473392" y="711518"/>
                    <a:pt x="472440" y="702945"/>
                  </a:cubicBezTo>
                  <a:cubicBezTo>
                    <a:pt x="471487" y="696278"/>
                    <a:pt x="469582" y="690562"/>
                    <a:pt x="466725" y="684848"/>
                  </a:cubicBezTo>
                  <a:cubicBezTo>
                    <a:pt x="464820" y="681990"/>
                    <a:pt x="461010" y="681037"/>
                    <a:pt x="457200" y="679133"/>
                  </a:cubicBezTo>
                  <a:cubicBezTo>
                    <a:pt x="447675" y="674370"/>
                    <a:pt x="438150" y="670560"/>
                    <a:pt x="429577" y="665798"/>
                  </a:cubicBezTo>
                  <a:cubicBezTo>
                    <a:pt x="416242" y="658178"/>
                    <a:pt x="401955" y="651510"/>
                    <a:pt x="389572" y="641985"/>
                  </a:cubicBezTo>
                  <a:cubicBezTo>
                    <a:pt x="374332" y="630555"/>
                    <a:pt x="359092" y="618173"/>
                    <a:pt x="345757" y="602933"/>
                  </a:cubicBezTo>
                  <a:cubicBezTo>
                    <a:pt x="335280" y="589598"/>
                    <a:pt x="326707" y="575310"/>
                    <a:pt x="319087" y="559118"/>
                  </a:cubicBezTo>
                  <a:cubicBezTo>
                    <a:pt x="313372" y="546735"/>
                    <a:pt x="311467" y="532448"/>
                    <a:pt x="309562" y="519113"/>
                  </a:cubicBezTo>
                  <a:cubicBezTo>
                    <a:pt x="308610" y="510540"/>
                    <a:pt x="311467" y="501968"/>
                    <a:pt x="312420" y="492443"/>
                  </a:cubicBezTo>
                  <a:cubicBezTo>
                    <a:pt x="317182" y="498158"/>
                    <a:pt x="321945" y="504825"/>
                    <a:pt x="325755" y="511493"/>
                  </a:cubicBezTo>
                  <a:cubicBezTo>
                    <a:pt x="333375" y="518160"/>
                    <a:pt x="342900" y="522923"/>
                    <a:pt x="351472" y="527685"/>
                  </a:cubicBezTo>
                  <a:cubicBezTo>
                    <a:pt x="366712" y="536258"/>
                    <a:pt x="383857" y="542925"/>
                    <a:pt x="399097" y="551498"/>
                  </a:cubicBezTo>
                  <a:cubicBezTo>
                    <a:pt x="409575" y="557213"/>
                    <a:pt x="420052" y="564833"/>
                    <a:pt x="429577" y="572453"/>
                  </a:cubicBezTo>
                  <a:cubicBezTo>
                    <a:pt x="438150" y="579120"/>
                    <a:pt x="444817" y="586740"/>
                    <a:pt x="452437" y="594360"/>
                  </a:cubicBezTo>
                  <a:cubicBezTo>
                    <a:pt x="449580" y="584835"/>
                    <a:pt x="445770" y="575310"/>
                    <a:pt x="443865" y="566738"/>
                  </a:cubicBezTo>
                  <a:cubicBezTo>
                    <a:pt x="441960" y="558165"/>
                    <a:pt x="443865" y="549593"/>
                    <a:pt x="441960" y="541020"/>
                  </a:cubicBezTo>
                  <a:cubicBezTo>
                    <a:pt x="440055" y="530543"/>
                    <a:pt x="438150" y="520065"/>
                    <a:pt x="433387" y="511493"/>
                  </a:cubicBezTo>
                  <a:cubicBezTo>
                    <a:pt x="430530" y="505778"/>
                    <a:pt x="424815" y="501968"/>
                    <a:pt x="419100" y="500063"/>
                  </a:cubicBezTo>
                  <a:cubicBezTo>
                    <a:pt x="411480" y="497205"/>
                    <a:pt x="401955" y="499110"/>
                    <a:pt x="393382" y="497205"/>
                  </a:cubicBezTo>
                  <a:cubicBezTo>
                    <a:pt x="383857" y="495300"/>
                    <a:pt x="375285" y="491490"/>
                    <a:pt x="366712" y="487680"/>
                  </a:cubicBezTo>
                  <a:cubicBezTo>
                    <a:pt x="353377" y="481965"/>
                    <a:pt x="340042" y="476250"/>
                    <a:pt x="326707" y="468630"/>
                  </a:cubicBezTo>
                  <a:cubicBezTo>
                    <a:pt x="310515" y="459105"/>
                    <a:pt x="294322" y="449580"/>
                    <a:pt x="280035" y="438150"/>
                  </a:cubicBezTo>
                  <a:cubicBezTo>
                    <a:pt x="267652" y="427672"/>
                    <a:pt x="256222" y="416243"/>
                    <a:pt x="247650" y="403860"/>
                  </a:cubicBezTo>
                  <a:cubicBezTo>
                    <a:pt x="241935" y="395288"/>
                    <a:pt x="238125" y="383858"/>
                    <a:pt x="236220" y="373380"/>
                  </a:cubicBezTo>
                  <a:cubicBezTo>
                    <a:pt x="234315" y="365760"/>
                    <a:pt x="235267" y="357188"/>
                    <a:pt x="235267" y="347663"/>
                  </a:cubicBezTo>
                  <a:cubicBezTo>
                    <a:pt x="240030" y="351472"/>
                    <a:pt x="243840" y="358140"/>
                    <a:pt x="249555" y="361950"/>
                  </a:cubicBezTo>
                  <a:cubicBezTo>
                    <a:pt x="256222" y="366713"/>
                    <a:pt x="262890" y="369570"/>
                    <a:pt x="270510" y="371475"/>
                  </a:cubicBezTo>
                  <a:cubicBezTo>
                    <a:pt x="280035" y="374333"/>
                    <a:pt x="290512" y="374333"/>
                    <a:pt x="300990" y="376238"/>
                  </a:cubicBezTo>
                  <a:cubicBezTo>
                    <a:pt x="311467" y="379095"/>
                    <a:pt x="321945" y="381953"/>
                    <a:pt x="333375" y="385763"/>
                  </a:cubicBezTo>
                  <a:cubicBezTo>
                    <a:pt x="345757" y="389572"/>
                    <a:pt x="357187" y="393383"/>
                    <a:pt x="367665" y="399097"/>
                  </a:cubicBezTo>
                  <a:cubicBezTo>
                    <a:pt x="380047" y="405765"/>
                    <a:pt x="390525" y="414338"/>
                    <a:pt x="401955" y="421958"/>
                  </a:cubicBezTo>
                  <a:cubicBezTo>
                    <a:pt x="402907" y="412433"/>
                    <a:pt x="403860" y="402908"/>
                    <a:pt x="404812" y="393383"/>
                  </a:cubicBezTo>
                  <a:cubicBezTo>
                    <a:pt x="405765" y="385763"/>
                    <a:pt x="406717" y="378143"/>
                    <a:pt x="408622" y="370522"/>
                  </a:cubicBezTo>
                  <a:cubicBezTo>
                    <a:pt x="413385" y="355283"/>
                    <a:pt x="418147" y="340043"/>
                    <a:pt x="423862" y="324803"/>
                  </a:cubicBezTo>
                  <a:cubicBezTo>
                    <a:pt x="428625" y="312420"/>
                    <a:pt x="436245" y="301943"/>
                    <a:pt x="441007" y="290513"/>
                  </a:cubicBezTo>
                  <a:cubicBezTo>
                    <a:pt x="443865" y="282893"/>
                    <a:pt x="445770" y="273368"/>
                    <a:pt x="447675" y="264795"/>
                  </a:cubicBezTo>
                  <a:cubicBezTo>
                    <a:pt x="448627" y="260033"/>
                    <a:pt x="448627" y="254318"/>
                    <a:pt x="448627" y="249555"/>
                  </a:cubicBezTo>
                  <a:close/>
                  <a:moveTo>
                    <a:pt x="25717" y="4764"/>
                  </a:moveTo>
                  <a:cubicBezTo>
                    <a:pt x="36195" y="3811"/>
                    <a:pt x="47625" y="2858"/>
                    <a:pt x="58102" y="5716"/>
                  </a:cubicBezTo>
                  <a:cubicBezTo>
                    <a:pt x="69532" y="8574"/>
                    <a:pt x="80010" y="13336"/>
                    <a:pt x="90488" y="18099"/>
                  </a:cubicBezTo>
                  <a:cubicBezTo>
                    <a:pt x="103822" y="25719"/>
                    <a:pt x="116205" y="34291"/>
                    <a:pt x="128588" y="43816"/>
                  </a:cubicBezTo>
                  <a:cubicBezTo>
                    <a:pt x="140017" y="53341"/>
                    <a:pt x="151447" y="62866"/>
                    <a:pt x="160972" y="73344"/>
                  </a:cubicBezTo>
                  <a:cubicBezTo>
                    <a:pt x="170497" y="83821"/>
                    <a:pt x="177165" y="96204"/>
                    <a:pt x="184785" y="107634"/>
                  </a:cubicBezTo>
                  <a:cubicBezTo>
                    <a:pt x="179070" y="108586"/>
                    <a:pt x="173355" y="111444"/>
                    <a:pt x="167640" y="111444"/>
                  </a:cubicBezTo>
                  <a:cubicBezTo>
                    <a:pt x="154305" y="112396"/>
                    <a:pt x="141922" y="111444"/>
                    <a:pt x="129540" y="108586"/>
                  </a:cubicBezTo>
                  <a:cubicBezTo>
                    <a:pt x="119063" y="106681"/>
                    <a:pt x="109538" y="104776"/>
                    <a:pt x="100013" y="100014"/>
                  </a:cubicBezTo>
                  <a:cubicBezTo>
                    <a:pt x="87630" y="93346"/>
                    <a:pt x="76200" y="85726"/>
                    <a:pt x="64770" y="77154"/>
                  </a:cubicBezTo>
                  <a:cubicBezTo>
                    <a:pt x="56197" y="69534"/>
                    <a:pt x="49530" y="60009"/>
                    <a:pt x="41910" y="50484"/>
                  </a:cubicBezTo>
                  <a:cubicBezTo>
                    <a:pt x="35242" y="42864"/>
                    <a:pt x="29527" y="33339"/>
                    <a:pt x="22860" y="25719"/>
                  </a:cubicBezTo>
                  <a:cubicBezTo>
                    <a:pt x="16192" y="19051"/>
                    <a:pt x="4763" y="18099"/>
                    <a:pt x="0" y="11431"/>
                  </a:cubicBezTo>
                  <a:cubicBezTo>
                    <a:pt x="9525" y="8574"/>
                    <a:pt x="17145" y="5716"/>
                    <a:pt x="25717" y="4764"/>
                  </a:cubicBezTo>
                  <a:close/>
                  <a:moveTo>
                    <a:pt x="193357" y="0"/>
                  </a:moveTo>
                  <a:cubicBezTo>
                    <a:pt x="200024" y="2858"/>
                    <a:pt x="207644" y="3810"/>
                    <a:pt x="213359" y="7620"/>
                  </a:cubicBezTo>
                  <a:cubicBezTo>
                    <a:pt x="221932" y="13335"/>
                    <a:pt x="229552" y="20003"/>
                    <a:pt x="236219" y="26670"/>
                  </a:cubicBezTo>
                  <a:cubicBezTo>
                    <a:pt x="241934" y="32385"/>
                    <a:pt x="249554" y="37148"/>
                    <a:pt x="252412" y="44768"/>
                  </a:cubicBezTo>
                  <a:cubicBezTo>
                    <a:pt x="259079" y="58103"/>
                    <a:pt x="263842" y="73343"/>
                    <a:pt x="267652" y="88583"/>
                  </a:cubicBezTo>
                  <a:cubicBezTo>
                    <a:pt x="271462" y="104775"/>
                    <a:pt x="271462" y="121920"/>
                    <a:pt x="274319" y="139065"/>
                  </a:cubicBezTo>
                  <a:cubicBezTo>
                    <a:pt x="276224" y="149543"/>
                    <a:pt x="279082" y="160020"/>
                    <a:pt x="281939" y="169545"/>
                  </a:cubicBezTo>
                  <a:cubicBezTo>
                    <a:pt x="286702" y="182880"/>
                    <a:pt x="292417" y="195263"/>
                    <a:pt x="298132" y="208598"/>
                  </a:cubicBezTo>
                  <a:cubicBezTo>
                    <a:pt x="300037" y="212408"/>
                    <a:pt x="303847" y="216218"/>
                    <a:pt x="305752" y="220028"/>
                  </a:cubicBezTo>
                  <a:cubicBezTo>
                    <a:pt x="305752" y="216218"/>
                    <a:pt x="305752" y="213360"/>
                    <a:pt x="305752" y="209550"/>
                  </a:cubicBezTo>
                  <a:cubicBezTo>
                    <a:pt x="305752" y="202883"/>
                    <a:pt x="305752" y="195263"/>
                    <a:pt x="306704" y="188595"/>
                  </a:cubicBezTo>
                  <a:cubicBezTo>
                    <a:pt x="307657" y="177165"/>
                    <a:pt x="309562" y="166688"/>
                    <a:pt x="312419" y="155258"/>
                  </a:cubicBezTo>
                  <a:cubicBezTo>
                    <a:pt x="315277" y="143828"/>
                    <a:pt x="320992" y="133350"/>
                    <a:pt x="322897" y="121920"/>
                  </a:cubicBezTo>
                  <a:cubicBezTo>
                    <a:pt x="323849" y="114300"/>
                    <a:pt x="323849" y="106680"/>
                    <a:pt x="322897" y="99060"/>
                  </a:cubicBezTo>
                  <a:cubicBezTo>
                    <a:pt x="321944" y="93345"/>
                    <a:pt x="319087" y="88583"/>
                    <a:pt x="317182" y="83820"/>
                  </a:cubicBezTo>
                  <a:cubicBezTo>
                    <a:pt x="322897" y="87630"/>
                    <a:pt x="328612" y="90488"/>
                    <a:pt x="334327" y="94298"/>
                  </a:cubicBezTo>
                  <a:cubicBezTo>
                    <a:pt x="340994" y="99060"/>
                    <a:pt x="347662" y="103823"/>
                    <a:pt x="353377" y="109538"/>
                  </a:cubicBezTo>
                  <a:cubicBezTo>
                    <a:pt x="359092" y="117158"/>
                    <a:pt x="364807" y="124778"/>
                    <a:pt x="367664" y="133350"/>
                  </a:cubicBezTo>
                  <a:cubicBezTo>
                    <a:pt x="372427" y="142875"/>
                    <a:pt x="375284" y="153353"/>
                    <a:pt x="377189" y="163830"/>
                  </a:cubicBezTo>
                  <a:cubicBezTo>
                    <a:pt x="380047" y="179070"/>
                    <a:pt x="382904" y="194310"/>
                    <a:pt x="383857" y="210503"/>
                  </a:cubicBezTo>
                  <a:cubicBezTo>
                    <a:pt x="384809" y="227648"/>
                    <a:pt x="384809" y="245745"/>
                    <a:pt x="382904" y="263843"/>
                  </a:cubicBezTo>
                  <a:cubicBezTo>
                    <a:pt x="381952" y="272415"/>
                    <a:pt x="378142" y="280035"/>
                    <a:pt x="376237" y="288608"/>
                  </a:cubicBezTo>
                  <a:cubicBezTo>
                    <a:pt x="375284" y="295275"/>
                    <a:pt x="374332" y="301943"/>
                    <a:pt x="375284" y="307658"/>
                  </a:cubicBezTo>
                  <a:cubicBezTo>
                    <a:pt x="376237" y="315278"/>
                    <a:pt x="378142" y="321945"/>
                    <a:pt x="381952" y="328613"/>
                  </a:cubicBezTo>
                  <a:cubicBezTo>
                    <a:pt x="385762" y="336233"/>
                    <a:pt x="391477" y="341948"/>
                    <a:pt x="396239" y="348615"/>
                  </a:cubicBezTo>
                  <a:cubicBezTo>
                    <a:pt x="398144" y="351473"/>
                    <a:pt x="401954" y="354330"/>
                    <a:pt x="402907" y="358140"/>
                  </a:cubicBezTo>
                  <a:cubicBezTo>
                    <a:pt x="403859" y="361950"/>
                    <a:pt x="403859" y="365760"/>
                    <a:pt x="401954" y="368618"/>
                  </a:cubicBezTo>
                  <a:cubicBezTo>
                    <a:pt x="398144" y="374333"/>
                    <a:pt x="393382" y="375285"/>
                    <a:pt x="389572" y="373380"/>
                  </a:cubicBezTo>
                  <a:cubicBezTo>
                    <a:pt x="384809" y="372428"/>
                    <a:pt x="381952" y="367665"/>
                    <a:pt x="379094" y="364808"/>
                  </a:cubicBezTo>
                  <a:cubicBezTo>
                    <a:pt x="375284" y="361950"/>
                    <a:pt x="371474" y="359093"/>
                    <a:pt x="367664" y="355283"/>
                  </a:cubicBezTo>
                  <a:cubicBezTo>
                    <a:pt x="363854" y="350520"/>
                    <a:pt x="360997" y="344805"/>
                    <a:pt x="358139" y="339090"/>
                  </a:cubicBezTo>
                  <a:cubicBezTo>
                    <a:pt x="355282" y="334328"/>
                    <a:pt x="354329" y="329565"/>
                    <a:pt x="351472" y="324803"/>
                  </a:cubicBezTo>
                  <a:cubicBezTo>
                    <a:pt x="340042" y="324803"/>
                    <a:pt x="329564" y="325755"/>
                    <a:pt x="319087" y="324803"/>
                  </a:cubicBezTo>
                  <a:cubicBezTo>
                    <a:pt x="307657" y="324803"/>
                    <a:pt x="295274" y="323850"/>
                    <a:pt x="282892" y="320993"/>
                  </a:cubicBezTo>
                  <a:cubicBezTo>
                    <a:pt x="268604" y="318135"/>
                    <a:pt x="253364" y="313373"/>
                    <a:pt x="239077" y="308610"/>
                  </a:cubicBezTo>
                  <a:cubicBezTo>
                    <a:pt x="224789" y="303848"/>
                    <a:pt x="210502" y="298133"/>
                    <a:pt x="196214" y="291465"/>
                  </a:cubicBezTo>
                  <a:cubicBezTo>
                    <a:pt x="186689" y="286703"/>
                    <a:pt x="177164" y="281940"/>
                    <a:pt x="169544" y="274320"/>
                  </a:cubicBezTo>
                  <a:cubicBezTo>
                    <a:pt x="162877" y="269558"/>
                    <a:pt x="159067" y="260033"/>
                    <a:pt x="155257" y="252413"/>
                  </a:cubicBezTo>
                  <a:cubicBezTo>
                    <a:pt x="152399" y="247650"/>
                    <a:pt x="149542" y="242888"/>
                    <a:pt x="148589" y="237173"/>
                  </a:cubicBezTo>
                  <a:cubicBezTo>
                    <a:pt x="146684" y="232410"/>
                    <a:pt x="145732" y="227648"/>
                    <a:pt x="143827" y="220980"/>
                  </a:cubicBezTo>
                  <a:cubicBezTo>
                    <a:pt x="146684" y="221933"/>
                    <a:pt x="149542" y="226695"/>
                    <a:pt x="154304" y="228600"/>
                  </a:cubicBezTo>
                  <a:cubicBezTo>
                    <a:pt x="159067" y="231458"/>
                    <a:pt x="163829" y="232410"/>
                    <a:pt x="169544" y="233363"/>
                  </a:cubicBezTo>
                  <a:cubicBezTo>
                    <a:pt x="176212" y="234315"/>
                    <a:pt x="182879" y="233363"/>
                    <a:pt x="189547" y="233363"/>
                  </a:cubicBezTo>
                  <a:cubicBezTo>
                    <a:pt x="199072" y="233363"/>
                    <a:pt x="208597" y="233363"/>
                    <a:pt x="218122" y="234315"/>
                  </a:cubicBezTo>
                  <a:cubicBezTo>
                    <a:pt x="227647" y="234315"/>
                    <a:pt x="237172" y="235268"/>
                    <a:pt x="246697" y="235268"/>
                  </a:cubicBezTo>
                  <a:cubicBezTo>
                    <a:pt x="259079" y="236220"/>
                    <a:pt x="270509" y="239078"/>
                    <a:pt x="281939" y="239078"/>
                  </a:cubicBezTo>
                  <a:cubicBezTo>
                    <a:pt x="279082" y="230505"/>
                    <a:pt x="276224" y="221933"/>
                    <a:pt x="273367" y="214313"/>
                  </a:cubicBezTo>
                  <a:cubicBezTo>
                    <a:pt x="270509" y="207645"/>
                    <a:pt x="270509" y="199073"/>
                    <a:pt x="265747" y="193358"/>
                  </a:cubicBezTo>
                  <a:cubicBezTo>
                    <a:pt x="262889" y="190500"/>
                    <a:pt x="258127" y="190500"/>
                    <a:pt x="254317" y="191453"/>
                  </a:cubicBezTo>
                  <a:cubicBezTo>
                    <a:pt x="250507" y="191453"/>
                    <a:pt x="247649" y="195263"/>
                    <a:pt x="243839" y="195263"/>
                  </a:cubicBezTo>
                  <a:cubicBezTo>
                    <a:pt x="234314" y="197168"/>
                    <a:pt x="224789" y="199073"/>
                    <a:pt x="216217" y="199073"/>
                  </a:cubicBezTo>
                  <a:cubicBezTo>
                    <a:pt x="202882" y="200025"/>
                    <a:pt x="189547" y="200025"/>
                    <a:pt x="175259" y="199073"/>
                  </a:cubicBezTo>
                  <a:cubicBezTo>
                    <a:pt x="162877" y="198120"/>
                    <a:pt x="150494" y="195263"/>
                    <a:pt x="139064" y="192405"/>
                  </a:cubicBezTo>
                  <a:cubicBezTo>
                    <a:pt x="126682" y="189548"/>
                    <a:pt x="114299" y="185738"/>
                    <a:pt x="102869" y="180023"/>
                  </a:cubicBezTo>
                  <a:cubicBezTo>
                    <a:pt x="95249" y="176213"/>
                    <a:pt x="87629" y="168593"/>
                    <a:pt x="81914" y="160973"/>
                  </a:cubicBezTo>
                  <a:cubicBezTo>
                    <a:pt x="76199" y="154305"/>
                    <a:pt x="74294" y="144780"/>
                    <a:pt x="70484" y="137160"/>
                  </a:cubicBezTo>
                  <a:cubicBezTo>
                    <a:pt x="76199" y="139065"/>
                    <a:pt x="80962" y="143828"/>
                    <a:pt x="86677" y="144780"/>
                  </a:cubicBezTo>
                  <a:cubicBezTo>
                    <a:pt x="92392" y="146685"/>
                    <a:pt x="99059" y="145733"/>
                    <a:pt x="105727" y="145733"/>
                  </a:cubicBezTo>
                  <a:cubicBezTo>
                    <a:pt x="114299" y="144780"/>
                    <a:pt x="121919" y="141923"/>
                    <a:pt x="130492" y="140018"/>
                  </a:cubicBezTo>
                  <a:cubicBezTo>
                    <a:pt x="139064" y="138113"/>
                    <a:pt x="147637" y="135255"/>
                    <a:pt x="156209" y="134303"/>
                  </a:cubicBezTo>
                  <a:cubicBezTo>
                    <a:pt x="164782" y="133350"/>
                    <a:pt x="173354" y="135255"/>
                    <a:pt x="180974" y="135255"/>
                  </a:cubicBezTo>
                  <a:cubicBezTo>
                    <a:pt x="187642" y="135255"/>
                    <a:pt x="195262" y="136208"/>
                    <a:pt x="201929" y="137160"/>
                  </a:cubicBezTo>
                  <a:cubicBezTo>
                    <a:pt x="207644" y="138113"/>
                    <a:pt x="213359" y="139065"/>
                    <a:pt x="218122" y="138113"/>
                  </a:cubicBezTo>
                  <a:cubicBezTo>
                    <a:pt x="214312" y="132398"/>
                    <a:pt x="209549" y="130493"/>
                    <a:pt x="207644" y="125730"/>
                  </a:cubicBezTo>
                  <a:cubicBezTo>
                    <a:pt x="205739" y="121920"/>
                    <a:pt x="204787" y="118110"/>
                    <a:pt x="204787" y="113348"/>
                  </a:cubicBezTo>
                  <a:cubicBezTo>
                    <a:pt x="203834" y="107633"/>
                    <a:pt x="203834" y="100965"/>
                    <a:pt x="202882" y="95250"/>
                  </a:cubicBezTo>
                  <a:cubicBezTo>
                    <a:pt x="201929" y="73343"/>
                    <a:pt x="201929" y="51435"/>
                    <a:pt x="200977" y="29528"/>
                  </a:cubicBezTo>
                  <a:cubicBezTo>
                    <a:pt x="200977" y="22860"/>
                    <a:pt x="200977" y="17145"/>
                    <a:pt x="199072" y="10478"/>
                  </a:cubicBezTo>
                  <a:cubicBezTo>
                    <a:pt x="198119" y="6668"/>
                    <a:pt x="195262" y="3810"/>
                    <a:pt x="19335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C3FBC5C-81C3-45CF-9D4A-305C49DFF511}"/>
                </a:ext>
              </a:extLst>
            </p:cNvPr>
            <p:cNvSpPr/>
            <p:nvPr/>
          </p:nvSpPr>
          <p:spPr>
            <a:xfrm rot="20700000" flipH="1">
              <a:off x="1444538" y="3849018"/>
              <a:ext cx="277645" cy="651623"/>
            </a:xfrm>
            <a:custGeom>
              <a:avLst/>
              <a:gdLst>
                <a:gd name="connsiteX0" fmla="*/ 293369 w 623887"/>
                <a:gd name="connsiteY0" fmla="*/ 1149668 h 1464246"/>
                <a:gd name="connsiteX1" fmla="*/ 287654 w 623887"/>
                <a:gd name="connsiteY1" fmla="*/ 1177291 h 1464246"/>
                <a:gd name="connsiteX2" fmla="*/ 293369 w 623887"/>
                <a:gd name="connsiteY2" fmla="*/ 1204913 h 1464246"/>
                <a:gd name="connsiteX3" fmla="*/ 301942 w 623887"/>
                <a:gd name="connsiteY3" fmla="*/ 1253491 h 1464246"/>
                <a:gd name="connsiteX4" fmla="*/ 302894 w 623887"/>
                <a:gd name="connsiteY4" fmla="*/ 1288733 h 1464246"/>
                <a:gd name="connsiteX5" fmla="*/ 299084 w 623887"/>
                <a:gd name="connsiteY5" fmla="*/ 1325880 h 1464246"/>
                <a:gd name="connsiteX6" fmla="*/ 293369 w 623887"/>
                <a:gd name="connsiteY6" fmla="*/ 1344930 h 1464246"/>
                <a:gd name="connsiteX7" fmla="*/ 320040 w 623887"/>
                <a:gd name="connsiteY7" fmla="*/ 1330643 h 1464246"/>
                <a:gd name="connsiteX8" fmla="*/ 347662 w 623887"/>
                <a:gd name="connsiteY8" fmla="*/ 1324928 h 1464246"/>
                <a:gd name="connsiteX9" fmla="*/ 390525 w 623887"/>
                <a:gd name="connsiteY9" fmla="*/ 1322070 h 1464246"/>
                <a:gd name="connsiteX10" fmla="*/ 434340 w 623887"/>
                <a:gd name="connsiteY10" fmla="*/ 1322070 h 1464246"/>
                <a:gd name="connsiteX11" fmla="*/ 456247 w 623887"/>
                <a:gd name="connsiteY11" fmla="*/ 1320166 h 1464246"/>
                <a:gd name="connsiteX12" fmla="*/ 478155 w 623887"/>
                <a:gd name="connsiteY12" fmla="*/ 1309688 h 1464246"/>
                <a:gd name="connsiteX13" fmla="*/ 463867 w 623887"/>
                <a:gd name="connsiteY13" fmla="*/ 1340168 h 1464246"/>
                <a:gd name="connsiteX14" fmla="*/ 444817 w 623887"/>
                <a:gd name="connsiteY14" fmla="*/ 1367791 h 1464246"/>
                <a:gd name="connsiteX15" fmla="*/ 405765 w 623887"/>
                <a:gd name="connsiteY15" fmla="*/ 1392555 h 1464246"/>
                <a:gd name="connsiteX16" fmla="*/ 367665 w 623887"/>
                <a:gd name="connsiteY16" fmla="*/ 1406843 h 1464246"/>
                <a:gd name="connsiteX17" fmla="*/ 335279 w 623887"/>
                <a:gd name="connsiteY17" fmla="*/ 1414463 h 1464246"/>
                <a:gd name="connsiteX18" fmla="*/ 303847 w 623887"/>
                <a:gd name="connsiteY18" fmla="*/ 1417321 h 1464246"/>
                <a:gd name="connsiteX19" fmla="*/ 272415 w 623887"/>
                <a:gd name="connsiteY19" fmla="*/ 1421130 h 1464246"/>
                <a:gd name="connsiteX20" fmla="*/ 246697 w 623887"/>
                <a:gd name="connsiteY20" fmla="*/ 1430655 h 1464246"/>
                <a:gd name="connsiteX21" fmla="*/ 220027 w 623887"/>
                <a:gd name="connsiteY21" fmla="*/ 1452563 h 1464246"/>
                <a:gd name="connsiteX22" fmla="*/ 203834 w 623887"/>
                <a:gd name="connsiteY22" fmla="*/ 1463993 h 1464246"/>
                <a:gd name="connsiteX23" fmla="*/ 197167 w 623887"/>
                <a:gd name="connsiteY23" fmla="*/ 1461136 h 1464246"/>
                <a:gd name="connsiteX24" fmla="*/ 191452 w 623887"/>
                <a:gd name="connsiteY24" fmla="*/ 1454468 h 1464246"/>
                <a:gd name="connsiteX25" fmla="*/ 193357 w 623887"/>
                <a:gd name="connsiteY25" fmla="*/ 1445896 h 1464246"/>
                <a:gd name="connsiteX26" fmla="*/ 202882 w 623887"/>
                <a:gd name="connsiteY26" fmla="*/ 1437323 h 1464246"/>
                <a:gd name="connsiteX27" fmla="*/ 223837 w 623887"/>
                <a:gd name="connsiteY27" fmla="*/ 1423988 h 1464246"/>
                <a:gd name="connsiteX28" fmla="*/ 227647 w 623887"/>
                <a:gd name="connsiteY28" fmla="*/ 1410653 h 1464246"/>
                <a:gd name="connsiteX29" fmla="*/ 220979 w 623887"/>
                <a:gd name="connsiteY29" fmla="*/ 1386841 h 1464246"/>
                <a:gd name="connsiteX30" fmla="*/ 214312 w 623887"/>
                <a:gd name="connsiteY30" fmla="*/ 1344930 h 1464246"/>
                <a:gd name="connsiteX31" fmla="*/ 215265 w 623887"/>
                <a:gd name="connsiteY31" fmla="*/ 1295400 h 1464246"/>
                <a:gd name="connsiteX32" fmla="*/ 224790 w 623887"/>
                <a:gd name="connsiteY32" fmla="*/ 1239203 h 1464246"/>
                <a:gd name="connsiteX33" fmla="*/ 243840 w 623887"/>
                <a:gd name="connsiteY33" fmla="*/ 1190625 h 1464246"/>
                <a:gd name="connsiteX34" fmla="*/ 264794 w 623887"/>
                <a:gd name="connsiteY34" fmla="*/ 1164908 h 1464246"/>
                <a:gd name="connsiteX35" fmla="*/ 293369 w 623887"/>
                <a:gd name="connsiteY35" fmla="*/ 1149668 h 1464246"/>
                <a:gd name="connsiteX36" fmla="*/ 358139 w 623887"/>
                <a:gd name="connsiteY36" fmla="*/ 991553 h 1464246"/>
                <a:gd name="connsiteX37" fmla="*/ 357187 w 623887"/>
                <a:gd name="connsiteY37" fmla="*/ 1019175 h 1464246"/>
                <a:gd name="connsiteX38" fmla="*/ 366712 w 623887"/>
                <a:gd name="connsiteY38" fmla="*/ 1045845 h 1464246"/>
                <a:gd name="connsiteX39" fmla="*/ 382904 w 623887"/>
                <a:gd name="connsiteY39" fmla="*/ 1091566 h 1464246"/>
                <a:gd name="connsiteX40" fmla="*/ 390524 w 623887"/>
                <a:gd name="connsiteY40" fmla="*/ 1126808 h 1464246"/>
                <a:gd name="connsiteX41" fmla="*/ 393382 w 623887"/>
                <a:gd name="connsiteY41" fmla="*/ 1163955 h 1464246"/>
                <a:gd name="connsiteX42" fmla="*/ 390524 w 623887"/>
                <a:gd name="connsiteY42" fmla="*/ 1183005 h 1464246"/>
                <a:gd name="connsiteX43" fmla="*/ 414337 w 623887"/>
                <a:gd name="connsiteY43" fmla="*/ 1163955 h 1464246"/>
                <a:gd name="connsiteX44" fmla="*/ 441007 w 623887"/>
                <a:gd name="connsiteY44" fmla="*/ 1157288 h 1464246"/>
                <a:gd name="connsiteX45" fmla="*/ 481964 w 623887"/>
                <a:gd name="connsiteY45" fmla="*/ 1147763 h 1464246"/>
                <a:gd name="connsiteX46" fmla="*/ 525779 w 623887"/>
                <a:gd name="connsiteY46" fmla="*/ 1140143 h 1464246"/>
                <a:gd name="connsiteX47" fmla="*/ 546734 w 623887"/>
                <a:gd name="connsiteY47" fmla="*/ 1135380 h 1464246"/>
                <a:gd name="connsiteX48" fmla="*/ 566737 w 623887"/>
                <a:gd name="connsiteY48" fmla="*/ 1122045 h 1464246"/>
                <a:gd name="connsiteX49" fmla="*/ 557212 w 623887"/>
                <a:gd name="connsiteY49" fmla="*/ 1154430 h 1464246"/>
                <a:gd name="connsiteX50" fmla="*/ 541019 w 623887"/>
                <a:gd name="connsiteY50" fmla="*/ 1183005 h 1464246"/>
                <a:gd name="connsiteX51" fmla="*/ 506729 w 623887"/>
                <a:gd name="connsiteY51" fmla="*/ 1213485 h 1464246"/>
                <a:gd name="connsiteX52" fmla="*/ 471487 w 623887"/>
                <a:gd name="connsiteY52" fmla="*/ 1233488 h 1464246"/>
                <a:gd name="connsiteX53" fmla="*/ 441959 w 623887"/>
                <a:gd name="connsiteY53" fmla="*/ 1246823 h 1464246"/>
                <a:gd name="connsiteX54" fmla="*/ 411479 w 623887"/>
                <a:gd name="connsiteY54" fmla="*/ 1254443 h 1464246"/>
                <a:gd name="connsiteX55" fmla="*/ 380999 w 623887"/>
                <a:gd name="connsiteY55" fmla="*/ 1263968 h 1464246"/>
                <a:gd name="connsiteX56" fmla="*/ 357187 w 623887"/>
                <a:gd name="connsiteY56" fmla="*/ 1277303 h 1464246"/>
                <a:gd name="connsiteX57" fmla="*/ 334327 w 623887"/>
                <a:gd name="connsiteY57" fmla="*/ 1303020 h 1464246"/>
                <a:gd name="connsiteX58" fmla="*/ 320039 w 623887"/>
                <a:gd name="connsiteY58" fmla="*/ 1317308 h 1464246"/>
                <a:gd name="connsiteX59" fmla="*/ 312419 w 623887"/>
                <a:gd name="connsiteY59" fmla="*/ 1315403 h 1464246"/>
                <a:gd name="connsiteX60" fmla="*/ 305752 w 623887"/>
                <a:gd name="connsiteY60" fmla="*/ 1309688 h 1464246"/>
                <a:gd name="connsiteX61" fmla="*/ 306704 w 623887"/>
                <a:gd name="connsiteY61" fmla="*/ 1300163 h 1464246"/>
                <a:gd name="connsiteX62" fmla="*/ 314324 w 623887"/>
                <a:gd name="connsiteY62" fmla="*/ 1289686 h 1464246"/>
                <a:gd name="connsiteX63" fmla="*/ 333374 w 623887"/>
                <a:gd name="connsiteY63" fmla="*/ 1272541 h 1464246"/>
                <a:gd name="connsiteX64" fmla="*/ 334327 w 623887"/>
                <a:gd name="connsiteY64" fmla="*/ 1258253 h 1464246"/>
                <a:gd name="connsiteX65" fmla="*/ 323849 w 623887"/>
                <a:gd name="connsiteY65" fmla="*/ 1235393 h 1464246"/>
                <a:gd name="connsiteX66" fmla="*/ 310514 w 623887"/>
                <a:gd name="connsiteY66" fmla="*/ 1195388 h 1464246"/>
                <a:gd name="connsiteX67" fmla="*/ 303847 w 623887"/>
                <a:gd name="connsiteY67" fmla="*/ 1146810 h 1464246"/>
                <a:gd name="connsiteX68" fmla="*/ 304799 w 623887"/>
                <a:gd name="connsiteY68" fmla="*/ 1090613 h 1464246"/>
                <a:gd name="connsiteX69" fmla="*/ 315277 w 623887"/>
                <a:gd name="connsiteY69" fmla="*/ 1040130 h 1464246"/>
                <a:gd name="connsiteX70" fmla="*/ 332422 w 623887"/>
                <a:gd name="connsiteY70" fmla="*/ 1011555 h 1464246"/>
                <a:gd name="connsiteX71" fmla="*/ 358139 w 623887"/>
                <a:gd name="connsiteY71" fmla="*/ 991553 h 1464246"/>
                <a:gd name="connsiteX72" fmla="*/ 391477 w 623887"/>
                <a:gd name="connsiteY72" fmla="*/ 823913 h 1464246"/>
                <a:gd name="connsiteX73" fmla="*/ 392430 w 623887"/>
                <a:gd name="connsiteY73" fmla="*/ 844868 h 1464246"/>
                <a:gd name="connsiteX74" fmla="*/ 401955 w 623887"/>
                <a:gd name="connsiteY74" fmla="*/ 872491 h 1464246"/>
                <a:gd name="connsiteX75" fmla="*/ 424815 w 623887"/>
                <a:gd name="connsiteY75" fmla="*/ 901066 h 1464246"/>
                <a:gd name="connsiteX76" fmla="*/ 447675 w 623887"/>
                <a:gd name="connsiteY76" fmla="*/ 932498 h 1464246"/>
                <a:gd name="connsiteX77" fmla="*/ 462915 w 623887"/>
                <a:gd name="connsiteY77" fmla="*/ 964883 h 1464246"/>
                <a:gd name="connsiteX78" fmla="*/ 467677 w 623887"/>
                <a:gd name="connsiteY78" fmla="*/ 985838 h 1464246"/>
                <a:gd name="connsiteX79" fmla="*/ 465772 w 623887"/>
                <a:gd name="connsiteY79" fmla="*/ 1004888 h 1464246"/>
                <a:gd name="connsiteX80" fmla="*/ 486727 w 623887"/>
                <a:gd name="connsiteY80" fmla="*/ 979171 h 1464246"/>
                <a:gd name="connsiteX81" fmla="*/ 511492 w 623887"/>
                <a:gd name="connsiteY81" fmla="*/ 960121 h 1464246"/>
                <a:gd name="connsiteX82" fmla="*/ 551497 w 623887"/>
                <a:gd name="connsiteY82" fmla="*/ 940118 h 1464246"/>
                <a:gd name="connsiteX83" fmla="*/ 589597 w 623887"/>
                <a:gd name="connsiteY83" fmla="*/ 924878 h 1464246"/>
                <a:gd name="connsiteX84" fmla="*/ 612457 w 623887"/>
                <a:gd name="connsiteY84" fmla="*/ 908686 h 1464246"/>
                <a:gd name="connsiteX85" fmla="*/ 623887 w 623887"/>
                <a:gd name="connsiteY85" fmla="*/ 894398 h 1464246"/>
                <a:gd name="connsiteX86" fmla="*/ 621982 w 623887"/>
                <a:gd name="connsiteY86" fmla="*/ 936308 h 1464246"/>
                <a:gd name="connsiteX87" fmla="*/ 611505 w 623887"/>
                <a:gd name="connsiteY87" fmla="*/ 966788 h 1464246"/>
                <a:gd name="connsiteX88" fmla="*/ 547687 w 623887"/>
                <a:gd name="connsiteY88" fmla="*/ 1040131 h 1464246"/>
                <a:gd name="connsiteX89" fmla="*/ 457200 w 623887"/>
                <a:gd name="connsiteY89" fmla="*/ 1085851 h 1464246"/>
                <a:gd name="connsiteX90" fmla="*/ 443865 w 623887"/>
                <a:gd name="connsiteY90" fmla="*/ 1091566 h 1464246"/>
                <a:gd name="connsiteX91" fmla="*/ 440055 w 623887"/>
                <a:gd name="connsiteY91" fmla="*/ 1098233 h 1464246"/>
                <a:gd name="connsiteX92" fmla="*/ 425767 w 623887"/>
                <a:gd name="connsiteY92" fmla="*/ 1125856 h 1464246"/>
                <a:gd name="connsiteX93" fmla="*/ 415290 w 623887"/>
                <a:gd name="connsiteY93" fmla="*/ 1141096 h 1464246"/>
                <a:gd name="connsiteX94" fmla="*/ 404812 w 623887"/>
                <a:gd name="connsiteY94" fmla="*/ 1142048 h 1464246"/>
                <a:gd name="connsiteX95" fmla="*/ 400050 w 623887"/>
                <a:gd name="connsiteY95" fmla="*/ 1132523 h 1464246"/>
                <a:gd name="connsiteX96" fmla="*/ 401002 w 623887"/>
                <a:gd name="connsiteY96" fmla="*/ 1122046 h 1464246"/>
                <a:gd name="connsiteX97" fmla="*/ 419100 w 623887"/>
                <a:gd name="connsiteY97" fmla="*/ 1088708 h 1464246"/>
                <a:gd name="connsiteX98" fmla="*/ 420052 w 623887"/>
                <a:gd name="connsiteY98" fmla="*/ 1074421 h 1464246"/>
                <a:gd name="connsiteX99" fmla="*/ 399097 w 623887"/>
                <a:gd name="connsiteY99" fmla="*/ 1038226 h 1464246"/>
                <a:gd name="connsiteX100" fmla="*/ 366712 w 623887"/>
                <a:gd name="connsiteY100" fmla="*/ 956311 h 1464246"/>
                <a:gd name="connsiteX101" fmla="*/ 363855 w 623887"/>
                <a:gd name="connsiteY101" fmla="*/ 862966 h 1464246"/>
                <a:gd name="connsiteX102" fmla="*/ 391477 w 623887"/>
                <a:gd name="connsiteY102" fmla="*/ 823913 h 1464246"/>
                <a:gd name="connsiteX103" fmla="*/ 360997 w 623887"/>
                <a:gd name="connsiteY103" fmla="*/ 643891 h 1464246"/>
                <a:gd name="connsiteX104" fmla="*/ 366712 w 623887"/>
                <a:gd name="connsiteY104" fmla="*/ 662941 h 1464246"/>
                <a:gd name="connsiteX105" fmla="*/ 381000 w 623887"/>
                <a:gd name="connsiteY105" fmla="*/ 679133 h 1464246"/>
                <a:gd name="connsiteX106" fmla="*/ 408622 w 623887"/>
                <a:gd name="connsiteY106" fmla="*/ 699136 h 1464246"/>
                <a:gd name="connsiteX107" fmla="*/ 439102 w 623887"/>
                <a:gd name="connsiteY107" fmla="*/ 725806 h 1464246"/>
                <a:gd name="connsiteX108" fmla="*/ 462915 w 623887"/>
                <a:gd name="connsiteY108" fmla="*/ 750571 h 1464246"/>
                <a:gd name="connsiteX109" fmla="*/ 475297 w 623887"/>
                <a:gd name="connsiteY109" fmla="*/ 774383 h 1464246"/>
                <a:gd name="connsiteX110" fmla="*/ 483870 w 623887"/>
                <a:gd name="connsiteY110" fmla="*/ 793433 h 1464246"/>
                <a:gd name="connsiteX111" fmla="*/ 497205 w 623887"/>
                <a:gd name="connsiteY111" fmla="*/ 769621 h 1464246"/>
                <a:gd name="connsiteX112" fmla="*/ 511492 w 623887"/>
                <a:gd name="connsiteY112" fmla="*/ 745808 h 1464246"/>
                <a:gd name="connsiteX113" fmla="*/ 533400 w 623887"/>
                <a:gd name="connsiteY113" fmla="*/ 722948 h 1464246"/>
                <a:gd name="connsiteX114" fmla="*/ 565785 w 623887"/>
                <a:gd name="connsiteY114" fmla="*/ 693421 h 1464246"/>
                <a:gd name="connsiteX115" fmla="*/ 591502 w 623887"/>
                <a:gd name="connsiteY115" fmla="*/ 668656 h 1464246"/>
                <a:gd name="connsiteX116" fmla="*/ 603885 w 623887"/>
                <a:gd name="connsiteY116" fmla="*/ 644843 h 1464246"/>
                <a:gd name="connsiteX117" fmla="*/ 615315 w 623887"/>
                <a:gd name="connsiteY117" fmla="*/ 681038 h 1464246"/>
                <a:gd name="connsiteX118" fmla="*/ 612457 w 623887"/>
                <a:gd name="connsiteY118" fmla="*/ 723901 h 1464246"/>
                <a:gd name="connsiteX119" fmla="*/ 596265 w 623887"/>
                <a:gd name="connsiteY119" fmla="*/ 762001 h 1464246"/>
                <a:gd name="connsiteX120" fmla="*/ 569595 w 623887"/>
                <a:gd name="connsiteY120" fmla="*/ 810579 h 1464246"/>
                <a:gd name="connsiteX121" fmla="*/ 535305 w 623887"/>
                <a:gd name="connsiteY121" fmla="*/ 846773 h 1464246"/>
                <a:gd name="connsiteX122" fmla="*/ 506730 w 623887"/>
                <a:gd name="connsiteY122" fmla="*/ 870586 h 1464246"/>
                <a:gd name="connsiteX123" fmla="*/ 497205 w 623887"/>
                <a:gd name="connsiteY123" fmla="*/ 881063 h 1464246"/>
                <a:gd name="connsiteX124" fmla="*/ 496252 w 623887"/>
                <a:gd name="connsiteY124" fmla="*/ 889636 h 1464246"/>
                <a:gd name="connsiteX125" fmla="*/ 496252 w 623887"/>
                <a:gd name="connsiteY125" fmla="*/ 916306 h 1464246"/>
                <a:gd name="connsiteX126" fmla="*/ 492442 w 623887"/>
                <a:gd name="connsiteY126" fmla="*/ 945833 h 1464246"/>
                <a:gd name="connsiteX127" fmla="*/ 487680 w 623887"/>
                <a:gd name="connsiteY127" fmla="*/ 955358 h 1464246"/>
                <a:gd name="connsiteX128" fmla="*/ 476250 w 623887"/>
                <a:gd name="connsiteY128" fmla="*/ 953454 h 1464246"/>
                <a:gd name="connsiteX129" fmla="*/ 469582 w 623887"/>
                <a:gd name="connsiteY129" fmla="*/ 943929 h 1464246"/>
                <a:gd name="connsiteX130" fmla="*/ 472440 w 623887"/>
                <a:gd name="connsiteY130" fmla="*/ 921069 h 1464246"/>
                <a:gd name="connsiteX131" fmla="*/ 474345 w 623887"/>
                <a:gd name="connsiteY131" fmla="*/ 885826 h 1464246"/>
                <a:gd name="connsiteX132" fmla="*/ 468630 w 623887"/>
                <a:gd name="connsiteY132" fmla="*/ 871538 h 1464246"/>
                <a:gd name="connsiteX133" fmla="*/ 407670 w 623887"/>
                <a:gd name="connsiteY133" fmla="*/ 818198 h 1464246"/>
                <a:gd name="connsiteX134" fmla="*/ 348615 w 623887"/>
                <a:gd name="connsiteY134" fmla="*/ 703898 h 1464246"/>
                <a:gd name="connsiteX135" fmla="*/ 360997 w 623887"/>
                <a:gd name="connsiteY135" fmla="*/ 643891 h 1464246"/>
                <a:gd name="connsiteX136" fmla="*/ 448627 w 623887"/>
                <a:gd name="connsiteY136" fmla="*/ 249555 h 1464246"/>
                <a:gd name="connsiteX137" fmla="*/ 464820 w 623887"/>
                <a:gd name="connsiteY137" fmla="*/ 267652 h 1464246"/>
                <a:gd name="connsiteX138" fmla="*/ 481965 w 623887"/>
                <a:gd name="connsiteY138" fmla="*/ 294323 h 1464246"/>
                <a:gd name="connsiteX139" fmla="*/ 488632 w 623887"/>
                <a:gd name="connsiteY139" fmla="*/ 339090 h 1464246"/>
                <a:gd name="connsiteX140" fmla="*/ 485775 w 623887"/>
                <a:gd name="connsiteY140" fmla="*/ 385763 h 1464246"/>
                <a:gd name="connsiteX141" fmla="*/ 472440 w 623887"/>
                <a:gd name="connsiteY141" fmla="*/ 442913 h 1464246"/>
                <a:gd name="connsiteX142" fmla="*/ 460057 w 623887"/>
                <a:gd name="connsiteY142" fmla="*/ 474345 h 1464246"/>
                <a:gd name="connsiteX143" fmla="*/ 453390 w 623887"/>
                <a:gd name="connsiteY143" fmla="*/ 492443 h 1464246"/>
                <a:gd name="connsiteX144" fmla="*/ 456247 w 623887"/>
                <a:gd name="connsiteY144" fmla="*/ 518160 h 1464246"/>
                <a:gd name="connsiteX145" fmla="*/ 465772 w 623887"/>
                <a:gd name="connsiteY145" fmla="*/ 541020 h 1464246"/>
                <a:gd name="connsiteX146" fmla="*/ 469582 w 623887"/>
                <a:gd name="connsiteY146" fmla="*/ 547688 h 1464246"/>
                <a:gd name="connsiteX147" fmla="*/ 477202 w 623887"/>
                <a:gd name="connsiteY147" fmla="*/ 540068 h 1464246"/>
                <a:gd name="connsiteX148" fmla="*/ 496252 w 623887"/>
                <a:gd name="connsiteY148" fmla="*/ 518160 h 1464246"/>
                <a:gd name="connsiteX149" fmla="*/ 515302 w 623887"/>
                <a:gd name="connsiteY149" fmla="*/ 493395 h 1464246"/>
                <a:gd name="connsiteX150" fmla="*/ 526732 w 623887"/>
                <a:gd name="connsiteY150" fmla="*/ 478155 h 1464246"/>
                <a:gd name="connsiteX151" fmla="*/ 536257 w 623887"/>
                <a:gd name="connsiteY151" fmla="*/ 461963 h 1464246"/>
                <a:gd name="connsiteX152" fmla="*/ 539115 w 623887"/>
                <a:gd name="connsiteY152" fmla="*/ 444818 h 1464246"/>
                <a:gd name="connsiteX153" fmla="*/ 551497 w 623887"/>
                <a:gd name="connsiteY153" fmla="*/ 468630 h 1464246"/>
                <a:gd name="connsiteX154" fmla="*/ 561975 w 623887"/>
                <a:gd name="connsiteY154" fmla="*/ 506730 h 1464246"/>
                <a:gd name="connsiteX155" fmla="*/ 559117 w 623887"/>
                <a:gd name="connsiteY155" fmla="*/ 542925 h 1464246"/>
                <a:gd name="connsiteX156" fmla="*/ 549592 w 623887"/>
                <a:gd name="connsiteY156" fmla="*/ 592455 h 1464246"/>
                <a:gd name="connsiteX157" fmla="*/ 526732 w 623887"/>
                <a:gd name="connsiteY157" fmla="*/ 638175 h 1464246"/>
                <a:gd name="connsiteX158" fmla="*/ 507682 w 623887"/>
                <a:gd name="connsiteY158" fmla="*/ 661035 h 1464246"/>
                <a:gd name="connsiteX159" fmla="*/ 498157 w 623887"/>
                <a:gd name="connsiteY159" fmla="*/ 672465 h 1464246"/>
                <a:gd name="connsiteX160" fmla="*/ 497205 w 623887"/>
                <a:gd name="connsiteY160" fmla="*/ 685800 h 1464246"/>
                <a:gd name="connsiteX161" fmla="*/ 495300 w 623887"/>
                <a:gd name="connsiteY161" fmla="*/ 717233 h 1464246"/>
                <a:gd name="connsiteX162" fmla="*/ 494347 w 623887"/>
                <a:gd name="connsiteY162" fmla="*/ 733425 h 1464246"/>
                <a:gd name="connsiteX163" fmla="*/ 487680 w 623887"/>
                <a:gd name="connsiteY163" fmla="*/ 740093 h 1464246"/>
                <a:gd name="connsiteX164" fmla="*/ 478155 w 623887"/>
                <a:gd name="connsiteY164" fmla="*/ 739140 h 1464246"/>
                <a:gd name="connsiteX165" fmla="*/ 471487 w 623887"/>
                <a:gd name="connsiteY165" fmla="*/ 729615 h 1464246"/>
                <a:gd name="connsiteX166" fmla="*/ 472440 w 623887"/>
                <a:gd name="connsiteY166" fmla="*/ 702945 h 1464246"/>
                <a:gd name="connsiteX167" fmla="*/ 466725 w 623887"/>
                <a:gd name="connsiteY167" fmla="*/ 684848 h 1464246"/>
                <a:gd name="connsiteX168" fmla="*/ 457200 w 623887"/>
                <a:gd name="connsiteY168" fmla="*/ 679133 h 1464246"/>
                <a:gd name="connsiteX169" fmla="*/ 429577 w 623887"/>
                <a:gd name="connsiteY169" fmla="*/ 665798 h 1464246"/>
                <a:gd name="connsiteX170" fmla="*/ 389572 w 623887"/>
                <a:gd name="connsiteY170" fmla="*/ 641985 h 1464246"/>
                <a:gd name="connsiteX171" fmla="*/ 345757 w 623887"/>
                <a:gd name="connsiteY171" fmla="*/ 602933 h 1464246"/>
                <a:gd name="connsiteX172" fmla="*/ 319087 w 623887"/>
                <a:gd name="connsiteY172" fmla="*/ 559118 h 1464246"/>
                <a:gd name="connsiteX173" fmla="*/ 309562 w 623887"/>
                <a:gd name="connsiteY173" fmla="*/ 519113 h 1464246"/>
                <a:gd name="connsiteX174" fmla="*/ 312420 w 623887"/>
                <a:gd name="connsiteY174" fmla="*/ 492443 h 1464246"/>
                <a:gd name="connsiteX175" fmla="*/ 325755 w 623887"/>
                <a:gd name="connsiteY175" fmla="*/ 511493 h 1464246"/>
                <a:gd name="connsiteX176" fmla="*/ 351472 w 623887"/>
                <a:gd name="connsiteY176" fmla="*/ 527685 h 1464246"/>
                <a:gd name="connsiteX177" fmla="*/ 399097 w 623887"/>
                <a:gd name="connsiteY177" fmla="*/ 551498 h 1464246"/>
                <a:gd name="connsiteX178" fmla="*/ 429577 w 623887"/>
                <a:gd name="connsiteY178" fmla="*/ 572453 h 1464246"/>
                <a:gd name="connsiteX179" fmla="*/ 452437 w 623887"/>
                <a:gd name="connsiteY179" fmla="*/ 594360 h 1464246"/>
                <a:gd name="connsiteX180" fmla="*/ 443865 w 623887"/>
                <a:gd name="connsiteY180" fmla="*/ 566738 h 1464246"/>
                <a:gd name="connsiteX181" fmla="*/ 441960 w 623887"/>
                <a:gd name="connsiteY181" fmla="*/ 541020 h 1464246"/>
                <a:gd name="connsiteX182" fmla="*/ 433387 w 623887"/>
                <a:gd name="connsiteY182" fmla="*/ 511493 h 1464246"/>
                <a:gd name="connsiteX183" fmla="*/ 419100 w 623887"/>
                <a:gd name="connsiteY183" fmla="*/ 500063 h 1464246"/>
                <a:gd name="connsiteX184" fmla="*/ 393382 w 623887"/>
                <a:gd name="connsiteY184" fmla="*/ 497205 h 1464246"/>
                <a:gd name="connsiteX185" fmla="*/ 366712 w 623887"/>
                <a:gd name="connsiteY185" fmla="*/ 487680 h 1464246"/>
                <a:gd name="connsiteX186" fmla="*/ 326707 w 623887"/>
                <a:gd name="connsiteY186" fmla="*/ 468630 h 1464246"/>
                <a:gd name="connsiteX187" fmla="*/ 280035 w 623887"/>
                <a:gd name="connsiteY187" fmla="*/ 438150 h 1464246"/>
                <a:gd name="connsiteX188" fmla="*/ 247650 w 623887"/>
                <a:gd name="connsiteY188" fmla="*/ 403860 h 1464246"/>
                <a:gd name="connsiteX189" fmla="*/ 236220 w 623887"/>
                <a:gd name="connsiteY189" fmla="*/ 373380 h 1464246"/>
                <a:gd name="connsiteX190" fmla="*/ 235267 w 623887"/>
                <a:gd name="connsiteY190" fmla="*/ 347663 h 1464246"/>
                <a:gd name="connsiteX191" fmla="*/ 249555 w 623887"/>
                <a:gd name="connsiteY191" fmla="*/ 361950 h 1464246"/>
                <a:gd name="connsiteX192" fmla="*/ 270510 w 623887"/>
                <a:gd name="connsiteY192" fmla="*/ 371475 h 1464246"/>
                <a:gd name="connsiteX193" fmla="*/ 300990 w 623887"/>
                <a:gd name="connsiteY193" fmla="*/ 376238 h 1464246"/>
                <a:gd name="connsiteX194" fmla="*/ 333375 w 623887"/>
                <a:gd name="connsiteY194" fmla="*/ 385763 h 1464246"/>
                <a:gd name="connsiteX195" fmla="*/ 367665 w 623887"/>
                <a:gd name="connsiteY195" fmla="*/ 399097 h 1464246"/>
                <a:gd name="connsiteX196" fmla="*/ 401955 w 623887"/>
                <a:gd name="connsiteY196" fmla="*/ 421958 h 1464246"/>
                <a:gd name="connsiteX197" fmla="*/ 404812 w 623887"/>
                <a:gd name="connsiteY197" fmla="*/ 393383 h 1464246"/>
                <a:gd name="connsiteX198" fmla="*/ 408622 w 623887"/>
                <a:gd name="connsiteY198" fmla="*/ 370522 h 1464246"/>
                <a:gd name="connsiteX199" fmla="*/ 423862 w 623887"/>
                <a:gd name="connsiteY199" fmla="*/ 324803 h 1464246"/>
                <a:gd name="connsiteX200" fmla="*/ 441007 w 623887"/>
                <a:gd name="connsiteY200" fmla="*/ 290513 h 1464246"/>
                <a:gd name="connsiteX201" fmla="*/ 447675 w 623887"/>
                <a:gd name="connsiteY201" fmla="*/ 264795 h 1464246"/>
                <a:gd name="connsiteX202" fmla="*/ 448627 w 623887"/>
                <a:gd name="connsiteY202" fmla="*/ 249555 h 1464246"/>
                <a:gd name="connsiteX203" fmla="*/ 25717 w 623887"/>
                <a:gd name="connsiteY203" fmla="*/ 4764 h 1464246"/>
                <a:gd name="connsiteX204" fmla="*/ 58102 w 623887"/>
                <a:gd name="connsiteY204" fmla="*/ 5716 h 1464246"/>
                <a:gd name="connsiteX205" fmla="*/ 90488 w 623887"/>
                <a:gd name="connsiteY205" fmla="*/ 18099 h 1464246"/>
                <a:gd name="connsiteX206" fmla="*/ 128588 w 623887"/>
                <a:gd name="connsiteY206" fmla="*/ 43816 h 1464246"/>
                <a:gd name="connsiteX207" fmla="*/ 160972 w 623887"/>
                <a:gd name="connsiteY207" fmla="*/ 73344 h 1464246"/>
                <a:gd name="connsiteX208" fmla="*/ 184785 w 623887"/>
                <a:gd name="connsiteY208" fmla="*/ 107634 h 1464246"/>
                <a:gd name="connsiteX209" fmla="*/ 167640 w 623887"/>
                <a:gd name="connsiteY209" fmla="*/ 111444 h 1464246"/>
                <a:gd name="connsiteX210" fmla="*/ 129540 w 623887"/>
                <a:gd name="connsiteY210" fmla="*/ 108586 h 1464246"/>
                <a:gd name="connsiteX211" fmla="*/ 100013 w 623887"/>
                <a:gd name="connsiteY211" fmla="*/ 100014 h 1464246"/>
                <a:gd name="connsiteX212" fmla="*/ 64770 w 623887"/>
                <a:gd name="connsiteY212" fmla="*/ 77154 h 1464246"/>
                <a:gd name="connsiteX213" fmla="*/ 41910 w 623887"/>
                <a:gd name="connsiteY213" fmla="*/ 50484 h 1464246"/>
                <a:gd name="connsiteX214" fmla="*/ 22860 w 623887"/>
                <a:gd name="connsiteY214" fmla="*/ 25719 h 1464246"/>
                <a:gd name="connsiteX215" fmla="*/ 0 w 623887"/>
                <a:gd name="connsiteY215" fmla="*/ 11431 h 1464246"/>
                <a:gd name="connsiteX216" fmla="*/ 25717 w 623887"/>
                <a:gd name="connsiteY216" fmla="*/ 4764 h 1464246"/>
                <a:gd name="connsiteX217" fmla="*/ 193357 w 623887"/>
                <a:gd name="connsiteY217" fmla="*/ 0 h 1464246"/>
                <a:gd name="connsiteX218" fmla="*/ 213359 w 623887"/>
                <a:gd name="connsiteY218" fmla="*/ 7620 h 1464246"/>
                <a:gd name="connsiteX219" fmla="*/ 236219 w 623887"/>
                <a:gd name="connsiteY219" fmla="*/ 26670 h 1464246"/>
                <a:gd name="connsiteX220" fmla="*/ 252412 w 623887"/>
                <a:gd name="connsiteY220" fmla="*/ 44768 h 1464246"/>
                <a:gd name="connsiteX221" fmla="*/ 267652 w 623887"/>
                <a:gd name="connsiteY221" fmla="*/ 88583 h 1464246"/>
                <a:gd name="connsiteX222" fmla="*/ 274319 w 623887"/>
                <a:gd name="connsiteY222" fmla="*/ 139065 h 1464246"/>
                <a:gd name="connsiteX223" fmla="*/ 281939 w 623887"/>
                <a:gd name="connsiteY223" fmla="*/ 169545 h 1464246"/>
                <a:gd name="connsiteX224" fmla="*/ 298132 w 623887"/>
                <a:gd name="connsiteY224" fmla="*/ 208598 h 1464246"/>
                <a:gd name="connsiteX225" fmla="*/ 305752 w 623887"/>
                <a:gd name="connsiteY225" fmla="*/ 220028 h 1464246"/>
                <a:gd name="connsiteX226" fmla="*/ 305752 w 623887"/>
                <a:gd name="connsiteY226" fmla="*/ 209550 h 1464246"/>
                <a:gd name="connsiteX227" fmla="*/ 306704 w 623887"/>
                <a:gd name="connsiteY227" fmla="*/ 188595 h 1464246"/>
                <a:gd name="connsiteX228" fmla="*/ 312419 w 623887"/>
                <a:gd name="connsiteY228" fmla="*/ 155258 h 1464246"/>
                <a:gd name="connsiteX229" fmla="*/ 322897 w 623887"/>
                <a:gd name="connsiteY229" fmla="*/ 121920 h 1464246"/>
                <a:gd name="connsiteX230" fmla="*/ 322897 w 623887"/>
                <a:gd name="connsiteY230" fmla="*/ 99060 h 1464246"/>
                <a:gd name="connsiteX231" fmla="*/ 317182 w 623887"/>
                <a:gd name="connsiteY231" fmla="*/ 83820 h 1464246"/>
                <a:gd name="connsiteX232" fmla="*/ 334327 w 623887"/>
                <a:gd name="connsiteY232" fmla="*/ 94298 h 1464246"/>
                <a:gd name="connsiteX233" fmla="*/ 353377 w 623887"/>
                <a:gd name="connsiteY233" fmla="*/ 109538 h 1464246"/>
                <a:gd name="connsiteX234" fmla="*/ 367664 w 623887"/>
                <a:gd name="connsiteY234" fmla="*/ 133350 h 1464246"/>
                <a:gd name="connsiteX235" fmla="*/ 377189 w 623887"/>
                <a:gd name="connsiteY235" fmla="*/ 163830 h 1464246"/>
                <a:gd name="connsiteX236" fmla="*/ 383857 w 623887"/>
                <a:gd name="connsiteY236" fmla="*/ 210503 h 1464246"/>
                <a:gd name="connsiteX237" fmla="*/ 382904 w 623887"/>
                <a:gd name="connsiteY237" fmla="*/ 263843 h 1464246"/>
                <a:gd name="connsiteX238" fmla="*/ 376237 w 623887"/>
                <a:gd name="connsiteY238" fmla="*/ 288608 h 1464246"/>
                <a:gd name="connsiteX239" fmla="*/ 375284 w 623887"/>
                <a:gd name="connsiteY239" fmla="*/ 307658 h 1464246"/>
                <a:gd name="connsiteX240" fmla="*/ 381952 w 623887"/>
                <a:gd name="connsiteY240" fmla="*/ 328613 h 1464246"/>
                <a:gd name="connsiteX241" fmla="*/ 396239 w 623887"/>
                <a:gd name="connsiteY241" fmla="*/ 348615 h 1464246"/>
                <a:gd name="connsiteX242" fmla="*/ 402907 w 623887"/>
                <a:gd name="connsiteY242" fmla="*/ 358140 h 1464246"/>
                <a:gd name="connsiteX243" fmla="*/ 401954 w 623887"/>
                <a:gd name="connsiteY243" fmla="*/ 368618 h 1464246"/>
                <a:gd name="connsiteX244" fmla="*/ 389572 w 623887"/>
                <a:gd name="connsiteY244" fmla="*/ 373380 h 1464246"/>
                <a:gd name="connsiteX245" fmla="*/ 379094 w 623887"/>
                <a:gd name="connsiteY245" fmla="*/ 364808 h 1464246"/>
                <a:gd name="connsiteX246" fmla="*/ 367664 w 623887"/>
                <a:gd name="connsiteY246" fmla="*/ 355283 h 1464246"/>
                <a:gd name="connsiteX247" fmla="*/ 358139 w 623887"/>
                <a:gd name="connsiteY247" fmla="*/ 339090 h 1464246"/>
                <a:gd name="connsiteX248" fmla="*/ 351472 w 623887"/>
                <a:gd name="connsiteY248" fmla="*/ 324803 h 1464246"/>
                <a:gd name="connsiteX249" fmla="*/ 319087 w 623887"/>
                <a:gd name="connsiteY249" fmla="*/ 324803 h 1464246"/>
                <a:gd name="connsiteX250" fmla="*/ 282892 w 623887"/>
                <a:gd name="connsiteY250" fmla="*/ 320993 h 1464246"/>
                <a:gd name="connsiteX251" fmla="*/ 239077 w 623887"/>
                <a:gd name="connsiteY251" fmla="*/ 308610 h 1464246"/>
                <a:gd name="connsiteX252" fmla="*/ 196214 w 623887"/>
                <a:gd name="connsiteY252" fmla="*/ 291465 h 1464246"/>
                <a:gd name="connsiteX253" fmla="*/ 169544 w 623887"/>
                <a:gd name="connsiteY253" fmla="*/ 274320 h 1464246"/>
                <a:gd name="connsiteX254" fmla="*/ 155257 w 623887"/>
                <a:gd name="connsiteY254" fmla="*/ 252413 h 1464246"/>
                <a:gd name="connsiteX255" fmla="*/ 148589 w 623887"/>
                <a:gd name="connsiteY255" fmla="*/ 237173 h 1464246"/>
                <a:gd name="connsiteX256" fmla="*/ 143827 w 623887"/>
                <a:gd name="connsiteY256" fmla="*/ 220980 h 1464246"/>
                <a:gd name="connsiteX257" fmla="*/ 154304 w 623887"/>
                <a:gd name="connsiteY257" fmla="*/ 228600 h 1464246"/>
                <a:gd name="connsiteX258" fmla="*/ 169544 w 623887"/>
                <a:gd name="connsiteY258" fmla="*/ 233363 h 1464246"/>
                <a:gd name="connsiteX259" fmla="*/ 189547 w 623887"/>
                <a:gd name="connsiteY259" fmla="*/ 233363 h 1464246"/>
                <a:gd name="connsiteX260" fmla="*/ 218122 w 623887"/>
                <a:gd name="connsiteY260" fmla="*/ 234315 h 1464246"/>
                <a:gd name="connsiteX261" fmla="*/ 246697 w 623887"/>
                <a:gd name="connsiteY261" fmla="*/ 235268 h 1464246"/>
                <a:gd name="connsiteX262" fmla="*/ 281939 w 623887"/>
                <a:gd name="connsiteY262" fmla="*/ 239078 h 1464246"/>
                <a:gd name="connsiteX263" fmla="*/ 273367 w 623887"/>
                <a:gd name="connsiteY263" fmla="*/ 214313 h 1464246"/>
                <a:gd name="connsiteX264" fmla="*/ 265747 w 623887"/>
                <a:gd name="connsiteY264" fmla="*/ 193358 h 1464246"/>
                <a:gd name="connsiteX265" fmla="*/ 254317 w 623887"/>
                <a:gd name="connsiteY265" fmla="*/ 191453 h 1464246"/>
                <a:gd name="connsiteX266" fmla="*/ 243839 w 623887"/>
                <a:gd name="connsiteY266" fmla="*/ 195263 h 1464246"/>
                <a:gd name="connsiteX267" fmla="*/ 216217 w 623887"/>
                <a:gd name="connsiteY267" fmla="*/ 199073 h 1464246"/>
                <a:gd name="connsiteX268" fmla="*/ 175259 w 623887"/>
                <a:gd name="connsiteY268" fmla="*/ 199073 h 1464246"/>
                <a:gd name="connsiteX269" fmla="*/ 139064 w 623887"/>
                <a:gd name="connsiteY269" fmla="*/ 192405 h 1464246"/>
                <a:gd name="connsiteX270" fmla="*/ 102869 w 623887"/>
                <a:gd name="connsiteY270" fmla="*/ 180023 h 1464246"/>
                <a:gd name="connsiteX271" fmla="*/ 81914 w 623887"/>
                <a:gd name="connsiteY271" fmla="*/ 160973 h 1464246"/>
                <a:gd name="connsiteX272" fmla="*/ 70484 w 623887"/>
                <a:gd name="connsiteY272" fmla="*/ 137160 h 1464246"/>
                <a:gd name="connsiteX273" fmla="*/ 86677 w 623887"/>
                <a:gd name="connsiteY273" fmla="*/ 144780 h 1464246"/>
                <a:gd name="connsiteX274" fmla="*/ 105727 w 623887"/>
                <a:gd name="connsiteY274" fmla="*/ 145733 h 1464246"/>
                <a:gd name="connsiteX275" fmla="*/ 130492 w 623887"/>
                <a:gd name="connsiteY275" fmla="*/ 140018 h 1464246"/>
                <a:gd name="connsiteX276" fmla="*/ 156209 w 623887"/>
                <a:gd name="connsiteY276" fmla="*/ 134303 h 1464246"/>
                <a:gd name="connsiteX277" fmla="*/ 180974 w 623887"/>
                <a:gd name="connsiteY277" fmla="*/ 135255 h 1464246"/>
                <a:gd name="connsiteX278" fmla="*/ 201929 w 623887"/>
                <a:gd name="connsiteY278" fmla="*/ 137160 h 1464246"/>
                <a:gd name="connsiteX279" fmla="*/ 218122 w 623887"/>
                <a:gd name="connsiteY279" fmla="*/ 138113 h 1464246"/>
                <a:gd name="connsiteX280" fmla="*/ 207644 w 623887"/>
                <a:gd name="connsiteY280" fmla="*/ 125730 h 1464246"/>
                <a:gd name="connsiteX281" fmla="*/ 204787 w 623887"/>
                <a:gd name="connsiteY281" fmla="*/ 113348 h 1464246"/>
                <a:gd name="connsiteX282" fmla="*/ 202882 w 623887"/>
                <a:gd name="connsiteY282" fmla="*/ 95250 h 1464246"/>
                <a:gd name="connsiteX283" fmla="*/ 200977 w 623887"/>
                <a:gd name="connsiteY283" fmla="*/ 29528 h 1464246"/>
                <a:gd name="connsiteX284" fmla="*/ 199072 w 623887"/>
                <a:gd name="connsiteY284" fmla="*/ 10478 h 1464246"/>
                <a:gd name="connsiteX285" fmla="*/ 193357 w 623887"/>
                <a:gd name="connsiteY285" fmla="*/ 0 h 14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623887" h="1464246">
                  <a:moveTo>
                    <a:pt x="293369" y="1149668"/>
                  </a:moveTo>
                  <a:cubicBezTo>
                    <a:pt x="291465" y="1159193"/>
                    <a:pt x="287654" y="1167766"/>
                    <a:pt x="287654" y="1177291"/>
                  </a:cubicBezTo>
                  <a:cubicBezTo>
                    <a:pt x="287654" y="1186816"/>
                    <a:pt x="291465" y="1195388"/>
                    <a:pt x="293369" y="1204913"/>
                  </a:cubicBezTo>
                  <a:cubicBezTo>
                    <a:pt x="296227" y="1221106"/>
                    <a:pt x="300037" y="1237298"/>
                    <a:pt x="301942" y="1253491"/>
                  </a:cubicBezTo>
                  <a:cubicBezTo>
                    <a:pt x="302894" y="1264920"/>
                    <a:pt x="303847" y="1277303"/>
                    <a:pt x="302894" y="1288733"/>
                  </a:cubicBezTo>
                  <a:cubicBezTo>
                    <a:pt x="302894" y="1301116"/>
                    <a:pt x="301942" y="1314450"/>
                    <a:pt x="299084" y="1325880"/>
                  </a:cubicBezTo>
                  <a:cubicBezTo>
                    <a:pt x="298132" y="1332548"/>
                    <a:pt x="295275" y="1339216"/>
                    <a:pt x="293369" y="1344930"/>
                  </a:cubicBezTo>
                  <a:cubicBezTo>
                    <a:pt x="302894" y="1339216"/>
                    <a:pt x="310515" y="1333500"/>
                    <a:pt x="320040" y="1330643"/>
                  </a:cubicBezTo>
                  <a:cubicBezTo>
                    <a:pt x="328612" y="1327786"/>
                    <a:pt x="338137" y="1326833"/>
                    <a:pt x="347662" y="1324928"/>
                  </a:cubicBezTo>
                  <a:cubicBezTo>
                    <a:pt x="361950" y="1323023"/>
                    <a:pt x="376237" y="1322070"/>
                    <a:pt x="390525" y="1322070"/>
                  </a:cubicBezTo>
                  <a:cubicBezTo>
                    <a:pt x="404812" y="1321118"/>
                    <a:pt x="420052" y="1322070"/>
                    <a:pt x="434340" y="1322070"/>
                  </a:cubicBezTo>
                  <a:cubicBezTo>
                    <a:pt x="441959" y="1322070"/>
                    <a:pt x="448627" y="1322070"/>
                    <a:pt x="456247" y="1320166"/>
                  </a:cubicBezTo>
                  <a:cubicBezTo>
                    <a:pt x="463867" y="1317308"/>
                    <a:pt x="470534" y="1312545"/>
                    <a:pt x="478155" y="1309688"/>
                  </a:cubicBezTo>
                  <a:cubicBezTo>
                    <a:pt x="473392" y="1320166"/>
                    <a:pt x="469582" y="1330643"/>
                    <a:pt x="463867" y="1340168"/>
                  </a:cubicBezTo>
                  <a:cubicBezTo>
                    <a:pt x="460057" y="1350645"/>
                    <a:pt x="453390" y="1360170"/>
                    <a:pt x="444817" y="1367791"/>
                  </a:cubicBezTo>
                  <a:cubicBezTo>
                    <a:pt x="433387" y="1378268"/>
                    <a:pt x="419100" y="1385888"/>
                    <a:pt x="405765" y="1392555"/>
                  </a:cubicBezTo>
                  <a:cubicBezTo>
                    <a:pt x="393382" y="1399223"/>
                    <a:pt x="381000" y="1403033"/>
                    <a:pt x="367665" y="1406843"/>
                  </a:cubicBezTo>
                  <a:cubicBezTo>
                    <a:pt x="357187" y="1409700"/>
                    <a:pt x="346709" y="1412558"/>
                    <a:pt x="335279" y="1414463"/>
                  </a:cubicBezTo>
                  <a:cubicBezTo>
                    <a:pt x="324802" y="1416368"/>
                    <a:pt x="314325" y="1416368"/>
                    <a:pt x="303847" y="1417321"/>
                  </a:cubicBezTo>
                  <a:cubicBezTo>
                    <a:pt x="293369" y="1418273"/>
                    <a:pt x="282892" y="1419225"/>
                    <a:pt x="272415" y="1421130"/>
                  </a:cubicBezTo>
                  <a:cubicBezTo>
                    <a:pt x="263842" y="1423036"/>
                    <a:pt x="255269" y="1425893"/>
                    <a:pt x="246697" y="1430655"/>
                  </a:cubicBezTo>
                  <a:cubicBezTo>
                    <a:pt x="237172" y="1436371"/>
                    <a:pt x="229552" y="1444943"/>
                    <a:pt x="220027" y="1452563"/>
                  </a:cubicBezTo>
                  <a:cubicBezTo>
                    <a:pt x="214312" y="1456373"/>
                    <a:pt x="210502" y="1462088"/>
                    <a:pt x="203834" y="1463993"/>
                  </a:cubicBezTo>
                  <a:cubicBezTo>
                    <a:pt x="200977" y="1464946"/>
                    <a:pt x="199072" y="1463041"/>
                    <a:pt x="197167" y="1461136"/>
                  </a:cubicBezTo>
                  <a:cubicBezTo>
                    <a:pt x="195262" y="1459230"/>
                    <a:pt x="192404" y="1457325"/>
                    <a:pt x="191452" y="1454468"/>
                  </a:cubicBezTo>
                  <a:cubicBezTo>
                    <a:pt x="191452" y="1451611"/>
                    <a:pt x="192404" y="1447800"/>
                    <a:pt x="193357" y="1445896"/>
                  </a:cubicBezTo>
                  <a:cubicBezTo>
                    <a:pt x="196215" y="1442086"/>
                    <a:pt x="199072" y="1439228"/>
                    <a:pt x="202882" y="1437323"/>
                  </a:cubicBezTo>
                  <a:cubicBezTo>
                    <a:pt x="209550" y="1432561"/>
                    <a:pt x="218122" y="1429703"/>
                    <a:pt x="223837" y="1423988"/>
                  </a:cubicBezTo>
                  <a:cubicBezTo>
                    <a:pt x="226694" y="1420178"/>
                    <a:pt x="227647" y="1415416"/>
                    <a:pt x="227647" y="1410653"/>
                  </a:cubicBezTo>
                  <a:cubicBezTo>
                    <a:pt x="227647" y="1403033"/>
                    <a:pt x="222884" y="1394461"/>
                    <a:pt x="220979" y="1386841"/>
                  </a:cubicBezTo>
                  <a:cubicBezTo>
                    <a:pt x="218122" y="1372553"/>
                    <a:pt x="215265" y="1359218"/>
                    <a:pt x="214312" y="1344930"/>
                  </a:cubicBezTo>
                  <a:cubicBezTo>
                    <a:pt x="213359" y="1328738"/>
                    <a:pt x="213359" y="1311593"/>
                    <a:pt x="215265" y="1295400"/>
                  </a:cubicBezTo>
                  <a:cubicBezTo>
                    <a:pt x="217169" y="1276350"/>
                    <a:pt x="220027" y="1258253"/>
                    <a:pt x="224790" y="1239203"/>
                  </a:cubicBezTo>
                  <a:cubicBezTo>
                    <a:pt x="229552" y="1223011"/>
                    <a:pt x="235267" y="1205866"/>
                    <a:pt x="243840" y="1190625"/>
                  </a:cubicBezTo>
                  <a:cubicBezTo>
                    <a:pt x="248602" y="1181100"/>
                    <a:pt x="257175" y="1172528"/>
                    <a:pt x="264794" y="1164908"/>
                  </a:cubicBezTo>
                  <a:cubicBezTo>
                    <a:pt x="273367" y="1158241"/>
                    <a:pt x="283844" y="1154431"/>
                    <a:pt x="293369" y="1149668"/>
                  </a:cubicBezTo>
                  <a:close/>
                  <a:moveTo>
                    <a:pt x="358139" y="991553"/>
                  </a:moveTo>
                  <a:cubicBezTo>
                    <a:pt x="358139" y="1001078"/>
                    <a:pt x="355282" y="1010603"/>
                    <a:pt x="357187" y="1019175"/>
                  </a:cubicBezTo>
                  <a:cubicBezTo>
                    <a:pt x="359092" y="1028700"/>
                    <a:pt x="363854" y="1037273"/>
                    <a:pt x="366712" y="1045845"/>
                  </a:cubicBezTo>
                  <a:cubicBezTo>
                    <a:pt x="372427" y="1061085"/>
                    <a:pt x="378142" y="1076325"/>
                    <a:pt x="382904" y="1091566"/>
                  </a:cubicBezTo>
                  <a:cubicBezTo>
                    <a:pt x="386714" y="1102995"/>
                    <a:pt x="388619" y="1114425"/>
                    <a:pt x="390524" y="1126808"/>
                  </a:cubicBezTo>
                  <a:cubicBezTo>
                    <a:pt x="391477" y="1139191"/>
                    <a:pt x="393382" y="1151573"/>
                    <a:pt x="393382" y="1163955"/>
                  </a:cubicBezTo>
                  <a:cubicBezTo>
                    <a:pt x="393382" y="1170623"/>
                    <a:pt x="391477" y="1177291"/>
                    <a:pt x="390524" y="1183005"/>
                  </a:cubicBezTo>
                  <a:cubicBezTo>
                    <a:pt x="398144" y="1176338"/>
                    <a:pt x="405764" y="1169670"/>
                    <a:pt x="414337" y="1163955"/>
                  </a:cubicBezTo>
                  <a:cubicBezTo>
                    <a:pt x="422909" y="1163003"/>
                    <a:pt x="431482" y="1160145"/>
                    <a:pt x="441007" y="1157288"/>
                  </a:cubicBezTo>
                  <a:cubicBezTo>
                    <a:pt x="454342" y="1153478"/>
                    <a:pt x="468629" y="1150620"/>
                    <a:pt x="481964" y="1147763"/>
                  </a:cubicBezTo>
                  <a:cubicBezTo>
                    <a:pt x="496252" y="1144905"/>
                    <a:pt x="511492" y="1143000"/>
                    <a:pt x="525779" y="1140143"/>
                  </a:cubicBezTo>
                  <a:cubicBezTo>
                    <a:pt x="532447" y="1139191"/>
                    <a:pt x="540067" y="1138238"/>
                    <a:pt x="546734" y="1135380"/>
                  </a:cubicBezTo>
                  <a:cubicBezTo>
                    <a:pt x="554354" y="1131570"/>
                    <a:pt x="560069" y="1125855"/>
                    <a:pt x="566737" y="1122045"/>
                  </a:cubicBezTo>
                  <a:cubicBezTo>
                    <a:pt x="563879" y="1133475"/>
                    <a:pt x="561022" y="1143953"/>
                    <a:pt x="557212" y="1154430"/>
                  </a:cubicBezTo>
                  <a:cubicBezTo>
                    <a:pt x="553402" y="1164908"/>
                    <a:pt x="548639" y="1174433"/>
                    <a:pt x="541019" y="1183005"/>
                  </a:cubicBezTo>
                  <a:cubicBezTo>
                    <a:pt x="531494" y="1194435"/>
                    <a:pt x="519112" y="1204913"/>
                    <a:pt x="506729" y="1213485"/>
                  </a:cubicBezTo>
                  <a:cubicBezTo>
                    <a:pt x="496252" y="1221105"/>
                    <a:pt x="483869" y="1227773"/>
                    <a:pt x="471487" y="1233488"/>
                  </a:cubicBezTo>
                  <a:cubicBezTo>
                    <a:pt x="461962" y="1238250"/>
                    <a:pt x="451484" y="1243013"/>
                    <a:pt x="441959" y="1246823"/>
                  </a:cubicBezTo>
                  <a:cubicBezTo>
                    <a:pt x="431482" y="1249680"/>
                    <a:pt x="421004" y="1251586"/>
                    <a:pt x="411479" y="1254443"/>
                  </a:cubicBezTo>
                  <a:cubicBezTo>
                    <a:pt x="401002" y="1257300"/>
                    <a:pt x="391477" y="1259205"/>
                    <a:pt x="380999" y="1263968"/>
                  </a:cubicBezTo>
                  <a:cubicBezTo>
                    <a:pt x="372427" y="1267778"/>
                    <a:pt x="363854" y="1271588"/>
                    <a:pt x="357187" y="1277303"/>
                  </a:cubicBezTo>
                  <a:cubicBezTo>
                    <a:pt x="348614" y="1284923"/>
                    <a:pt x="342899" y="1294448"/>
                    <a:pt x="334327" y="1303020"/>
                  </a:cubicBezTo>
                  <a:cubicBezTo>
                    <a:pt x="329564" y="1307783"/>
                    <a:pt x="325754" y="1313498"/>
                    <a:pt x="320039" y="1317308"/>
                  </a:cubicBezTo>
                  <a:cubicBezTo>
                    <a:pt x="318134" y="1318261"/>
                    <a:pt x="315277" y="1316355"/>
                    <a:pt x="312419" y="1315403"/>
                  </a:cubicBezTo>
                  <a:cubicBezTo>
                    <a:pt x="309562" y="1314450"/>
                    <a:pt x="306704" y="1312545"/>
                    <a:pt x="305752" y="1309688"/>
                  </a:cubicBezTo>
                  <a:cubicBezTo>
                    <a:pt x="304799" y="1306830"/>
                    <a:pt x="305752" y="1303020"/>
                    <a:pt x="306704" y="1300163"/>
                  </a:cubicBezTo>
                  <a:cubicBezTo>
                    <a:pt x="308609" y="1296353"/>
                    <a:pt x="311467" y="1293495"/>
                    <a:pt x="314324" y="1289686"/>
                  </a:cubicBezTo>
                  <a:cubicBezTo>
                    <a:pt x="320039" y="1283970"/>
                    <a:pt x="328612" y="1280161"/>
                    <a:pt x="333374" y="1272541"/>
                  </a:cubicBezTo>
                  <a:cubicBezTo>
                    <a:pt x="336232" y="1268730"/>
                    <a:pt x="336232" y="1263016"/>
                    <a:pt x="334327" y="1258253"/>
                  </a:cubicBezTo>
                  <a:cubicBezTo>
                    <a:pt x="332422" y="1250633"/>
                    <a:pt x="326707" y="1243966"/>
                    <a:pt x="323849" y="1235393"/>
                  </a:cubicBezTo>
                  <a:cubicBezTo>
                    <a:pt x="319087" y="1222058"/>
                    <a:pt x="313372" y="1208723"/>
                    <a:pt x="310514" y="1195388"/>
                  </a:cubicBezTo>
                  <a:cubicBezTo>
                    <a:pt x="306704" y="1179195"/>
                    <a:pt x="304799" y="1163003"/>
                    <a:pt x="303847" y="1146810"/>
                  </a:cubicBezTo>
                  <a:cubicBezTo>
                    <a:pt x="302894" y="1127760"/>
                    <a:pt x="302894" y="1108710"/>
                    <a:pt x="304799" y="1090613"/>
                  </a:cubicBezTo>
                  <a:cubicBezTo>
                    <a:pt x="306704" y="1073468"/>
                    <a:pt x="309562" y="1056323"/>
                    <a:pt x="315277" y="1040130"/>
                  </a:cubicBezTo>
                  <a:cubicBezTo>
                    <a:pt x="319087" y="1029653"/>
                    <a:pt x="324802" y="1020128"/>
                    <a:pt x="332422" y="1011555"/>
                  </a:cubicBezTo>
                  <a:cubicBezTo>
                    <a:pt x="340042" y="1003935"/>
                    <a:pt x="349567" y="998220"/>
                    <a:pt x="358139" y="991553"/>
                  </a:cubicBezTo>
                  <a:close/>
                  <a:moveTo>
                    <a:pt x="391477" y="823913"/>
                  </a:moveTo>
                  <a:cubicBezTo>
                    <a:pt x="391477" y="830581"/>
                    <a:pt x="390525" y="838201"/>
                    <a:pt x="392430" y="844868"/>
                  </a:cubicBezTo>
                  <a:cubicBezTo>
                    <a:pt x="394335" y="854393"/>
                    <a:pt x="397192" y="863918"/>
                    <a:pt x="401955" y="872491"/>
                  </a:cubicBezTo>
                  <a:cubicBezTo>
                    <a:pt x="407670" y="882968"/>
                    <a:pt x="417195" y="891541"/>
                    <a:pt x="424815" y="901066"/>
                  </a:cubicBezTo>
                  <a:cubicBezTo>
                    <a:pt x="432435" y="911543"/>
                    <a:pt x="441007" y="921068"/>
                    <a:pt x="447675" y="932498"/>
                  </a:cubicBezTo>
                  <a:cubicBezTo>
                    <a:pt x="454342" y="942976"/>
                    <a:pt x="459105" y="953453"/>
                    <a:pt x="462915" y="964883"/>
                  </a:cubicBezTo>
                  <a:cubicBezTo>
                    <a:pt x="465772" y="971551"/>
                    <a:pt x="466725" y="979171"/>
                    <a:pt x="467677" y="985838"/>
                  </a:cubicBezTo>
                  <a:cubicBezTo>
                    <a:pt x="467677" y="992506"/>
                    <a:pt x="465772" y="998221"/>
                    <a:pt x="465772" y="1004888"/>
                  </a:cubicBezTo>
                  <a:cubicBezTo>
                    <a:pt x="473392" y="996316"/>
                    <a:pt x="479107" y="986791"/>
                    <a:pt x="486727" y="979171"/>
                  </a:cubicBezTo>
                  <a:cubicBezTo>
                    <a:pt x="494347" y="971551"/>
                    <a:pt x="502920" y="965836"/>
                    <a:pt x="511492" y="960121"/>
                  </a:cubicBezTo>
                  <a:cubicBezTo>
                    <a:pt x="523875" y="952501"/>
                    <a:pt x="538162" y="945833"/>
                    <a:pt x="551497" y="940118"/>
                  </a:cubicBezTo>
                  <a:cubicBezTo>
                    <a:pt x="563880" y="934403"/>
                    <a:pt x="577215" y="930593"/>
                    <a:pt x="589597" y="924878"/>
                  </a:cubicBezTo>
                  <a:cubicBezTo>
                    <a:pt x="597217" y="921068"/>
                    <a:pt x="604837" y="914401"/>
                    <a:pt x="612457" y="908686"/>
                  </a:cubicBezTo>
                  <a:cubicBezTo>
                    <a:pt x="617220" y="903923"/>
                    <a:pt x="621030" y="899161"/>
                    <a:pt x="623887" y="894398"/>
                  </a:cubicBezTo>
                  <a:cubicBezTo>
                    <a:pt x="621982" y="907733"/>
                    <a:pt x="623887" y="923926"/>
                    <a:pt x="621982" y="936308"/>
                  </a:cubicBezTo>
                  <a:cubicBezTo>
                    <a:pt x="619125" y="946786"/>
                    <a:pt x="616267" y="957263"/>
                    <a:pt x="611505" y="966788"/>
                  </a:cubicBezTo>
                  <a:cubicBezTo>
                    <a:pt x="597217" y="993458"/>
                    <a:pt x="570547" y="1021081"/>
                    <a:pt x="547687" y="1040131"/>
                  </a:cubicBezTo>
                  <a:cubicBezTo>
                    <a:pt x="519112" y="1063943"/>
                    <a:pt x="490537" y="1073468"/>
                    <a:pt x="457200" y="1085851"/>
                  </a:cubicBezTo>
                  <a:cubicBezTo>
                    <a:pt x="452437" y="1087756"/>
                    <a:pt x="447675" y="1088708"/>
                    <a:pt x="443865" y="1091566"/>
                  </a:cubicBezTo>
                  <a:cubicBezTo>
                    <a:pt x="441960" y="1092518"/>
                    <a:pt x="441007" y="1096328"/>
                    <a:pt x="440055" y="1098233"/>
                  </a:cubicBezTo>
                  <a:cubicBezTo>
                    <a:pt x="435292" y="1107758"/>
                    <a:pt x="430530" y="1117283"/>
                    <a:pt x="425767" y="1125856"/>
                  </a:cubicBezTo>
                  <a:cubicBezTo>
                    <a:pt x="422910" y="1131571"/>
                    <a:pt x="420052" y="1137286"/>
                    <a:pt x="415290" y="1141096"/>
                  </a:cubicBezTo>
                  <a:cubicBezTo>
                    <a:pt x="412432" y="1143001"/>
                    <a:pt x="407670" y="1143953"/>
                    <a:pt x="404812" y="1142048"/>
                  </a:cubicBezTo>
                  <a:cubicBezTo>
                    <a:pt x="401955" y="1140143"/>
                    <a:pt x="401002" y="1136333"/>
                    <a:pt x="400050" y="1132523"/>
                  </a:cubicBezTo>
                  <a:cubicBezTo>
                    <a:pt x="399097" y="1128713"/>
                    <a:pt x="400050" y="1124903"/>
                    <a:pt x="401002" y="1122046"/>
                  </a:cubicBezTo>
                  <a:cubicBezTo>
                    <a:pt x="405765" y="1110616"/>
                    <a:pt x="414337" y="1101091"/>
                    <a:pt x="419100" y="1088708"/>
                  </a:cubicBezTo>
                  <a:cubicBezTo>
                    <a:pt x="421005" y="1083946"/>
                    <a:pt x="421005" y="1079183"/>
                    <a:pt x="420052" y="1074421"/>
                  </a:cubicBezTo>
                  <a:cubicBezTo>
                    <a:pt x="418147" y="1063943"/>
                    <a:pt x="403860" y="1047751"/>
                    <a:pt x="399097" y="1038226"/>
                  </a:cubicBezTo>
                  <a:cubicBezTo>
                    <a:pt x="385762" y="1012508"/>
                    <a:pt x="372427" y="984886"/>
                    <a:pt x="366712" y="956311"/>
                  </a:cubicBezTo>
                  <a:cubicBezTo>
                    <a:pt x="360997" y="928688"/>
                    <a:pt x="356235" y="891541"/>
                    <a:pt x="363855" y="862966"/>
                  </a:cubicBezTo>
                  <a:cubicBezTo>
                    <a:pt x="368617" y="845821"/>
                    <a:pt x="380047" y="835343"/>
                    <a:pt x="391477" y="823913"/>
                  </a:cubicBezTo>
                  <a:close/>
                  <a:moveTo>
                    <a:pt x="360997" y="643891"/>
                  </a:moveTo>
                  <a:cubicBezTo>
                    <a:pt x="361950" y="649606"/>
                    <a:pt x="362902" y="656273"/>
                    <a:pt x="366712" y="662941"/>
                  </a:cubicBezTo>
                  <a:cubicBezTo>
                    <a:pt x="370522" y="669608"/>
                    <a:pt x="375285" y="675323"/>
                    <a:pt x="381000" y="679133"/>
                  </a:cubicBezTo>
                  <a:cubicBezTo>
                    <a:pt x="389572" y="686754"/>
                    <a:pt x="400050" y="692468"/>
                    <a:pt x="408622" y="699136"/>
                  </a:cubicBezTo>
                  <a:cubicBezTo>
                    <a:pt x="419100" y="707708"/>
                    <a:pt x="428625" y="716281"/>
                    <a:pt x="439102" y="725806"/>
                  </a:cubicBezTo>
                  <a:cubicBezTo>
                    <a:pt x="447675" y="733426"/>
                    <a:pt x="456247" y="741998"/>
                    <a:pt x="462915" y="750571"/>
                  </a:cubicBezTo>
                  <a:cubicBezTo>
                    <a:pt x="468630" y="757238"/>
                    <a:pt x="471487" y="766763"/>
                    <a:pt x="475297" y="774383"/>
                  </a:cubicBezTo>
                  <a:cubicBezTo>
                    <a:pt x="478155" y="780098"/>
                    <a:pt x="481012" y="786766"/>
                    <a:pt x="483870" y="793433"/>
                  </a:cubicBezTo>
                  <a:cubicBezTo>
                    <a:pt x="488632" y="785813"/>
                    <a:pt x="492442" y="777241"/>
                    <a:pt x="497205" y="769621"/>
                  </a:cubicBezTo>
                  <a:cubicBezTo>
                    <a:pt x="501967" y="761048"/>
                    <a:pt x="506730" y="753429"/>
                    <a:pt x="511492" y="745808"/>
                  </a:cubicBezTo>
                  <a:cubicBezTo>
                    <a:pt x="518160" y="737236"/>
                    <a:pt x="525780" y="729616"/>
                    <a:pt x="533400" y="722948"/>
                  </a:cubicBezTo>
                  <a:cubicBezTo>
                    <a:pt x="543877" y="712471"/>
                    <a:pt x="554355" y="702946"/>
                    <a:pt x="565785" y="693421"/>
                  </a:cubicBezTo>
                  <a:cubicBezTo>
                    <a:pt x="574357" y="685801"/>
                    <a:pt x="583882" y="678181"/>
                    <a:pt x="591502" y="668656"/>
                  </a:cubicBezTo>
                  <a:cubicBezTo>
                    <a:pt x="597217" y="661988"/>
                    <a:pt x="599122" y="652463"/>
                    <a:pt x="603885" y="644843"/>
                  </a:cubicBezTo>
                  <a:cubicBezTo>
                    <a:pt x="607695" y="657226"/>
                    <a:pt x="614362" y="668656"/>
                    <a:pt x="615315" y="681038"/>
                  </a:cubicBezTo>
                  <a:cubicBezTo>
                    <a:pt x="617220" y="695326"/>
                    <a:pt x="616267" y="710566"/>
                    <a:pt x="612457" y="723901"/>
                  </a:cubicBezTo>
                  <a:cubicBezTo>
                    <a:pt x="609600" y="736283"/>
                    <a:pt x="602932" y="748666"/>
                    <a:pt x="596265" y="762001"/>
                  </a:cubicBezTo>
                  <a:cubicBezTo>
                    <a:pt x="588645" y="778193"/>
                    <a:pt x="580072" y="795338"/>
                    <a:pt x="569595" y="810579"/>
                  </a:cubicBezTo>
                  <a:cubicBezTo>
                    <a:pt x="560070" y="823913"/>
                    <a:pt x="546735" y="836296"/>
                    <a:pt x="535305" y="846773"/>
                  </a:cubicBezTo>
                  <a:cubicBezTo>
                    <a:pt x="525780" y="855346"/>
                    <a:pt x="515302" y="862013"/>
                    <a:pt x="506730" y="870586"/>
                  </a:cubicBezTo>
                  <a:cubicBezTo>
                    <a:pt x="502920" y="873443"/>
                    <a:pt x="499110" y="877254"/>
                    <a:pt x="497205" y="881063"/>
                  </a:cubicBezTo>
                  <a:cubicBezTo>
                    <a:pt x="496252" y="883921"/>
                    <a:pt x="496252" y="886779"/>
                    <a:pt x="496252" y="889636"/>
                  </a:cubicBezTo>
                  <a:cubicBezTo>
                    <a:pt x="496252" y="898208"/>
                    <a:pt x="497205" y="906781"/>
                    <a:pt x="496252" y="916306"/>
                  </a:cubicBezTo>
                  <a:cubicBezTo>
                    <a:pt x="495300" y="925831"/>
                    <a:pt x="494347" y="936308"/>
                    <a:pt x="492442" y="945833"/>
                  </a:cubicBezTo>
                  <a:cubicBezTo>
                    <a:pt x="491490" y="949644"/>
                    <a:pt x="490537" y="953454"/>
                    <a:pt x="487680" y="955358"/>
                  </a:cubicBezTo>
                  <a:cubicBezTo>
                    <a:pt x="483870" y="957263"/>
                    <a:pt x="480060" y="955358"/>
                    <a:pt x="476250" y="953454"/>
                  </a:cubicBezTo>
                  <a:cubicBezTo>
                    <a:pt x="472440" y="951548"/>
                    <a:pt x="469582" y="947738"/>
                    <a:pt x="469582" y="943929"/>
                  </a:cubicBezTo>
                  <a:cubicBezTo>
                    <a:pt x="468630" y="936308"/>
                    <a:pt x="472440" y="928688"/>
                    <a:pt x="472440" y="921069"/>
                  </a:cubicBezTo>
                  <a:cubicBezTo>
                    <a:pt x="473392" y="909638"/>
                    <a:pt x="475297" y="897256"/>
                    <a:pt x="474345" y="885826"/>
                  </a:cubicBezTo>
                  <a:cubicBezTo>
                    <a:pt x="474345" y="880111"/>
                    <a:pt x="471487" y="875348"/>
                    <a:pt x="468630" y="871538"/>
                  </a:cubicBezTo>
                  <a:cubicBezTo>
                    <a:pt x="456247" y="851536"/>
                    <a:pt x="424815" y="835343"/>
                    <a:pt x="407670" y="818198"/>
                  </a:cubicBezTo>
                  <a:cubicBezTo>
                    <a:pt x="382905" y="790576"/>
                    <a:pt x="353377" y="740093"/>
                    <a:pt x="348615" y="703898"/>
                  </a:cubicBezTo>
                  <a:cubicBezTo>
                    <a:pt x="345757" y="683896"/>
                    <a:pt x="355282" y="663893"/>
                    <a:pt x="360997" y="643891"/>
                  </a:cubicBezTo>
                  <a:close/>
                  <a:moveTo>
                    <a:pt x="448627" y="249555"/>
                  </a:moveTo>
                  <a:cubicBezTo>
                    <a:pt x="454342" y="255270"/>
                    <a:pt x="460057" y="260985"/>
                    <a:pt x="464820" y="267652"/>
                  </a:cubicBezTo>
                  <a:cubicBezTo>
                    <a:pt x="471487" y="276225"/>
                    <a:pt x="479107" y="284798"/>
                    <a:pt x="481965" y="294323"/>
                  </a:cubicBezTo>
                  <a:cubicBezTo>
                    <a:pt x="486727" y="308610"/>
                    <a:pt x="488632" y="323850"/>
                    <a:pt x="488632" y="339090"/>
                  </a:cubicBezTo>
                  <a:cubicBezTo>
                    <a:pt x="489585" y="354330"/>
                    <a:pt x="488632" y="370522"/>
                    <a:pt x="485775" y="385763"/>
                  </a:cubicBezTo>
                  <a:cubicBezTo>
                    <a:pt x="482917" y="404813"/>
                    <a:pt x="478155" y="423863"/>
                    <a:pt x="472440" y="442913"/>
                  </a:cubicBezTo>
                  <a:cubicBezTo>
                    <a:pt x="469582" y="453390"/>
                    <a:pt x="463867" y="463868"/>
                    <a:pt x="460057" y="474345"/>
                  </a:cubicBezTo>
                  <a:cubicBezTo>
                    <a:pt x="457200" y="480060"/>
                    <a:pt x="454342" y="485775"/>
                    <a:pt x="453390" y="492443"/>
                  </a:cubicBezTo>
                  <a:cubicBezTo>
                    <a:pt x="452437" y="501015"/>
                    <a:pt x="454342" y="509588"/>
                    <a:pt x="456247" y="518160"/>
                  </a:cubicBezTo>
                  <a:cubicBezTo>
                    <a:pt x="458152" y="525780"/>
                    <a:pt x="461962" y="533400"/>
                    <a:pt x="465772" y="541020"/>
                  </a:cubicBezTo>
                  <a:cubicBezTo>
                    <a:pt x="466725" y="543878"/>
                    <a:pt x="466725" y="548640"/>
                    <a:pt x="469582" y="547688"/>
                  </a:cubicBezTo>
                  <a:cubicBezTo>
                    <a:pt x="473392" y="547688"/>
                    <a:pt x="475297" y="542925"/>
                    <a:pt x="477202" y="540068"/>
                  </a:cubicBezTo>
                  <a:cubicBezTo>
                    <a:pt x="483870" y="533400"/>
                    <a:pt x="489585" y="525780"/>
                    <a:pt x="496252" y="518160"/>
                  </a:cubicBezTo>
                  <a:cubicBezTo>
                    <a:pt x="502920" y="510540"/>
                    <a:pt x="508635" y="501968"/>
                    <a:pt x="515302" y="493395"/>
                  </a:cubicBezTo>
                  <a:cubicBezTo>
                    <a:pt x="519112" y="487680"/>
                    <a:pt x="522922" y="482918"/>
                    <a:pt x="526732" y="478155"/>
                  </a:cubicBezTo>
                  <a:cubicBezTo>
                    <a:pt x="530542" y="472440"/>
                    <a:pt x="534352" y="467678"/>
                    <a:pt x="536257" y="461963"/>
                  </a:cubicBezTo>
                  <a:cubicBezTo>
                    <a:pt x="538162" y="456247"/>
                    <a:pt x="538162" y="450533"/>
                    <a:pt x="539115" y="444818"/>
                  </a:cubicBezTo>
                  <a:cubicBezTo>
                    <a:pt x="542925" y="452438"/>
                    <a:pt x="548640" y="460058"/>
                    <a:pt x="551497" y="468630"/>
                  </a:cubicBezTo>
                  <a:cubicBezTo>
                    <a:pt x="556260" y="481013"/>
                    <a:pt x="561022" y="493395"/>
                    <a:pt x="561975" y="506730"/>
                  </a:cubicBezTo>
                  <a:cubicBezTo>
                    <a:pt x="562927" y="518160"/>
                    <a:pt x="561975" y="530543"/>
                    <a:pt x="559117" y="542925"/>
                  </a:cubicBezTo>
                  <a:cubicBezTo>
                    <a:pt x="561022" y="558165"/>
                    <a:pt x="556260" y="575310"/>
                    <a:pt x="549592" y="592455"/>
                  </a:cubicBezTo>
                  <a:cubicBezTo>
                    <a:pt x="543877" y="608648"/>
                    <a:pt x="536257" y="622935"/>
                    <a:pt x="526732" y="638175"/>
                  </a:cubicBezTo>
                  <a:cubicBezTo>
                    <a:pt x="521970" y="646748"/>
                    <a:pt x="514350" y="653415"/>
                    <a:pt x="507682" y="661035"/>
                  </a:cubicBezTo>
                  <a:cubicBezTo>
                    <a:pt x="504825" y="664845"/>
                    <a:pt x="500062" y="667703"/>
                    <a:pt x="498157" y="672465"/>
                  </a:cubicBezTo>
                  <a:cubicBezTo>
                    <a:pt x="496252" y="676275"/>
                    <a:pt x="498157" y="681990"/>
                    <a:pt x="497205" y="685800"/>
                  </a:cubicBezTo>
                  <a:cubicBezTo>
                    <a:pt x="496252" y="696278"/>
                    <a:pt x="496252" y="706755"/>
                    <a:pt x="495300" y="717233"/>
                  </a:cubicBezTo>
                  <a:cubicBezTo>
                    <a:pt x="495300" y="722948"/>
                    <a:pt x="495300" y="727710"/>
                    <a:pt x="494347" y="733425"/>
                  </a:cubicBezTo>
                  <a:cubicBezTo>
                    <a:pt x="493395" y="736283"/>
                    <a:pt x="490537" y="739140"/>
                    <a:pt x="487680" y="740093"/>
                  </a:cubicBezTo>
                  <a:cubicBezTo>
                    <a:pt x="484822" y="741045"/>
                    <a:pt x="481012" y="741045"/>
                    <a:pt x="478155" y="739140"/>
                  </a:cubicBezTo>
                  <a:cubicBezTo>
                    <a:pt x="475297" y="737235"/>
                    <a:pt x="472440" y="733425"/>
                    <a:pt x="471487" y="729615"/>
                  </a:cubicBezTo>
                  <a:cubicBezTo>
                    <a:pt x="470535" y="720090"/>
                    <a:pt x="473392" y="711518"/>
                    <a:pt x="472440" y="702945"/>
                  </a:cubicBezTo>
                  <a:cubicBezTo>
                    <a:pt x="471487" y="696278"/>
                    <a:pt x="469582" y="690562"/>
                    <a:pt x="466725" y="684848"/>
                  </a:cubicBezTo>
                  <a:cubicBezTo>
                    <a:pt x="464820" y="681990"/>
                    <a:pt x="461010" y="681037"/>
                    <a:pt x="457200" y="679133"/>
                  </a:cubicBezTo>
                  <a:cubicBezTo>
                    <a:pt x="447675" y="674370"/>
                    <a:pt x="438150" y="670560"/>
                    <a:pt x="429577" y="665798"/>
                  </a:cubicBezTo>
                  <a:cubicBezTo>
                    <a:pt x="416242" y="658178"/>
                    <a:pt x="401955" y="651510"/>
                    <a:pt x="389572" y="641985"/>
                  </a:cubicBezTo>
                  <a:cubicBezTo>
                    <a:pt x="374332" y="630555"/>
                    <a:pt x="359092" y="618173"/>
                    <a:pt x="345757" y="602933"/>
                  </a:cubicBezTo>
                  <a:cubicBezTo>
                    <a:pt x="335280" y="589598"/>
                    <a:pt x="326707" y="575310"/>
                    <a:pt x="319087" y="559118"/>
                  </a:cubicBezTo>
                  <a:cubicBezTo>
                    <a:pt x="313372" y="546735"/>
                    <a:pt x="311467" y="532448"/>
                    <a:pt x="309562" y="519113"/>
                  </a:cubicBezTo>
                  <a:cubicBezTo>
                    <a:pt x="308610" y="510540"/>
                    <a:pt x="311467" y="501968"/>
                    <a:pt x="312420" y="492443"/>
                  </a:cubicBezTo>
                  <a:cubicBezTo>
                    <a:pt x="317182" y="498158"/>
                    <a:pt x="321945" y="504825"/>
                    <a:pt x="325755" y="511493"/>
                  </a:cubicBezTo>
                  <a:cubicBezTo>
                    <a:pt x="333375" y="518160"/>
                    <a:pt x="342900" y="522923"/>
                    <a:pt x="351472" y="527685"/>
                  </a:cubicBezTo>
                  <a:cubicBezTo>
                    <a:pt x="366712" y="536258"/>
                    <a:pt x="383857" y="542925"/>
                    <a:pt x="399097" y="551498"/>
                  </a:cubicBezTo>
                  <a:cubicBezTo>
                    <a:pt x="409575" y="557213"/>
                    <a:pt x="420052" y="564833"/>
                    <a:pt x="429577" y="572453"/>
                  </a:cubicBezTo>
                  <a:cubicBezTo>
                    <a:pt x="438150" y="579120"/>
                    <a:pt x="444817" y="586740"/>
                    <a:pt x="452437" y="594360"/>
                  </a:cubicBezTo>
                  <a:cubicBezTo>
                    <a:pt x="449580" y="584835"/>
                    <a:pt x="445770" y="575310"/>
                    <a:pt x="443865" y="566738"/>
                  </a:cubicBezTo>
                  <a:cubicBezTo>
                    <a:pt x="441960" y="558165"/>
                    <a:pt x="443865" y="549593"/>
                    <a:pt x="441960" y="541020"/>
                  </a:cubicBezTo>
                  <a:cubicBezTo>
                    <a:pt x="440055" y="530543"/>
                    <a:pt x="438150" y="520065"/>
                    <a:pt x="433387" y="511493"/>
                  </a:cubicBezTo>
                  <a:cubicBezTo>
                    <a:pt x="430530" y="505778"/>
                    <a:pt x="424815" y="501968"/>
                    <a:pt x="419100" y="500063"/>
                  </a:cubicBezTo>
                  <a:cubicBezTo>
                    <a:pt x="411480" y="497205"/>
                    <a:pt x="401955" y="499110"/>
                    <a:pt x="393382" y="497205"/>
                  </a:cubicBezTo>
                  <a:cubicBezTo>
                    <a:pt x="383857" y="495300"/>
                    <a:pt x="375285" y="491490"/>
                    <a:pt x="366712" y="487680"/>
                  </a:cubicBezTo>
                  <a:cubicBezTo>
                    <a:pt x="353377" y="481965"/>
                    <a:pt x="340042" y="476250"/>
                    <a:pt x="326707" y="468630"/>
                  </a:cubicBezTo>
                  <a:cubicBezTo>
                    <a:pt x="310515" y="459105"/>
                    <a:pt x="294322" y="449580"/>
                    <a:pt x="280035" y="438150"/>
                  </a:cubicBezTo>
                  <a:cubicBezTo>
                    <a:pt x="267652" y="427672"/>
                    <a:pt x="256222" y="416243"/>
                    <a:pt x="247650" y="403860"/>
                  </a:cubicBezTo>
                  <a:cubicBezTo>
                    <a:pt x="241935" y="395288"/>
                    <a:pt x="238125" y="383858"/>
                    <a:pt x="236220" y="373380"/>
                  </a:cubicBezTo>
                  <a:cubicBezTo>
                    <a:pt x="234315" y="365760"/>
                    <a:pt x="235267" y="357188"/>
                    <a:pt x="235267" y="347663"/>
                  </a:cubicBezTo>
                  <a:cubicBezTo>
                    <a:pt x="240030" y="351472"/>
                    <a:pt x="243840" y="358140"/>
                    <a:pt x="249555" y="361950"/>
                  </a:cubicBezTo>
                  <a:cubicBezTo>
                    <a:pt x="256222" y="366713"/>
                    <a:pt x="262890" y="369570"/>
                    <a:pt x="270510" y="371475"/>
                  </a:cubicBezTo>
                  <a:cubicBezTo>
                    <a:pt x="280035" y="374333"/>
                    <a:pt x="290512" y="374333"/>
                    <a:pt x="300990" y="376238"/>
                  </a:cubicBezTo>
                  <a:cubicBezTo>
                    <a:pt x="311467" y="379095"/>
                    <a:pt x="321945" y="381953"/>
                    <a:pt x="333375" y="385763"/>
                  </a:cubicBezTo>
                  <a:cubicBezTo>
                    <a:pt x="345757" y="389572"/>
                    <a:pt x="357187" y="393383"/>
                    <a:pt x="367665" y="399097"/>
                  </a:cubicBezTo>
                  <a:cubicBezTo>
                    <a:pt x="380047" y="405765"/>
                    <a:pt x="390525" y="414338"/>
                    <a:pt x="401955" y="421958"/>
                  </a:cubicBezTo>
                  <a:cubicBezTo>
                    <a:pt x="402907" y="412433"/>
                    <a:pt x="403860" y="402908"/>
                    <a:pt x="404812" y="393383"/>
                  </a:cubicBezTo>
                  <a:cubicBezTo>
                    <a:pt x="405765" y="385763"/>
                    <a:pt x="406717" y="378143"/>
                    <a:pt x="408622" y="370522"/>
                  </a:cubicBezTo>
                  <a:cubicBezTo>
                    <a:pt x="413385" y="355283"/>
                    <a:pt x="418147" y="340043"/>
                    <a:pt x="423862" y="324803"/>
                  </a:cubicBezTo>
                  <a:cubicBezTo>
                    <a:pt x="428625" y="312420"/>
                    <a:pt x="436245" y="301943"/>
                    <a:pt x="441007" y="290513"/>
                  </a:cubicBezTo>
                  <a:cubicBezTo>
                    <a:pt x="443865" y="282893"/>
                    <a:pt x="445770" y="273368"/>
                    <a:pt x="447675" y="264795"/>
                  </a:cubicBezTo>
                  <a:cubicBezTo>
                    <a:pt x="448627" y="260033"/>
                    <a:pt x="448627" y="254318"/>
                    <a:pt x="448627" y="249555"/>
                  </a:cubicBezTo>
                  <a:close/>
                  <a:moveTo>
                    <a:pt x="25717" y="4764"/>
                  </a:moveTo>
                  <a:cubicBezTo>
                    <a:pt x="36195" y="3811"/>
                    <a:pt x="47625" y="2858"/>
                    <a:pt x="58102" y="5716"/>
                  </a:cubicBezTo>
                  <a:cubicBezTo>
                    <a:pt x="69532" y="8574"/>
                    <a:pt x="80010" y="13336"/>
                    <a:pt x="90488" y="18099"/>
                  </a:cubicBezTo>
                  <a:cubicBezTo>
                    <a:pt x="103822" y="25719"/>
                    <a:pt x="116205" y="34291"/>
                    <a:pt x="128588" y="43816"/>
                  </a:cubicBezTo>
                  <a:cubicBezTo>
                    <a:pt x="140017" y="53341"/>
                    <a:pt x="151447" y="62866"/>
                    <a:pt x="160972" y="73344"/>
                  </a:cubicBezTo>
                  <a:cubicBezTo>
                    <a:pt x="170497" y="83821"/>
                    <a:pt x="177165" y="96204"/>
                    <a:pt x="184785" y="107634"/>
                  </a:cubicBezTo>
                  <a:cubicBezTo>
                    <a:pt x="179070" y="108586"/>
                    <a:pt x="173355" y="111444"/>
                    <a:pt x="167640" y="111444"/>
                  </a:cubicBezTo>
                  <a:cubicBezTo>
                    <a:pt x="154305" y="112396"/>
                    <a:pt x="141922" y="111444"/>
                    <a:pt x="129540" y="108586"/>
                  </a:cubicBezTo>
                  <a:cubicBezTo>
                    <a:pt x="119063" y="106681"/>
                    <a:pt x="109538" y="104776"/>
                    <a:pt x="100013" y="100014"/>
                  </a:cubicBezTo>
                  <a:cubicBezTo>
                    <a:pt x="87630" y="93346"/>
                    <a:pt x="76200" y="85726"/>
                    <a:pt x="64770" y="77154"/>
                  </a:cubicBezTo>
                  <a:cubicBezTo>
                    <a:pt x="56197" y="69534"/>
                    <a:pt x="49530" y="60009"/>
                    <a:pt x="41910" y="50484"/>
                  </a:cubicBezTo>
                  <a:cubicBezTo>
                    <a:pt x="35242" y="42864"/>
                    <a:pt x="29527" y="33339"/>
                    <a:pt x="22860" y="25719"/>
                  </a:cubicBezTo>
                  <a:cubicBezTo>
                    <a:pt x="16192" y="19051"/>
                    <a:pt x="4763" y="18099"/>
                    <a:pt x="0" y="11431"/>
                  </a:cubicBezTo>
                  <a:cubicBezTo>
                    <a:pt x="9525" y="8574"/>
                    <a:pt x="17145" y="5716"/>
                    <a:pt x="25717" y="4764"/>
                  </a:cubicBezTo>
                  <a:close/>
                  <a:moveTo>
                    <a:pt x="193357" y="0"/>
                  </a:moveTo>
                  <a:cubicBezTo>
                    <a:pt x="200024" y="2858"/>
                    <a:pt x="207644" y="3810"/>
                    <a:pt x="213359" y="7620"/>
                  </a:cubicBezTo>
                  <a:cubicBezTo>
                    <a:pt x="221932" y="13335"/>
                    <a:pt x="229552" y="20003"/>
                    <a:pt x="236219" y="26670"/>
                  </a:cubicBezTo>
                  <a:cubicBezTo>
                    <a:pt x="241934" y="32385"/>
                    <a:pt x="249554" y="37148"/>
                    <a:pt x="252412" y="44768"/>
                  </a:cubicBezTo>
                  <a:cubicBezTo>
                    <a:pt x="259079" y="58103"/>
                    <a:pt x="263842" y="73343"/>
                    <a:pt x="267652" y="88583"/>
                  </a:cubicBezTo>
                  <a:cubicBezTo>
                    <a:pt x="271462" y="104775"/>
                    <a:pt x="271462" y="121920"/>
                    <a:pt x="274319" y="139065"/>
                  </a:cubicBezTo>
                  <a:cubicBezTo>
                    <a:pt x="276224" y="149543"/>
                    <a:pt x="279082" y="160020"/>
                    <a:pt x="281939" y="169545"/>
                  </a:cubicBezTo>
                  <a:cubicBezTo>
                    <a:pt x="286702" y="182880"/>
                    <a:pt x="292417" y="195263"/>
                    <a:pt x="298132" y="208598"/>
                  </a:cubicBezTo>
                  <a:cubicBezTo>
                    <a:pt x="300037" y="212408"/>
                    <a:pt x="303847" y="216218"/>
                    <a:pt x="305752" y="220028"/>
                  </a:cubicBezTo>
                  <a:cubicBezTo>
                    <a:pt x="305752" y="216218"/>
                    <a:pt x="305752" y="213360"/>
                    <a:pt x="305752" y="209550"/>
                  </a:cubicBezTo>
                  <a:cubicBezTo>
                    <a:pt x="305752" y="202883"/>
                    <a:pt x="305752" y="195263"/>
                    <a:pt x="306704" y="188595"/>
                  </a:cubicBezTo>
                  <a:cubicBezTo>
                    <a:pt x="307657" y="177165"/>
                    <a:pt x="309562" y="166688"/>
                    <a:pt x="312419" y="155258"/>
                  </a:cubicBezTo>
                  <a:cubicBezTo>
                    <a:pt x="315277" y="143828"/>
                    <a:pt x="320992" y="133350"/>
                    <a:pt x="322897" y="121920"/>
                  </a:cubicBezTo>
                  <a:cubicBezTo>
                    <a:pt x="323849" y="114300"/>
                    <a:pt x="323849" y="106680"/>
                    <a:pt x="322897" y="99060"/>
                  </a:cubicBezTo>
                  <a:cubicBezTo>
                    <a:pt x="321944" y="93345"/>
                    <a:pt x="319087" y="88583"/>
                    <a:pt x="317182" y="83820"/>
                  </a:cubicBezTo>
                  <a:cubicBezTo>
                    <a:pt x="322897" y="87630"/>
                    <a:pt x="328612" y="90488"/>
                    <a:pt x="334327" y="94298"/>
                  </a:cubicBezTo>
                  <a:cubicBezTo>
                    <a:pt x="340994" y="99060"/>
                    <a:pt x="347662" y="103823"/>
                    <a:pt x="353377" y="109538"/>
                  </a:cubicBezTo>
                  <a:cubicBezTo>
                    <a:pt x="359092" y="117158"/>
                    <a:pt x="364807" y="124778"/>
                    <a:pt x="367664" y="133350"/>
                  </a:cubicBezTo>
                  <a:cubicBezTo>
                    <a:pt x="372427" y="142875"/>
                    <a:pt x="375284" y="153353"/>
                    <a:pt x="377189" y="163830"/>
                  </a:cubicBezTo>
                  <a:cubicBezTo>
                    <a:pt x="380047" y="179070"/>
                    <a:pt x="382904" y="194310"/>
                    <a:pt x="383857" y="210503"/>
                  </a:cubicBezTo>
                  <a:cubicBezTo>
                    <a:pt x="384809" y="227648"/>
                    <a:pt x="384809" y="245745"/>
                    <a:pt x="382904" y="263843"/>
                  </a:cubicBezTo>
                  <a:cubicBezTo>
                    <a:pt x="381952" y="272415"/>
                    <a:pt x="378142" y="280035"/>
                    <a:pt x="376237" y="288608"/>
                  </a:cubicBezTo>
                  <a:cubicBezTo>
                    <a:pt x="375284" y="295275"/>
                    <a:pt x="374332" y="301943"/>
                    <a:pt x="375284" y="307658"/>
                  </a:cubicBezTo>
                  <a:cubicBezTo>
                    <a:pt x="376237" y="315278"/>
                    <a:pt x="378142" y="321945"/>
                    <a:pt x="381952" y="328613"/>
                  </a:cubicBezTo>
                  <a:cubicBezTo>
                    <a:pt x="385762" y="336233"/>
                    <a:pt x="391477" y="341948"/>
                    <a:pt x="396239" y="348615"/>
                  </a:cubicBezTo>
                  <a:cubicBezTo>
                    <a:pt x="398144" y="351473"/>
                    <a:pt x="401954" y="354330"/>
                    <a:pt x="402907" y="358140"/>
                  </a:cubicBezTo>
                  <a:cubicBezTo>
                    <a:pt x="403859" y="361950"/>
                    <a:pt x="403859" y="365760"/>
                    <a:pt x="401954" y="368618"/>
                  </a:cubicBezTo>
                  <a:cubicBezTo>
                    <a:pt x="398144" y="374333"/>
                    <a:pt x="393382" y="375285"/>
                    <a:pt x="389572" y="373380"/>
                  </a:cubicBezTo>
                  <a:cubicBezTo>
                    <a:pt x="384809" y="372428"/>
                    <a:pt x="381952" y="367665"/>
                    <a:pt x="379094" y="364808"/>
                  </a:cubicBezTo>
                  <a:cubicBezTo>
                    <a:pt x="375284" y="361950"/>
                    <a:pt x="371474" y="359093"/>
                    <a:pt x="367664" y="355283"/>
                  </a:cubicBezTo>
                  <a:cubicBezTo>
                    <a:pt x="363854" y="350520"/>
                    <a:pt x="360997" y="344805"/>
                    <a:pt x="358139" y="339090"/>
                  </a:cubicBezTo>
                  <a:cubicBezTo>
                    <a:pt x="355282" y="334328"/>
                    <a:pt x="354329" y="329565"/>
                    <a:pt x="351472" y="324803"/>
                  </a:cubicBezTo>
                  <a:cubicBezTo>
                    <a:pt x="340042" y="324803"/>
                    <a:pt x="329564" y="325755"/>
                    <a:pt x="319087" y="324803"/>
                  </a:cubicBezTo>
                  <a:cubicBezTo>
                    <a:pt x="307657" y="324803"/>
                    <a:pt x="295274" y="323850"/>
                    <a:pt x="282892" y="320993"/>
                  </a:cubicBezTo>
                  <a:cubicBezTo>
                    <a:pt x="268604" y="318135"/>
                    <a:pt x="253364" y="313373"/>
                    <a:pt x="239077" y="308610"/>
                  </a:cubicBezTo>
                  <a:cubicBezTo>
                    <a:pt x="224789" y="303848"/>
                    <a:pt x="210502" y="298133"/>
                    <a:pt x="196214" y="291465"/>
                  </a:cubicBezTo>
                  <a:cubicBezTo>
                    <a:pt x="186689" y="286703"/>
                    <a:pt x="177164" y="281940"/>
                    <a:pt x="169544" y="274320"/>
                  </a:cubicBezTo>
                  <a:cubicBezTo>
                    <a:pt x="162877" y="269558"/>
                    <a:pt x="159067" y="260033"/>
                    <a:pt x="155257" y="252413"/>
                  </a:cubicBezTo>
                  <a:cubicBezTo>
                    <a:pt x="152399" y="247650"/>
                    <a:pt x="149542" y="242888"/>
                    <a:pt x="148589" y="237173"/>
                  </a:cubicBezTo>
                  <a:cubicBezTo>
                    <a:pt x="146684" y="232410"/>
                    <a:pt x="145732" y="227648"/>
                    <a:pt x="143827" y="220980"/>
                  </a:cubicBezTo>
                  <a:cubicBezTo>
                    <a:pt x="146684" y="221933"/>
                    <a:pt x="149542" y="226695"/>
                    <a:pt x="154304" y="228600"/>
                  </a:cubicBezTo>
                  <a:cubicBezTo>
                    <a:pt x="159067" y="231458"/>
                    <a:pt x="163829" y="232410"/>
                    <a:pt x="169544" y="233363"/>
                  </a:cubicBezTo>
                  <a:cubicBezTo>
                    <a:pt x="176212" y="234315"/>
                    <a:pt x="182879" y="233363"/>
                    <a:pt x="189547" y="233363"/>
                  </a:cubicBezTo>
                  <a:cubicBezTo>
                    <a:pt x="199072" y="233363"/>
                    <a:pt x="208597" y="233363"/>
                    <a:pt x="218122" y="234315"/>
                  </a:cubicBezTo>
                  <a:cubicBezTo>
                    <a:pt x="227647" y="234315"/>
                    <a:pt x="237172" y="235268"/>
                    <a:pt x="246697" y="235268"/>
                  </a:cubicBezTo>
                  <a:cubicBezTo>
                    <a:pt x="259079" y="236220"/>
                    <a:pt x="270509" y="239078"/>
                    <a:pt x="281939" y="239078"/>
                  </a:cubicBezTo>
                  <a:cubicBezTo>
                    <a:pt x="279082" y="230505"/>
                    <a:pt x="276224" y="221933"/>
                    <a:pt x="273367" y="214313"/>
                  </a:cubicBezTo>
                  <a:cubicBezTo>
                    <a:pt x="270509" y="207645"/>
                    <a:pt x="270509" y="199073"/>
                    <a:pt x="265747" y="193358"/>
                  </a:cubicBezTo>
                  <a:cubicBezTo>
                    <a:pt x="262889" y="190500"/>
                    <a:pt x="258127" y="190500"/>
                    <a:pt x="254317" y="191453"/>
                  </a:cubicBezTo>
                  <a:cubicBezTo>
                    <a:pt x="250507" y="191453"/>
                    <a:pt x="247649" y="195263"/>
                    <a:pt x="243839" y="195263"/>
                  </a:cubicBezTo>
                  <a:cubicBezTo>
                    <a:pt x="234314" y="197168"/>
                    <a:pt x="224789" y="199073"/>
                    <a:pt x="216217" y="199073"/>
                  </a:cubicBezTo>
                  <a:cubicBezTo>
                    <a:pt x="202882" y="200025"/>
                    <a:pt x="189547" y="200025"/>
                    <a:pt x="175259" y="199073"/>
                  </a:cubicBezTo>
                  <a:cubicBezTo>
                    <a:pt x="162877" y="198120"/>
                    <a:pt x="150494" y="195263"/>
                    <a:pt x="139064" y="192405"/>
                  </a:cubicBezTo>
                  <a:cubicBezTo>
                    <a:pt x="126682" y="189548"/>
                    <a:pt x="114299" y="185738"/>
                    <a:pt x="102869" y="180023"/>
                  </a:cubicBezTo>
                  <a:cubicBezTo>
                    <a:pt x="95249" y="176213"/>
                    <a:pt x="87629" y="168593"/>
                    <a:pt x="81914" y="160973"/>
                  </a:cubicBezTo>
                  <a:cubicBezTo>
                    <a:pt x="76199" y="154305"/>
                    <a:pt x="74294" y="144780"/>
                    <a:pt x="70484" y="137160"/>
                  </a:cubicBezTo>
                  <a:cubicBezTo>
                    <a:pt x="76199" y="139065"/>
                    <a:pt x="80962" y="143828"/>
                    <a:pt x="86677" y="144780"/>
                  </a:cubicBezTo>
                  <a:cubicBezTo>
                    <a:pt x="92392" y="146685"/>
                    <a:pt x="99059" y="145733"/>
                    <a:pt x="105727" y="145733"/>
                  </a:cubicBezTo>
                  <a:cubicBezTo>
                    <a:pt x="114299" y="144780"/>
                    <a:pt x="121919" y="141923"/>
                    <a:pt x="130492" y="140018"/>
                  </a:cubicBezTo>
                  <a:cubicBezTo>
                    <a:pt x="139064" y="138113"/>
                    <a:pt x="147637" y="135255"/>
                    <a:pt x="156209" y="134303"/>
                  </a:cubicBezTo>
                  <a:cubicBezTo>
                    <a:pt x="164782" y="133350"/>
                    <a:pt x="173354" y="135255"/>
                    <a:pt x="180974" y="135255"/>
                  </a:cubicBezTo>
                  <a:cubicBezTo>
                    <a:pt x="187642" y="135255"/>
                    <a:pt x="195262" y="136208"/>
                    <a:pt x="201929" y="137160"/>
                  </a:cubicBezTo>
                  <a:cubicBezTo>
                    <a:pt x="207644" y="138113"/>
                    <a:pt x="213359" y="139065"/>
                    <a:pt x="218122" y="138113"/>
                  </a:cubicBezTo>
                  <a:cubicBezTo>
                    <a:pt x="214312" y="132398"/>
                    <a:pt x="209549" y="130493"/>
                    <a:pt x="207644" y="125730"/>
                  </a:cubicBezTo>
                  <a:cubicBezTo>
                    <a:pt x="205739" y="121920"/>
                    <a:pt x="204787" y="118110"/>
                    <a:pt x="204787" y="113348"/>
                  </a:cubicBezTo>
                  <a:cubicBezTo>
                    <a:pt x="203834" y="107633"/>
                    <a:pt x="203834" y="100965"/>
                    <a:pt x="202882" y="95250"/>
                  </a:cubicBezTo>
                  <a:cubicBezTo>
                    <a:pt x="201929" y="73343"/>
                    <a:pt x="201929" y="51435"/>
                    <a:pt x="200977" y="29528"/>
                  </a:cubicBezTo>
                  <a:cubicBezTo>
                    <a:pt x="200977" y="22860"/>
                    <a:pt x="200977" y="17145"/>
                    <a:pt x="199072" y="10478"/>
                  </a:cubicBezTo>
                  <a:cubicBezTo>
                    <a:pt x="198119" y="6668"/>
                    <a:pt x="195262" y="3810"/>
                    <a:pt x="19335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EF22035-1731-4035-8E05-7B3D66D7A2F1}"/>
              </a:ext>
            </a:extLst>
          </p:cNvPr>
          <p:cNvGrpSpPr/>
          <p:nvPr/>
        </p:nvGrpSpPr>
        <p:grpSpPr>
          <a:xfrm>
            <a:off x="8166188" y="3765156"/>
            <a:ext cx="2138505" cy="747302"/>
            <a:chOff x="8166188" y="3765156"/>
            <a:chExt cx="2138505" cy="74730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11DCFCE-3B34-4F48-ABEB-6DD0BD28656F}"/>
                </a:ext>
              </a:extLst>
            </p:cNvPr>
            <p:cNvSpPr txBox="1"/>
            <p:nvPr/>
          </p:nvSpPr>
          <p:spPr>
            <a:xfrm>
              <a:off x="8166188" y="4112348"/>
              <a:ext cx="2138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defRPr>
              </a:lvl1pPr>
            </a:lstStyle>
            <a:p>
              <a:pPr algn="ctr"/>
              <a:r>
                <a:rPr lang="zh-CN" altLang="en-US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市级荣誉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7ED988F-50FC-476E-B84C-ACD386039921}"/>
                </a:ext>
              </a:extLst>
            </p:cNvPr>
            <p:cNvSpPr txBox="1"/>
            <p:nvPr/>
          </p:nvSpPr>
          <p:spPr>
            <a:xfrm>
              <a:off x="8870597" y="3765156"/>
              <a:ext cx="7296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defRPr>
              </a:lvl1pPr>
            </a:lstStyle>
            <a:p>
              <a:pPr algn="ctr"/>
              <a:r>
                <a:rPr lang="en-US" altLang="zh-CN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66</a:t>
              </a:r>
              <a:r>
                <a:rPr lang="zh-CN" altLang="en-US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个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6975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F066A5BA-B91F-4152-A1A6-CEE90C5407B4}"/>
              </a:ext>
            </a:extLst>
          </p:cNvPr>
          <p:cNvSpPr/>
          <p:nvPr/>
        </p:nvSpPr>
        <p:spPr>
          <a:xfrm>
            <a:off x="613458" y="1678329"/>
            <a:ext cx="11100122" cy="4340506"/>
          </a:xfrm>
          <a:prstGeom prst="roundRect">
            <a:avLst>
              <a:gd name="adj" fmla="val 2001"/>
            </a:avLst>
          </a:prstGeom>
          <a:solidFill>
            <a:schemeClr val="bg1"/>
          </a:solidFill>
          <a:ln>
            <a:noFill/>
          </a:ln>
          <a:effectLst>
            <a:outerShdw blurRad="114300" algn="ctr" rotWithShape="0">
              <a:schemeClr val="bg1">
                <a:lumMod val="65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2D8A7B68-CC62-43CC-8DE7-45135FE78F76}"/>
              </a:ext>
            </a:extLst>
          </p:cNvPr>
          <p:cNvSpPr/>
          <p:nvPr/>
        </p:nvSpPr>
        <p:spPr>
          <a:xfrm>
            <a:off x="578734" y="1678329"/>
            <a:ext cx="590309" cy="4340506"/>
          </a:xfrm>
          <a:prstGeom prst="roundRect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933A6CE-DF36-42CF-9543-A80DEBF45B8D}"/>
              </a:ext>
            </a:extLst>
          </p:cNvPr>
          <p:cNvGrpSpPr/>
          <p:nvPr/>
        </p:nvGrpSpPr>
        <p:grpSpPr>
          <a:xfrm>
            <a:off x="8561035" y="340448"/>
            <a:ext cx="3179760" cy="449404"/>
            <a:chOff x="6544275" y="350608"/>
            <a:chExt cx="3179760" cy="4494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62BCEEE-F800-40BD-B52F-E36A1D3E1F7F}"/>
                </a:ext>
              </a:extLst>
            </p:cNvPr>
            <p:cNvGrpSpPr/>
            <p:nvPr/>
          </p:nvGrpSpPr>
          <p:grpSpPr>
            <a:xfrm>
              <a:off x="6544275" y="354330"/>
              <a:ext cx="2008091" cy="441960"/>
              <a:chOff x="1452186" y="3767612"/>
              <a:chExt cx="6267417" cy="1379393"/>
            </a:xfrm>
          </p:grpSpPr>
          <p:grpSp>
            <p:nvGrpSpPr>
              <p:cNvPr id="3" name="Group 90">
                <a:extLst>
                  <a:ext uri="{FF2B5EF4-FFF2-40B4-BE49-F238E27FC236}">
                    <a16:creationId xmlns:a16="http://schemas.microsoft.com/office/drawing/2014/main" id="{65807F39-7F07-41EF-9C79-982555D44A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52186" y="3767612"/>
                <a:ext cx="1390074" cy="1379393"/>
                <a:chOff x="3489" y="127"/>
                <a:chExt cx="4035" cy="4004"/>
              </a:xfrm>
              <a:solidFill>
                <a:srgbClr val="D73D18"/>
              </a:solidFill>
            </p:grpSpPr>
            <p:sp>
              <p:nvSpPr>
                <p:cNvPr id="6" name="Freeform 28">
                  <a:extLst>
                    <a:ext uri="{FF2B5EF4-FFF2-40B4-BE49-F238E27FC236}">
                      <a16:creationId xmlns:a16="http://schemas.microsoft.com/office/drawing/2014/main" id="{827D1AB9-E5F5-4862-8526-EE0787BAE7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489" y="127"/>
                  <a:ext cx="4035" cy="4004"/>
                </a:xfrm>
                <a:custGeom>
                  <a:avLst/>
                  <a:gdLst>
                    <a:gd name="T0" fmla="*/ 8363 w 17775"/>
                    <a:gd name="T1" fmla="*/ 17638 h 17638"/>
                    <a:gd name="T2" fmla="*/ 9213 w 17775"/>
                    <a:gd name="T3" fmla="*/ 17638 h 17638"/>
                    <a:gd name="T4" fmla="*/ 9853 w 17775"/>
                    <a:gd name="T5" fmla="*/ 17572 h 17638"/>
                    <a:gd name="T6" fmla="*/ 13650 w 17775"/>
                    <a:gd name="T7" fmla="*/ 16189 h 17638"/>
                    <a:gd name="T8" fmla="*/ 17050 w 17775"/>
                    <a:gd name="T9" fmla="*/ 11975 h 17638"/>
                    <a:gd name="T10" fmla="*/ 17510 w 17775"/>
                    <a:gd name="T11" fmla="*/ 7354 h 17638"/>
                    <a:gd name="T12" fmla="*/ 15869 w 17775"/>
                    <a:gd name="T13" fmla="*/ 3532 h 17638"/>
                    <a:gd name="T14" fmla="*/ 11287 w 17775"/>
                    <a:gd name="T15" fmla="*/ 357 h 17638"/>
                    <a:gd name="T16" fmla="*/ 9277 w 17775"/>
                    <a:gd name="T17" fmla="*/ 0 h 17638"/>
                    <a:gd name="T18" fmla="*/ 8425 w 17775"/>
                    <a:gd name="T19" fmla="*/ 0 h 17638"/>
                    <a:gd name="T20" fmla="*/ 6002 w 17775"/>
                    <a:gd name="T21" fmla="*/ 467 h 17638"/>
                    <a:gd name="T22" fmla="*/ 2130 w 17775"/>
                    <a:gd name="T23" fmla="*/ 3083 h 17638"/>
                    <a:gd name="T24" fmla="*/ 99 w 17775"/>
                    <a:gd name="T25" fmla="*/ 7533 h 17638"/>
                    <a:gd name="T26" fmla="*/ 0 w 17775"/>
                    <a:gd name="T27" fmla="*/ 8430 h 17638"/>
                    <a:gd name="T28" fmla="*/ 0 w 17775"/>
                    <a:gd name="T29" fmla="*/ 9280 h 17638"/>
                    <a:gd name="T30" fmla="*/ 99 w 17775"/>
                    <a:gd name="T31" fmla="*/ 10101 h 17638"/>
                    <a:gd name="T32" fmla="*/ 2449 w 17775"/>
                    <a:gd name="T33" fmla="*/ 14906 h 17638"/>
                    <a:gd name="T34" fmla="*/ 7675 w 17775"/>
                    <a:gd name="T35" fmla="*/ 17558 h 17638"/>
                    <a:gd name="T36" fmla="*/ 8363 w 17775"/>
                    <a:gd name="T37" fmla="*/ 17638 h 17638"/>
                    <a:gd name="T38" fmla="*/ 8445 w 17775"/>
                    <a:gd name="T39" fmla="*/ 17413 h 17638"/>
                    <a:gd name="T40" fmla="*/ 5185 w 17775"/>
                    <a:gd name="T41" fmla="*/ 16616 h 17638"/>
                    <a:gd name="T42" fmla="*/ 2230 w 17775"/>
                    <a:gd name="T43" fmla="*/ 14349 h 17638"/>
                    <a:gd name="T44" fmla="*/ 582 w 17775"/>
                    <a:gd name="T45" fmla="*/ 11308 h 17638"/>
                    <a:gd name="T46" fmla="*/ 377 w 17775"/>
                    <a:gd name="T47" fmla="*/ 7157 h 17638"/>
                    <a:gd name="T48" fmla="*/ 1656 w 17775"/>
                    <a:gd name="T49" fmla="*/ 4055 h 17638"/>
                    <a:gd name="T50" fmla="*/ 5653 w 17775"/>
                    <a:gd name="T51" fmla="*/ 819 h 17638"/>
                    <a:gd name="T52" fmla="*/ 10839 w 17775"/>
                    <a:gd name="T53" fmla="*/ 455 h 17638"/>
                    <a:gd name="T54" fmla="*/ 14369 w 17775"/>
                    <a:gd name="T55" fmla="*/ 2246 h 17638"/>
                    <a:gd name="T56" fmla="*/ 16790 w 17775"/>
                    <a:gd name="T57" fmla="*/ 5578 h 17638"/>
                    <a:gd name="T58" fmla="*/ 17242 w 17775"/>
                    <a:gd name="T59" fmla="*/ 10575 h 17638"/>
                    <a:gd name="T60" fmla="*/ 16394 w 17775"/>
                    <a:gd name="T61" fmla="*/ 12898 h 17638"/>
                    <a:gd name="T62" fmla="*/ 11653 w 17775"/>
                    <a:gd name="T63" fmla="*/ 16942 h 17638"/>
                    <a:gd name="T64" fmla="*/ 8445 w 17775"/>
                    <a:gd name="T65" fmla="*/ 17413 h 17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775" h="17638">
                      <a:moveTo>
                        <a:pt x="8363" y="17638"/>
                      </a:moveTo>
                      <a:lnTo>
                        <a:pt x="9213" y="17638"/>
                      </a:lnTo>
                      <a:cubicBezTo>
                        <a:pt x="9426" y="17611"/>
                        <a:pt x="9640" y="17596"/>
                        <a:pt x="9853" y="17572"/>
                      </a:cubicBezTo>
                      <a:cubicBezTo>
                        <a:pt x="11202" y="17414"/>
                        <a:pt x="12516" y="16940"/>
                        <a:pt x="13650" y="16189"/>
                      </a:cubicBezTo>
                      <a:cubicBezTo>
                        <a:pt x="15185" y="15184"/>
                        <a:pt x="16396" y="13690"/>
                        <a:pt x="17050" y="11975"/>
                      </a:cubicBezTo>
                      <a:cubicBezTo>
                        <a:pt x="17610" y="10512"/>
                        <a:pt x="17775" y="8898"/>
                        <a:pt x="17510" y="7354"/>
                      </a:cubicBezTo>
                      <a:cubicBezTo>
                        <a:pt x="17282" y="5973"/>
                        <a:pt x="16712" y="4649"/>
                        <a:pt x="15869" y="3532"/>
                      </a:cubicBezTo>
                      <a:cubicBezTo>
                        <a:pt x="14736" y="2018"/>
                        <a:pt x="13105" y="882"/>
                        <a:pt x="11287" y="357"/>
                      </a:cubicBezTo>
                      <a:cubicBezTo>
                        <a:pt x="10634" y="157"/>
                        <a:pt x="9954" y="73"/>
                        <a:pt x="9277" y="0"/>
                      </a:cubicBezTo>
                      <a:lnTo>
                        <a:pt x="8425" y="0"/>
                      </a:lnTo>
                      <a:cubicBezTo>
                        <a:pt x="7604" y="67"/>
                        <a:pt x="6782" y="195"/>
                        <a:pt x="6002" y="467"/>
                      </a:cubicBezTo>
                      <a:cubicBezTo>
                        <a:pt x="4506" y="967"/>
                        <a:pt x="3155" y="1885"/>
                        <a:pt x="2130" y="3083"/>
                      </a:cubicBezTo>
                      <a:cubicBezTo>
                        <a:pt x="1049" y="4333"/>
                        <a:pt x="336" y="5897"/>
                        <a:pt x="99" y="7533"/>
                      </a:cubicBezTo>
                      <a:cubicBezTo>
                        <a:pt x="52" y="7830"/>
                        <a:pt x="37" y="8131"/>
                        <a:pt x="0" y="8430"/>
                      </a:cubicBezTo>
                      <a:lnTo>
                        <a:pt x="0" y="9280"/>
                      </a:lnTo>
                      <a:cubicBezTo>
                        <a:pt x="43" y="9553"/>
                        <a:pt x="58" y="9829"/>
                        <a:pt x="99" y="10101"/>
                      </a:cubicBezTo>
                      <a:cubicBezTo>
                        <a:pt x="356" y="11896"/>
                        <a:pt x="1191" y="13601"/>
                        <a:pt x="2449" y="14906"/>
                      </a:cubicBezTo>
                      <a:cubicBezTo>
                        <a:pt x="3819" y="16353"/>
                        <a:pt x="5698" y="17308"/>
                        <a:pt x="7675" y="17558"/>
                      </a:cubicBezTo>
                      <a:cubicBezTo>
                        <a:pt x="7904" y="17590"/>
                        <a:pt x="8135" y="17601"/>
                        <a:pt x="8363" y="17638"/>
                      </a:cubicBezTo>
                      <a:moveTo>
                        <a:pt x="8445" y="17413"/>
                      </a:moveTo>
                      <a:cubicBezTo>
                        <a:pt x="7320" y="17365"/>
                        <a:pt x="6203" y="17097"/>
                        <a:pt x="5185" y="16616"/>
                      </a:cubicBezTo>
                      <a:cubicBezTo>
                        <a:pt x="4048" y="16092"/>
                        <a:pt x="3035" y="15307"/>
                        <a:pt x="2230" y="14349"/>
                      </a:cubicBezTo>
                      <a:cubicBezTo>
                        <a:pt x="1481" y="13462"/>
                        <a:pt x="919" y="12418"/>
                        <a:pt x="582" y="11308"/>
                      </a:cubicBezTo>
                      <a:cubicBezTo>
                        <a:pt x="176" y="9969"/>
                        <a:pt x="110" y="8530"/>
                        <a:pt x="377" y="7157"/>
                      </a:cubicBezTo>
                      <a:cubicBezTo>
                        <a:pt x="593" y="6052"/>
                        <a:pt x="1030" y="4991"/>
                        <a:pt x="1656" y="4055"/>
                      </a:cubicBezTo>
                      <a:cubicBezTo>
                        <a:pt x="2618" y="2604"/>
                        <a:pt x="4032" y="1456"/>
                        <a:pt x="5653" y="819"/>
                      </a:cubicBezTo>
                      <a:cubicBezTo>
                        <a:pt x="7289" y="164"/>
                        <a:pt x="9128" y="44"/>
                        <a:pt x="10839" y="455"/>
                      </a:cubicBezTo>
                      <a:cubicBezTo>
                        <a:pt x="12134" y="766"/>
                        <a:pt x="13353" y="1385"/>
                        <a:pt x="14369" y="2246"/>
                      </a:cubicBezTo>
                      <a:cubicBezTo>
                        <a:pt x="15429" y="3140"/>
                        <a:pt x="16267" y="4294"/>
                        <a:pt x="16790" y="5578"/>
                      </a:cubicBezTo>
                      <a:cubicBezTo>
                        <a:pt x="17433" y="7149"/>
                        <a:pt x="17586" y="8913"/>
                        <a:pt x="17242" y="10575"/>
                      </a:cubicBezTo>
                      <a:cubicBezTo>
                        <a:pt x="17076" y="11385"/>
                        <a:pt x="16787" y="12169"/>
                        <a:pt x="16394" y="12898"/>
                      </a:cubicBezTo>
                      <a:cubicBezTo>
                        <a:pt x="15391" y="14773"/>
                        <a:pt x="13664" y="16248"/>
                        <a:pt x="11653" y="16942"/>
                      </a:cubicBezTo>
                      <a:cubicBezTo>
                        <a:pt x="10628" y="17307"/>
                        <a:pt x="9531" y="17457"/>
                        <a:pt x="8445" y="174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" name="Freeform 29">
                  <a:extLst>
                    <a:ext uri="{FF2B5EF4-FFF2-40B4-BE49-F238E27FC236}">
                      <a16:creationId xmlns:a16="http://schemas.microsoft.com/office/drawing/2014/main" id="{631E63D3-7EEB-4003-ADA5-959E0D37B8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96" y="346"/>
                  <a:ext cx="158" cy="203"/>
                </a:xfrm>
                <a:custGeom>
                  <a:avLst/>
                  <a:gdLst>
                    <a:gd name="T0" fmla="*/ 0 w 698"/>
                    <a:gd name="T1" fmla="*/ 823 h 891"/>
                    <a:gd name="T2" fmla="*/ 593 w 698"/>
                    <a:gd name="T3" fmla="*/ 891 h 891"/>
                    <a:gd name="T4" fmla="*/ 588 w 698"/>
                    <a:gd name="T5" fmla="*/ 774 h 891"/>
                    <a:gd name="T6" fmla="*/ 138 w 698"/>
                    <a:gd name="T7" fmla="*/ 720 h 891"/>
                    <a:gd name="T8" fmla="*/ 159 w 698"/>
                    <a:gd name="T9" fmla="*/ 496 h 891"/>
                    <a:gd name="T10" fmla="*/ 591 w 698"/>
                    <a:gd name="T11" fmla="*/ 534 h 891"/>
                    <a:gd name="T12" fmla="*/ 580 w 698"/>
                    <a:gd name="T13" fmla="*/ 440 h 891"/>
                    <a:gd name="T14" fmla="*/ 178 w 698"/>
                    <a:gd name="T15" fmla="*/ 382 h 891"/>
                    <a:gd name="T16" fmla="*/ 199 w 698"/>
                    <a:gd name="T17" fmla="*/ 139 h 891"/>
                    <a:gd name="T18" fmla="*/ 698 w 698"/>
                    <a:gd name="T19" fmla="*/ 184 h 891"/>
                    <a:gd name="T20" fmla="*/ 695 w 698"/>
                    <a:gd name="T21" fmla="*/ 71 h 891"/>
                    <a:gd name="T22" fmla="*/ 93 w 698"/>
                    <a:gd name="T23" fmla="*/ 0 h 891"/>
                    <a:gd name="T24" fmla="*/ 0 w 698"/>
                    <a:gd name="T25" fmla="*/ 823 h 8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98" h="891">
                      <a:moveTo>
                        <a:pt x="0" y="823"/>
                      </a:moveTo>
                      <a:cubicBezTo>
                        <a:pt x="197" y="848"/>
                        <a:pt x="395" y="867"/>
                        <a:pt x="593" y="891"/>
                      </a:cubicBezTo>
                      <a:cubicBezTo>
                        <a:pt x="591" y="862"/>
                        <a:pt x="589" y="804"/>
                        <a:pt x="588" y="774"/>
                      </a:cubicBezTo>
                      <a:cubicBezTo>
                        <a:pt x="438" y="753"/>
                        <a:pt x="288" y="739"/>
                        <a:pt x="138" y="720"/>
                      </a:cubicBezTo>
                      <a:cubicBezTo>
                        <a:pt x="145" y="645"/>
                        <a:pt x="151" y="570"/>
                        <a:pt x="159" y="496"/>
                      </a:cubicBezTo>
                      <a:cubicBezTo>
                        <a:pt x="302" y="511"/>
                        <a:pt x="445" y="544"/>
                        <a:pt x="591" y="534"/>
                      </a:cubicBezTo>
                      <a:cubicBezTo>
                        <a:pt x="630" y="496"/>
                        <a:pt x="627" y="465"/>
                        <a:pt x="580" y="440"/>
                      </a:cubicBezTo>
                      <a:cubicBezTo>
                        <a:pt x="449" y="404"/>
                        <a:pt x="313" y="397"/>
                        <a:pt x="178" y="382"/>
                      </a:cubicBezTo>
                      <a:cubicBezTo>
                        <a:pt x="185" y="301"/>
                        <a:pt x="192" y="220"/>
                        <a:pt x="199" y="139"/>
                      </a:cubicBezTo>
                      <a:cubicBezTo>
                        <a:pt x="366" y="145"/>
                        <a:pt x="531" y="172"/>
                        <a:pt x="698" y="184"/>
                      </a:cubicBezTo>
                      <a:cubicBezTo>
                        <a:pt x="697" y="156"/>
                        <a:pt x="696" y="99"/>
                        <a:pt x="695" y="71"/>
                      </a:cubicBezTo>
                      <a:cubicBezTo>
                        <a:pt x="495" y="45"/>
                        <a:pt x="294" y="22"/>
                        <a:pt x="93" y="0"/>
                      </a:cubicBezTo>
                      <a:cubicBezTo>
                        <a:pt x="59" y="274"/>
                        <a:pt x="13" y="547"/>
                        <a:pt x="0" y="8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Freeform 30">
                  <a:extLst>
                    <a:ext uri="{FF2B5EF4-FFF2-40B4-BE49-F238E27FC236}">
                      <a16:creationId xmlns:a16="http://schemas.microsoft.com/office/drawing/2014/main" id="{A9BDD334-8A46-4D78-928F-D5361E084E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629" y="354"/>
                  <a:ext cx="122" cy="195"/>
                </a:xfrm>
                <a:custGeom>
                  <a:avLst/>
                  <a:gdLst>
                    <a:gd name="T0" fmla="*/ 405 w 535"/>
                    <a:gd name="T1" fmla="*/ 854 h 856"/>
                    <a:gd name="T2" fmla="*/ 535 w 535"/>
                    <a:gd name="T3" fmla="*/ 856 h 856"/>
                    <a:gd name="T4" fmla="*/ 459 w 535"/>
                    <a:gd name="T5" fmla="*/ 191 h 856"/>
                    <a:gd name="T6" fmla="*/ 105 w 535"/>
                    <a:gd name="T7" fmla="*/ 74 h 856"/>
                    <a:gd name="T8" fmla="*/ 0 w 535"/>
                    <a:gd name="T9" fmla="*/ 318 h 856"/>
                    <a:gd name="T10" fmla="*/ 110 w 535"/>
                    <a:gd name="T11" fmla="*/ 327 h 856"/>
                    <a:gd name="T12" fmla="*/ 179 w 535"/>
                    <a:gd name="T13" fmla="*/ 165 h 856"/>
                    <a:gd name="T14" fmla="*/ 322 w 535"/>
                    <a:gd name="T15" fmla="*/ 161 h 856"/>
                    <a:gd name="T16" fmla="*/ 405 w 535"/>
                    <a:gd name="T17" fmla="*/ 854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5" h="856">
                      <a:moveTo>
                        <a:pt x="405" y="854"/>
                      </a:moveTo>
                      <a:cubicBezTo>
                        <a:pt x="448" y="855"/>
                        <a:pt x="491" y="856"/>
                        <a:pt x="535" y="856"/>
                      </a:cubicBezTo>
                      <a:cubicBezTo>
                        <a:pt x="514" y="634"/>
                        <a:pt x="505" y="409"/>
                        <a:pt x="459" y="191"/>
                      </a:cubicBezTo>
                      <a:cubicBezTo>
                        <a:pt x="429" y="33"/>
                        <a:pt x="224" y="0"/>
                        <a:pt x="105" y="74"/>
                      </a:cubicBezTo>
                      <a:cubicBezTo>
                        <a:pt x="19" y="122"/>
                        <a:pt x="22" y="233"/>
                        <a:pt x="0" y="318"/>
                      </a:cubicBezTo>
                      <a:cubicBezTo>
                        <a:pt x="37" y="321"/>
                        <a:pt x="73" y="324"/>
                        <a:pt x="110" y="327"/>
                      </a:cubicBezTo>
                      <a:cubicBezTo>
                        <a:pt x="131" y="272"/>
                        <a:pt x="147" y="215"/>
                        <a:pt x="179" y="165"/>
                      </a:cubicBezTo>
                      <a:cubicBezTo>
                        <a:pt x="226" y="156"/>
                        <a:pt x="274" y="161"/>
                        <a:pt x="322" y="161"/>
                      </a:cubicBezTo>
                      <a:cubicBezTo>
                        <a:pt x="369" y="389"/>
                        <a:pt x="390" y="622"/>
                        <a:pt x="405" y="8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Freeform 31">
                  <a:extLst>
                    <a:ext uri="{FF2B5EF4-FFF2-40B4-BE49-F238E27FC236}">
                      <a16:creationId xmlns:a16="http://schemas.microsoft.com/office/drawing/2014/main" id="{F515B3AC-D8F2-41C5-882D-320C307898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788" y="370"/>
                  <a:ext cx="61" cy="186"/>
                </a:xfrm>
                <a:custGeom>
                  <a:avLst/>
                  <a:gdLst>
                    <a:gd name="T0" fmla="*/ 146 w 267"/>
                    <a:gd name="T1" fmla="*/ 803 h 819"/>
                    <a:gd name="T2" fmla="*/ 267 w 267"/>
                    <a:gd name="T3" fmla="*/ 819 h 819"/>
                    <a:gd name="T4" fmla="*/ 117 w 267"/>
                    <a:gd name="T5" fmla="*/ 0 h 819"/>
                    <a:gd name="T6" fmla="*/ 0 w 267"/>
                    <a:gd name="T7" fmla="*/ 3 h 819"/>
                    <a:gd name="T8" fmla="*/ 146 w 267"/>
                    <a:gd name="T9" fmla="*/ 803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819">
                      <a:moveTo>
                        <a:pt x="146" y="803"/>
                      </a:moveTo>
                      <a:cubicBezTo>
                        <a:pt x="176" y="807"/>
                        <a:pt x="237" y="815"/>
                        <a:pt x="267" y="819"/>
                      </a:cubicBezTo>
                      <a:cubicBezTo>
                        <a:pt x="228" y="544"/>
                        <a:pt x="162" y="274"/>
                        <a:pt x="117" y="0"/>
                      </a:cubicBezTo>
                      <a:cubicBezTo>
                        <a:pt x="78" y="1"/>
                        <a:pt x="39" y="2"/>
                        <a:pt x="0" y="3"/>
                      </a:cubicBezTo>
                      <a:cubicBezTo>
                        <a:pt x="28" y="272"/>
                        <a:pt x="85" y="539"/>
                        <a:pt x="146" y="8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32">
                  <a:extLst>
                    <a:ext uri="{FF2B5EF4-FFF2-40B4-BE49-F238E27FC236}">
                      <a16:creationId xmlns:a16="http://schemas.microsoft.com/office/drawing/2014/main" id="{9966920E-43B9-4192-8714-32BD6F222A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965" y="387"/>
                  <a:ext cx="210" cy="212"/>
                </a:xfrm>
                <a:custGeom>
                  <a:avLst/>
                  <a:gdLst>
                    <a:gd name="T0" fmla="*/ 88 w 924"/>
                    <a:gd name="T1" fmla="*/ 711 h 931"/>
                    <a:gd name="T2" fmla="*/ 546 w 924"/>
                    <a:gd name="T3" fmla="*/ 904 h 931"/>
                    <a:gd name="T4" fmla="*/ 758 w 924"/>
                    <a:gd name="T5" fmla="*/ 740 h 931"/>
                    <a:gd name="T6" fmla="*/ 668 w 924"/>
                    <a:gd name="T7" fmla="*/ 688 h 931"/>
                    <a:gd name="T8" fmla="*/ 308 w 924"/>
                    <a:gd name="T9" fmla="*/ 766 h 931"/>
                    <a:gd name="T10" fmla="*/ 310 w 924"/>
                    <a:gd name="T11" fmla="*/ 214 h 931"/>
                    <a:gd name="T12" fmla="*/ 717 w 924"/>
                    <a:gd name="T13" fmla="*/ 291 h 931"/>
                    <a:gd name="T14" fmla="*/ 718 w 924"/>
                    <a:gd name="T15" fmla="*/ 442 h 931"/>
                    <a:gd name="T16" fmla="*/ 475 w 924"/>
                    <a:gd name="T17" fmla="*/ 394 h 931"/>
                    <a:gd name="T18" fmla="*/ 455 w 924"/>
                    <a:gd name="T19" fmla="*/ 505 h 931"/>
                    <a:gd name="T20" fmla="*/ 804 w 924"/>
                    <a:gd name="T21" fmla="*/ 586 h 931"/>
                    <a:gd name="T22" fmla="*/ 806 w 924"/>
                    <a:gd name="T23" fmla="*/ 202 h 931"/>
                    <a:gd name="T24" fmla="*/ 222 w 924"/>
                    <a:gd name="T25" fmla="*/ 125 h 931"/>
                    <a:gd name="T26" fmla="*/ 88 w 924"/>
                    <a:gd name="T27" fmla="*/ 711 h 9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24" h="931">
                      <a:moveTo>
                        <a:pt x="88" y="711"/>
                      </a:moveTo>
                      <a:cubicBezTo>
                        <a:pt x="175" y="871"/>
                        <a:pt x="375" y="931"/>
                        <a:pt x="546" y="904"/>
                      </a:cubicBezTo>
                      <a:cubicBezTo>
                        <a:pt x="644" y="898"/>
                        <a:pt x="697" y="804"/>
                        <a:pt x="758" y="740"/>
                      </a:cubicBezTo>
                      <a:cubicBezTo>
                        <a:pt x="736" y="727"/>
                        <a:pt x="691" y="701"/>
                        <a:pt x="668" y="688"/>
                      </a:cubicBezTo>
                      <a:cubicBezTo>
                        <a:pt x="577" y="788"/>
                        <a:pt x="432" y="835"/>
                        <a:pt x="308" y="766"/>
                      </a:cubicBezTo>
                      <a:cubicBezTo>
                        <a:pt x="109" y="651"/>
                        <a:pt x="149" y="343"/>
                        <a:pt x="310" y="214"/>
                      </a:cubicBezTo>
                      <a:cubicBezTo>
                        <a:pt x="441" y="144"/>
                        <a:pt x="619" y="179"/>
                        <a:pt x="717" y="291"/>
                      </a:cubicBezTo>
                      <a:cubicBezTo>
                        <a:pt x="723" y="341"/>
                        <a:pt x="719" y="392"/>
                        <a:pt x="718" y="442"/>
                      </a:cubicBezTo>
                      <a:cubicBezTo>
                        <a:pt x="636" y="427"/>
                        <a:pt x="556" y="410"/>
                        <a:pt x="475" y="394"/>
                      </a:cubicBezTo>
                      <a:cubicBezTo>
                        <a:pt x="468" y="431"/>
                        <a:pt x="462" y="468"/>
                        <a:pt x="455" y="505"/>
                      </a:cubicBezTo>
                      <a:cubicBezTo>
                        <a:pt x="572" y="531"/>
                        <a:pt x="687" y="561"/>
                        <a:pt x="804" y="586"/>
                      </a:cubicBezTo>
                      <a:cubicBezTo>
                        <a:pt x="814" y="463"/>
                        <a:pt x="924" y="301"/>
                        <a:pt x="806" y="202"/>
                      </a:cubicBezTo>
                      <a:cubicBezTo>
                        <a:pt x="655" y="57"/>
                        <a:pt x="402" y="0"/>
                        <a:pt x="222" y="125"/>
                      </a:cubicBezTo>
                      <a:cubicBezTo>
                        <a:pt x="47" y="254"/>
                        <a:pt x="0" y="518"/>
                        <a:pt x="88" y="7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33">
                  <a:extLst>
                    <a:ext uri="{FF2B5EF4-FFF2-40B4-BE49-F238E27FC236}">
                      <a16:creationId xmlns:a16="http://schemas.microsoft.com/office/drawing/2014/main" id="{CC0D8889-1DDC-4946-B615-52D7083C64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864" y="392"/>
                  <a:ext cx="120" cy="207"/>
                </a:xfrm>
                <a:custGeom>
                  <a:avLst/>
                  <a:gdLst>
                    <a:gd name="T0" fmla="*/ 192 w 529"/>
                    <a:gd name="T1" fmla="*/ 911 h 911"/>
                    <a:gd name="T2" fmla="*/ 314 w 529"/>
                    <a:gd name="T3" fmla="*/ 901 h 911"/>
                    <a:gd name="T4" fmla="*/ 159 w 529"/>
                    <a:gd name="T5" fmla="*/ 205 h 911"/>
                    <a:gd name="T6" fmla="*/ 529 w 529"/>
                    <a:gd name="T7" fmla="*/ 109 h 911"/>
                    <a:gd name="T8" fmla="*/ 514 w 529"/>
                    <a:gd name="T9" fmla="*/ 0 h 911"/>
                    <a:gd name="T10" fmla="*/ 0 w 529"/>
                    <a:gd name="T11" fmla="*/ 127 h 911"/>
                    <a:gd name="T12" fmla="*/ 192 w 529"/>
                    <a:gd name="T13" fmla="*/ 911 h 9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9" h="911">
                      <a:moveTo>
                        <a:pt x="192" y="911"/>
                      </a:moveTo>
                      <a:cubicBezTo>
                        <a:pt x="223" y="908"/>
                        <a:pt x="284" y="903"/>
                        <a:pt x="314" y="901"/>
                      </a:cubicBezTo>
                      <a:cubicBezTo>
                        <a:pt x="273" y="666"/>
                        <a:pt x="193" y="440"/>
                        <a:pt x="159" y="205"/>
                      </a:cubicBezTo>
                      <a:cubicBezTo>
                        <a:pt x="283" y="174"/>
                        <a:pt x="406" y="142"/>
                        <a:pt x="529" y="109"/>
                      </a:cubicBezTo>
                      <a:cubicBezTo>
                        <a:pt x="525" y="82"/>
                        <a:pt x="518" y="27"/>
                        <a:pt x="514" y="0"/>
                      </a:cubicBezTo>
                      <a:cubicBezTo>
                        <a:pt x="340" y="34"/>
                        <a:pt x="170" y="81"/>
                        <a:pt x="0" y="127"/>
                      </a:cubicBezTo>
                      <a:cubicBezTo>
                        <a:pt x="61" y="389"/>
                        <a:pt x="131" y="649"/>
                        <a:pt x="192" y="9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" name="Freeform 34">
                  <a:extLst>
                    <a:ext uri="{FF2B5EF4-FFF2-40B4-BE49-F238E27FC236}">
                      <a16:creationId xmlns:a16="http://schemas.microsoft.com/office/drawing/2014/main" id="{DA23961C-D380-4C79-AC92-C18CE184CB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19" y="443"/>
                  <a:ext cx="91" cy="178"/>
                </a:xfrm>
                <a:custGeom>
                  <a:avLst/>
                  <a:gdLst>
                    <a:gd name="T0" fmla="*/ 274 w 400"/>
                    <a:gd name="T1" fmla="*/ 779 h 784"/>
                    <a:gd name="T2" fmla="*/ 400 w 400"/>
                    <a:gd name="T3" fmla="*/ 783 h 784"/>
                    <a:gd name="T4" fmla="*/ 126 w 400"/>
                    <a:gd name="T5" fmla="*/ 0 h 784"/>
                    <a:gd name="T6" fmla="*/ 0 w 400"/>
                    <a:gd name="T7" fmla="*/ 15 h 784"/>
                    <a:gd name="T8" fmla="*/ 274 w 400"/>
                    <a:gd name="T9" fmla="*/ 779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0" h="784">
                      <a:moveTo>
                        <a:pt x="274" y="779"/>
                      </a:moveTo>
                      <a:cubicBezTo>
                        <a:pt x="316" y="784"/>
                        <a:pt x="358" y="783"/>
                        <a:pt x="400" y="783"/>
                      </a:cubicBezTo>
                      <a:cubicBezTo>
                        <a:pt x="324" y="516"/>
                        <a:pt x="213" y="262"/>
                        <a:pt x="126" y="0"/>
                      </a:cubicBezTo>
                      <a:cubicBezTo>
                        <a:pt x="84" y="5"/>
                        <a:pt x="42" y="10"/>
                        <a:pt x="0" y="15"/>
                      </a:cubicBezTo>
                      <a:cubicBezTo>
                        <a:pt x="80" y="273"/>
                        <a:pt x="179" y="525"/>
                        <a:pt x="274" y="77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" name="Freeform 35">
                  <a:extLst>
                    <a:ext uri="{FF2B5EF4-FFF2-40B4-BE49-F238E27FC236}">
                      <a16:creationId xmlns:a16="http://schemas.microsoft.com/office/drawing/2014/main" id="{BAABC21A-DCD2-4D57-93E6-9D98A3C29B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769" y="446"/>
                  <a:ext cx="193" cy="221"/>
                </a:xfrm>
                <a:custGeom>
                  <a:avLst/>
                  <a:gdLst>
                    <a:gd name="T0" fmla="*/ 0 w 850"/>
                    <a:gd name="T1" fmla="*/ 771 h 970"/>
                    <a:gd name="T2" fmla="*/ 537 w 850"/>
                    <a:gd name="T3" fmla="*/ 970 h 970"/>
                    <a:gd name="T4" fmla="*/ 614 w 850"/>
                    <a:gd name="T5" fmla="*/ 892 h 970"/>
                    <a:gd name="T6" fmla="*/ 156 w 850"/>
                    <a:gd name="T7" fmla="*/ 701 h 970"/>
                    <a:gd name="T8" fmla="*/ 237 w 850"/>
                    <a:gd name="T9" fmla="*/ 503 h 970"/>
                    <a:gd name="T10" fmla="*/ 659 w 850"/>
                    <a:gd name="T11" fmla="*/ 652 h 970"/>
                    <a:gd name="T12" fmla="*/ 677 w 850"/>
                    <a:gd name="T13" fmla="*/ 540 h 970"/>
                    <a:gd name="T14" fmla="*/ 287 w 850"/>
                    <a:gd name="T15" fmla="*/ 389 h 970"/>
                    <a:gd name="T16" fmla="*/ 365 w 850"/>
                    <a:gd name="T17" fmla="*/ 149 h 970"/>
                    <a:gd name="T18" fmla="*/ 843 w 850"/>
                    <a:gd name="T19" fmla="*/ 327 h 970"/>
                    <a:gd name="T20" fmla="*/ 850 w 850"/>
                    <a:gd name="T21" fmla="*/ 205 h 970"/>
                    <a:gd name="T22" fmla="*/ 290 w 850"/>
                    <a:gd name="T23" fmla="*/ 0 h 970"/>
                    <a:gd name="T24" fmla="*/ 0 w 850"/>
                    <a:gd name="T25" fmla="*/ 771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50" h="970">
                      <a:moveTo>
                        <a:pt x="0" y="771"/>
                      </a:moveTo>
                      <a:cubicBezTo>
                        <a:pt x="180" y="834"/>
                        <a:pt x="353" y="918"/>
                        <a:pt x="537" y="970"/>
                      </a:cubicBezTo>
                      <a:cubicBezTo>
                        <a:pt x="557" y="951"/>
                        <a:pt x="595" y="911"/>
                        <a:pt x="614" y="892"/>
                      </a:cubicBezTo>
                      <a:cubicBezTo>
                        <a:pt x="465" y="820"/>
                        <a:pt x="308" y="765"/>
                        <a:pt x="156" y="701"/>
                      </a:cubicBezTo>
                      <a:cubicBezTo>
                        <a:pt x="183" y="635"/>
                        <a:pt x="210" y="569"/>
                        <a:pt x="237" y="503"/>
                      </a:cubicBezTo>
                      <a:cubicBezTo>
                        <a:pt x="381" y="545"/>
                        <a:pt x="519" y="600"/>
                        <a:pt x="659" y="652"/>
                      </a:cubicBezTo>
                      <a:cubicBezTo>
                        <a:pt x="663" y="624"/>
                        <a:pt x="672" y="568"/>
                        <a:pt x="677" y="540"/>
                      </a:cubicBezTo>
                      <a:cubicBezTo>
                        <a:pt x="547" y="490"/>
                        <a:pt x="417" y="440"/>
                        <a:pt x="287" y="389"/>
                      </a:cubicBezTo>
                      <a:cubicBezTo>
                        <a:pt x="312" y="309"/>
                        <a:pt x="339" y="229"/>
                        <a:pt x="365" y="149"/>
                      </a:cubicBezTo>
                      <a:cubicBezTo>
                        <a:pt x="525" y="207"/>
                        <a:pt x="681" y="274"/>
                        <a:pt x="843" y="327"/>
                      </a:cubicBezTo>
                      <a:cubicBezTo>
                        <a:pt x="845" y="286"/>
                        <a:pt x="848" y="246"/>
                        <a:pt x="850" y="205"/>
                      </a:cubicBezTo>
                      <a:cubicBezTo>
                        <a:pt x="662" y="142"/>
                        <a:pt x="479" y="64"/>
                        <a:pt x="290" y="0"/>
                      </a:cubicBezTo>
                      <a:cubicBezTo>
                        <a:pt x="196" y="258"/>
                        <a:pt x="90" y="512"/>
                        <a:pt x="0" y="77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Freeform 36">
                  <a:extLst>
                    <a:ext uri="{FF2B5EF4-FFF2-40B4-BE49-F238E27FC236}">
                      <a16:creationId xmlns:a16="http://schemas.microsoft.com/office/drawing/2014/main" id="{3F4BB1E7-397E-41A0-A25E-AF58E52D89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96" y="468"/>
                  <a:ext cx="206" cy="233"/>
                </a:xfrm>
                <a:custGeom>
                  <a:avLst/>
                  <a:gdLst>
                    <a:gd name="T0" fmla="*/ 318 w 908"/>
                    <a:gd name="T1" fmla="*/ 1027 h 1027"/>
                    <a:gd name="T2" fmla="*/ 432 w 908"/>
                    <a:gd name="T3" fmla="*/ 903 h 1027"/>
                    <a:gd name="T4" fmla="*/ 576 w 908"/>
                    <a:gd name="T5" fmla="*/ 266 h 1027"/>
                    <a:gd name="T6" fmla="*/ 791 w 908"/>
                    <a:gd name="T7" fmla="*/ 796 h 1027"/>
                    <a:gd name="T8" fmla="*/ 908 w 908"/>
                    <a:gd name="T9" fmla="*/ 782 h 1027"/>
                    <a:gd name="T10" fmla="*/ 600 w 908"/>
                    <a:gd name="T11" fmla="*/ 0 h 1027"/>
                    <a:gd name="T12" fmla="*/ 493 w 908"/>
                    <a:gd name="T13" fmla="*/ 48 h 1027"/>
                    <a:gd name="T14" fmla="*/ 337 w 908"/>
                    <a:gd name="T15" fmla="*/ 749 h 1027"/>
                    <a:gd name="T16" fmla="*/ 104 w 908"/>
                    <a:gd name="T17" fmla="*/ 204 h 1027"/>
                    <a:gd name="T18" fmla="*/ 0 w 908"/>
                    <a:gd name="T19" fmla="*/ 262 h 1027"/>
                    <a:gd name="T20" fmla="*/ 318 w 908"/>
                    <a:gd name="T21" fmla="*/ 1027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08" h="1027">
                      <a:moveTo>
                        <a:pt x="318" y="1027"/>
                      </a:moveTo>
                      <a:cubicBezTo>
                        <a:pt x="359" y="989"/>
                        <a:pt x="422" y="964"/>
                        <a:pt x="432" y="903"/>
                      </a:cubicBezTo>
                      <a:cubicBezTo>
                        <a:pt x="484" y="691"/>
                        <a:pt x="514" y="475"/>
                        <a:pt x="576" y="266"/>
                      </a:cubicBezTo>
                      <a:cubicBezTo>
                        <a:pt x="647" y="443"/>
                        <a:pt x="723" y="618"/>
                        <a:pt x="791" y="796"/>
                      </a:cubicBezTo>
                      <a:cubicBezTo>
                        <a:pt x="820" y="793"/>
                        <a:pt x="879" y="785"/>
                        <a:pt x="908" y="782"/>
                      </a:cubicBezTo>
                      <a:cubicBezTo>
                        <a:pt x="822" y="515"/>
                        <a:pt x="705" y="260"/>
                        <a:pt x="600" y="0"/>
                      </a:cubicBezTo>
                      <a:cubicBezTo>
                        <a:pt x="573" y="12"/>
                        <a:pt x="520" y="36"/>
                        <a:pt x="493" y="48"/>
                      </a:cubicBezTo>
                      <a:cubicBezTo>
                        <a:pt x="438" y="281"/>
                        <a:pt x="392" y="516"/>
                        <a:pt x="337" y="749"/>
                      </a:cubicBezTo>
                      <a:cubicBezTo>
                        <a:pt x="254" y="569"/>
                        <a:pt x="187" y="383"/>
                        <a:pt x="104" y="204"/>
                      </a:cubicBezTo>
                      <a:cubicBezTo>
                        <a:pt x="78" y="219"/>
                        <a:pt x="26" y="248"/>
                        <a:pt x="0" y="262"/>
                      </a:cubicBezTo>
                      <a:cubicBezTo>
                        <a:pt x="107" y="517"/>
                        <a:pt x="201" y="777"/>
                        <a:pt x="318" y="10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Freeform 37">
                  <a:extLst>
                    <a:ext uri="{FF2B5EF4-FFF2-40B4-BE49-F238E27FC236}">
                      <a16:creationId xmlns:a16="http://schemas.microsoft.com/office/drawing/2014/main" id="{9F5A722D-D402-4A0A-A6BF-EF6BD9B556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613" y="561"/>
                  <a:ext cx="189" cy="180"/>
                </a:xfrm>
                <a:custGeom>
                  <a:avLst/>
                  <a:gdLst>
                    <a:gd name="T0" fmla="*/ 0 w 833"/>
                    <a:gd name="T1" fmla="*/ 738 h 794"/>
                    <a:gd name="T2" fmla="*/ 110 w 833"/>
                    <a:gd name="T3" fmla="*/ 794 h 794"/>
                    <a:gd name="T4" fmla="*/ 428 w 833"/>
                    <a:gd name="T5" fmla="*/ 167 h 794"/>
                    <a:gd name="T6" fmla="*/ 791 w 833"/>
                    <a:gd name="T7" fmla="*/ 339 h 794"/>
                    <a:gd name="T8" fmla="*/ 833 w 833"/>
                    <a:gd name="T9" fmla="*/ 236 h 794"/>
                    <a:gd name="T10" fmla="*/ 371 w 833"/>
                    <a:gd name="T11" fmla="*/ 0 h 794"/>
                    <a:gd name="T12" fmla="*/ 0 w 833"/>
                    <a:gd name="T13" fmla="*/ 738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3" h="794">
                      <a:moveTo>
                        <a:pt x="0" y="738"/>
                      </a:moveTo>
                      <a:cubicBezTo>
                        <a:pt x="37" y="757"/>
                        <a:pt x="74" y="776"/>
                        <a:pt x="110" y="794"/>
                      </a:cubicBezTo>
                      <a:cubicBezTo>
                        <a:pt x="218" y="586"/>
                        <a:pt x="326" y="378"/>
                        <a:pt x="428" y="167"/>
                      </a:cubicBezTo>
                      <a:cubicBezTo>
                        <a:pt x="551" y="221"/>
                        <a:pt x="670" y="282"/>
                        <a:pt x="791" y="339"/>
                      </a:cubicBezTo>
                      <a:cubicBezTo>
                        <a:pt x="805" y="305"/>
                        <a:pt x="819" y="271"/>
                        <a:pt x="833" y="236"/>
                      </a:cubicBezTo>
                      <a:cubicBezTo>
                        <a:pt x="678" y="158"/>
                        <a:pt x="524" y="81"/>
                        <a:pt x="371" y="0"/>
                      </a:cubicBezTo>
                      <a:cubicBezTo>
                        <a:pt x="248" y="246"/>
                        <a:pt x="122" y="491"/>
                        <a:pt x="0" y="7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" name="Freeform 38">
                  <a:extLst>
                    <a:ext uri="{FF2B5EF4-FFF2-40B4-BE49-F238E27FC236}">
                      <a16:creationId xmlns:a16="http://schemas.microsoft.com/office/drawing/2014/main" id="{E39FABB0-9969-4FEF-99D2-B27B83C6B9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82" y="634"/>
                  <a:ext cx="217" cy="223"/>
                </a:xfrm>
                <a:custGeom>
                  <a:avLst/>
                  <a:gdLst>
                    <a:gd name="T0" fmla="*/ 65 w 957"/>
                    <a:gd name="T1" fmla="*/ 435 h 981"/>
                    <a:gd name="T2" fmla="*/ 410 w 957"/>
                    <a:gd name="T3" fmla="*/ 981 h 981"/>
                    <a:gd name="T4" fmla="*/ 513 w 957"/>
                    <a:gd name="T5" fmla="*/ 917 h 981"/>
                    <a:gd name="T6" fmla="*/ 211 w 957"/>
                    <a:gd name="T7" fmla="*/ 449 h 981"/>
                    <a:gd name="T8" fmla="*/ 521 w 957"/>
                    <a:gd name="T9" fmla="*/ 217 h 981"/>
                    <a:gd name="T10" fmla="*/ 843 w 957"/>
                    <a:gd name="T11" fmla="*/ 674 h 981"/>
                    <a:gd name="T12" fmla="*/ 957 w 957"/>
                    <a:gd name="T13" fmla="*/ 625 h 981"/>
                    <a:gd name="T14" fmla="*/ 628 w 957"/>
                    <a:gd name="T15" fmla="*/ 146 h 981"/>
                    <a:gd name="T16" fmla="*/ 294 w 957"/>
                    <a:gd name="T17" fmla="*/ 61 h 981"/>
                    <a:gd name="T18" fmla="*/ 65 w 957"/>
                    <a:gd name="T19" fmla="*/ 435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57" h="981">
                      <a:moveTo>
                        <a:pt x="65" y="435"/>
                      </a:moveTo>
                      <a:cubicBezTo>
                        <a:pt x="150" y="634"/>
                        <a:pt x="293" y="801"/>
                        <a:pt x="410" y="981"/>
                      </a:cubicBezTo>
                      <a:cubicBezTo>
                        <a:pt x="436" y="965"/>
                        <a:pt x="487" y="933"/>
                        <a:pt x="513" y="917"/>
                      </a:cubicBezTo>
                      <a:cubicBezTo>
                        <a:pt x="419" y="757"/>
                        <a:pt x="301" y="612"/>
                        <a:pt x="211" y="449"/>
                      </a:cubicBezTo>
                      <a:cubicBezTo>
                        <a:pt x="86" y="279"/>
                        <a:pt x="394" y="50"/>
                        <a:pt x="521" y="217"/>
                      </a:cubicBezTo>
                      <a:cubicBezTo>
                        <a:pt x="643" y="359"/>
                        <a:pt x="723" y="531"/>
                        <a:pt x="843" y="674"/>
                      </a:cubicBezTo>
                      <a:cubicBezTo>
                        <a:pt x="882" y="660"/>
                        <a:pt x="920" y="642"/>
                        <a:pt x="957" y="625"/>
                      </a:cubicBezTo>
                      <a:cubicBezTo>
                        <a:pt x="848" y="465"/>
                        <a:pt x="745" y="300"/>
                        <a:pt x="628" y="146"/>
                      </a:cubicBezTo>
                      <a:cubicBezTo>
                        <a:pt x="553" y="44"/>
                        <a:pt x="408" y="0"/>
                        <a:pt x="294" y="61"/>
                      </a:cubicBezTo>
                      <a:cubicBezTo>
                        <a:pt x="156" y="122"/>
                        <a:pt x="0" y="270"/>
                        <a:pt x="65" y="43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" name="Freeform 39">
                  <a:extLst>
                    <a:ext uri="{FF2B5EF4-FFF2-40B4-BE49-F238E27FC236}">
                      <a16:creationId xmlns:a16="http://schemas.microsoft.com/office/drawing/2014/main" id="{6163A7F8-2BA5-4908-8B41-B787BDD838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464" y="656"/>
                  <a:ext cx="201" cy="169"/>
                </a:xfrm>
                <a:custGeom>
                  <a:avLst/>
                  <a:gdLst>
                    <a:gd name="T0" fmla="*/ 0 w 885"/>
                    <a:gd name="T1" fmla="*/ 703 h 746"/>
                    <a:gd name="T2" fmla="*/ 112 w 885"/>
                    <a:gd name="T3" fmla="*/ 746 h 746"/>
                    <a:gd name="T4" fmla="*/ 494 w 885"/>
                    <a:gd name="T5" fmla="*/ 166 h 746"/>
                    <a:gd name="T6" fmla="*/ 827 w 885"/>
                    <a:gd name="T7" fmla="*/ 378 h 746"/>
                    <a:gd name="T8" fmla="*/ 885 w 885"/>
                    <a:gd name="T9" fmla="*/ 275 h 746"/>
                    <a:gd name="T10" fmla="*/ 450 w 885"/>
                    <a:gd name="T11" fmla="*/ 0 h 746"/>
                    <a:gd name="T12" fmla="*/ 0 w 885"/>
                    <a:gd name="T13" fmla="*/ 703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5" h="746">
                      <a:moveTo>
                        <a:pt x="0" y="703"/>
                      </a:moveTo>
                      <a:cubicBezTo>
                        <a:pt x="37" y="717"/>
                        <a:pt x="75" y="732"/>
                        <a:pt x="112" y="746"/>
                      </a:cubicBezTo>
                      <a:cubicBezTo>
                        <a:pt x="240" y="553"/>
                        <a:pt x="362" y="357"/>
                        <a:pt x="494" y="166"/>
                      </a:cubicBezTo>
                      <a:cubicBezTo>
                        <a:pt x="605" y="236"/>
                        <a:pt x="717" y="306"/>
                        <a:pt x="827" y="378"/>
                      </a:cubicBezTo>
                      <a:cubicBezTo>
                        <a:pt x="846" y="344"/>
                        <a:pt x="866" y="309"/>
                        <a:pt x="885" y="275"/>
                      </a:cubicBezTo>
                      <a:cubicBezTo>
                        <a:pt x="736" y="189"/>
                        <a:pt x="596" y="89"/>
                        <a:pt x="450" y="0"/>
                      </a:cubicBezTo>
                      <a:cubicBezTo>
                        <a:pt x="294" y="230"/>
                        <a:pt x="137" y="461"/>
                        <a:pt x="0" y="7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" name="Freeform 40">
                  <a:extLst>
                    <a:ext uri="{FF2B5EF4-FFF2-40B4-BE49-F238E27FC236}">
                      <a16:creationId xmlns:a16="http://schemas.microsoft.com/office/drawing/2014/main" id="{F33B2794-A227-452A-9601-DFB9B248D81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59" y="651"/>
                  <a:ext cx="3081" cy="2793"/>
                </a:xfrm>
                <a:custGeom>
                  <a:avLst/>
                  <a:gdLst>
                    <a:gd name="T0" fmla="*/ 8748 w 13572"/>
                    <a:gd name="T1" fmla="*/ 11815 h 12304"/>
                    <a:gd name="T2" fmla="*/ 12728 w 13572"/>
                    <a:gd name="T3" fmla="*/ 6625 h 12304"/>
                    <a:gd name="T4" fmla="*/ 11587 w 13572"/>
                    <a:gd name="T5" fmla="*/ 9323 h 12304"/>
                    <a:gd name="T6" fmla="*/ 7139 w 13572"/>
                    <a:gd name="T7" fmla="*/ 11959 h 12304"/>
                    <a:gd name="T8" fmla="*/ 1222 w 13572"/>
                    <a:gd name="T9" fmla="*/ 8183 h 12304"/>
                    <a:gd name="T10" fmla="*/ 1987 w 13572"/>
                    <a:gd name="T11" fmla="*/ 5738 h 12304"/>
                    <a:gd name="T12" fmla="*/ 4214 w 13572"/>
                    <a:gd name="T13" fmla="*/ 5550 h 12304"/>
                    <a:gd name="T14" fmla="*/ 8786 w 13572"/>
                    <a:gd name="T15" fmla="*/ 4954 h 12304"/>
                    <a:gd name="T16" fmla="*/ 9679 w 13572"/>
                    <a:gd name="T17" fmla="*/ 5706 h 12304"/>
                    <a:gd name="T18" fmla="*/ 13572 w 13572"/>
                    <a:gd name="T19" fmla="*/ 5767 h 12304"/>
                    <a:gd name="T20" fmla="*/ 12102 w 13572"/>
                    <a:gd name="T21" fmla="*/ 5377 h 12304"/>
                    <a:gd name="T22" fmla="*/ 11033 w 13572"/>
                    <a:gd name="T23" fmla="*/ 4543 h 12304"/>
                    <a:gd name="T24" fmla="*/ 10046 w 13572"/>
                    <a:gd name="T25" fmla="*/ 3205 h 12304"/>
                    <a:gd name="T26" fmla="*/ 6937 w 13572"/>
                    <a:gd name="T27" fmla="*/ 3154 h 12304"/>
                    <a:gd name="T28" fmla="*/ 8030 w 13572"/>
                    <a:gd name="T29" fmla="*/ 3806 h 12304"/>
                    <a:gd name="T30" fmla="*/ 4887 w 13572"/>
                    <a:gd name="T31" fmla="*/ 4775 h 12304"/>
                    <a:gd name="T32" fmla="*/ 6623 w 13572"/>
                    <a:gd name="T33" fmla="*/ 3408 h 12304"/>
                    <a:gd name="T34" fmla="*/ 5620 w 13572"/>
                    <a:gd name="T35" fmla="*/ 3152 h 12304"/>
                    <a:gd name="T36" fmla="*/ 3325 w 13572"/>
                    <a:gd name="T37" fmla="*/ 3355 h 12304"/>
                    <a:gd name="T38" fmla="*/ 1878 w 13572"/>
                    <a:gd name="T39" fmla="*/ 5225 h 12304"/>
                    <a:gd name="T40" fmla="*/ 2326 w 13572"/>
                    <a:gd name="T41" fmla="*/ 2528 h 12304"/>
                    <a:gd name="T42" fmla="*/ 4280 w 13572"/>
                    <a:gd name="T43" fmla="*/ 2494 h 12304"/>
                    <a:gd name="T44" fmla="*/ 4388 w 13572"/>
                    <a:gd name="T45" fmla="*/ 2427 h 12304"/>
                    <a:gd name="T46" fmla="*/ 2873 w 13572"/>
                    <a:gd name="T47" fmla="*/ 2008 h 12304"/>
                    <a:gd name="T48" fmla="*/ 3816 w 13572"/>
                    <a:gd name="T49" fmla="*/ 1933 h 12304"/>
                    <a:gd name="T50" fmla="*/ 5322 w 13572"/>
                    <a:gd name="T51" fmla="*/ 698 h 12304"/>
                    <a:gd name="T52" fmla="*/ 7137 w 13572"/>
                    <a:gd name="T53" fmla="*/ 919 h 12304"/>
                    <a:gd name="T54" fmla="*/ 9037 w 13572"/>
                    <a:gd name="T55" fmla="*/ 933 h 12304"/>
                    <a:gd name="T56" fmla="*/ 11245 w 13572"/>
                    <a:gd name="T57" fmla="*/ 2536 h 12304"/>
                    <a:gd name="T58" fmla="*/ 11963 w 13572"/>
                    <a:gd name="T59" fmla="*/ 4247 h 12304"/>
                    <a:gd name="T60" fmla="*/ 12531 w 13572"/>
                    <a:gd name="T61" fmla="*/ 4573 h 12304"/>
                    <a:gd name="T62" fmla="*/ 11421 w 13572"/>
                    <a:gd name="T63" fmla="*/ 2251 h 12304"/>
                    <a:gd name="T64" fmla="*/ 6784 w 13572"/>
                    <a:gd name="T65" fmla="*/ 19 h 12304"/>
                    <a:gd name="T66" fmla="*/ 2004 w 13572"/>
                    <a:gd name="T67" fmla="*/ 2351 h 12304"/>
                    <a:gd name="T68" fmla="*/ 0 w 13572"/>
                    <a:gd name="T69" fmla="*/ 5531 h 12304"/>
                    <a:gd name="T70" fmla="*/ 594 w 13572"/>
                    <a:gd name="T71" fmla="*/ 5764 h 12304"/>
                    <a:gd name="T72" fmla="*/ 4787 w 13572"/>
                    <a:gd name="T73" fmla="*/ 11881 h 12304"/>
                    <a:gd name="T74" fmla="*/ 1830 w 13572"/>
                    <a:gd name="T75" fmla="*/ 5421 h 12304"/>
                    <a:gd name="T76" fmla="*/ 3238 w 13572"/>
                    <a:gd name="T77" fmla="*/ 3694 h 12304"/>
                    <a:gd name="T78" fmla="*/ 5197 w 13572"/>
                    <a:gd name="T79" fmla="*/ 3290 h 12304"/>
                    <a:gd name="T80" fmla="*/ 5807 w 13572"/>
                    <a:gd name="T81" fmla="*/ 3405 h 12304"/>
                    <a:gd name="T82" fmla="*/ 4297 w 13572"/>
                    <a:gd name="T83" fmla="*/ 5280 h 12304"/>
                    <a:gd name="T84" fmla="*/ 776 w 13572"/>
                    <a:gd name="T85" fmla="*/ 5603 h 12304"/>
                    <a:gd name="T86" fmla="*/ 9322 w 13572"/>
                    <a:gd name="T87" fmla="*/ 5336 h 12304"/>
                    <a:gd name="T88" fmla="*/ 7758 w 13572"/>
                    <a:gd name="T89" fmla="*/ 3408 h 12304"/>
                    <a:gd name="T90" fmla="*/ 8372 w 13572"/>
                    <a:gd name="T91" fmla="*/ 3290 h 12304"/>
                    <a:gd name="T92" fmla="*/ 10337 w 13572"/>
                    <a:gd name="T93" fmla="*/ 3719 h 12304"/>
                    <a:gd name="T94" fmla="*/ 11805 w 13572"/>
                    <a:gd name="T95" fmla="*/ 5451 h 12304"/>
                    <a:gd name="T96" fmla="*/ 9781 w 13572"/>
                    <a:gd name="T97" fmla="*/ 5555 h 12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572" h="12304">
                      <a:moveTo>
                        <a:pt x="4787" y="11881"/>
                      </a:moveTo>
                      <a:cubicBezTo>
                        <a:pt x="6065" y="12304"/>
                        <a:pt x="7484" y="12278"/>
                        <a:pt x="8748" y="11815"/>
                      </a:cubicBezTo>
                      <a:cubicBezTo>
                        <a:pt x="9644" y="11494"/>
                        <a:pt x="10456" y="10949"/>
                        <a:pt x="11108" y="10256"/>
                      </a:cubicBezTo>
                      <a:cubicBezTo>
                        <a:pt x="12037" y="9275"/>
                        <a:pt x="12617" y="7972"/>
                        <a:pt x="12728" y="6625"/>
                      </a:cubicBezTo>
                      <a:cubicBezTo>
                        <a:pt x="12660" y="6626"/>
                        <a:pt x="12592" y="6627"/>
                        <a:pt x="12524" y="6629"/>
                      </a:cubicBezTo>
                      <a:cubicBezTo>
                        <a:pt x="12442" y="7586"/>
                        <a:pt x="12115" y="8521"/>
                        <a:pt x="11587" y="9323"/>
                      </a:cubicBezTo>
                      <a:cubicBezTo>
                        <a:pt x="11073" y="10103"/>
                        <a:pt x="10374" y="10761"/>
                        <a:pt x="9559" y="11220"/>
                      </a:cubicBezTo>
                      <a:cubicBezTo>
                        <a:pt x="8820" y="11640"/>
                        <a:pt x="7987" y="11894"/>
                        <a:pt x="7139" y="11959"/>
                      </a:cubicBezTo>
                      <a:cubicBezTo>
                        <a:pt x="5510" y="12100"/>
                        <a:pt x="3835" y="11512"/>
                        <a:pt x="2649" y="10385"/>
                      </a:cubicBezTo>
                      <a:cubicBezTo>
                        <a:pt x="2011" y="9779"/>
                        <a:pt x="1467" y="9038"/>
                        <a:pt x="1222" y="8183"/>
                      </a:cubicBezTo>
                      <a:cubicBezTo>
                        <a:pt x="964" y="7406"/>
                        <a:pt x="851" y="6583"/>
                        <a:pt x="913" y="5766"/>
                      </a:cubicBezTo>
                      <a:cubicBezTo>
                        <a:pt x="1270" y="5732"/>
                        <a:pt x="1629" y="5752"/>
                        <a:pt x="1987" y="5738"/>
                      </a:cubicBezTo>
                      <a:cubicBezTo>
                        <a:pt x="2599" y="5737"/>
                        <a:pt x="3210" y="5715"/>
                        <a:pt x="3822" y="5710"/>
                      </a:cubicBezTo>
                      <a:cubicBezTo>
                        <a:pt x="3968" y="5713"/>
                        <a:pt x="4100" y="5634"/>
                        <a:pt x="4214" y="5550"/>
                      </a:cubicBezTo>
                      <a:cubicBezTo>
                        <a:pt x="4433" y="5385"/>
                        <a:pt x="4620" y="5180"/>
                        <a:pt x="4772" y="4951"/>
                      </a:cubicBezTo>
                      <a:cubicBezTo>
                        <a:pt x="6110" y="4952"/>
                        <a:pt x="7448" y="4947"/>
                        <a:pt x="8786" y="4954"/>
                      </a:cubicBezTo>
                      <a:cubicBezTo>
                        <a:pt x="8956" y="5203"/>
                        <a:pt x="9163" y="5429"/>
                        <a:pt x="9413" y="5599"/>
                      </a:cubicBezTo>
                      <a:cubicBezTo>
                        <a:pt x="9493" y="5651"/>
                        <a:pt x="9581" y="5700"/>
                        <a:pt x="9679" y="5706"/>
                      </a:cubicBezTo>
                      <a:cubicBezTo>
                        <a:pt x="10654" y="5727"/>
                        <a:pt x="11629" y="5740"/>
                        <a:pt x="12605" y="5749"/>
                      </a:cubicBezTo>
                      <a:cubicBezTo>
                        <a:pt x="12927" y="5769"/>
                        <a:pt x="13249" y="5764"/>
                        <a:pt x="13572" y="5767"/>
                      </a:cubicBezTo>
                      <a:cubicBezTo>
                        <a:pt x="13572" y="5689"/>
                        <a:pt x="13572" y="5611"/>
                        <a:pt x="13572" y="5533"/>
                      </a:cubicBezTo>
                      <a:cubicBezTo>
                        <a:pt x="13079" y="5527"/>
                        <a:pt x="12582" y="5494"/>
                        <a:pt x="12102" y="5377"/>
                      </a:cubicBezTo>
                      <a:cubicBezTo>
                        <a:pt x="11903" y="5323"/>
                        <a:pt x="11701" y="5258"/>
                        <a:pt x="11533" y="5136"/>
                      </a:cubicBezTo>
                      <a:cubicBezTo>
                        <a:pt x="11327" y="4975"/>
                        <a:pt x="11177" y="4757"/>
                        <a:pt x="11033" y="4543"/>
                      </a:cubicBezTo>
                      <a:cubicBezTo>
                        <a:pt x="10791" y="4183"/>
                        <a:pt x="10598" y="3790"/>
                        <a:pt x="10323" y="3453"/>
                      </a:cubicBezTo>
                      <a:cubicBezTo>
                        <a:pt x="10242" y="3360"/>
                        <a:pt x="10158" y="3262"/>
                        <a:pt x="10046" y="3205"/>
                      </a:cubicBezTo>
                      <a:cubicBezTo>
                        <a:pt x="9949" y="3179"/>
                        <a:pt x="9847" y="3176"/>
                        <a:pt x="9747" y="3171"/>
                      </a:cubicBezTo>
                      <a:cubicBezTo>
                        <a:pt x="8811" y="3145"/>
                        <a:pt x="7874" y="3154"/>
                        <a:pt x="6937" y="3154"/>
                      </a:cubicBezTo>
                      <a:cubicBezTo>
                        <a:pt x="6945" y="3239"/>
                        <a:pt x="6955" y="3323"/>
                        <a:pt x="6966" y="3408"/>
                      </a:cubicBezTo>
                      <a:cubicBezTo>
                        <a:pt x="7351" y="3404"/>
                        <a:pt x="7776" y="3491"/>
                        <a:pt x="8030" y="3806"/>
                      </a:cubicBezTo>
                      <a:cubicBezTo>
                        <a:pt x="8265" y="4113"/>
                        <a:pt x="8481" y="4436"/>
                        <a:pt x="8669" y="4774"/>
                      </a:cubicBezTo>
                      <a:cubicBezTo>
                        <a:pt x="7408" y="4781"/>
                        <a:pt x="6148" y="4779"/>
                        <a:pt x="4887" y="4775"/>
                      </a:cubicBezTo>
                      <a:cubicBezTo>
                        <a:pt x="5078" y="4435"/>
                        <a:pt x="5293" y="4108"/>
                        <a:pt x="5535" y="3801"/>
                      </a:cubicBezTo>
                      <a:cubicBezTo>
                        <a:pt x="5797" y="3488"/>
                        <a:pt x="6234" y="3404"/>
                        <a:pt x="6623" y="3408"/>
                      </a:cubicBezTo>
                      <a:cubicBezTo>
                        <a:pt x="6637" y="3323"/>
                        <a:pt x="6653" y="3239"/>
                        <a:pt x="6665" y="3154"/>
                      </a:cubicBezTo>
                      <a:cubicBezTo>
                        <a:pt x="6317" y="3164"/>
                        <a:pt x="5969" y="3127"/>
                        <a:pt x="5620" y="3152"/>
                      </a:cubicBezTo>
                      <a:cubicBezTo>
                        <a:pt x="4961" y="3155"/>
                        <a:pt x="4300" y="3148"/>
                        <a:pt x="3642" y="3181"/>
                      </a:cubicBezTo>
                      <a:cubicBezTo>
                        <a:pt x="3510" y="3177"/>
                        <a:pt x="3408" y="3265"/>
                        <a:pt x="3325" y="3355"/>
                      </a:cubicBezTo>
                      <a:cubicBezTo>
                        <a:pt x="2991" y="3720"/>
                        <a:pt x="2778" y="4173"/>
                        <a:pt x="2500" y="4578"/>
                      </a:cubicBezTo>
                      <a:cubicBezTo>
                        <a:pt x="2332" y="4826"/>
                        <a:pt x="2157" y="5091"/>
                        <a:pt x="1878" y="5225"/>
                      </a:cubicBezTo>
                      <a:cubicBezTo>
                        <a:pt x="1592" y="5362"/>
                        <a:pt x="1277" y="5430"/>
                        <a:pt x="964" y="5466"/>
                      </a:cubicBezTo>
                      <a:cubicBezTo>
                        <a:pt x="1073" y="4369"/>
                        <a:pt x="1582" y="3335"/>
                        <a:pt x="2326" y="2528"/>
                      </a:cubicBezTo>
                      <a:cubicBezTo>
                        <a:pt x="2364" y="2485"/>
                        <a:pt x="2427" y="2498"/>
                        <a:pt x="2478" y="2493"/>
                      </a:cubicBezTo>
                      <a:cubicBezTo>
                        <a:pt x="3078" y="2495"/>
                        <a:pt x="3679" y="2493"/>
                        <a:pt x="4280" y="2494"/>
                      </a:cubicBezTo>
                      <a:cubicBezTo>
                        <a:pt x="4369" y="2495"/>
                        <a:pt x="4458" y="2491"/>
                        <a:pt x="4547" y="2478"/>
                      </a:cubicBezTo>
                      <a:cubicBezTo>
                        <a:pt x="4496" y="2456"/>
                        <a:pt x="4446" y="2426"/>
                        <a:pt x="4388" y="2427"/>
                      </a:cubicBezTo>
                      <a:cubicBezTo>
                        <a:pt x="3735" y="2421"/>
                        <a:pt x="3081" y="2433"/>
                        <a:pt x="2428" y="2422"/>
                      </a:cubicBezTo>
                      <a:cubicBezTo>
                        <a:pt x="2569" y="2277"/>
                        <a:pt x="2705" y="2123"/>
                        <a:pt x="2873" y="2008"/>
                      </a:cubicBezTo>
                      <a:cubicBezTo>
                        <a:pt x="3186" y="1989"/>
                        <a:pt x="3500" y="2006"/>
                        <a:pt x="3814" y="2001"/>
                      </a:cubicBezTo>
                      <a:cubicBezTo>
                        <a:pt x="3814" y="1984"/>
                        <a:pt x="3815" y="1950"/>
                        <a:pt x="3816" y="1933"/>
                      </a:cubicBezTo>
                      <a:cubicBezTo>
                        <a:pt x="3531" y="1933"/>
                        <a:pt x="3246" y="1934"/>
                        <a:pt x="2961" y="1929"/>
                      </a:cubicBezTo>
                      <a:cubicBezTo>
                        <a:pt x="3657" y="1369"/>
                        <a:pt x="4476" y="974"/>
                        <a:pt x="5322" y="698"/>
                      </a:cubicBezTo>
                      <a:cubicBezTo>
                        <a:pt x="5422" y="667"/>
                        <a:pt x="5529" y="627"/>
                        <a:pt x="5634" y="655"/>
                      </a:cubicBezTo>
                      <a:cubicBezTo>
                        <a:pt x="6125" y="787"/>
                        <a:pt x="6624" y="936"/>
                        <a:pt x="7137" y="919"/>
                      </a:cubicBezTo>
                      <a:cubicBezTo>
                        <a:pt x="7740" y="924"/>
                        <a:pt x="8340" y="844"/>
                        <a:pt x="8937" y="773"/>
                      </a:cubicBezTo>
                      <a:cubicBezTo>
                        <a:pt x="8982" y="818"/>
                        <a:pt x="9007" y="878"/>
                        <a:pt x="9037" y="933"/>
                      </a:cubicBezTo>
                      <a:cubicBezTo>
                        <a:pt x="9212" y="1286"/>
                        <a:pt x="9463" y="1604"/>
                        <a:pt x="9774" y="1847"/>
                      </a:cubicBezTo>
                      <a:cubicBezTo>
                        <a:pt x="10216" y="2164"/>
                        <a:pt x="10711" y="2416"/>
                        <a:pt x="11245" y="2536"/>
                      </a:cubicBezTo>
                      <a:cubicBezTo>
                        <a:pt x="11337" y="2903"/>
                        <a:pt x="11376" y="3292"/>
                        <a:pt x="11551" y="3634"/>
                      </a:cubicBezTo>
                      <a:cubicBezTo>
                        <a:pt x="11666" y="3852"/>
                        <a:pt x="11807" y="4056"/>
                        <a:pt x="11963" y="4247"/>
                      </a:cubicBezTo>
                      <a:cubicBezTo>
                        <a:pt x="12058" y="4361"/>
                        <a:pt x="12157" y="4478"/>
                        <a:pt x="12285" y="4558"/>
                      </a:cubicBezTo>
                      <a:cubicBezTo>
                        <a:pt x="12357" y="4611"/>
                        <a:pt x="12450" y="4578"/>
                        <a:pt x="12531" y="4573"/>
                      </a:cubicBezTo>
                      <a:cubicBezTo>
                        <a:pt x="12528" y="4486"/>
                        <a:pt x="12517" y="4399"/>
                        <a:pt x="12488" y="4316"/>
                      </a:cubicBezTo>
                      <a:cubicBezTo>
                        <a:pt x="12254" y="3573"/>
                        <a:pt x="11885" y="2875"/>
                        <a:pt x="11421" y="2251"/>
                      </a:cubicBezTo>
                      <a:cubicBezTo>
                        <a:pt x="10920" y="1584"/>
                        <a:pt x="10273" y="1022"/>
                        <a:pt x="9526" y="647"/>
                      </a:cubicBezTo>
                      <a:cubicBezTo>
                        <a:pt x="8682" y="215"/>
                        <a:pt x="7728" y="28"/>
                        <a:pt x="6784" y="19"/>
                      </a:cubicBezTo>
                      <a:cubicBezTo>
                        <a:pt x="6197" y="0"/>
                        <a:pt x="5611" y="103"/>
                        <a:pt x="5052" y="278"/>
                      </a:cubicBezTo>
                      <a:cubicBezTo>
                        <a:pt x="3868" y="664"/>
                        <a:pt x="2803" y="1397"/>
                        <a:pt x="2004" y="2351"/>
                      </a:cubicBezTo>
                      <a:cubicBezTo>
                        <a:pt x="1250" y="3239"/>
                        <a:pt x="735" y="4341"/>
                        <a:pt x="609" y="5503"/>
                      </a:cubicBezTo>
                      <a:cubicBezTo>
                        <a:pt x="407" y="5529"/>
                        <a:pt x="204" y="5531"/>
                        <a:pt x="0" y="5531"/>
                      </a:cubicBezTo>
                      <a:cubicBezTo>
                        <a:pt x="0" y="5611"/>
                        <a:pt x="0" y="5690"/>
                        <a:pt x="0" y="5768"/>
                      </a:cubicBezTo>
                      <a:cubicBezTo>
                        <a:pt x="198" y="5770"/>
                        <a:pt x="396" y="5765"/>
                        <a:pt x="594" y="5764"/>
                      </a:cubicBezTo>
                      <a:cubicBezTo>
                        <a:pt x="550" y="6723"/>
                        <a:pt x="716" y="7694"/>
                        <a:pt x="1112" y="8571"/>
                      </a:cubicBezTo>
                      <a:cubicBezTo>
                        <a:pt x="1799" y="10125"/>
                        <a:pt x="3166" y="11366"/>
                        <a:pt x="4787" y="11881"/>
                      </a:cubicBezTo>
                      <a:moveTo>
                        <a:pt x="776" y="5603"/>
                      </a:moveTo>
                      <a:cubicBezTo>
                        <a:pt x="1131" y="5570"/>
                        <a:pt x="1490" y="5537"/>
                        <a:pt x="1830" y="5421"/>
                      </a:cubicBezTo>
                      <a:cubicBezTo>
                        <a:pt x="2043" y="5338"/>
                        <a:pt x="2233" y="5196"/>
                        <a:pt x="2371" y="5012"/>
                      </a:cubicBezTo>
                      <a:cubicBezTo>
                        <a:pt x="2687" y="4591"/>
                        <a:pt x="2955" y="4137"/>
                        <a:pt x="3238" y="3694"/>
                      </a:cubicBezTo>
                      <a:cubicBezTo>
                        <a:pt x="3361" y="3522"/>
                        <a:pt x="3516" y="3318"/>
                        <a:pt x="3749" y="3318"/>
                      </a:cubicBezTo>
                      <a:cubicBezTo>
                        <a:pt x="4231" y="3293"/>
                        <a:pt x="4714" y="3299"/>
                        <a:pt x="5197" y="3290"/>
                      </a:cubicBezTo>
                      <a:cubicBezTo>
                        <a:pt x="5554" y="3269"/>
                        <a:pt x="5912" y="3294"/>
                        <a:pt x="6269" y="3297"/>
                      </a:cubicBezTo>
                      <a:cubicBezTo>
                        <a:pt x="6114" y="3325"/>
                        <a:pt x="5953" y="3338"/>
                        <a:pt x="5807" y="3405"/>
                      </a:cubicBezTo>
                      <a:cubicBezTo>
                        <a:pt x="5579" y="3501"/>
                        <a:pt x="5417" y="3697"/>
                        <a:pt x="5272" y="3890"/>
                      </a:cubicBezTo>
                      <a:cubicBezTo>
                        <a:pt x="4923" y="4337"/>
                        <a:pt x="4700" y="4875"/>
                        <a:pt x="4297" y="5280"/>
                      </a:cubicBezTo>
                      <a:cubicBezTo>
                        <a:pt x="4158" y="5415"/>
                        <a:pt x="3995" y="5563"/>
                        <a:pt x="3788" y="5555"/>
                      </a:cubicBezTo>
                      <a:cubicBezTo>
                        <a:pt x="2784" y="5563"/>
                        <a:pt x="1780" y="5614"/>
                        <a:pt x="776" y="5603"/>
                      </a:cubicBezTo>
                      <a:moveTo>
                        <a:pt x="9781" y="5555"/>
                      </a:moveTo>
                      <a:cubicBezTo>
                        <a:pt x="9601" y="5563"/>
                        <a:pt x="9445" y="5456"/>
                        <a:pt x="9322" y="5336"/>
                      </a:cubicBezTo>
                      <a:cubicBezTo>
                        <a:pt x="8929" y="4981"/>
                        <a:pt x="8713" y="4487"/>
                        <a:pt x="8408" y="4064"/>
                      </a:cubicBezTo>
                      <a:cubicBezTo>
                        <a:pt x="8231" y="3812"/>
                        <a:pt x="8049" y="3538"/>
                        <a:pt x="7758" y="3408"/>
                      </a:cubicBezTo>
                      <a:cubicBezTo>
                        <a:pt x="7596" y="3327"/>
                        <a:pt x="7413" y="3321"/>
                        <a:pt x="7237" y="3299"/>
                      </a:cubicBezTo>
                      <a:cubicBezTo>
                        <a:pt x="7615" y="3298"/>
                        <a:pt x="7994" y="3268"/>
                        <a:pt x="8372" y="3290"/>
                      </a:cubicBezTo>
                      <a:cubicBezTo>
                        <a:pt x="8854" y="3300"/>
                        <a:pt x="9337" y="3292"/>
                        <a:pt x="9819" y="3320"/>
                      </a:cubicBezTo>
                      <a:cubicBezTo>
                        <a:pt x="10060" y="3326"/>
                        <a:pt x="10214" y="3540"/>
                        <a:pt x="10337" y="3719"/>
                      </a:cubicBezTo>
                      <a:cubicBezTo>
                        <a:pt x="10607" y="4152"/>
                        <a:pt x="10875" y="4587"/>
                        <a:pt x="11177" y="4999"/>
                      </a:cubicBezTo>
                      <a:cubicBezTo>
                        <a:pt x="11329" y="5213"/>
                        <a:pt x="11558" y="5367"/>
                        <a:pt x="11805" y="5451"/>
                      </a:cubicBezTo>
                      <a:cubicBezTo>
                        <a:pt x="12127" y="5541"/>
                        <a:pt x="12461" y="5572"/>
                        <a:pt x="12792" y="5603"/>
                      </a:cubicBezTo>
                      <a:cubicBezTo>
                        <a:pt x="11788" y="5614"/>
                        <a:pt x="10785" y="5563"/>
                        <a:pt x="9781" y="555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" name="Freeform 41">
                  <a:extLst>
                    <a:ext uri="{FF2B5EF4-FFF2-40B4-BE49-F238E27FC236}">
                      <a16:creationId xmlns:a16="http://schemas.microsoft.com/office/drawing/2014/main" id="{13F9586B-D085-4394-BE84-C9C9B36621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283" y="732"/>
                  <a:ext cx="225" cy="223"/>
                </a:xfrm>
                <a:custGeom>
                  <a:avLst/>
                  <a:gdLst>
                    <a:gd name="T0" fmla="*/ 441 w 994"/>
                    <a:gd name="T1" fmla="*/ 935 h 982"/>
                    <a:gd name="T2" fmla="*/ 933 w 994"/>
                    <a:gd name="T3" fmla="*/ 598 h 982"/>
                    <a:gd name="T4" fmla="*/ 675 w 994"/>
                    <a:gd name="T5" fmla="*/ 116 h 982"/>
                    <a:gd name="T6" fmla="*/ 149 w 994"/>
                    <a:gd name="T7" fmla="*/ 707 h 982"/>
                    <a:gd name="T8" fmla="*/ 441 w 994"/>
                    <a:gd name="T9" fmla="*/ 935 h 982"/>
                    <a:gd name="T10" fmla="*/ 432 w 994"/>
                    <a:gd name="T11" fmla="*/ 814 h 982"/>
                    <a:gd name="T12" fmla="*/ 234 w 994"/>
                    <a:gd name="T13" fmla="*/ 544 h 982"/>
                    <a:gd name="T14" fmla="*/ 468 w 994"/>
                    <a:gd name="T15" fmla="*/ 235 h 982"/>
                    <a:gd name="T16" fmla="*/ 825 w 994"/>
                    <a:gd name="T17" fmla="*/ 505 h 982"/>
                    <a:gd name="T18" fmla="*/ 432 w 994"/>
                    <a:gd name="T19" fmla="*/ 814 h 9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4" h="982">
                      <a:moveTo>
                        <a:pt x="441" y="935"/>
                      </a:moveTo>
                      <a:cubicBezTo>
                        <a:pt x="661" y="982"/>
                        <a:pt x="871" y="798"/>
                        <a:pt x="933" y="598"/>
                      </a:cubicBezTo>
                      <a:cubicBezTo>
                        <a:pt x="994" y="401"/>
                        <a:pt x="872" y="175"/>
                        <a:pt x="675" y="116"/>
                      </a:cubicBezTo>
                      <a:cubicBezTo>
                        <a:pt x="353" y="0"/>
                        <a:pt x="0" y="401"/>
                        <a:pt x="149" y="707"/>
                      </a:cubicBezTo>
                      <a:cubicBezTo>
                        <a:pt x="201" y="826"/>
                        <a:pt x="317" y="907"/>
                        <a:pt x="441" y="935"/>
                      </a:cubicBezTo>
                      <a:moveTo>
                        <a:pt x="432" y="814"/>
                      </a:moveTo>
                      <a:cubicBezTo>
                        <a:pt x="315" y="784"/>
                        <a:pt x="233" y="663"/>
                        <a:pt x="234" y="544"/>
                      </a:cubicBezTo>
                      <a:cubicBezTo>
                        <a:pt x="256" y="412"/>
                        <a:pt x="349" y="294"/>
                        <a:pt x="468" y="235"/>
                      </a:cubicBezTo>
                      <a:cubicBezTo>
                        <a:pt x="639" y="153"/>
                        <a:pt x="861" y="315"/>
                        <a:pt x="825" y="505"/>
                      </a:cubicBezTo>
                      <a:cubicBezTo>
                        <a:pt x="790" y="678"/>
                        <a:pt x="623" y="857"/>
                        <a:pt x="432" y="8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Freeform 42">
                  <a:extLst>
                    <a:ext uri="{FF2B5EF4-FFF2-40B4-BE49-F238E27FC236}">
                      <a16:creationId xmlns:a16="http://schemas.microsoft.com/office/drawing/2014/main" id="{0E7A8E3E-6491-4764-94C9-C8155B8F42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28" y="770"/>
                  <a:ext cx="241" cy="242"/>
                </a:xfrm>
                <a:custGeom>
                  <a:avLst/>
                  <a:gdLst>
                    <a:gd name="T0" fmla="*/ 0 w 1062"/>
                    <a:gd name="T1" fmla="*/ 454 h 1066"/>
                    <a:gd name="T2" fmla="*/ 568 w 1062"/>
                    <a:gd name="T3" fmla="*/ 1066 h 1066"/>
                    <a:gd name="T4" fmla="*/ 645 w 1062"/>
                    <a:gd name="T5" fmla="*/ 932 h 1066"/>
                    <a:gd name="T6" fmla="*/ 554 w 1062"/>
                    <a:gd name="T7" fmla="*/ 276 h 1066"/>
                    <a:gd name="T8" fmla="*/ 959 w 1062"/>
                    <a:gd name="T9" fmla="*/ 703 h 1066"/>
                    <a:gd name="T10" fmla="*/ 1007 w 1062"/>
                    <a:gd name="T11" fmla="*/ 581 h 1066"/>
                    <a:gd name="T12" fmla="*/ 452 w 1062"/>
                    <a:gd name="T13" fmla="*/ 0 h 1066"/>
                    <a:gd name="T14" fmla="*/ 407 w 1062"/>
                    <a:gd name="T15" fmla="*/ 191 h 1066"/>
                    <a:gd name="T16" fmla="*/ 500 w 1062"/>
                    <a:gd name="T17" fmla="*/ 806 h 1066"/>
                    <a:gd name="T18" fmla="*/ 92 w 1062"/>
                    <a:gd name="T19" fmla="*/ 377 h 1066"/>
                    <a:gd name="T20" fmla="*/ 0 w 1062"/>
                    <a:gd name="T21" fmla="*/ 454 h 10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2" h="1066">
                      <a:moveTo>
                        <a:pt x="0" y="454"/>
                      </a:moveTo>
                      <a:cubicBezTo>
                        <a:pt x="189" y="659"/>
                        <a:pt x="377" y="864"/>
                        <a:pt x="568" y="1066"/>
                      </a:cubicBezTo>
                      <a:cubicBezTo>
                        <a:pt x="597" y="1023"/>
                        <a:pt x="655" y="991"/>
                        <a:pt x="645" y="932"/>
                      </a:cubicBezTo>
                      <a:cubicBezTo>
                        <a:pt x="624" y="713"/>
                        <a:pt x="568" y="497"/>
                        <a:pt x="554" y="276"/>
                      </a:cubicBezTo>
                      <a:cubicBezTo>
                        <a:pt x="697" y="410"/>
                        <a:pt x="823" y="561"/>
                        <a:pt x="959" y="703"/>
                      </a:cubicBezTo>
                      <a:cubicBezTo>
                        <a:pt x="981" y="665"/>
                        <a:pt x="1062" y="624"/>
                        <a:pt x="1007" y="581"/>
                      </a:cubicBezTo>
                      <a:cubicBezTo>
                        <a:pt x="831" y="380"/>
                        <a:pt x="653" y="178"/>
                        <a:pt x="452" y="0"/>
                      </a:cubicBezTo>
                      <a:cubicBezTo>
                        <a:pt x="430" y="62"/>
                        <a:pt x="390" y="124"/>
                        <a:pt x="407" y="191"/>
                      </a:cubicBezTo>
                      <a:cubicBezTo>
                        <a:pt x="433" y="397"/>
                        <a:pt x="478" y="600"/>
                        <a:pt x="500" y="806"/>
                      </a:cubicBezTo>
                      <a:cubicBezTo>
                        <a:pt x="361" y="666"/>
                        <a:pt x="229" y="519"/>
                        <a:pt x="92" y="377"/>
                      </a:cubicBezTo>
                      <a:cubicBezTo>
                        <a:pt x="69" y="396"/>
                        <a:pt x="23" y="435"/>
                        <a:pt x="0" y="4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Freeform 43">
                  <a:extLst>
                    <a:ext uri="{FF2B5EF4-FFF2-40B4-BE49-F238E27FC236}">
                      <a16:creationId xmlns:a16="http://schemas.microsoft.com/office/drawing/2014/main" id="{5C37A8F8-1E88-4415-8C9E-3505A0A97B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334" y="875"/>
                  <a:ext cx="1907" cy="1443"/>
                </a:xfrm>
                <a:custGeom>
                  <a:avLst/>
                  <a:gdLst>
                    <a:gd name="T0" fmla="*/ 4816 w 8402"/>
                    <a:gd name="T1" fmla="*/ 6332 h 6356"/>
                    <a:gd name="T2" fmla="*/ 7488 w 8402"/>
                    <a:gd name="T3" fmla="*/ 4923 h 6356"/>
                    <a:gd name="T4" fmla="*/ 7488 w 8402"/>
                    <a:gd name="T5" fmla="*/ 4433 h 6356"/>
                    <a:gd name="T6" fmla="*/ 7676 w 8402"/>
                    <a:gd name="T7" fmla="*/ 3084 h 6356"/>
                    <a:gd name="T8" fmla="*/ 7479 w 8402"/>
                    <a:gd name="T9" fmla="*/ 2027 h 6356"/>
                    <a:gd name="T10" fmla="*/ 5654 w 8402"/>
                    <a:gd name="T11" fmla="*/ 113 h 6356"/>
                    <a:gd name="T12" fmla="*/ 2783 w 8402"/>
                    <a:gd name="T13" fmla="*/ 2073 h 6356"/>
                    <a:gd name="T14" fmla="*/ 391 w 8402"/>
                    <a:gd name="T15" fmla="*/ 3291 h 6356"/>
                    <a:gd name="T16" fmla="*/ 232 w 8402"/>
                    <a:gd name="T17" fmla="*/ 3471 h 6356"/>
                    <a:gd name="T18" fmla="*/ 2091 w 8402"/>
                    <a:gd name="T19" fmla="*/ 3046 h 6356"/>
                    <a:gd name="T20" fmla="*/ 2785 w 8402"/>
                    <a:gd name="T21" fmla="*/ 6331 h 6356"/>
                    <a:gd name="T22" fmla="*/ 2867 w 8402"/>
                    <a:gd name="T23" fmla="*/ 2868 h 6356"/>
                    <a:gd name="T24" fmla="*/ 3912 w 8402"/>
                    <a:gd name="T25" fmla="*/ 2898 h 6356"/>
                    <a:gd name="T26" fmla="*/ 5011 w 8402"/>
                    <a:gd name="T27" fmla="*/ 4886 h 6356"/>
                    <a:gd name="T28" fmla="*/ 2884 w 8402"/>
                    <a:gd name="T29" fmla="*/ 6247 h 6356"/>
                    <a:gd name="T30" fmla="*/ 5106 w 8402"/>
                    <a:gd name="T31" fmla="*/ 4865 h 6356"/>
                    <a:gd name="T32" fmla="*/ 5322 w 8402"/>
                    <a:gd name="T33" fmla="*/ 6240 h 6356"/>
                    <a:gd name="T34" fmla="*/ 5423 w 8402"/>
                    <a:gd name="T35" fmla="*/ 6241 h 6356"/>
                    <a:gd name="T36" fmla="*/ 5948 w 8402"/>
                    <a:gd name="T37" fmla="*/ 4867 h 6356"/>
                    <a:gd name="T38" fmla="*/ 7402 w 8402"/>
                    <a:gd name="T39" fmla="*/ 6239 h 6356"/>
                    <a:gd name="T40" fmla="*/ 5711 w 8402"/>
                    <a:gd name="T41" fmla="*/ 4523 h 6356"/>
                    <a:gd name="T42" fmla="*/ 4278 w 8402"/>
                    <a:gd name="T43" fmla="*/ 1723 h 6356"/>
                    <a:gd name="T44" fmla="*/ 3611 w 8402"/>
                    <a:gd name="T45" fmla="*/ 648 h 6356"/>
                    <a:gd name="T46" fmla="*/ 6840 w 8402"/>
                    <a:gd name="T47" fmla="*/ 784 h 6356"/>
                    <a:gd name="T48" fmla="*/ 5661 w 8402"/>
                    <a:gd name="T49" fmla="*/ 1664 h 6356"/>
                    <a:gd name="T50" fmla="*/ 5375 w 8402"/>
                    <a:gd name="T51" fmla="*/ 977 h 6356"/>
                    <a:gd name="T52" fmla="*/ 5007 w 8402"/>
                    <a:gd name="T53" fmla="*/ 1651 h 6356"/>
                    <a:gd name="T54" fmla="*/ 4727 w 8402"/>
                    <a:gd name="T55" fmla="*/ 2299 h 6356"/>
                    <a:gd name="T56" fmla="*/ 5956 w 8402"/>
                    <a:gd name="T57" fmla="*/ 4816 h 6356"/>
                    <a:gd name="T58" fmla="*/ 6670 w 8402"/>
                    <a:gd name="T59" fmla="*/ 4548 h 6356"/>
                    <a:gd name="T60" fmla="*/ 5617 w 8402"/>
                    <a:gd name="T61" fmla="*/ 2751 h 6356"/>
                    <a:gd name="T62" fmla="*/ 7397 w 8402"/>
                    <a:gd name="T63" fmla="*/ 3266 h 6356"/>
                    <a:gd name="T64" fmla="*/ 6670 w 8402"/>
                    <a:gd name="T65" fmla="*/ 4548 h 6356"/>
                    <a:gd name="T66" fmla="*/ 5181 w 8402"/>
                    <a:gd name="T67" fmla="*/ 947 h 6356"/>
                    <a:gd name="T68" fmla="*/ 5319 w 8402"/>
                    <a:gd name="T69" fmla="*/ 1616 h 6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402" h="6356">
                      <a:moveTo>
                        <a:pt x="2785" y="6331"/>
                      </a:moveTo>
                      <a:cubicBezTo>
                        <a:pt x="3462" y="6356"/>
                        <a:pt x="4139" y="6324"/>
                        <a:pt x="4816" y="6332"/>
                      </a:cubicBezTo>
                      <a:cubicBezTo>
                        <a:pt x="5708" y="6327"/>
                        <a:pt x="6600" y="6329"/>
                        <a:pt x="7492" y="6324"/>
                      </a:cubicBezTo>
                      <a:cubicBezTo>
                        <a:pt x="7491" y="5857"/>
                        <a:pt x="7490" y="5390"/>
                        <a:pt x="7488" y="4923"/>
                      </a:cubicBezTo>
                      <a:cubicBezTo>
                        <a:pt x="7478" y="4831"/>
                        <a:pt x="7566" y="4768"/>
                        <a:pt x="7570" y="4680"/>
                      </a:cubicBezTo>
                      <a:cubicBezTo>
                        <a:pt x="7538" y="4599"/>
                        <a:pt x="7476" y="4526"/>
                        <a:pt x="7488" y="4433"/>
                      </a:cubicBezTo>
                      <a:cubicBezTo>
                        <a:pt x="7491" y="3943"/>
                        <a:pt x="7477" y="3453"/>
                        <a:pt x="7488" y="2963"/>
                      </a:cubicBezTo>
                      <a:cubicBezTo>
                        <a:pt x="7552" y="3001"/>
                        <a:pt x="7615" y="3042"/>
                        <a:pt x="7676" y="3084"/>
                      </a:cubicBezTo>
                      <a:cubicBezTo>
                        <a:pt x="7832" y="2820"/>
                        <a:pt x="8137" y="2733"/>
                        <a:pt x="8402" y="2623"/>
                      </a:cubicBezTo>
                      <a:cubicBezTo>
                        <a:pt x="8126" y="2381"/>
                        <a:pt x="7816" y="2176"/>
                        <a:pt x="7479" y="2027"/>
                      </a:cubicBezTo>
                      <a:cubicBezTo>
                        <a:pt x="7490" y="1668"/>
                        <a:pt x="7382" y="1308"/>
                        <a:pt x="7168" y="1019"/>
                      </a:cubicBezTo>
                      <a:cubicBezTo>
                        <a:pt x="6814" y="525"/>
                        <a:pt x="6245" y="217"/>
                        <a:pt x="5654" y="113"/>
                      </a:cubicBezTo>
                      <a:cubicBezTo>
                        <a:pt x="5033" y="0"/>
                        <a:pt x="4367" y="79"/>
                        <a:pt x="3817" y="399"/>
                      </a:cubicBezTo>
                      <a:cubicBezTo>
                        <a:pt x="3218" y="731"/>
                        <a:pt x="2784" y="1378"/>
                        <a:pt x="2783" y="2073"/>
                      </a:cubicBezTo>
                      <a:cubicBezTo>
                        <a:pt x="2276" y="2297"/>
                        <a:pt x="1778" y="2543"/>
                        <a:pt x="1299" y="2822"/>
                      </a:cubicBezTo>
                      <a:cubicBezTo>
                        <a:pt x="1000" y="2984"/>
                        <a:pt x="706" y="3160"/>
                        <a:pt x="391" y="3291"/>
                      </a:cubicBezTo>
                      <a:cubicBezTo>
                        <a:pt x="261" y="3347"/>
                        <a:pt x="126" y="3392"/>
                        <a:pt x="0" y="3455"/>
                      </a:cubicBezTo>
                      <a:cubicBezTo>
                        <a:pt x="77" y="3464"/>
                        <a:pt x="155" y="3467"/>
                        <a:pt x="232" y="3471"/>
                      </a:cubicBezTo>
                      <a:cubicBezTo>
                        <a:pt x="348" y="3475"/>
                        <a:pt x="444" y="3548"/>
                        <a:pt x="542" y="3600"/>
                      </a:cubicBezTo>
                      <a:cubicBezTo>
                        <a:pt x="1061" y="3421"/>
                        <a:pt x="1568" y="3212"/>
                        <a:pt x="2091" y="3046"/>
                      </a:cubicBezTo>
                      <a:cubicBezTo>
                        <a:pt x="2313" y="2969"/>
                        <a:pt x="2544" y="2917"/>
                        <a:pt x="2776" y="2881"/>
                      </a:cubicBezTo>
                      <a:cubicBezTo>
                        <a:pt x="2773" y="4031"/>
                        <a:pt x="2781" y="5181"/>
                        <a:pt x="2785" y="6331"/>
                      </a:cubicBezTo>
                      <a:moveTo>
                        <a:pt x="2884" y="6247"/>
                      </a:moveTo>
                      <a:cubicBezTo>
                        <a:pt x="2863" y="5121"/>
                        <a:pt x="2861" y="3994"/>
                        <a:pt x="2867" y="2868"/>
                      </a:cubicBezTo>
                      <a:cubicBezTo>
                        <a:pt x="3162" y="2823"/>
                        <a:pt x="3460" y="2772"/>
                        <a:pt x="3759" y="2789"/>
                      </a:cubicBezTo>
                      <a:cubicBezTo>
                        <a:pt x="3831" y="2783"/>
                        <a:pt x="3874" y="2848"/>
                        <a:pt x="3912" y="2898"/>
                      </a:cubicBezTo>
                      <a:cubicBezTo>
                        <a:pt x="4245" y="3438"/>
                        <a:pt x="4445" y="4053"/>
                        <a:pt x="4823" y="4566"/>
                      </a:cubicBezTo>
                      <a:cubicBezTo>
                        <a:pt x="4889" y="4670"/>
                        <a:pt x="5021" y="4750"/>
                        <a:pt x="5011" y="4886"/>
                      </a:cubicBezTo>
                      <a:cubicBezTo>
                        <a:pt x="5010" y="5338"/>
                        <a:pt x="5013" y="5790"/>
                        <a:pt x="5009" y="6242"/>
                      </a:cubicBezTo>
                      <a:cubicBezTo>
                        <a:pt x="4301" y="6245"/>
                        <a:pt x="3592" y="6243"/>
                        <a:pt x="2884" y="6247"/>
                      </a:cubicBezTo>
                      <a:moveTo>
                        <a:pt x="5106" y="6243"/>
                      </a:moveTo>
                      <a:cubicBezTo>
                        <a:pt x="5105" y="5783"/>
                        <a:pt x="5108" y="5324"/>
                        <a:pt x="5106" y="4865"/>
                      </a:cubicBezTo>
                      <a:cubicBezTo>
                        <a:pt x="5179" y="4875"/>
                        <a:pt x="5253" y="4883"/>
                        <a:pt x="5326" y="4891"/>
                      </a:cubicBezTo>
                      <a:cubicBezTo>
                        <a:pt x="5328" y="5341"/>
                        <a:pt x="5330" y="5791"/>
                        <a:pt x="5322" y="6240"/>
                      </a:cubicBezTo>
                      <a:cubicBezTo>
                        <a:pt x="5250" y="6241"/>
                        <a:pt x="5178" y="6242"/>
                        <a:pt x="5106" y="6243"/>
                      </a:cubicBezTo>
                      <a:moveTo>
                        <a:pt x="5423" y="6241"/>
                      </a:moveTo>
                      <a:cubicBezTo>
                        <a:pt x="5423" y="5792"/>
                        <a:pt x="5424" y="5342"/>
                        <a:pt x="5425" y="4892"/>
                      </a:cubicBezTo>
                      <a:cubicBezTo>
                        <a:pt x="5599" y="4881"/>
                        <a:pt x="5774" y="4876"/>
                        <a:pt x="5948" y="4867"/>
                      </a:cubicBezTo>
                      <a:cubicBezTo>
                        <a:pt x="6433" y="4862"/>
                        <a:pt x="6915" y="4811"/>
                        <a:pt x="7399" y="4795"/>
                      </a:cubicBezTo>
                      <a:cubicBezTo>
                        <a:pt x="7401" y="5276"/>
                        <a:pt x="7404" y="5758"/>
                        <a:pt x="7402" y="6239"/>
                      </a:cubicBezTo>
                      <a:cubicBezTo>
                        <a:pt x="6742" y="6236"/>
                        <a:pt x="6083" y="6242"/>
                        <a:pt x="5423" y="6241"/>
                      </a:cubicBezTo>
                      <a:moveTo>
                        <a:pt x="5711" y="4523"/>
                      </a:moveTo>
                      <a:cubicBezTo>
                        <a:pt x="5401" y="3923"/>
                        <a:pt x="5099" y="3320"/>
                        <a:pt x="4805" y="2712"/>
                      </a:cubicBezTo>
                      <a:cubicBezTo>
                        <a:pt x="4637" y="2379"/>
                        <a:pt x="4487" y="2034"/>
                        <a:pt x="4278" y="1723"/>
                      </a:cubicBezTo>
                      <a:cubicBezTo>
                        <a:pt x="3798" y="1718"/>
                        <a:pt x="3326" y="1851"/>
                        <a:pt x="2883" y="2026"/>
                      </a:cubicBezTo>
                      <a:cubicBezTo>
                        <a:pt x="2887" y="1482"/>
                        <a:pt x="3190" y="977"/>
                        <a:pt x="3611" y="648"/>
                      </a:cubicBezTo>
                      <a:cubicBezTo>
                        <a:pt x="4132" y="244"/>
                        <a:pt x="4825" y="94"/>
                        <a:pt x="5472" y="181"/>
                      </a:cubicBezTo>
                      <a:cubicBezTo>
                        <a:pt x="5975" y="236"/>
                        <a:pt x="6465" y="441"/>
                        <a:pt x="6840" y="784"/>
                      </a:cubicBezTo>
                      <a:cubicBezTo>
                        <a:pt x="7163" y="1091"/>
                        <a:pt x="7403" y="1518"/>
                        <a:pt x="7380" y="1975"/>
                      </a:cubicBezTo>
                      <a:cubicBezTo>
                        <a:pt x="6830" y="1770"/>
                        <a:pt x="6243" y="1699"/>
                        <a:pt x="5661" y="1664"/>
                      </a:cubicBezTo>
                      <a:cubicBezTo>
                        <a:pt x="5582" y="1655"/>
                        <a:pt x="5496" y="1674"/>
                        <a:pt x="5424" y="1637"/>
                      </a:cubicBezTo>
                      <a:cubicBezTo>
                        <a:pt x="5373" y="1421"/>
                        <a:pt x="5450" y="1189"/>
                        <a:pt x="5375" y="977"/>
                      </a:cubicBezTo>
                      <a:cubicBezTo>
                        <a:pt x="5325" y="836"/>
                        <a:pt x="5082" y="836"/>
                        <a:pt x="5043" y="985"/>
                      </a:cubicBezTo>
                      <a:cubicBezTo>
                        <a:pt x="4975" y="1199"/>
                        <a:pt x="5030" y="1430"/>
                        <a:pt x="5007" y="1651"/>
                      </a:cubicBezTo>
                      <a:cubicBezTo>
                        <a:pt x="4814" y="1654"/>
                        <a:pt x="4619" y="1647"/>
                        <a:pt x="4430" y="1692"/>
                      </a:cubicBezTo>
                      <a:cubicBezTo>
                        <a:pt x="4520" y="1899"/>
                        <a:pt x="4629" y="2097"/>
                        <a:pt x="4727" y="2299"/>
                      </a:cubicBezTo>
                      <a:cubicBezTo>
                        <a:pt x="5107" y="3060"/>
                        <a:pt x="5460" y="3835"/>
                        <a:pt x="5861" y="4585"/>
                      </a:cubicBezTo>
                      <a:cubicBezTo>
                        <a:pt x="5901" y="4658"/>
                        <a:pt x="5930" y="4736"/>
                        <a:pt x="5956" y="4816"/>
                      </a:cubicBezTo>
                      <a:cubicBezTo>
                        <a:pt x="5817" y="4779"/>
                        <a:pt x="5773" y="4635"/>
                        <a:pt x="5711" y="4523"/>
                      </a:cubicBezTo>
                      <a:moveTo>
                        <a:pt x="6670" y="4548"/>
                      </a:moveTo>
                      <a:cubicBezTo>
                        <a:pt x="6499" y="4514"/>
                        <a:pt x="6376" y="4375"/>
                        <a:pt x="6282" y="4237"/>
                      </a:cubicBezTo>
                      <a:cubicBezTo>
                        <a:pt x="5988" y="3778"/>
                        <a:pt x="5777" y="3270"/>
                        <a:pt x="5617" y="2751"/>
                      </a:cubicBezTo>
                      <a:cubicBezTo>
                        <a:pt x="6207" y="2727"/>
                        <a:pt x="6808" y="2741"/>
                        <a:pt x="7378" y="2911"/>
                      </a:cubicBezTo>
                      <a:cubicBezTo>
                        <a:pt x="7390" y="3029"/>
                        <a:pt x="7399" y="3148"/>
                        <a:pt x="7397" y="3266"/>
                      </a:cubicBezTo>
                      <a:cubicBezTo>
                        <a:pt x="7395" y="3709"/>
                        <a:pt x="7401" y="4153"/>
                        <a:pt x="7400" y="4596"/>
                      </a:cubicBezTo>
                      <a:cubicBezTo>
                        <a:pt x="7156" y="4591"/>
                        <a:pt x="6910" y="4599"/>
                        <a:pt x="6670" y="4548"/>
                      </a:cubicBezTo>
                      <a:moveTo>
                        <a:pt x="5108" y="1615"/>
                      </a:moveTo>
                      <a:cubicBezTo>
                        <a:pt x="5127" y="1394"/>
                        <a:pt x="5044" y="1141"/>
                        <a:pt x="5181" y="947"/>
                      </a:cubicBezTo>
                      <a:cubicBezTo>
                        <a:pt x="5210" y="960"/>
                        <a:pt x="5267" y="986"/>
                        <a:pt x="5295" y="999"/>
                      </a:cubicBezTo>
                      <a:cubicBezTo>
                        <a:pt x="5330" y="1203"/>
                        <a:pt x="5318" y="1410"/>
                        <a:pt x="5319" y="1616"/>
                      </a:cubicBezTo>
                      <a:cubicBezTo>
                        <a:pt x="5248" y="1616"/>
                        <a:pt x="5178" y="1616"/>
                        <a:pt x="5108" y="16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Freeform 44">
                  <a:extLst>
                    <a:ext uri="{FF2B5EF4-FFF2-40B4-BE49-F238E27FC236}">
                      <a16:creationId xmlns:a16="http://schemas.microsoft.com/office/drawing/2014/main" id="{54C8E5DD-9E1D-4FB7-A64B-C43C58BC2B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150" y="887"/>
                  <a:ext cx="197" cy="204"/>
                </a:xfrm>
                <a:custGeom>
                  <a:avLst/>
                  <a:gdLst>
                    <a:gd name="T0" fmla="*/ 240 w 868"/>
                    <a:gd name="T1" fmla="*/ 848 h 901"/>
                    <a:gd name="T2" fmla="*/ 540 w 868"/>
                    <a:gd name="T3" fmla="*/ 867 h 901"/>
                    <a:gd name="T4" fmla="*/ 518 w 868"/>
                    <a:gd name="T5" fmla="*/ 744 h 901"/>
                    <a:gd name="T6" fmla="*/ 192 w 868"/>
                    <a:gd name="T7" fmla="*/ 650 h 901"/>
                    <a:gd name="T8" fmla="*/ 392 w 868"/>
                    <a:gd name="T9" fmla="*/ 212 h 901"/>
                    <a:gd name="T10" fmla="*/ 742 w 868"/>
                    <a:gd name="T11" fmla="*/ 403 h 901"/>
                    <a:gd name="T12" fmla="*/ 697 w 868"/>
                    <a:gd name="T13" fmla="*/ 575 h 901"/>
                    <a:gd name="T14" fmla="*/ 802 w 868"/>
                    <a:gd name="T15" fmla="*/ 636 h 901"/>
                    <a:gd name="T16" fmla="*/ 867 w 868"/>
                    <a:gd name="T17" fmla="*/ 403 h 901"/>
                    <a:gd name="T18" fmla="*/ 390 w 868"/>
                    <a:gd name="T19" fmla="*/ 72 h 901"/>
                    <a:gd name="T20" fmla="*/ 43 w 868"/>
                    <a:gd name="T21" fmla="*/ 424 h 901"/>
                    <a:gd name="T22" fmla="*/ 240 w 868"/>
                    <a:gd name="T23" fmla="*/ 848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68" h="901">
                      <a:moveTo>
                        <a:pt x="240" y="848"/>
                      </a:moveTo>
                      <a:cubicBezTo>
                        <a:pt x="332" y="901"/>
                        <a:pt x="441" y="876"/>
                        <a:pt x="540" y="867"/>
                      </a:cubicBezTo>
                      <a:cubicBezTo>
                        <a:pt x="533" y="826"/>
                        <a:pt x="525" y="785"/>
                        <a:pt x="518" y="744"/>
                      </a:cubicBezTo>
                      <a:cubicBezTo>
                        <a:pt x="403" y="752"/>
                        <a:pt x="254" y="774"/>
                        <a:pt x="192" y="650"/>
                      </a:cubicBezTo>
                      <a:cubicBezTo>
                        <a:pt x="80" y="480"/>
                        <a:pt x="237" y="285"/>
                        <a:pt x="392" y="212"/>
                      </a:cubicBezTo>
                      <a:cubicBezTo>
                        <a:pt x="529" y="116"/>
                        <a:pt x="746" y="237"/>
                        <a:pt x="742" y="403"/>
                      </a:cubicBezTo>
                      <a:cubicBezTo>
                        <a:pt x="735" y="462"/>
                        <a:pt x="714" y="518"/>
                        <a:pt x="697" y="575"/>
                      </a:cubicBezTo>
                      <a:cubicBezTo>
                        <a:pt x="732" y="596"/>
                        <a:pt x="767" y="616"/>
                        <a:pt x="802" y="636"/>
                      </a:cubicBezTo>
                      <a:cubicBezTo>
                        <a:pt x="830" y="561"/>
                        <a:pt x="868" y="485"/>
                        <a:pt x="867" y="403"/>
                      </a:cubicBezTo>
                      <a:cubicBezTo>
                        <a:pt x="851" y="181"/>
                        <a:pt x="606" y="0"/>
                        <a:pt x="390" y="72"/>
                      </a:cubicBezTo>
                      <a:cubicBezTo>
                        <a:pt x="232" y="130"/>
                        <a:pt x="86" y="255"/>
                        <a:pt x="43" y="424"/>
                      </a:cubicBezTo>
                      <a:cubicBezTo>
                        <a:pt x="0" y="588"/>
                        <a:pt x="95" y="768"/>
                        <a:pt x="240" y="84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Freeform 45">
                  <a:extLst>
                    <a:ext uri="{FF2B5EF4-FFF2-40B4-BE49-F238E27FC236}">
                      <a16:creationId xmlns:a16="http://schemas.microsoft.com/office/drawing/2014/main" id="{19B18873-1592-4C7C-B306-C160A5C0C9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76" y="927"/>
                  <a:ext cx="157" cy="144"/>
                </a:xfrm>
                <a:custGeom>
                  <a:avLst/>
                  <a:gdLst>
                    <a:gd name="T0" fmla="*/ 0 w 691"/>
                    <a:gd name="T1" fmla="*/ 69 h 637"/>
                    <a:gd name="T2" fmla="*/ 623 w 691"/>
                    <a:gd name="T3" fmla="*/ 637 h 637"/>
                    <a:gd name="T4" fmla="*/ 691 w 691"/>
                    <a:gd name="T5" fmla="*/ 530 h 637"/>
                    <a:gd name="T6" fmla="*/ 81 w 691"/>
                    <a:gd name="T7" fmla="*/ 0 h 637"/>
                    <a:gd name="T8" fmla="*/ 0 w 691"/>
                    <a:gd name="T9" fmla="*/ 69 h 6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1" h="637">
                      <a:moveTo>
                        <a:pt x="0" y="69"/>
                      </a:moveTo>
                      <a:cubicBezTo>
                        <a:pt x="184" y="281"/>
                        <a:pt x="413" y="450"/>
                        <a:pt x="623" y="637"/>
                      </a:cubicBezTo>
                      <a:cubicBezTo>
                        <a:pt x="645" y="601"/>
                        <a:pt x="668" y="566"/>
                        <a:pt x="691" y="530"/>
                      </a:cubicBezTo>
                      <a:cubicBezTo>
                        <a:pt x="489" y="352"/>
                        <a:pt x="286" y="174"/>
                        <a:pt x="81" y="0"/>
                      </a:cubicBezTo>
                      <a:cubicBezTo>
                        <a:pt x="61" y="17"/>
                        <a:pt x="20" y="52"/>
                        <a:pt x="0" y="6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Freeform 46">
                  <a:extLst>
                    <a:ext uri="{FF2B5EF4-FFF2-40B4-BE49-F238E27FC236}">
                      <a16:creationId xmlns:a16="http://schemas.microsoft.com/office/drawing/2014/main" id="{E2D9A71E-C310-4241-8894-139A0AD1EA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60" y="985"/>
                  <a:ext cx="203" cy="189"/>
                </a:xfrm>
                <a:custGeom>
                  <a:avLst/>
                  <a:gdLst>
                    <a:gd name="T0" fmla="*/ 0 w 896"/>
                    <a:gd name="T1" fmla="*/ 99 h 833"/>
                    <a:gd name="T2" fmla="*/ 471 w 896"/>
                    <a:gd name="T3" fmla="*/ 833 h 833"/>
                    <a:gd name="T4" fmla="*/ 560 w 896"/>
                    <a:gd name="T5" fmla="*/ 744 h 833"/>
                    <a:gd name="T6" fmla="*/ 169 w 896"/>
                    <a:gd name="T7" fmla="*/ 141 h 833"/>
                    <a:gd name="T8" fmla="*/ 880 w 896"/>
                    <a:gd name="T9" fmla="*/ 311 h 833"/>
                    <a:gd name="T10" fmla="*/ 896 w 896"/>
                    <a:gd name="T11" fmla="*/ 209 h 833"/>
                    <a:gd name="T12" fmla="*/ 52 w 896"/>
                    <a:gd name="T13" fmla="*/ 0 h 833"/>
                    <a:gd name="T14" fmla="*/ 0 w 896"/>
                    <a:gd name="T15" fmla="*/ 99 h 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96" h="833">
                      <a:moveTo>
                        <a:pt x="0" y="99"/>
                      </a:moveTo>
                      <a:cubicBezTo>
                        <a:pt x="157" y="344"/>
                        <a:pt x="316" y="587"/>
                        <a:pt x="471" y="833"/>
                      </a:cubicBezTo>
                      <a:cubicBezTo>
                        <a:pt x="493" y="811"/>
                        <a:pt x="538" y="766"/>
                        <a:pt x="560" y="744"/>
                      </a:cubicBezTo>
                      <a:cubicBezTo>
                        <a:pt x="439" y="537"/>
                        <a:pt x="287" y="350"/>
                        <a:pt x="169" y="141"/>
                      </a:cubicBezTo>
                      <a:cubicBezTo>
                        <a:pt x="409" y="184"/>
                        <a:pt x="635" y="294"/>
                        <a:pt x="880" y="311"/>
                      </a:cubicBezTo>
                      <a:cubicBezTo>
                        <a:pt x="884" y="285"/>
                        <a:pt x="892" y="234"/>
                        <a:pt x="896" y="209"/>
                      </a:cubicBezTo>
                      <a:cubicBezTo>
                        <a:pt x="614" y="142"/>
                        <a:pt x="337" y="55"/>
                        <a:pt x="52" y="0"/>
                      </a:cubicBezTo>
                      <a:cubicBezTo>
                        <a:pt x="39" y="25"/>
                        <a:pt x="13" y="75"/>
                        <a:pt x="0" y="9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Freeform 47">
                  <a:extLst>
                    <a:ext uri="{FF2B5EF4-FFF2-40B4-BE49-F238E27FC236}">
                      <a16:creationId xmlns:a16="http://schemas.microsoft.com/office/drawing/2014/main" id="{6A8376B0-89FF-47FC-884D-F8D667E5D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997" y="1144"/>
                  <a:ext cx="169" cy="120"/>
                </a:xfrm>
                <a:custGeom>
                  <a:avLst/>
                  <a:gdLst>
                    <a:gd name="T0" fmla="*/ 51 w 747"/>
                    <a:gd name="T1" fmla="*/ 529 h 529"/>
                    <a:gd name="T2" fmla="*/ 747 w 747"/>
                    <a:gd name="T3" fmla="*/ 112 h 529"/>
                    <a:gd name="T4" fmla="*/ 729 w 747"/>
                    <a:gd name="T5" fmla="*/ 0 h 529"/>
                    <a:gd name="T6" fmla="*/ 401 w 747"/>
                    <a:gd name="T7" fmla="*/ 167 h 529"/>
                    <a:gd name="T8" fmla="*/ 0 w 747"/>
                    <a:gd name="T9" fmla="*/ 419 h 529"/>
                    <a:gd name="T10" fmla="*/ 51 w 747"/>
                    <a:gd name="T11" fmla="*/ 529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7" h="529">
                      <a:moveTo>
                        <a:pt x="51" y="529"/>
                      </a:moveTo>
                      <a:cubicBezTo>
                        <a:pt x="289" y="400"/>
                        <a:pt x="509" y="241"/>
                        <a:pt x="747" y="112"/>
                      </a:cubicBezTo>
                      <a:cubicBezTo>
                        <a:pt x="741" y="75"/>
                        <a:pt x="735" y="37"/>
                        <a:pt x="729" y="0"/>
                      </a:cubicBezTo>
                      <a:cubicBezTo>
                        <a:pt x="607" y="25"/>
                        <a:pt x="506" y="102"/>
                        <a:pt x="401" y="167"/>
                      </a:cubicBezTo>
                      <a:cubicBezTo>
                        <a:pt x="268" y="251"/>
                        <a:pt x="134" y="335"/>
                        <a:pt x="0" y="419"/>
                      </a:cubicBezTo>
                      <a:cubicBezTo>
                        <a:pt x="13" y="446"/>
                        <a:pt x="38" y="502"/>
                        <a:pt x="51" y="5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Freeform 48">
                  <a:extLst>
                    <a:ext uri="{FF2B5EF4-FFF2-40B4-BE49-F238E27FC236}">
                      <a16:creationId xmlns:a16="http://schemas.microsoft.com/office/drawing/2014/main" id="{AB807089-D10B-4C78-9A04-A777835DB0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836" y="1168"/>
                  <a:ext cx="229" cy="219"/>
                </a:xfrm>
                <a:custGeom>
                  <a:avLst/>
                  <a:gdLst>
                    <a:gd name="T0" fmla="*/ 0 w 1010"/>
                    <a:gd name="T1" fmla="*/ 549 h 961"/>
                    <a:gd name="T2" fmla="*/ 715 w 1010"/>
                    <a:gd name="T3" fmla="*/ 961 h 961"/>
                    <a:gd name="T4" fmla="*/ 1010 w 1010"/>
                    <a:gd name="T5" fmla="*/ 420 h 961"/>
                    <a:gd name="T6" fmla="*/ 896 w 1010"/>
                    <a:gd name="T7" fmla="*/ 405 h 961"/>
                    <a:gd name="T8" fmla="*/ 674 w 1010"/>
                    <a:gd name="T9" fmla="*/ 793 h 961"/>
                    <a:gd name="T10" fmla="*/ 482 w 1010"/>
                    <a:gd name="T11" fmla="*/ 679 h 961"/>
                    <a:gd name="T12" fmla="*/ 702 w 1010"/>
                    <a:gd name="T13" fmla="*/ 282 h 961"/>
                    <a:gd name="T14" fmla="*/ 583 w 1010"/>
                    <a:gd name="T15" fmla="*/ 263 h 961"/>
                    <a:gd name="T16" fmla="*/ 384 w 1010"/>
                    <a:gd name="T17" fmla="*/ 617 h 961"/>
                    <a:gd name="T18" fmla="*/ 160 w 1010"/>
                    <a:gd name="T19" fmla="*/ 499 h 961"/>
                    <a:gd name="T20" fmla="*/ 387 w 1010"/>
                    <a:gd name="T21" fmla="*/ 87 h 961"/>
                    <a:gd name="T22" fmla="*/ 316 w 1010"/>
                    <a:gd name="T23" fmla="*/ 0 h 961"/>
                    <a:gd name="T24" fmla="*/ 0 w 1010"/>
                    <a:gd name="T25" fmla="*/ 549 h 9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10" h="961">
                      <a:moveTo>
                        <a:pt x="0" y="549"/>
                      </a:moveTo>
                      <a:cubicBezTo>
                        <a:pt x="237" y="688"/>
                        <a:pt x="473" y="830"/>
                        <a:pt x="715" y="961"/>
                      </a:cubicBezTo>
                      <a:cubicBezTo>
                        <a:pt x="814" y="781"/>
                        <a:pt x="927" y="608"/>
                        <a:pt x="1010" y="420"/>
                      </a:cubicBezTo>
                      <a:cubicBezTo>
                        <a:pt x="982" y="416"/>
                        <a:pt x="925" y="409"/>
                        <a:pt x="896" y="405"/>
                      </a:cubicBezTo>
                      <a:cubicBezTo>
                        <a:pt x="826" y="536"/>
                        <a:pt x="749" y="665"/>
                        <a:pt x="674" y="793"/>
                      </a:cubicBezTo>
                      <a:cubicBezTo>
                        <a:pt x="610" y="755"/>
                        <a:pt x="546" y="717"/>
                        <a:pt x="482" y="679"/>
                      </a:cubicBezTo>
                      <a:cubicBezTo>
                        <a:pt x="554" y="546"/>
                        <a:pt x="633" y="417"/>
                        <a:pt x="702" y="282"/>
                      </a:cubicBezTo>
                      <a:cubicBezTo>
                        <a:pt x="662" y="276"/>
                        <a:pt x="623" y="269"/>
                        <a:pt x="583" y="263"/>
                      </a:cubicBezTo>
                      <a:cubicBezTo>
                        <a:pt x="517" y="381"/>
                        <a:pt x="450" y="499"/>
                        <a:pt x="384" y="617"/>
                      </a:cubicBezTo>
                      <a:cubicBezTo>
                        <a:pt x="309" y="579"/>
                        <a:pt x="234" y="539"/>
                        <a:pt x="160" y="499"/>
                      </a:cubicBezTo>
                      <a:cubicBezTo>
                        <a:pt x="231" y="359"/>
                        <a:pt x="329" y="233"/>
                        <a:pt x="387" y="87"/>
                      </a:cubicBezTo>
                      <a:cubicBezTo>
                        <a:pt x="371" y="53"/>
                        <a:pt x="340" y="28"/>
                        <a:pt x="316" y="0"/>
                      </a:cubicBezTo>
                      <a:cubicBezTo>
                        <a:pt x="208" y="181"/>
                        <a:pt x="95" y="360"/>
                        <a:pt x="0" y="54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Freeform 49">
                  <a:extLst>
                    <a:ext uri="{FF2B5EF4-FFF2-40B4-BE49-F238E27FC236}">
                      <a16:creationId xmlns:a16="http://schemas.microsoft.com/office/drawing/2014/main" id="{B03F00E4-33ED-451A-AC69-2659D54749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15" y="1263"/>
                  <a:ext cx="219" cy="185"/>
                </a:xfrm>
                <a:custGeom>
                  <a:avLst/>
                  <a:gdLst>
                    <a:gd name="T0" fmla="*/ 67 w 964"/>
                    <a:gd name="T1" fmla="*/ 640 h 818"/>
                    <a:gd name="T2" fmla="*/ 165 w 964"/>
                    <a:gd name="T3" fmla="*/ 785 h 818"/>
                    <a:gd name="T4" fmla="*/ 964 w 964"/>
                    <a:gd name="T5" fmla="*/ 675 h 818"/>
                    <a:gd name="T6" fmla="*/ 931 w 964"/>
                    <a:gd name="T7" fmla="*/ 567 h 818"/>
                    <a:gd name="T8" fmla="*/ 647 w 964"/>
                    <a:gd name="T9" fmla="*/ 587 h 818"/>
                    <a:gd name="T10" fmla="*/ 488 w 964"/>
                    <a:gd name="T11" fmla="*/ 312 h 818"/>
                    <a:gd name="T12" fmla="*/ 654 w 964"/>
                    <a:gd name="T13" fmla="*/ 110 h 818"/>
                    <a:gd name="T14" fmla="*/ 582 w 964"/>
                    <a:gd name="T15" fmla="*/ 0 h 818"/>
                    <a:gd name="T16" fmla="*/ 67 w 964"/>
                    <a:gd name="T17" fmla="*/ 640 h 818"/>
                    <a:gd name="T18" fmla="*/ 210 w 964"/>
                    <a:gd name="T19" fmla="*/ 657 h 818"/>
                    <a:gd name="T20" fmla="*/ 415 w 964"/>
                    <a:gd name="T21" fmla="*/ 405 h 818"/>
                    <a:gd name="T22" fmla="*/ 529 w 964"/>
                    <a:gd name="T23" fmla="*/ 609 h 818"/>
                    <a:gd name="T24" fmla="*/ 210 w 964"/>
                    <a:gd name="T25" fmla="*/ 657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4" h="818">
                      <a:moveTo>
                        <a:pt x="67" y="640"/>
                      </a:moveTo>
                      <a:cubicBezTo>
                        <a:pt x="0" y="703"/>
                        <a:pt x="83" y="818"/>
                        <a:pt x="165" y="785"/>
                      </a:cubicBezTo>
                      <a:cubicBezTo>
                        <a:pt x="431" y="748"/>
                        <a:pt x="698" y="716"/>
                        <a:pt x="964" y="675"/>
                      </a:cubicBezTo>
                      <a:cubicBezTo>
                        <a:pt x="956" y="648"/>
                        <a:pt x="940" y="594"/>
                        <a:pt x="931" y="567"/>
                      </a:cubicBezTo>
                      <a:cubicBezTo>
                        <a:pt x="836" y="569"/>
                        <a:pt x="741" y="577"/>
                        <a:pt x="647" y="587"/>
                      </a:cubicBezTo>
                      <a:cubicBezTo>
                        <a:pt x="591" y="497"/>
                        <a:pt x="540" y="405"/>
                        <a:pt x="488" y="312"/>
                      </a:cubicBezTo>
                      <a:cubicBezTo>
                        <a:pt x="544" y="245"/>
                        <a:pt x="598" y="177"/>
                        <a:pt x="654" y="110"/>
                      </a:cubicBezTo>
                      <a:cubicBezTo>
                        <a:pt x="630" y="74"/>
                        <a:pt x="606" y="37"/>
                        <a:pt x="582" y="0"/>
                      </a:cubicBezTo>
                      <a:cubicBezTo>
                        <a:pt x="410" y="213"/>
                        <a:pt x="232" y="421"/>
                        <a:pt x="67" y="640"/>
                      </a:cubicBezTo>
                      <a:moveTo>
                        <a:pt x="210" y="657"/>
                      </a:moveTo>
                      <a:cubicBezTo>
                        <a:pt x="272" y="568"/>
                        <a:pt x="341" y="484"/>
                        <a:pt x="415" y="405"/>
                      </a:cubicBezTo>
                      <a:cubicBezTo>
                        <a:pt x="455" y="472"/>
                        <a:pt x="493" y="540"/>
                        <a:pt x="529" y="609"/>
                      </a:cubicBezTo>
                      <a:cubicBezTo>
                        <a:pt x="422" y="627"/>
                        <a:pt x="316" y="645"/>
                        <a:pt x="210" y="65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Freeform 50">
                  <a:extLst>
                    <a:ext uri="{FF2B5EF4-FFF2-40B4-BE49-F238E27FC236}">
                      <a16:creationId xmlns:a16="http://schemas.microsoft.com/office/drawing/2014/main" id="{24CD07DF-3604-4524-9140-DBE767D816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6926" y="1352"/>
                  <a:ext cx="220" cy="227"/>
                </a:xfrm>
                <a:custGeom>
                  <a:avLst/>
                  <a:gdLst>
                    <a:gd name="T0" fmla="*/ 0 w 968"/>
                    <a:gd name="T1" fmla="*/ 686 h 999"/>
                    <a:gd name="T2" fmla="*/ 757 w 968"/>
                    <a:gd name="T3" fmla="*/ 999 h 999"/>
                    <a:gd name="T4" fmla="*/ 941 w 968"/>
                    <a:gd name="T5" fmla="*/ 536 h 999"/>
                    <a:gd name="T6" fmla="*/ 767 w 968"/>
                    <a:gd name="T7" fmla="*/ 286 h 999"/>
                    <a:gd name="T8" fmla="*/ 522 w 968"/>
                    <a:gd name="T9" fmla="*/ 363 h 999"/>
                    <a:gd name="T10" fmla="*/ 277 w 968"/>
                    <a:gd name="T11" fmla="*/ 0 h 999"/>
                    <a:gd name="T12" fmla="*/ 245 w 968"/>
                    <a:gd name="T13" fmla="*/ 149 h 999"/>
                    <a:gd name="T14" fmla="*/ 435 w 968"/>
                    <a:gd name="T15" fmla="*/ 483 h 999"/>
                    <a:gd name="T16" fmla="*/ 385 w 968"/>
                    <a:gd name="T17" fmla="*/ 703 h 999"/>
                    <a:gd name="T18" fmla="*/ 44 w 968"/>
                    <a:gd name="T19" fmla="*/ 573 h 999"/>
                    <a:gd name="T20" fmla="*/ 0 w 968"/>
                    <a:gd name="T21" fmla="*/ 686 h 999"/>
                    <a:gd name="T22" fmla="*/ 483 w 968"/>
                    <a:gd name="T23" fmla="*/ 754 h 999"/>
                    <a:gd name="T24" fmla="*/ 637 w 968"/>
                    <a:gd name="T25" fmla="*/ 442 h 999"/>
                    <a:gd name="T26" fmla="*/ 823 w 968"/>
                    <a:gd name="T27" fmla="*/ 538 h 999"/>
                    <a:gd name="T28" fmla="*/ 713 w 968"/>
                    <a:gd name="T29" fmla="*/ 832 h 999"/>
                    <a:gd name="T30" fmla="*/ 483 w 968"/>
                    <a:gd name="T31" fmla="*/ 754 h 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68" h="999">
                      <a:moveTo>
                        <a:pt x="0" y="686"/>
                      </a:moveTo>
                      <a:cubicBezTo>
                        <a:pt x="255" y="785"/>
                        <a:pt x="501" y="905"/>
                        <a:pt x="757" y="999"/>
                      </a:cubicBezTo>
                      <a:cubicBezTo>
                        <a:pt x="822" y="846"/>
                        <a:pt x="908" y="700"/>
                        <a:pt x="941" y="536"/>
                      </a:cubicBezTo>
                      <a:cubicBezTo>
                        <a:pt x="968" y="421"/>
                        <a:pt x="873" y="313"/>
                        <a:pt x="767" y="286"/>
                      </a:cubicBezTo>
                      <a:cubicBezTo>
                        <a:pt x="677" y="268"/>
                        <a:pt x="598" y="327"/>
                        <a:pt x="522" y="363"/>
                      </a:cubicBezTo>
                      <a:cubicBezTo>
                        <a:pt x="451" y="235"/>
                        <a:pt x="369" y="113"/>
                        <a:pt x="277" y="0"/>
                      </a:cubicBezTo>
                      <a:cubicBezTo>
                        <a:pt x="265" y="50"/>
                        <a:pt x="250" y="98"/>
                        <a:pt x="245" y="149"/>
                      </a:cubicBezTo>
                      <a:cubicBezTo>
                        <a:pt x="290" y="270"/>
                        <a:pt x="388" y="363"/>
                        <a:pt x="435" y="483"/>
                      </a:cubicBezTo>
                      <a:cubicBezTo>
                        <a:pt x="448" y="560"/>
                        <a:pt x="405" y="632"/>
                        <a:pt x="385" y="703"/>
                      </a:cubicBezTo>
                      <a:cubicBezTo>
                        <a:pt x="271" y="660"/>
                        <a:pt x="159" y="614"/>
                        <a:pt x="44" y="573"/>
                      </a:cubicBezTo>
                      <a:cubicBezTo>
                        <a:pt x="29" y="611"/>
                        <a:pt x="15" y="648"/>
                        <a:pt x="0" y="686"/>
                      </a:cubicBezTo>
                      <a:moveTo>
                        <a:pt x="483" y="754"/>
                      </a:moveTo>
                      <a:cubicBezTo>
                        <a:pt x="527" y="647"/>
                        <a:pt x="558" y="529"/>
                        <a:pt x="637" y="442"/>
                      </a:cubicBezTo>
                      <a:cubicBezTo>
                        <a:pt x="700" y="369"/>
                        <a:pt x="847" y="443"/>
                        <a:pt x="823" y="538"/>
                      </a:cubicBezTo>
                      <a:cubicBezTo>
                        <a:pt x="805" y="642"/>
                        <a:pt x="751" y="735"/>
                        <a:pt x="713" y="832"/>
                      </a:cubicBezTo>
                      <a:cubicBezTo>
                        <a:pt x="636" y="808"/>
                        <a:pt x="560" y="781"/>
                        <a:pt x="483" y="7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Freeform 51">
                  <a:extLst>
                    <a:ext uri="{FF2B5EF4-FFF2-40B4-BE49-F238E27FC236}">
                      <a16:creationId xmlns:a16="http://schemas.microsoft.com/office/drawing/2014/main" id="{A0BE33A7-2AA8-49D1-9253-2FBB8BD378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817" y="1410"/>
                  <a:ext cx="226" cy="205"/>
                </a:xfrm>
                <a:custGeom>
                  <a:avLst/>
                  <a:gdLst>
                    <a:gd name="T0" fmla="*/ 210 w 996"/>
                    <a:gd name="T1" fmla="*/ 905 h 905"/>
                    <a:gd name="T2" fmla="*/ 996 w 996"/>
                    <a:gd name="T3" fmla="*/ 603 h 905"/>
                    <a:gd name="T4" fmla="*/ 938 w 996"/>
                    <a:gd name="T5" fmla="*/ 497 h 905"/>
                    <a:gd name="T6" fmla="*/ 592 w 996"/>
                    <a:gd name="T7" fmla="*/ 622 h 905"/>
                    <a:gd name="T8" fmla="*/ 453 w 996"/>
                    <a:gd name="T9" fmla="*/ 251 h 905"/>
                    <a:gd name="T10" fmla="*/ 805 w 996"/>
                    <a:gd name="T11" fmla="*/ 113 h 905"/>
                    <a:gd name="T12" fmla="*/ 752 w 996"/>
                    <a:gd name="T13" fmla="*/ 0 h 905"/>
                    <a:gd name="T14" fmla="*/ 0 w 996"/>
                    <a:gd name="T15" fmla="*/ 285 h 905"/>
                    <a:gd name="T16" fmla="*/ 25 w 996"/>
                    <a:gd name="T17" fmla="*/ 405 h 905"/>
                    <a:gd name="T18" fmla="*/ 344 w 996"/>
                    <a:gd name="T19" fmla="*/ 302 h 905"/>
                    <a:gd name="T20" fmla="*/ 480 w 996"/>
                    <a:gd name="T21" fmla="*/ 665 h 905"/>
                    <a:gd name="T22" fmla="*/ 184 w 996"/>
                    <a:gd name="T23" fmla="*/ 783 h 905"/>
                    <a:gd name="T24" fmla="*/ 210 w 996"/>
                    <a:gd name="T25" fmla="*/ 905 h 9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96" h="905">
                      <a:moveTo>
                        <a:pt x="210" y="905"/>
                      </a:moveTo>
                      <a:cubicBezTo>
                        <a:pt x="472" y="804"/>
                        <a:pt x="735" y="705"/>
                        <a:pt x="996" y="603"/>
                      </a:cubicBezTo>
                      <a:cubicBezTo>
                        <a:pt x="978" y="567"/>
                        <a:pt x="960" y="531"/>
                        <a:pt x="938" y="497"/>
                      </a:cubicBezTo>
                      <a:cubicBezTo>
                        <a:pt x="819" y="527"/>
                        <a:pt x="708" y="583"/>
                        <a:pt x="592" y="622"/>
                      </a:cubicBezTo>
                      <a:cubicBezTo>
                        <a:pt x="541" y="500"/>
                        <a:pt x="495" y="376"/>
                        <a:pt x="453" y="251"/>
                      </a:cubicBezTo>
                      <a:cubicBezTo>
                        <a:pt x="570" y="204"/>
                        <a:pt x="688" y="160"/>
                        <a:pt x="805" y="113"/>
                      </a:cubicBezTo>
                      <a:cubicBezTo>
                        <a:pt x="792" y="85"/>
                        <a:pt x="765" y="29"/>
                        <a:pt x="752" y="0"/>
                      </a:cubicBezTo>
                      <a:cubicBezTo>
                        <a:pt x="499" y="89"/>
                        <a:pt x="253" y="196"/>
                        <a:pt x="0" y="285"/>
                      </a:cubicBezTo>
                      <a:cubicBezTo>
                        <a:pt x="8" y="325"/>
                        <a:pt x="17" y="365"/>
                        <a:pt x="25" y="405"/>
                      </a:cubicBezTo>
                      <a:cubicBezTo>
                        <a:pt x="131" y="370"/>
                        <a:pt x="237" y="335"/>
                        <a:pt x="344" y="302"/>
                      </a:cubicBezTo>
                      <a:cubicBezTo>
                        <a:pt x="389" y="423"/>
                        <a:pt x="434" y="544"/>
                        <a:pt x="480" y="665"/>
                      </a:cubicBezTo>
                      <a:cubicBezTo>
                        <a:pt x="381" y="704"/>
                        <a:pt x="282" y="742"/>
                        <a:pt x="184" y="783"/>
                      </a:cubicBezTo>
                      <a:cubicBezTo>
                        <a:pt x="193" y="824"/>
                        <a:pt x="201" y="864"/>
                        <a:pt x="210" y="90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Freeform 52">
                  <a:extLst>
                    <a:ext uri="{FF2B5EF4-FFF2-40B4-BE49-F238E27FC236}">
                      <a16:creationId xmlns:a16="http://schemas.microsoft.com/office/drawing/2014/main" id="{F977C137-78BE-4C18-AABA-698BA362F1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10" y="1561"/>
                  <a:ext cx="199" cy="180"/>
                </a:xfrm>
                <a:custGeom>
                  <a:avLst/>
                  <a:gdLst>
                    <a:gd name="T0" fmla="*/ 395 w 879"/>
                    <a:gd name="T1" fmla="*/ 586 h 794"/>
                    <a:gd name="T2" fmla="*/ 579 w 879"/>
                    <a:gd name="T3" fmla="*/ 776 h 794"/>
                    <a:gd name="T4" fmla="*/ 868 w 879"/>
                    <a:gd name="T5" fmla="*/ 442 h 794"/>
                    <a:gd name="T6" fmla="*/ 723 w 879"/>
                    <a:gd name="T7" fmla="*/ 167 h 794"/>
                    <a:gd name="T8" fmla="*/ 646 w 879"/>
                    <a:gd name="T9" fmla="*/ 247 h 794"/>
                    <a:gd name="T10" fmla="*/ 715 w 879"/>
                    <a:gd name="T11" fmla="*/ 577 h 794"/>
                    <a:gd name="T12" fmla="*/ 522 w 879"/>
                    <a:gd name="T13" fmla="*/ 634 h 794"/>
                    <a:gd name="T14" fmla="*/ 513 w 879"/>
                    <a:gd name="T15" fmla="*/ 200 h 794"/>
                    <a:gd name="T16" fmla="*/ 179 w 879"/>
                    <a:gd name="T17" fmla="*/ 78 h 794"/>
                    <a:gd name="T18" fmla="*/ 23 w 879"/>
                    <a:gd name="T19" fmla="*/ 507 h 794"/>
                    <a:gd name="T20" fmla="*/ 205 w 879"/>
                    <a:gd name="T21" fmla="*/ 705 h 794"/>
                    <a:gd name="T22" fmla="*/ 251 w 879"/>
                    <a:gd name="T23" fmla="*/ 612 h 794"/>
                    <a:gd name="T24" fmla="*/ 162 w 879"/>
                    <a:gd name="T25" fmla="*/ 280 h 794"/>
                    <a:gd name="T26" fmla="*/ 377 w 879"/>
                    <a:gd name="T27" fmla="*/ 172 h 794"/>
                    <a:gd name="T28" fmla="*/ 395 w 879"/>
                    <a:gd name="T29" fmla="*/ 586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79" h="794">
                      <a:moveTo>
                        <a:pt x="395" y="586"/>
                      </a:moveTo>
                      <a:cubicBezTo>
                        <a:pt x="405" y="679"/>
                        <a:pt x="479" y="777"/>
                        <a:pt x="579" y="776"/>
                      </a:cubicBezTo>
                      <a:cubicBezTo>
                        <a:pt x="758" y="794"/>
                        <a:pt x="862" y="596"/>
                        <a:pt x="868" y="442"/>
                      </a:cubicBezTo>
                      <a:cubicBezTo>
                        <a:pt x="879" y="328"/>
                        <a:pt x="791" y="244"/>
                        <a:pt x="723" y="167"/>
                      </a:cubicBezTo>
                      <a:cubicBezTo>
                        <a:pt x="703" y="187"/>
                        <a:pt x="665" y="227"/>
                        <a:pt x="646" y="247"/>
                      </a:cubicBezTo>
                      <a:cubicBezTo>
                        <a:pt x="723" y="339"/>
                        <a:pt x="789" y="461"/>
                        <a:pt x="715" y="577"/>
                      </a:cubicBezTo>
                      <a:cubicBezTo>
                        <a:pt x="689" y="664"/>
                        <a:pt x="590" y="643"/>
                        <a:pt x="522" y="634"/>
                      </a:cubicBezTo>
                      <a:cubicBezTo>
                        <a:pt x="513" y="490"/>
                        <a:pt x="537" y="343"/>
                        <a:pt x="513" y="200"/>
                      </a:cubicBezTo>
                      <a:cubicBezTo>
                        <a:pt x="483" y="57"/>
                        <a:pt x="294" y="0"/>
                        <a:pt x="179" y="78"/>
                      </a:cubicBezTo>
                      <a:cubicBezTo>
                        <a:pt x="36" y="163"/>
                        <a:pt x="0" y="354"/>
                        <a:pt x="23" y="507"/>
                      </a:cubicBezTo>
                      <a:cubicBezTo>
                        <a:pt x="35" y="606"/>
                        <a:pt x="132" y="654"/>
                        <a:pt x="205" y="705"/>
                      </a:cubicBezTo>
                      <a:cubicBezTo>
                        <a:pt x="217" y="682"/>
                        <a:pt x="240" y="636"/>
                        <a:pt x="251" y="612"/>
                      </a:cubicBezTo>
                      <a:cubicBezTo>
                        <a:pt x="157" y="529"/>
                        <a:pt x="94" y="401"/>
                        <a:pt x="162" y="280"/>
                      </a:cubicBezTo>
                      <a:cubicBezTo>
                        <a:pt x="189" y="180"/>
                        <a:pt x="288" y="168"/>
                        <a:pt x="377" y="172"/>
                      </a:cubicBezTo>
                      <a:cubicBezTo>
                        <a:pt x="399" y="309"/>
                        <a:pt x="385" y="448"/>
                        <a:pt x="395" y="5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Freeform 53">
                  <a:extLst>
                    <a:ext uri="{FF2B5EF4-FFF2-40B4-BE49-F238E27FC236}">
                      <a16:creationId xmlns:a16="http://schemas.microsoft.com/office/drawing/2014/main" id="{0FEF1FC5-33DF-424D-93B0-45C7A9AF5C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55" y="1617"/>
                  <a:ext cx="227" cy="181"/>
                </a:xfrm>
                <a:custGeom>
                  <a:avLst/>
                  <a:gdLst>
                    <a:gd name="T0" fmla="*/ 157 w 1001"/>
                    <a:gd name="T1" fmla="*/ 797 h 797"/>
                    <a:gd name="T2" fmla="*/ 752 w 1001"/>
                    <a:gd name="T3" fmla="*/ 636 h 797"/>
                    <a:gd name="T4" fmla="*/ 719 w 1001"/>
                    <a:gd name="T5" fmla="*/ 38 h 797"/>
                    <a:gd name="T6" fmla="*/ 0 w 1001"/>
                    <a:gd name="T7" fmla="*/ 172 h 797"/>
                    <a:gd name="T8" fmla="*/ 27 w 1001"/>
                    <a:gd name="T9" fmla="*/ 294 h 797"/>
                    <a:gd name="T10" fmla="*/ 594 w 1001"/>
                    <a:gd name="T11" fmla="*/ 153 h 797"/>
                    <a:gd name="T12" fmla="*/ 699 w 1001"/>
                    <a:gd name="T13" fmla="*/ 519 h 797"/>
                    <a:gd name="T14" fmla="*/ 147 w 1001"/>
                    <a:gd name="T15" fmla="*/ 677 h 797"/>
                    <a:gd name="T16" fmla="*/ 157 w 1001"/>
                    <a:gd name="T17" fmla="*/ 797 h 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1" h="797">
                      <a:moveTo>
                        <a:pt x="157" y="797"/>
                      </a:moveTo>
                      <a:cubicBezTo>
                        <a:pt x="358" y="758"/>
                        <a:pt x="561" y="712"/>
                        <a:pt x="752" y="636"/>
                      </a:cubicBezTo>
                      <a:cubicBezTo>
                        <a:pt x="1001" y="533"/>
                        <a:pt x="941" y="136"/>
                        <a:pt x="719" y="38"/>
                      </a:cubicBezTo>
                      <a:cubicBezTo>
                        <a:pt x="473" y="0"/>
                        <a:pt x="237" y="119"/>
                        <a:pt x="0" y="172"/>
                      </a:cubicBezTo>
                      <a:cubicBezTo>
                        <a:pt x="9" y="213"/>
                        <a:pt x="18" y="253"/>
                        <a:pt x="27" y="294"/>
                      </a:cubicBezTo>
                      <a:cubicBezTo>
                        <a:pt x="217" y="251"/>
                        <a:pt x="401" y="184"/>
                        <a:pt x="594" y="153"/>
                      </a:cubicBezTo>
                      <a:cubicBezTo>
                        <a:pt x="786" y="112"/>
                        <a:pt x="876" y="450"/>
                        <a:pt x="699" y="519"/>
                      </a:cubicBezTo>
                      <a:cubicBezTo>
                        <a:pt x="523" y="595"/>
                        <a:pt x="330" y="623"/>
                        <a:pt x="147" y="677"/>
                      </a:cubicBezTo>
                      <a:cubicBezTo>
                        <a:pt x="150" y="718"/>
                        <a:pt x="154" y="757"/>
                        <a:pt x="157" y="7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Freeform 54">
                  <a:extLst>
                    <a:ext uri="{FF2B5EF4-FFF2-40B4-BE49-F238E27FC236}">
                      <a16:creationId xmlns:a16="http://schemas.microsoft.com/office/drawing/2014/main" id="{80AFDB4F-C261-4E76-8907-F1DF34C1C6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54" y="1754"/>
                  <a:ext cx="182" cy="62"/>
                </a:xfrm>
                <a:custGeom>
                  <a:avLst/>
                  <a:gdLst>
                    <a:gd name="T0" fmla="*/ 0 w 799"/>
                    <a:gd name="T1" fmla="*/ 121 h 276"/>
                    <a:gd name="T2" fmla="*/ 797 w 799"/>
                    <a:gd name="T3" fmla="*/ 276 h 276"/>
                    <a:gd name="T4" fmla="*/ 799 w 799"/>
                    <a:gd name="T5" fmla="*/ 143 h 276"/>
                    <a:gd name="T6" fmla="*/ 4 w 799"/>
                    <a:gd name="T7" fmla="*/ 0 h 276"/>
                    <a:gd name="T8" fmla="*/ 0 w 799"/>
                    <a:gd name="T9" fmla="*/ 121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9" h="276">
                      <a:moveTo>
                        <a:pt x="0" y="121"/>
                      </a:moveTo>
                      <a:cubicBezTo>
                        <a:pt x="265" y="177"/>
                        <a:pt x="531" y="227"/>
                        <a:pt x="797" y="276"/>
                      </a:cubicBezTo>
                      <a:cubicBezTo>
                        <a:pt x="798" y="232"/>
                        <a:pt x="798" y="187"/>
                        <a:pt x="799" y="143"/>
                      </a:cubicBezTo>
                      <a:cubicBezTo>
                        <a:pt x="532" y="105"/>
                        <a:pt x="271" y="36"/>
                        <a:pt x="4" y="0"/>
                      </a:cubicBezTo>
                      <a:cubicBezTo>
                        <a:pt x="3" y="40"/>
                        <a:pt x="1" y="81"/>
                        <a:pt x="0" y="12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Freeform 55">
                  <a:extLst>
                    <a:ext uri="{FF2B5EF4-FFF2-40B4-BE49-F238E27FC236}">
                      <a16:creationId xmlns:a16="http://schemas.microsoft.com/office/drawing/2014/main" id="{CA753F64-6964-4FBE-87CB-1EBB346B4C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26" y="1836"/>
                  <a:ext cx="202" cy="169"/>
                </a:xfrm>
                <a:custGeom>
                  <a:avLst/>
                  <a:gdLst>
                    <a:gd name="T0" fmla="*/ 76 w 890"/>
                    <a:gd name="T1" fmla="*/ 743 h 743"/>
                    <a:gd name="T2" fmla="*/ 890 w 890"/>
                    <a:gd name="T3" fmla="*/ 642 h 743"/>
                    <a:gd name="T4" fmla="*/ 884 w 890"/>
                    <a:gd name="T5" fmla="*/ 518 h 743"/>
                    <a:gd name="T6" fmla="*/ 504 w 890"/>
                    <a:gd name="T7" fmla="*/ 563 h 743"/>
                    <a:gd name="T8" fmla="*/ 459 w 890"/>
                    <a:gd name="T9" fmla="*/ 189 h 743"/>
                    <a:gd name="T10" fmla="*/ 845 w 890"/>
                    <a:gd name="T11" fmla="*/ 123 h 743"/>
                    <a:gd name="T12" fmla="*/ 797 w 890"/>
                    <a:gd name="T13" fmla="*/ 0 h 743"/>
                    <a:gd name="T14" fmla="*/ 0 w 890"/>
                    <a:gd name="T15" fmla="*/ 97 h 743"/>
                    <a:gd name="T16" fmla="*/ 4 w 890"/>
                    <a:gd name="T17" fmla="*/ 218 h 743"/>
                    <a:gd name="T18" fmla="*/ 340 w 890"/>
                    <a:gd name="T19" fmla="*/ 179 h 743"/>
                    <a:gd name="T20" fmla="*/ 369 w 890"/>
                    <a:gd name="T21" fmla="*/ 574 h 743"/>
                    <a:gd name="T22" fmla="*/ 65 w 890"/>
                    <a:gd name="T23" fmla="*/ 615 h 743"/>
                    <a:gd name="T24" fmla="*/ 76 w 890"/>
                    <a:gd name="T25" fmla="*/ 743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90" h="743">
                      <a:moveTo>
                        <a:pt x="76" y="743"/>
                      </a:moveTo>
                      <a:cubicBezTo>
                        <a:pt x="348" y="710"/>
                        <a:pt x="619" y="680"/>
                        <a:pt x="890" y="642"/>
                      </a:cubicBezTo>
                      <a:cubicBezTo>
                        <a:pt x="888" y="601"/>
                        <a:pt x="886" y="560"/>
                        <a:pt x="884" y="518"/>
                      </a:cubicBezTo>
                      <a:cubicBezTo>
                        <a:pt x="757" y="529"/>
                        <a:pt x="630" y="546"/>
                        <a:pt x="504" y="563"/>
                      </a:cubicBezTo>
                      <a:cubicBezTo>
                        <a:pt x="491" y="438"/>
                        <a:pt x="470" y="314"/>
                        <a:pt x="459" y="189"/>
                      </a:cubicBezTo>
                      <a:cubicBezTo>
                        <a:pt x="574" y="126"/>
                        <a:pt x="718" y="146"/>
                        <a:pt x="845" y="123"/>
                      </a:cubicBezTo>
                      <a:cubicBezTo>
                        <a:pt x="831" y="81"/>
                        <a:pt x="815" y="40"/>
                        <a:pt x="797" y="0"/>
                      </a:cubicBezTo>
                      <a:cubicBezTo>
                        <a:pt x="531" y="23"/>
                        <a:pt x="265" y="60"/>
                        <a:pt x="0" y="97"/>
                      </a:cubicBezTo>
                      <a:cubicBezTo>
                        <a:pt x="1" y="137"/>
                        <a:pt x="3" y="177"/>
                        <a:pt x="4" y="218"/>
                      </a:cubicBezTo>
                      <a:cubicBezTo>
                        <a:pt x="116" y="210"/>
                        <a:pt x="228" y="196"/>
                        <a:pt x="340" y="179"/>
                      </a:cubicBezTo>
                      <a:cubicBezTo>
                        <a:pt x="346" y="310"/>
                        <a:pt x="405" y="449"/>
                        <a:pt x="369" y="574"/>
                      </a:cubicBezTo>
                      <a:cubicBezTo>
                        <a:pt x="269" y="599"/>
                        <a:pt x="166" y="603"/>
                        <a:pt x="65" y="615"/>
                      </a:cubicBezTo>
                      <a:cubicBezTo>
                        <a:pt x="69" y="658"/>
                        <a:pt x="72" y="701"/>
                        <a:pt x="76" y="74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Freeform 56">
                  <a:extLst>
                    <a:ext uri="{FF2B5EF4-FFF2-40B4-BE49-F238E27FC236}">
                      <a16:creationId xmlns:a16="http://schemas.microsoft.com/office/drawing/2014/main" id="{3906BB60-E1F6-48F9-93E1-17FD1807D4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72" y="1831"/>
                  <a:ext cx="197" cy="151"/>
                </a:xfrm>
                <a:custGeom>
                  <a:avLst/>
                  <a:gdLst>
                    <a:gd name="T0" fmla="*/ 675 w 868"/>
                    <a:gd name="T1" fmla="*/ 666 h 666"/>
                    <a:gd name="T2" fmla="*/ 785 w 868"/>
                    <a:gd name="T3" fmla="*/ 654 h 666"/>
                    <a:gd name="T4" fmla="*/ 868 w 868"/>
                    <a:gd name="T5" fmla="*/ 18 h 666"/>
                    <a:gd name="T6" fmla="*/ 757 w 868"/>
                    <a:gd name="T7" fmla="*/ 0 h 666"/>
                    <a:gd name="T8" fmla="*/ 728 w 868"/>
                    <a:gd name="T9" fmla="*/ 262 h 666"/>
                    <a:gd name="T10" fmla="*/ 19 w 868"/>
                    <a:gd name="T11" fmla="*/ 170 h 666"/>
                    <a:gd name="T12" fmla="*/ 0 w 868"/>
                    <a:gd name="T13" fmla="*/ 288 h 666"/>
                    <a:gd name="T14" fmla="*/ 686 w 868"/>
                    <a:gd name="T15" fmla="*/ 390 h 666"/>
                    <a:gd name="T16" fmla="*/ 675 w 868"/>
                    <a:gd name="T17" fmla="*/ 666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8" h="666">
                      <a:moveTo>
                        <a:pt x="675" y="666"/>
                      </a:moveTo>
                      <a:cubicBezTo>
                        <a:pt x="702" y="663"/>
                        <a:pt x="758" y="657"/>
                        <a:pt x="785" y="654"/>
                      </a:cubicBezTo>
                      <a:cubicBezTo>
                        <a:pt x="812" y="442"/>
                        <a:pt x="851" y="231"/>
                        <a:pt x="868" y="18"/>
                      </a:cubicBezTo>
                      <a:cubicBezTo>
                        <a:pt x="831" y="12"/>
                        <a:pt x="794" y="6"/>
                        <a:pt x="757" y="0"/>
                      </a:cubicBezTo>
                      <a:cubicBezTo>
                        <a:pt x="747" y="87"/>
                        <a:pt x="737" y="175"/>
                        <a:pt x="728" y="262"/>
                      </a:cubicBezTo>
                      <a:cubicBezTo>
                        <a:pt x="491" y="239"/>
                        <a:pt x="256" y="194"/>
                        <a:pt x="19" y="170"/>
                      </a:cubicBezTo>
                      <a:cubicBezTo>
                        <a:pt x="14" y="199"/>
                        <a:pt x="5" y="258"/>
                        <a:pt x="0" y="288"/>
                      </a:cubicBezTo>
                      <a:cubicBezTo>
                        <a:pt x="228" y="330"/>
                        <a:pt x="457" y="356"/>
                        <a:pt x="686" y="390"/>
                      </a:cubicBezTo>
                      <a:cubicBezTo>
                        <a:pt x="684" y="482"/>
                        <a:pt x="679" y="574"/>
                        <a:pt x="675" y="6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Freeform 57">
                  <a:extLst>
                    <a:ext uri="{FF2B5EF4-FFF2-40B4-BE49-F238E27FC236}">
                      <a16:creationId xmlns:a16="http://schemas.microsoft.com/office/drawing/2014/main" id="{64D4F086-51EA-4C55-B8AB-00B278AD35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081" y="2019"/>
                  <a:ext cx="191" cy="172"/>
                </a:xfrm>
                <a:custGeom>
                  <a:avLst/>
                  <a:gdLst>
                    <a:gd name="T0" fmla="*/ 428 w 839"/>
                    <a:gd name="T1" fmla="*/ 494 h 759"/>
                    <a:gd name="T2" fmla="*/ 826 w 839"/>
                    <a:gd name="T3" fmla="*/ 759 h 759"/>
                    <a:gd name="T4" fmla="*/ 823 w 839"/>
                    <a:gd name="T5" fmla="*/ 600 h 759"/>
                    <a:gd name="T6" fmla="*/ 478 w 839"/>
                    <a:gd name="T7" fmla="*/ 374 h 759"/>
                    <a:gd name="T8" fmla="*/ 808 w 839"/>
                    <a:gd name="T9" fmla="*/ 146 h 759"/>
                    <a:gd name="T10" fmla="*/ 839 w 839"/>
                    <a:gd name="T11" fmla="*/ 0 h 759"/>
                    <a:gd name="T12" fmla="*/ 361 w 839"/>
                    <a:gd name="T13" fmla="*/ 302 h 759"/>
                    <a:gd name="T14" fmla="*/ 0 w 839"/>
                    <a:gd name="T15" fmla="*/ 322 h 759"/>
                    <a:gd name="T16" fmla="*/ 5 w 839"/>
                    <a:gd name="T17" fmla="*/ 441 h 759"/>
                    <a:gd name="T18" fmla="*/ 428 w 839"/>
                    <a:gd name="T19" fmla="*/ 494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9" h="759">
                      <a:moveTo>
                        <a:pt x="428" y="494"/>
                      </a:moveTo>
                      <a:cubicBezTo>
                        <a:pt x="564" y="577"/>
                        <a:pt x="693" y="671"/>
                        <a:pt x="826" y="759"/>
                      </a:cubicBezTo>
                      <a:cubicBezTo>
                        <a:pt x="824" y="706"/>
                        <a:pt x="824" y="653"/>
                        <a:pt x="823" y="600"/>
                      </a:cubicBezTo>
                      <a:cubicBezTo>
                        <a:pt x="706" y="526"/>
                        <a:pt x="592" y="450"/>
                        <a:pt x="478" y="374"/>
                      </a:cubicBezTo>
                      <a:cubicBezTo>
                        <a:pt x="586" y="295"/>
                        <a:pt x="703" y="229"/>
                        <a:pt x="808" y="146"/>
                      </a:cubicBezTo>
                      <a:cubicBezTo>
                        <a:pt x="822" y="99"/>
                        <a:pt x="832" y="50"/>
                        <a:pt x="839" y="0"/>
                      </a:cubicBezTo>
                      <a:cubicBezTo>
                        <a:pt x="667" y="80"/>
                        <a:pt x="528" y="215"/>
                        <a:pt x="361" y="302"/>
                      </a:cubicBezTo>
                      <a:cubicBezTo>
                        <a:pt x="244" y="333"/>
                        <a:pt x="120" y="314"/>
                        <a:pt x="0" y="322"/>
                      </a:cubicBezTo>
                      <a:cubicBezTo>
                        <a:pt x="1" y="352"/>
                        <a:pt x="4" y="411"/>
                        <a:pt x="5" y="441"/>
                      </a:cubicBezTo>
                      <a:cubicBezTo>
                        <a:pt x="146" y="448"/>
                        <a:pt x="303" y="409"/>
                        <a:pt x="428" y="4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Freeform 58">
                  <a:extLst>
                    <a:ext uri="{FF2B5EF4-FFF2-40B4-BE49-F238E27FC236}">
                      <a16:creationId xmlns:a16="http://schemas.microsoft.com/office/drawing/2014/main" id="{D0290552-6D14-4A42-8213-DB8C16DAF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719" y="2036"/>
                  <a:ext cx="192" cy="157"/>
                </a:xfrm>
                <a:custGeom>
                  <a:avLst/>
                  <a:gdLst>
                    <a:gd name="T0" fmla="*/ 24 w 844"/>
                    <a:gd name="T1" fmla="*/ 690 h 690"/>
                    <a:gd name="T2" fmla="*/ 217 w 844"/>
                    <a:gd name="T3" fmla="*/ 594 h 690"/>
                    <a:gd name="T4" fmla="*/ 703 w 844"/>
                    <a:gd name="T5" fmla="*/ 182 h 690"/>
                    <a:gd name="T6" fmla="*/ 725 w 844"/>
                    <a:gd name="T7" fmla="*/ 661 h 690"/>
                    <a:gd name="T8" fmla="*/ 840 w 844"/>
                    <a:gd name="T9" fmla="*/ 668 h 690"/>
                    <a:gd name="T10" fmla="*/ 819 w 844"/>
                    <a:gd name="T11" fmla="*/ 0 h 690"/>
                    <a:gd name="T12" fmla="*/ 568 w 844"/>
                    <a:gd name="T13" fmla="*/ 133 h 690"/>
                    <a:gd name="T14" fmla="*/ 130 w 844"/>
                    <a:gd name="T15" fmla="*/ 503 h 690"/>
                    <a:gd name="T16" fmla="*/ 120 w 844"/>
                    <a:gd name="T17" fmla="*/ 76 h 690"/>
                    <a:gd name="T18" fmla="*/ 1 w 844"/>
                    <a:gd name="T19" fmla="*/ 77 h 690"/>
                    <a:gd name="T20" fmla="*/ 24 w 844"/>
                    <a:gd name="T21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44" h="690">
                      <a:moveTo>
                        <a:pt x="24" y="690"/>
                      </a:moveTo>
                      <a:cubicBezTo>
                        <a:pt x="92" y="667"/>
                        <a:pt x="162" y="643"/>
                        <a:pt x="217" y="594"/>
                      </a:cubicBezTo>
                      <a:cubicBezTo>
                        <a:pt x="380" y="459"/>
                        <a:pt x="539" y="317"/>
                        <a:pt x="703" y="182"/>
                      </a:cubicBezTo>
                      <a:cubicBezTo>
                        <a:pt x="728" y="341"/>
                        <a:pt x="726" y="501"/>
                        <a:pt x="725" y="661"/>
                      </a:cubicBezTo>
                      <a:cubicBezTo>
                        <a:pt x="753" y="663"/>
                        <a:pt x="811" y="666"/>
                        <a:pt x="840" y="668"/>
                      </a:cubicBezTo>
                      <a:cubicBezTo>
                        <a:pt x="834" y="445"/>
                        <a:pt x="844" y="222"/>
                        <a:pt x="819" y="0"/>
                      </a:cubicBezTo>
                      <a:cubicBezTo>
                        <a:pt x="725" y="20"/>
                        <a:pt x="639" y="68"/>
                        <a:pt x="568" y="133"/>
                      </a:cubicBezTo>
                      <a:cubicBezTo>
                        <a:pt x="424" y="259"/>
                        <a:pt x="277" y="381"/>
                        <a:pt x="130" y="503"/>
                      </a:cubicBezTo>
                      <a:cubicBezTo>
                        <a:pt x="124" y="361"/>
                        <a:pt x="121" y="218"/>
                        <a:pt x="120" y="76"/>
                      </a:cubicBezTo>
                      <a:cubicBezTo>
                        <a:pt x="90" y="76"/>
                        <a:pt x="31" y="77"/>
                        <a:pt x="1" y="77"/>
                      </a:cubicBezTo>
                      <a:cubicBezTo>
                        <a:pt x="0" y="282"/>
                        <a:pt x="7" y="486"/>
                        <a:pt x="24" y="69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Freeform 59">
                  <a:extLst>
                    <a:ext uri="{FF2B5EF4-FFF2-40B4-BE49-F238E27FC236}">
                      <a16:creationId xmlns:a16="http://schemas.microsoft.com/office/drawing/2014/main" id="{423D1D59-6A74-4648-AA98-E83B0BE201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33" y="2779"/>
                  <a:ext cx="146" cy="237"/>
                </a:xfrm>
                <a:custGeom>
                  <a:avLst/>
                  <a:gdLst>
                    <a:gd name="T0" fmla="*/ 165 w 643"/>
                    <a:gd name="T1" fmla="*/ 978 h 1048"/>
                    <a:gd name="T2" fmla="*/ 538 w 643"/>
                    <a:gd name="T3" fmla="*/ 930 h 1048"/>
                    <a:gd name="T4" fmla="*/ 514 w 643"/>
                    <a:gd name="T5" fmla="*/ 492 h 1048"/>
                    <a:gd name="T6" fmla="*/ 179 w 643"/>
                    <a:gd name="T7" fmla="*/ 147 h 1048"/>
                    <a:gd name="T8" fmla="*/ 622 w 643"/>
                    <a:gd name="T9" fmla="*/ 126 h 1048"/>
                    <a:gd name="T10" fmla="*/ 618 w 643"/>
                    <a:gd name="T11" fmla="*/ 5 h 1048"/>
                    <a:gd name="T12" fmla="*/ 0 w 643"/>
                    <a:gd name="T13" fmla="*/ 8 h 1048"/>
                    <a:gd name="T14" fmla="*/ 183 w 643"/>
                    <a:gd name="T15" fmla="*/ 363 h 1048"/>
                    <a:gd name="T16" fmla="*/ 443 w 643"/>
                    <a:gd name="T17" fmla="*/ 733 h 1048"/>
                    <a:gd name="T18" fmla="*/ 309 w 643"/>
                    <a:gd name="T19" fmla="*/ 887 h 1048"/>
                    <a:gd name="T20" fmla="*/ 177 w 643"/>
                    <a:gd name="T21" fmla="*/ 649 h 1048"/>
                    <a:gd name="T22" fmla="*/ 33 w 643"/>
                    <a:gd name="T23" fmla="*/ 655 h 1048"/>
                    <a:gd name="T24" fmla="*/ 165 w 643"/>
                    <a:gd name="T25" fmla="*/ 978 h 1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3" h="1048">
                      <a:moveTo>
                        <a:pt x="165" y="978"/>
                      </a:moveTo>
                      <a:cubicBezTo>
                        <a:pt x="280" y="1048"/>
                        <a:pt x="451" y="1041"/>
                        <a:pt x="538" y="930"/>
                      </a:cubicBezTo>
                      <a:cubicBezTo>
                        <a:pt x="643" y="806"/>
                        <a:pt x="625" y="607"/>
                        <a:pt x="514" y="492"/>
                      </a:cubicBezTo>
                      <a:cubicBezTo>
                        <a:pt x="405" y="374"/>
                        <a:pt x="280" y="272"/>
                        <a:pt x="179" y="147"/>
                      </a:cubicBezTo>
                      <a:cubicBezTo>
                        <a:pt x="326" y="126"/>
                        <a:pt x="474" y="125"/>
                        <a:pt x="622" y="126"/>
                      </a:cubicBezTo>
                      <a:cubicBezTo>
                        <a:pt x="621" y="85"/>
                        <a:pt x="619" y="45"/>
                        <a:pt x="618" y="5"/>
                      </a:cubicBezTo>
                      <a:cubicBezTo>
                        <a:pt x="412" y="3"/>
                        <a:pt x="206" y="0"/>
                        <a:pt x="0" y="8"/>
                      </a:cubicBezTo>
                      <a:cubicBezTo>
                        <a:pt x="21" y="143"/>
                        <a:pt x="79" y="272"/>
                        <a:pt x="183" y="363"/>
                      </a:cubicBezTo>
                      <a:cubicBezTo>
                        <a:pt x="283" y="473"/>
                        <a:pt x="452" y="562"/>
                        <a:pt x="443" y="733"/>
                      </a:cubicBezTo>
                      <a:cubicBezTo>
                        <a:pt x="453" y="812"/>
                        <a:pt x="397" y="911"/>
                        <a:pt x="309" y="887"/>
                      </a:cubicBezTo>
                      <a:cubicBezTo>
                        <a:pt x="195" y="868"/>
                        <a:pt x="202" y="736"/>
                        <a:pt x="177" y="649"/>
                      </a:cubicBezTo>
                      <a:cubicBezTo>
                        <a:pt x="141" y="650"/>
                        <a:pt x="69" y="654"/>
                        <a:pt x="33" y="655"/>
                      </a:cubicBezTo>
                      <a:cubicBezTo>
                        <a:pt x="54" y="768"/>
                        <a:pt x="64" y="904"/>
                        <a:pt x="165" y="9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Freeform 60">
                  <a:extLst>
                    <a:ext uri="{FF2B5EF4-FFF2-40B4-BE49-F238E27FC236}">
                      <a16:creationId xmlns:a16="http://schemas.microsoft.com/office/drawing/2014/main" id="{C202339E-6292-422E-B68A-4DA7B7514E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330" y="2779"/>
                  <a:ext cx="153" cy="250"/>
                </a:xfrm>
                <a:custGeom>
                  <a:avLst/>
                  <a:gdLst>
                    <a:gd name="T0" fmla="*/ 231 w 676"/>
                    <a:gd name="T1" fmla="*/ 1056 h 1100"/>
                    <a:gd name="T2" fmla="*/ 556 w 676"/>
                    <a:gd name="T3" fmla="*/ 987 h 1100"/>
                    <a:gd name="T4" fmla="*/ 671 w 676"/>
                    <a:gd name="T5" fmla="*/ 578 h 1100"/>
                    <a:gd name="T6" fmla="*/ 539 w 676"/>
                    <a:gd name="T7" fmla="*/ 115 h 1100"/>
                    <a:gd name="T8" fmla="*/ 102 w 676"/>
                    <a:gd name="T9" fmla="*/ 180 h 1100"/>
                    <a:gd name="T10" fmla="*/ 30 w 676"/>
                    <a:gd name="T11" fmla="*/ 739 h 1100"/>
                    <a:gd name="T12" fmla="*/ 231 w 676"/>
                    <a:gd name="T13" fmla="*/ 1056 h 1100"/>
                    <a:gd name="T14" fmla="*/ 178 w 676"/>
                    <a:gd name="T15" fmla="*/ 684 h 1100"/>
                    <a:gd name="T16" fmla="*/ 360 w 676"/>
                    <a:gd name="T17" fmla="*/ 154 h 1100"/>
                    <a:gd name="T18" fmla="*/ 511 w 676"/>
                    <a:gd name="T19" fmla="*/ 685 h 1100"/>
                    <a:gd name="T20" fmla="*/ 357 w 676"/>
                    <a:gd name="T21" fmla="*/ 947 h 1100"/>
                    <a:gd name="T22" fmla="*/ 178 w 676"/>
                    <a:gd name="T23" fmla="*/ 684 h 1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76" h="1100">
                      <a:moveTo>
                        <a:pt x="231" y="1056"/>
                      </a:moveTo>
                      <a:cubicBezTo>
                        <a:pt x="340" y="1100"/>
                        <a:pt x="479" y="1080"/>
                        <a:pt x="556" y="987"/>
                      </a:cubicBezTo>
                      <a:cubicBezTo>
                        <a:pt x="655" y="877"/>
                        <a:pt x="667" y="719"/>
                        <a:pt x="671" y="578"/>
                      </a:cubicBezTo>
                      <a:cubicBezTo>
                        <a:pt x="676" y="416"/>
                        <a:pt x="650" y="241"/>
                        <a:pt x="539" y="115"/>
                      </a:cubicBezTo>
                      <a:cubicBezTo>
                        <a:pt x="416" y="0"/>
                        <a:pt x="182" y="27"/>
                        <a:pt x="102" y="180"/>
                      </a:cubicBezTo>
                      <a:cubicBezTo>
                        <a:pt x="8" y="349"/>
                        <a:pt x="0" y="552"/>
                        <a:pt x="30" y="739"/>
                      </a:cubicBezTo>
                      <a:cubicBezTo>
                        <a:pt x="54" y="863"/>
                        <a:pt x="104" y="1006"/>
                        <a:pt x="231" y="1056"/>
                      </a:cubicBezTo>
                      <a:moveTo>
                        <a:pt x="178" y="684"/>
                      </a:moveTo>
                      <a:cubicBezTo>
                        <a:pt x="164" y="497"/>
                        <a:pt x="152" y="240"/>
                        <a:pt x="360" y="154"/>
                      </a:cubicBezTo>
                      <a:cubicBezTo>
                        <a:pt x="534" y="271"/>
                        <a:pt x="523" y="500"/>
                        <a:pt x="511" y="685"/>
                      </a:cubicBezTo>
                      <a:cubicBezTo>
                        <a:pt x="497" y="785"/>
                        <a:pt x="480" y="928"/>
                        <a:pt x="357" y="947"/>
                      </a:cubicBezTo>
                      <a:cubicBezTo>
                        <a:pt x="220" y="947"/>
                        <a:pt x="192" y="790"/>
                        <a:pt x="178" y="68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Freeform 61">
                  <a:extLst>
                    <a:ext uri="{FF2B5EF4-FFF2-40B4-BE49-F238E27FC236}">
                      <a16:creationId xmlns:a16="http://schemas.microsoft.com/office/drawing/2014/main" id="{0FBDC374-438C-4822-AFAF-A4C12E4AFB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532" y="2774"/>
                  <a:ext cx="159" cy="257"/>
                </a:xfrm>
                <a:custGeom>
                  <a:avLst/>
                  <a:gdLst>
                    <a:gd name="T0" fmla="*/ 224 w 702"/>
                    <a:gd name="T1" fmla="*/ 1062 h 1131"/>
                    <a:gd name="T2" fmla="*/ 607 w 702"/>
                    <a:gd name="T3" fmla="*/ 915 h 1131"/>
                    <a:gd name="T4" fmla="*/ 593 w 702"/>
                    <a:gd name="T5" fmla="*/ 199 h 1131"/>
                    <a:gd name="T6" fmla="*/ 126 w 702"/>
                    <a:gd name="T7" fmla="*/ 152 h 1131"/>
                    <a:gd name="T8" fmla="*/ 22 w 702"/>
                    <a:gd name="T9" fmla="*/ 710 h 1131"/>
                    <a:gd name="T10" fmla="*/ 224 w 702"/>
                    <a:gd name="T11" fmla="*/ 1062 h 1131"/>
                    <a:gd name="T12" fmla="*/ 261 w 702"/>
                    <a:gd name="T13" fmla="*/ 925 h 1131"/>
                    <a:gd name="T14" fmla="*/ 177 w 702"/>
                    <a:gd name="T15" fmla="*/ 622 h 1131"/>
                    <a:gd name="T16" fmla="*/ 218 w 702"/>
                    <a:gd name="T17" fmla="*/ 279 h 1131"/>
                    <a:gd name="T18" fmla="*/ 380 w 702"/>
                    <a:gd name="T19" fmla="*/ 184 h 1131"/>
                    <a:gd name="T20" fmla="*/ 507 w 702"/>
                    <a:gd name="T21" fmla="*/ 443 h 1131"/>
                    <a:gd name="T22" fmla="*/ 465 w 702"/>
                    <a:gd name="T23" fmla="*/ 878 h 1131"/>
                    <a:gd name="T24" fmla="*/ 261 w 702"/>
                    <a:gd name="T25" fmla="*/ 925 h 1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2" h="1131">
                      <a:moveTo>
                        <a:pt x="224" y="1062"/>
                      </a:moveTo>
                      <a:cubicBezTo>
                        <a:pt x="364" y="1131"/>
                        <a:pt x="549" y="1059"/>
                        <a:pt x="607" y="915"/>
                      </a:cubicBezTo>
                      <a:cubicBezTo>
                        <a:pt x="702" y="689"/>
                        <a:pt x="699" y="421"/>
                        <a:pt x="593" y="199"/>
                      </a:cubicBezTo>
                      <a:cubicBezTo>
                        <a:pt x="510" y="28"/>
                        <a:pt x="241" y="0"/>
                        <a:pt x="126" y="152"/>
                      </a:cubicBezTo>
                      <a:cubicBezTo>
                        <a:pt x="9" y="311"/>
                        <a:pt x="0" y="521"/>
                        <a:pt x="22" y="710"/>
                      </a:cubicBezTo>
                      <a:cubicBezTo>
                        <a:pt x="43" y="844"/>
                        <a:pt x="87" y="1003"/>
                        <a:pt x="224" y="1062"/>
                      </a:cubicBezTo>
                      <a:moveTo>
                        <a:pt x="261" y="925"/>
                      </a:moveTo>
                      <a:cubicBezTo>
                        <a:pt x="185" y="846"/>
                        <a:pt x="180" y="727"/>
                        <a:pt x="177" y="622"/>
                      </a:cubicBezTo>
                      <a:cubicBezTo>
                        <a:pt x="180" y="508"/>
                        <a:pt x="167" y="385"/>
                        <a:pt x="218" y="279"/>
                      </a:cubicBezTo>
                      <a:cubicBezTo>
                        <a:pt x="245" y="218"/>
                        <a:pt x="310" y="163"/>
                        <a:pt x="380" y="184"/>
                      </a:cubicBezTo>
                      <a:cubicBezTo>
                        <a:pt x="471" y="236"/>
                        <a:pt x="498" y="346"/>
                        <a:pt x="507" y="443"/>
                      </a:cubicBezTo>
                      <a:cubicBezTo>
                        <a:pt x="517" y="588"/>
                        <a:pt x="524" y="741"/>
                        <a:pt x="465" y="878"/>
                      </a:cubicBezTo>
                      <a:cubicBezTo>
                        <a:pt x="435" y="956"/>
                        <a:pt x="323" y="975"/>
                        <a:pt x="261" y="9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62">
                  <a:extLst>
                    <a:ext uri="{FF2B5EF4-FFF2-40B4-BE49-F238E27FC236}">
                      <a16:creationId xmlns:a16="http://schemas.microsoft.com/office/drawing/2014/main" id="{5B505B47-C548-43DC-ABF1-0D99C6FF59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734" y="2784"/>
                  <a:ext cx="160" cy="232"/>
                </a:xfrm>
                <a:custGeom>
                  <a:avLst/>
                  <a:gdLst>
                    <a:gd name="T0" fmla="*/ 82 w 704"/>
                    <a:gd name="T1" fmla="*/ 499 h 1024"/>
                    <a:gd name="T2" fmla="*/ 406 w 704"/>
                    <a:gd name="T3" fmla="*/ 1024 h 1024"/>
                    <a:gd name="T4" fmla="*/ 548 w 704"/>
                    <a:gd name="T5" fmla="*/ 1020 h 1024"/>
                    <a:gd name="T6" fmla="*/ 550 w 704"/>
                    <a:gd name="T7" fmla="*/ 400 h 1024"/>
                    <a:gd name="T8" fmla="*/ 704 w 704"/>
                    <a:gd name="T9" fmla="*/ 349 h 1024"/>
                    <a:gd name="T10" fmla="*/ 562 w 704"/>
                    <a:gd name="T11" fmla="*/ 224 h 1024"/>
                    <a:gd name="T12" fmla="*/ 541 w 704"/>
                    <a:gd name="T13" fmla="*/ 0 h 1024"/>
                    <a:gd name="T14" fmla="*/ 397 w 704"/>
                    <a:gd name="T15" fmla="*/ 6 h 1024"/>
                    <a:gd name="T16" fmla="*/ 396 w 704"/>
                    <a:gd name="T17" fmla="*/ 255 h 1024"/>
                    <a:gd name="T18" fmla="*/ 0 w 704"/>
                    <a:gd name="T19" fmla="*/ 257 h 1024"/>
                    <a:gd name="T20" fmla="*/ 82 w 704"/>
                    <a:gd name="T21" fmla="*/ 499 h 1024"/>
                    <a:gd name="T22" fmla="*/ 180 w 704"/>
                    <a:gd name="T23" fmla="*/ 391 h 1024"/>
                    <a:gd name="T24" fmla="*/ 399 w 704"/>
                    <a:gd name="T25" fmla="*/ 388 h 1024"/>
                    <a:gd name="T26" fmla="*/ 393 w 704"/>
                    <a:gd name="T27" fmla="*/ 747 h 1024"/>
                    <a:gd name="T28" fmla="*/ 180 w 704"/>
                    <a:gd name="T29" fmla="*/ 391 h 1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04" h="1024">
                      <a:moveTo>
                        <a:pt x="82" y="499"/>
                      </a:moveTo>
                      <a:cubicBezTo>
                        <a:pt x="190" y="674"/>
                        <a:pt x="296" y="850"/>
                        <a:pt x="406" y="1024"/>
                      </a:cubicBezTo>
                      <a:cubicBezTo>
                        <a:pt x="453" y="1023"/>
                        <a:pt x="501" y="1022"/>
                        <a:pt x="548" y="1020"/>
                      </a:cubicBezTo>
                      <a:cubicBezTo>
                        <a:pt x="548" y="814"/>
                        <a:pt x="547" y="607"/>
                        <a:pt x="550" y="400"/>
                      </a:cubicBezTo>
                      <a:cubicBezTo>
                        <a:pt x="601" y="384"/>
                        <a:pt x="652" y="367"/>
                        <a:pt x="704" y="349"/>
                      </a:cubicBezTo>
                      <a:cubicBezTo>
                        <a:pt x="659" y="305"/>
                        <a:pt x="611" y="263"/>
                        <a:pt x="562" y="224"/>
                      </a:cubicBezTo>
                      <a:cubicBezTo>
                        <a:pt x="555" y="150"/>
                        <a:pt x="548" y="75"/>
                        <a:pt x="541" y="0"/>
                      </a:cubicBezTo>
                      <a:cubicBezTo>
                        <a:pt x="493" y="2"/>
                        <a:pt x="445" y="4"/>
                        <a:pt x="397" y="6"/>
                      </a:cubicBezTo>
                      <a:cubicBezTo>
                        <a:pt x="397" y="89"/>
                        <a:pt x="397" y="172"/>
                        <a:pt x="396" y="255"/>
                      </a:cubicBezTo>
                      <a:cubicBezTo>
                        <a:pt x="264" y="256"/>
                        <a:pt x="132" y="255"/>
                        <a:pt x="0" y="257"/>
                      </a:cubicBezTo>
                      <a:cubicBezTo>
                        <a:pt x="10" y="343"/>
                        <a:pt x="35" y="427"/>
                        <a:pt x="82" y="499"/>
                      </a:cubicBezTo>
                      <a:moveTo>
                        <a:pt x="180" y="391"/>
                      </a:moveTo>
                      <a:cubicBezTo>
                        <a:pt x="253" y="390"/>
                        <a:pt x="326" y="389"/>
                        <a:pt x="399" y="388"/>
                      </a:cubicBezTo>
                      <a:cubicBezTo>
                        <a:pt x="398" y="508"/>
                        <a:pt x="399" y="628"/>
                        <a:pt x="393" y="747"/>
                      </a:cubicBezTo>
                      <a:cubicBezTo>
                        <a:pt x="312" y="635"/>
                        <a:pt x="242" y="515"/>
                        <a:pt x="180" y="39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63">
                  <a:extLst>
                    <a:ext uri="{FF2B5EF4-FFF2-40B4-BE49-F238E27FC236}">
                      <a16:creationId xmlns:a16="http://schemas.microsoft.com/office/drawing/2014/main" id="{75669671-F4C5-463A-8529-5FB0F437FC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97" y="2870"/>
                  <a:ext cx="388" cy="30"/>
                </a:xfrm>
                <a:custGeom>
                  <a:avLst/>
                  <a:gdLst>
                    <a:gd name="T0" fmla="*/ 0 w 1713"/>
                    <a:gd name="T1" fmla="*/ 42 h 128"/>
                    <a:gd name="T2" fmla="*/ 385 w 1713"/>
                    <a:gd name="T3" fmla="*/ 96 h 128"/>
                    <a:gd name="T4" fmla="*/ 1713 w 1713"/>
                    <a:gd name="T5" fmla="*/ 79 h 128"/>
                    <a:gd name="T6" fmla="*/ 1302 w 1713"/>
                    <a:gd name="T7" fmla="*/ 28 h 128"/>
                    <a:gd name="T8" fmla="*/ 0 w 1713"/>
                    <a:gd name="T9" fmla="*/ 4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13" h="128">
                      <a:moveTo>
                        <a:pt x="0" y="42"/>
                      </a:moveTo>
                      <a:cubicBezTo>
                        <a:pt x="110" y="128"/>
                        <a:pt x="256" y="87"/>
                        <a:pt x="385" y="96"/>
                      </a:cubicBezTo>
                      <a:cubicBezTo>
                        <a:pt x="827" y="86"/>
                        <a:pt x="1272" y="116"/>
                        <a:pt x="1713" y="79"/>
                      </a:cubicBezTo>
                      <a:cubicBezTo>
                        <a:pt x="1590" y="0"/>
                        <a:pt x="1439" y="35"/>
                        <a:pt x="1302" y="28"/>
                      </a:cubicBezTo>
                      <a:cubicBezTo>
                        <a:pt x="868" y="36"/>
                        <a:pt x="432" y="12"/>
                        <a:pt x="0" y="4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64">
                  <a:extLst>
                    <a:ext uri="{FF2B5EF4-FFF2-40B4-BE49-F238E27FC236}">
                      <a16:creationId xmlns:a16="http://schemas.microsoft.com/office/drawing/2014/main" id="{91BEEE6A-9859-47FA-BACF-46A934FCC4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082" y="2932"/>
                  <a:ext cx="283" cy="310"/>
                </a:xfrm>
                <a:custGeom>
                  <a:avLst/>
                  <a:gdLst>
                    <a:gd name="T0" fmla="*/ 204 w 1246"/>
                    <a:gd name="T1" fmla="*/ 1316 h 1364"/>
                    <a:gd name="T2" fmla="*/ 333 w 1246"/>
                    <a:gd name="T3" fmla="*/ 1364 h 1364"/>
                    <a:gd name="T4" fmla="*/ 735 w 1246"/>
                    <a:gd name="T5" fmla="*/ 855 h 1364"/>
                    <a:gd name="T6" fmla="*/ 929 w 1246"/>
                    <a:gd name="T7" fmla="*/ 1013 h 1364"/>
                    <a:gd name="T8" fmla="*/ 1026 w 1246"/>
                    <a:gd name="T9" fmla="*/ 893 h 1364"/>
                    <a:gd name="T10" fmla="*/ 842 w 1246"/>
                    <a:gd name="T11" fmla="*/ 737 h 1364"/>
                    <a:gd name="T12" fmla="*/ 1246 w 1246"/>
                    <a:gd name="T13" fmla="*/ 202 h 1364"/>
                    <a:gd name="T14" fmla="*/ 1132 w 1246"/>
                    <a:gd name="T15" fmla="*/ 125 h 1364"/>
                    <a:gd name="T16" fmla="*/ 732 w 1246"/>
                    <a:gd name="T17" fmla="*/ 638 h 1364"/>
                    <a:gd name="T18" fmla="*/ 541 w 1246"/>
                    <a:gd name="T19" fmla="*/ 523 h 1364"/>
                    <a:gd name="T20" fmla="*/ 874 w 1246"/>
                    <a:gd name="T21" fmla="*/ 104 h 1364"/>
                    <a:gd name="T22" fmla="*/ 844 w 1246"/>
                    <a:gd name="T23" fmla="*/ 0 h 1364"/>
                    <a:gd name="T24" fmla="*/ 702 w 1246"/>
                    <a:gd name="T25" fmla="*/ 99 h 1364"/>
                    <a:gd name="T26" fmla="*/ 0 w 1246"/>
                    <a:gd name="T27" fmla="*/ 999 h 1364"/>
                    <a:gd name="T28" fmla="*/ 110 w 1246"/>
                    <a:gd name="T29" fmla="*/ 1074 h 1364"/>
                    <a:gd name="T30" fmla="*/ 452 w 1246"/>
                    <a:gd name="T31" fmla="*/ 635 h 1364"/>
                    <a:gd name="T32" fmla="*/ 630 w 1246"/>
                    <a:gd name="T33" fmla="*/ 774 h 1364"/>
                    <a:gd name="T34" fmla="*/ 204 w 1246"/>
                    <a:gd name="T35" fmla="*/ 1316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6" h="1364">
                      <a:moveTo>
                        <a:pt x="204" y="1316"/>
                      </a:moveTo>
                      <a:cubicBezTo>
                        <a:pt x="246" y="1334"/>
                        <a:pt x="287" y="1357"/>
                        <a:pt x="333" y="1364"/>
                      </a:cubicBezTo>
                      <a:cubicBezTo>
                        <a:pt x="474" y="1200"/>
                        <a:pt x="598" y="1022"/>
                        <a:pt x="735" y="855"/>
                      </a:cubicBezTo>
                      <a:cubicBezTo>
                        <a:pt x="800" y="908"/>
                        <a:pt x="864" y="960"/>
                        <a:pt x="929" y="1013"/>
                      </a:cubicBezTo>
                      <a:cubicBezTo>
                        <a:pt x="962" y="973"/>
                        <a:pt x="994" y="934"/>
                        <a:pt x="1026" y="893"/>
                      </a:cubicBezTo>
                      <a:cubicBezTo>
                        <a:pt x="963" y="843"/>
                        <a:pt x="897" y="796"/>
                        <a:pt x="842" y="737"/>
                      </a:cubicBezTo>
                      <a:cubicBezTo>
                        <a:pt x="962" y="548"/>
                        <a:pt x="1111" y="380"/>
                        <a:pt x="1246" y="202"/>
                      </a:cubicBezTo>
                      <a:cubicBezTo>
                        <a:pt x="1208" y="176"/>
                        <a:pt x="1170" y="151"/>
                        <a:pt x="1132" y="125"/>
                      </a:cubicBezTo>
                      <a:cubicBezTo>
                        <a:pt x="1002" y="299"/>
                        <a:pt x="880" y="480"/>
                        <a:pt x="732" y="638"/>
                      </a:cubicBezTo>
                      <a:cubicBezTo>
                        <a:pt x="663" y="610"/>
                        <a:pt x="603" y="564"/>
                        <a:pt x="541" y="523"/>
                      </a:cubicBezTo>
                      <a:cubicBezTo>
                        <a:pt x="649" y="381"/>
                        <a:pt x="754" y="236"/>
                        <a:pt x="874" y="104"/>
                      </a:cubicBezTo>
                      <a:cubicBezTo>
                        <a:pt x="867" y="78"/>
                        <a:pt x="851" y="26"/>
                        <a:pt x="844" y="0"/>
                      </a:cubicBezTo>
                      <a:cubicBezTo>
                        <a:pt x="787" y="17"/>
                        <a:pt x="736" y="49"/>
                        <a:pt x="702" y="99"/>
                      </a:cubicBezTo>
                      <a:cubicBezTo>
                        <a:pt x="468" y="400"/>
                        <a:pt x="235" y="700"/>
                        <a:pt x="0" y="999"/>
                      </a:cubicBezTo>
                      <a:cubicBezTo>
                        <a:pt x="37" y="1024"/>
                        <a:pt x="74" y="1049"/>
                        <a:pt x="110" y="1074"/>
                      </a:cubicBezTo>
                      <a:cubicBezTo>
                        <a:pt x="225" y="928"/>
                        <a:pt x="336" y="780"/>
                        <a:pt x="452" y="635"/>
                      </a:cubicBezTo>
                      <a:cubicBezTo>
                        <a:pt x="512" y="681"/>
                        <a:pt x="571" y="727"/>
                        <a:pt x="630" y="774"/>
                      </a:cubicBezTo>
                      <a:cubicBezTo>
                        <a:pt x="492" y="958"/>
                        <a:pt x="345" y="1134"/>
                        <a:pt x="204" y="13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65">
                  <a:extLst>
                    <a:ext uri="{FF2B5EF4-FFF2-40B4-BE49-F238E27FC236}">
                      <a16:creationId xmlns:a16="http://schemas.microsoft.com/office/drawing/2014/main" id="{97446F62-40EA-4759-8063-DEEDFAA5A5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90" y="2926"/>
                  <a:ext cx="174" cy="202"/>
                </a:xfrm>
                <a:custGeom>
                  <a:avLst/>
                  <a:gdLst>
                    <a:gd name="T0" fmla="*/ 273 w 768"/>
                    <a:gd name="T1" fmla="*/ 516 h 889"/>
                    <a:gd name="T2" fmla="*/ 566 w 768"/>
                    <a:gd name="T3" fmla="*/ 889 h 889"/>
                    <a:gd name="T4" fmla="*/ 768 w 768"/>
                    <a:gd name="T5" fmla="*/ 738 h 889"/>
                    <a:gd name="T6" fmla="*/ 687 w 768"/>
                    <a:gd name="T7" fmla="*/ 631 h 889"/>
                    <a:gd name="T8" fmla="*/ 557 w 768"/>
                    <a:gd name="T9" fmla="*/ 697 h 889"/>
                    <a:gd name="T10" fmla="*/ 187 w 768"/>
                    <a:gd name="T11" fmla="*/ 201 h 889"/>
                    <a:gd name="T12" fmla="*/ 294 w 768"/>
                    <a:gd name="T13" fmla="*/ 100 h 889"/>
                    <a:gd name="T14" fmla="*/ 197 w 768"/>
                    <a:gd name="T15" fmla="*/ 0 h 889"/>
                    <a:gd name="T16" fmla="*/ 0 w 768"/>
                    <a:gd name="T17" fmla="*/ 148 h 889"/>
                    <a:gd name="T18" fmla="*/ 246 w 768"/>
                    <a:gd name="T19" fmla="*/ 488 h 889"/>
                    <a:gd name="T20" fmla="*/ 57 w 768"/>
                    <a:gd name="T21" fmla="*/ 518 h 889"/>
                    <a:gd name="T22" fmla="*/ 82 w 768"/>
                    <a:gd name="T23" fmla="*/ 648 h 889"/>
                    <a:gd name="T24" fmla="*/ 278 w 768"/>
                    <a:gd name="T25" fmla="*/ 642 h 889"/>
                    <a:gd name="T26" fmla="*/ 273 w 768"/>
                    <a:gd name="T27" fmla="*/ 516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8" h="889">
                      <a:moveTo>
                        <a:pt x="273" y="516"/>
                      </a:moveTo>
                      <a:cubicBezTo>
                        <a:pt x="368" y="643"/>
                        <a:pt x="464" y="768"/>
                        <a:pt x="566" y="889"/>
                      </a:cubicBezTo>
                      <a:cubicBezTo>
                        <a:pt x="632" y="838"/>
                        <a:pt x="700" y="788"/>
                        <a:pt x="768" y="738"/>
                      </a:cubicBezTo>
                      <a:cubicBezTo>
                        <a:pt x="741" y="703"/>
                        <a:pt x="714" y="667"/>
                        <a:pt x="687" y="631"/>
                      </a:cubicBezTo>
                      <a:cubicBezTo>
                        <a:pt x="644" y="653"/>
                        <a:pt x="600" y="675"/>
                        <a:pt x="557" y="697"/>
                      </a:cubicBezTo>
                      <a:cubicBezTo>
                        <a:pt x="431" y="533"/>
                        <a:pt x="306" y="369"/>
                        <a:pt x="187" y="201"/>
                      </a:cubicBezTo>
                      <a:cubicBezTo>
                        <a:pt x="222" y="168"/>
                        <a:pt x="258" y="134"/>
                        <a:pt x="294" y="100"/>
                      </a:cubicBezTo>
                      <a:cubicBezTo>
                        <a:pt x="262" y="67"/>
                        <a:pt x="230" y="34"/>
                        <a:pt x="197" y="0"/>
                      </a:cubicBezTo>
                      <a:cubicBezTo>
                        <a:pt x="132" y="50"/>
                        <a:pt x="67" y="100"/>
                        <a:pt x="0" y="148"/>
                      </a:cubicBezTo>
                      <a:cubicBezTo>
                        <a:pt x="83" y="261"/>
                        <a:pt x="168" y="372"/>
                        <a:pt x="246" y="488"/>
                      </a:cubicBezTo>
                      <a:cubicBezTo>
                        <a:pt x="183" y="499"/>
                        <a:pt x="120" y="508"/>
                        <a:pt x="57" y="518"/>
                      </a:cubicBezTo>
                      <a:cubicBezTo>
                        <a:pt x="65" y="561"/>
                        <a:pt x="74" y="604"/>
                        <a:pt x="82" y="648"/>
                      </a:cubicBezTo>
                      <a:cubicBezTo>
                        <a:pt x="147" y="646"/>
                        <a:pt x="213" y="644"/>
                        <a:pt x="278" y="642"/>
                      </a:cubicBezTo>
                      <a:cubicBezTo>
                        <a:pt x="277" y="611"/>
                        <a:pt x="275" y="547"/>
                        <a:pt x="273" y="5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66">
                  <a:extLst>
                    <a:ext uri="{FF2B5EF4-FFF2-40B4-BE49-F238E27FC236}">
                      <a16:creationId xmlns:a16="http://schemas.microsoft.com/office/drawing/2014/main" id="{6FFB2E68-01D6-4713-9305-89C58F3CC2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899" y="2989"/>
                  <a:ext cx="207" cy="16"/>
                </a:xfrm>
                <a:custGeom>
                  <a:avLst/>
                  <a:gdLst>
                    <a:gd name="T0" fmla="*/ 3 w 911"/>
                    <a:gd name="T1" fmla="*/ 69 h 69"/>
                    <a:gd name="T2" fmla="*/ 908 w 911"/>
                    <a:gd name="T3" fmla="*/ 69 h 69"/>
                    <a:gd name="T4" fmla="*/ 911 w 911"/>
                    <a:gd name="T5" fmla="*/ 1 h 69"/>
                    <a:gd name="T6" fmla="*/ 0 w 911"/>
                    <a:gd name="T7" fmla="*/ 0 h 69"/>
                    <a:gd name="T8" fmla="*/ 3 w 911"/>
                    <a:gd name="T9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1" h="69">
                      <a:moveTo>
                        <a:pt x="3" y="69"/>
                      </a:moveTo>
                      <a:cubicBezTo>
                        <a:pt x="305" y="68"/>
                        <a:pt x="606" y="66"/>
                        <a:pt x="908" y="69"/>
                      </a:cubicBezTo>
                      <a:cubicBezTo>
                        <a:pt x="909" y="52"/>
                        <a:pt x="910" y="18"/>
                        <a:pt x="911" y="1"/>
                      </a:cubicBezTo>
                      <a:cubicBezTo>
                        <a:pt x="607" y="1"/>
                        <a:pt x="303" y="0"/>
                        <a:pt x="0" y="0"/>
                      </a:cubicBezTo>
                      <a:cubicBezTo>
                        <a:pt x="0" y="17"/>
                        <a:pt x="2" y="52"/>
                        <a:pt x="3" y="6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Freeform 67">
                  <a:extLst>
                    <a:ext uri="{FF2B5EF4-FFF2-40B4-BE49-F238E27FC236}">
                      <a16:creationId xmlns:a16="http://schemas.microsoft.com/office/drawing/2014/main" id="{2A63E8E5-9CC6-4136-953A-6452DBE352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13" y="2986"/>
                  <a:ext cx="188" cy="20"/>
                </a:xfrm>
                <a:custGeom>
                  <a:avLst/>
                  <a:gdLst>
                    <a:gd name="T0" fmla="*/ 1 w 829"/>
                    <a:gd name="T1" fmla="*/ 72 h 88"/>
                    <a:gd name="T2" fmla="*/ 829 w 829"/>
                    <a:gd name="T3" fmla="*/ 56 h 88"/>
                    <a:gd name="T4" fmla="*/ 699 w 829"/>
                    <a:gd name="T5" fmla="*/ 4 h 88"/>
                    <a:gd name="T6" fmla="*/ 0 w 829"/>
                    <a:gd name="T7" fmla="*/ 3 h 88"/>
                    <a:gd name="T8" fmla="*/ 1 w 829"/>
                    <a:gd name="T9" fmla="*/ 72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9" h="88">
                      <a:moveTo>
                        <a:pt x="1" y="72"/>
                      </a:moveTo>
                      <a:cubicBezTo>
                        <a:pt x="277" y="63"/>
                        <a:pt x="554" y="88"/>
                        <a:pt x="829" y="56"/>
                      </a:cubicBezTo>
                      <a:cubicBezTo>
                        <a:pt x="787" y="35"/>
                        <a:pt x="748" y="2"/>
                        <a:pt x="699" y="4"/>
                      </a:cubicBezTo>
                      <a:cubicBezTo>
                        <a:pt x="466" y="0"/>
                        <a:pt x="233" y="5"/>
                        <a:pt x="0" y="3"/>
                      </a:cubicBezTo>
                      <a:cubicBezTo>
                        <a:pt x="0" y="20"/>
                        <a:pt x="1" y="55"/>
                        <a:pt x="1" y="7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Freeform 68">
                  <a:extLst>
                    <a:ext uri="{FF2B5EF4-FFF2-40B4-BE49-F238E27FC236}">
                      <a16:creationId xmlns:a16="http://schemas.microsoft.com/office/drawing/2014/main" id="{9AFA2057-4713-4009-BC43-D268AB2CBD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61" y="2993"/>
                  <a:ext cx="114" cy="137"/>
                </a:xfrm>
                <a:custGeom>
                  <a:avLst/>
                  <a:gdLst>
                    <a:gd name="T0" fmla="*/ 0 w 503"/>
                    <a:gd name="T1" fmla="*/ 68 h 605"/>
                    <a:gd name="T2" fmla="*/ 417 w 503"/>
                    <a:gd name="T3" fmla="*/ 605 h 605"/>
                    <a:gd name="T4" fmla="*/ 503 w 503"/>
                    <a:gd name="T5" fmla="*/ 531 h 605"/>
                    <a:gd name="T6" fmla="*/ 102 w 503"/>
                    <a:gd name="T7" fmla="*/ 0 h 605"/>
                    <a:gd name="T8" fmla="*/ 0 w 503"/>
                    <a:gd name="T9" fmla="*/ 68 h 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3" h="605">
                      <a:moveTo>
                        <a:pt x="0" y="68"/>
                      </a:moveTo>
                      <a:cubicBezTo>
                        <a:pt x="141" y="245"/>
                        <a:pt x="271" y="431"/>
                        <a:pt x="417" y="605"/>
                      </a:cubicBezTo>
                      <a:cubicBezTo>
                        <a:pt x="438" y="587"/>
                        <a:pt x="481" y="550"/>
                        <a:pt x="503" y="531"/>
                      </a:cubicBezTo>
                      <a:cubicBezTo>
                        <a:pt x="367" y="356"/>
                        <a:pt x="232" y="180"/>
                        <a:pt x="102" y="0"/>
                      </a:cubicBezTo>
                      <a:cubicBezTo>
                        <a:pt x="68" y="23"/>
                        <a:pt x="34" y="46"/>
                        <a:pt x="0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Freeform 69">
                  <a:extLst>
                    <a:ext uri="{FF2B5EF4-FFF2-40B4-BE49-F238E27FC236}">
                      <a16:creationId xmlns:a16="http://schemas.microsoft.com/office/drawing/2014/main" id="{6C33F4D4-6E06-4F6A-9AEF-7DA1C8A15E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795" y="3011"/>
                  <a:ext cx="252" cy="275"/>
                </a:xfrm>
                <a:custGeom>
                  <a:avLst/>
                  <a:gdLst>
                    <a:gd name="T0" fmla="*/ 0 w 1107"/>
                    <a:gd name="T1" fmla="*/ 507 h 1212"/>
                    <a:gd name="T2" fmla="*/ 535 w 1107"/>
                    <a:gd name="T3" fmla="*/ 1212 h 1212"/>
                    <a:gd name="T4" fmla="*/ 641 w 1107"/>
                    <a:gd name="T5" fmla="*/ 1157 h 1212"/>
                    <a:gd name="T6" fmla="*/ 474 w 1107"/>
                    <a:gd name="T7" fmla="*/ 932 h 1212"/>
                    <a:gd name="T8" fmla="*/ 855 w 1107"/>
                    <a:gd name="T9" fmla="*/ 654 h 1212"/>
                    <a:gd name="T10" fmla="*/ 957 w 1107"/>
                    <a:gd name="T11" fmla="*/ 774 h 1212"/>
                    <a:gd name="T12" fmla="*/ 856 w 1107"/>
                    <a:gd name="T13" fmla="*/ 927 h 1212"/>
                    <a:gd name="T14" fmla="*/ 1000 w 1107"/>
                    <a:gd name="T15" fmla="*/ 1000 h 1212"/>
                    <a:gd name="T16" fmla="*/ 1107 w 1107"/>
                    <a:gd name="T17" fmla="*/ 826 h 1212"/>
                    <a:gd name="T18" fmla="*/ 906 w 1107"/>
                    <a:gd name="T19" fmla="*/ 525 h 1212"/>
                    <a:gd name="T20" fmla="*/ 749 w 1107"/>
                    <a:gd name="T21" fmla="*/ 550 h 1212"/>
                    <a:gd name="T22" fmla="*/ 392 w 1107"/>
                    <a:gd name="T23" fmla="*/ 815 h 1212"/>
                    <a:gd name="T24" fmla="*/ 314 w 1107"/>
                    <a:gd name="T25" fmla="*/ 721 h 1212"/>
                    <a:gd name="T26" fmla="*/ 584 w 1107"/>
                    <a:gd name="T27" fmla="*/ 386 h 1212"/>
                    <a:gd name="T28" fmla="*/ 580 w 1107"/>
                    <a:gd name="T29" fmla="*/ 26 h 1212"/>
                    <a:gd name="T30" fmla="*/ 402 w 1107"/>
                    <a:gd name="T31" fmla="*/ 0 h 1212"/>
                    <a:gd name="T32" fmla="*/ 442 w 1107"/>
                    <a:gd name="T33" fmla="*/ 367 h 1212"/>
                    <a:gd name="T34" fmla="*/ 232 w 1107"/>
                    <a:gd name="T35" fmla="*/ 601 h 1212"/>
                    <a:gd name="T36" fmla="*/ 110 w 1107"/>
                    <a:gd name="T37" fmla="*/ 460 h 1212"/>
                    <a:gd name="T38" fmla="*/ 0 w 1107"/>
                    <a:gd name="T39" fmla="*/ 507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07" h="1212">
                      <a:moveTo>
                        <a:pt x="0" y="507"/>
                      </a:moveTo>
                      <a:cubicBezTo>
                        <a:pt x="179" y="741"/>
                        <a:pt x="348" y="984"/>
                        <a:pt x="535" y="1212"/>
                      </a:cubicBezTo>
                      <a:cubicBezTo>
                        <a:pt x="571" y="1196"/>
                        <a:pt x="606" y="1176"/>
                        <a:pt x="641" y="1157"/>
                      </a:cubicBezTo>
                      <a:cubicBezTo>
                        <a:pt x="586" y="1081"/>
                        <a:pt x="530" y="1007"/>
                        <a:pt x="474" y="932"/>
                      </a:cubicBezTo>
                      <a:cubicBezTo>
                        <a:pt x="599" y="836"/>
                        <a:pt x="722" y="737"/>
                        <a:pt x="855" y="654"/>
                      </a:cubicBezTo>
                      <a:cubicBezTo>
                        <a:pt x="889" y="694"/>
                        <a:pt x="923" y="734"/>
                        <a:pt x="957" y="774"/>
                      </a:cubicBezTo>
                      <a:cubicBezTo>
                        <a:pt x="924" y="826"/>
                        <a:pt x="890" y="877"/>
                        <a:pt x="856" y="927"/>
                      </a:cubicBezTo>
                      <a:cubicBezTo>
                        <a:pt x="904" y="951"/>
                        <a:pt x="952" y="975"/>
                        <a:pt x="1000" y="1000"/>
                      </a:cubicBezTo>
                      <a:cubicBezTo>
                        <a:pt x="1039" y="944"/>
                        <a:pt x="1079" y="889"/>
                        <a:pt x="1107" y="826"/>
                      </a:cubicBezTo>
                      <a:cubicBezTo>
                        <a:pt x="1089" y="702"/>
                        <a:pt x="1003" y="598"/>
                        <a:pt x="906" y="525"/>
                      </a:cubicBezTo>
                      <a:cubicBezTo>
                        <a:pt x="855" y="476"/>
                        <a:pt x="797" y="525"/>
                        <a:pt x="749" y="550"/>
                      </a:cubicBezTo>
                      <a:cubicBezTo>
                        <a:pt x="623" y="629"/>
                        <a:pt x="511" y="726"/>
                        <a:pt x="392" y="815"/>
                      </a:cubicBezTo>
                      <a:cubicBezTo>
                        <a:pt x="366" y="784"/>
                        <a:pt x="340" y="753"/>
                        <a:pt x="314" y="721"/>
                      </a:cubicBezTo>
                      <a:cubicBezTo>
                        <a:pt x="419" y="623"/>
                        <a:pt x="534" y="524"/>
                        <a:pt x="584" y="386"/>
                      </a:cubicBezTo>
                      <a:cubicBezTo>
                        <a:pt x="613" y="268"/>
                        <a:pt x="590" y="145"/>
                        <a:pt x="580" y="26"/>
                      </a:cubicBezTo>
                      <a:cubicBezTo>
                        <a:pt x="521" y="18"/>
                        <a:pt x="461" y="9"/>
                        <a:pt x="402" y="0"/>
                      </a:cubicBezTo>
                      <a:cubicBezTo>
                        <a:pt x="433" y="119"/>
                        <a:pt x="474" y="244"/>
                        <a:pt x="442" y="367"/>
                      </a:cubicBezTo>
                      <a:cubicBezTo>
                        <a:pt x="394" y="462"/>
                        <a:pt x="307" y="528"/>
                        <a:pt x="232" y="601"/>
                      </a:cubicBezTo>
                      <a:cubicBezTo>
                        <a:pt x="192" y="553"/>
                        <a:pt x="153" y="504"/>
                        <a:pt x="110" y="460"/>
                      </a:cubicBezTo>
                      <a:cubicBezTo>
                        <a:pt x="72" y="475"/>
                        <a:pt x="36" y="491"/>
                        <a:pt x="0" y="50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Freeform 70">
                  <a:extLst>
                    <a:ext uri="{FF2B5EF4-FFF2-40B4-BE49-F238E27FC236}">
                      <a16:creationId xmlns:a16="http://schemas.microsoft.com/office/drawing/2014/main" id="{1C1B2F5E-7562-4E07-A032-17AC791941D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949" y="3059"/>
                  <a:ext cx="267" cy="284"/>
                </a:xfrm>
                <a:custGeom>
                  <a:avLst/>
                  <a:gdLst>
                    <a:gd name="T0" fmla="*/ 0 w 1178"/>
                    <a:gd name="T1" fmla="*/ 866 h 1251"/>
                    <a:gd name="T2" fmla="*/ 505 w 1178"/>
                    <a:gd name="T3" fmla="*/ 1251 h 1251"/>
                    <a:gd name="T4" fmla="*/ 1178 w 1178"/>
                    <a:gd name="T5" fmla="*/ 393 h 1251"/>
                    <a:gd name="T6" fmla="*/ 649 w 1178"/>
                    <a:gd name="T7" fmla="*/ 0 h 1251"/>
                    <a:gd name="T8" fmla="*/ 623 w 1178"/>
                    <a:gd name="T9" fmla="*/ 242 h 1251"/>
                    <a:gd name="T10" fmla="*/ 197 w 1178"/>
                    <a:gd name="T11" fmla="*/ 793 h 1251"/>
                    <a:gd name="T12" fmla="*/ 60 w 1178"/>
                    <a:gd name="T13" fmla="*/ 762 h 1251"/>
                    <a:gd name="T14" fmla="*/ 0 w 1178"/>
                    <a:gd name="T15" fmla="*/ 866 h 1251"/>
                    <a:gd name="T16" fmla="*/ 286 w 1178"/>
                    <a:gd name="T17" fmla="*/ 893 h 1251"/>
                    <a:gd name="T18" fmla="*/ 770 w 1178"/>
                    <a:gd name="T19" fmla="*/ 272 h 1251"/>
                    <a:gd name="T20" fmla="*/ 981 w 1178"/>
                    <a:gd name="T21" fmla="*/ 439 h 1251"/>
                    <a:gd name="T22" fmla="*/ 488 w 1178"/>
                    <a:gd name="T23" fmla="*/ 1056 h 1251"/>
                    <a:gd name="T24" fmla="*/ 286 w 1178"/>
                    <a:gd name="T25" fmla="*/ 893 h 1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78" h="1251">
                      <a:moveTo>
                        <a:pt x="0" y="866"/>
                      </a:moveTo>
                      <a:cubicBezTo>
                        <a:pt x="169" y="993"/>
                        <a:pt x="334" y="1126"/>
                        <a:pt x="505" y="1251"/>
                      </a:cubicBezTo>
                      <a:cubicBezTo>
                        <a:pt x="733" y="968"/>
                        <a:pt x="960" y="684"/>
                        <a:pt x="1178" y="393"/>
                      </a:cubicBezTo>
                      <a:cubicBezTo>
                        <a:pt x="1000" y="264"/>
                        <a:pt x="839" y="112"/>
                        <a:pt x="649" y="0"/>
                      </a:cubicBezTo>
                      <a:cubicBezTo>
                        <a:pt x="631" y="80"/>
                        <a:pt x="652" y="167"/>
                        <a:pt x="623" y="242"/>
                      </a:cubicBezTo>
                      <a:cubicBezTo>
                        <a:pt x="492" y="434"/>
                        <a:pt x="334" y="606"/>
                        <a:pt x="197" y="793"/>
                      </a:cubicBezTo>
                      <a:cubicBezTo>
                        <a:pt x="151" y="783"/>
                        <a:pt x="106" y="773"/>
                        <a:pt x="60" y="762"/>
                      </a:cubicBezTo>
                      <a:cubicBezTo>
                        <a:pt x="40" y="797"/>
                        <a:pt x="20" y="831"/>
                        <a:pt x="0" y="866"/>
                      </a:cubicBezTo>
                      <a:moveTo>
                        <a:pt x="286" y="893"/>
                      </a:moveTo>
                      <a:cubicBezTo>
                        <a:pt x="441" y="681"/>
                        <a:pt x="613" y="482"/>
                        <a:pt x="770" y="272"/>
                      </a:cubicBezTo>
                      <a:cubicBezTo>
                        <a:pt x="843" y="324"/>
                        <a:pt x="913" y="380"/>
                        <a:pt x="981" y="439"/>
                      </a:cubicBezTo>
                      <a:cubicBezTo>
                        <a:pt x="817" y="644"/>
                        <a:pt x="663" y="858"/>
                        <a:pt x="488" y="1056"/>
                      </a:cubicBezTo>
                      <a:cubicBezTo>
                        <a:pt x="421" y="1001"/>
                        <a:pt x="353" y="947"/>
                        <a:pt x="286" y="8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Freeform 71">
                  <a:extLst>
                    <a:ext uri="{FF2B5EF4-FFF2-40B4-BE49-F238E27FC236}">
                      <a16:creationId xmlns:a16="http://schemas.microsoft.com/office/drawing/2014/main" id="{43CACC7A-55F4-4747-8FA8-B3C7ECBC66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602" y="3088"/>
                  <a:ext cx="273" cy="285"/>
                </a:xfrm>
                <a:custGeom>
                  <a:avLst/>
                  <a:gdLst>
                    <a:gd name="T0" fmla="*/ 0 w 1203"/>
                    <a:gd name="T1" fmla="*/ 856 h 1253"/>
                    <a:gd name="T2" fmla="*/ 296 w 1203"/>
                    <a:gd name="T3" fmla="*/ 1253 h 1253"/>
                    <a:gd name="T4" fmla="*/ 583 w 1203"/>
                    <a:gd name="T5" fmla="*/ 837 h 1253"/>
                    <a:gd name="T6" fmla="*/ 1036 w 1203"/>
                    <a:gd name="T7" fmla="*/ 716 h 1253"/>
                    <a:gd name="T8" fmla="*/ 1047 w 1203"/>
                    <a:gd name="T9" fmla="*/ 419 h 1253"/>
                    <a:gd name="T10" fmla="*/ 902 w 1203"/>
                    <a:gd name="T11" fmla="*/ 415 h 1253"/>
                    <a:gd name="T12" fmla="*/ 907 w 1203"/>
                    <a:gd name="T13" fmla="*/ 624 h 1253"/>
                    <a:gd name="T14" fmla="*/ 545 w 1203"/>
                    <a:gd name="T15" fmla="*/ 710 h 1253"/>
                    <a:gd name="T16" fmla="*/ 281 w 1203"/>
                    <a:gd name="T17" fmla="*/ 1032 h 1253"/>
                    <a:gd name="T18" fmla="*/ 182 w 1203"/>
                    <a:gd name="T19" fmla="*/ 906 h 1253"/>
                    <a:gd name="T20" fmla="*/ 1201 w 1203"/>
                    <a:gd name="T21" fmla="*/ 137 h 1253"/>
                    <a:gd name="T22" fmla="*/ 1203 w 1203"/>
                    <a:gd name="T23" fmla="*/ 58 h 1253"/>
                    <a:gd name="T24" fmla="*/ 1137 w 1203"/>
                    <a:gd name="T25" fmla="*/ 0 h 1253"/>
                    <a:gd name="T26" fmla="*/ 0 w 1203"/>
                    <a:gd name="T27" fmla="*/ 856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03" h="1253">
                      <a:moveTo>
                        <a:pt x="0" y="856"/>
                      </a:moveTo>
                      <a:cubicBezTo>
                        <a:pt x="99" y="989"/>
                        <a:pt x="194" y="1123"/>
                        <a:pt x="296" y="1253"/>
                      </a:cubicBezTo>
                      <a:cubicBezTo>
                        <a:pt x="395" y="1117"/>
                        <a:pt x="489" y="977"/>
                        <a:pt x="583" y="837"/>
                      </a:cubicBezTo>
                      <a:cubicBezTo>
                        <a:pt x="738" y="833"/>
                        <a:pt x="929" y="853"/>
                        <a:pt x="1036" y="716"/>
                      </a:cubicBezTo>
                      <a:cubicBezTo>
                        <a:pt x="1110" y="632"/>
                        <a:pt x="1102" y="511"/>
                        <a:pt x="1047" y="419"/>
                      </a:cubicBezTo>
                      <a:cubicBezTo>
                        <a:pt x="999" y="412"/>
                        <a:pt x="950" y="415"/>
                        <a:pt x="902" y="415"/>
                      </a:cubicBezTo>
                      <a:cubicBezTo>
                        <a:pt x="901" y="484"/>
                        <a:pt x="934" y="559"/>
                        <a:pt x="907" y="624"/>
                      </a:cubicBezTo>
                      <a:cubicBezTo>
                        <a:pt x="808" y="712"/>
                        <a:pt x="667" y="693"/>
                        <a:pt x="545" y="710"/>
                      </a:cubicBezTo>
                      <a:cubicBezTo>
                        <a:pt x="431" y="791"/>
                        <a:pt x="373" y="928"/>
                        <a:pt x="281" y="1032"/>
                      </a:cubicBezTo>
                      <a:cubicBezTo>
                        <a:pt x="248" y="991"/>
                        <a:pt x="214" y="949"/>
                        <a:pt x="182" y="906"/>
                      </a:cubicBezTo>
                      <a:cubicBezTo>
                        <a:pt x="515" y="642"/>
                        <a:pt x="860" y="391"/>
                        <a:pt x="1201" y="137"/>
                      </a:cubicBezTo>
                      <a:cubicBezTo>
                        <a:pt x="1202" y="118"/>
                        <a:pt x="1202" y="78"/>
                        <a:pt x="1203" y="58"/>
                      </a:cubicBezTo>
                      <a:cubicBezTo>
                        <a:pt x="1187" y="44"/>
                        <a:pt x="1154" y="14"/>
                        <a:pt x="1137" y="0"/>
                      </a:cubicBezTo>
                      <a:cubicBezTo>
                        <a:pt x="759" y="286"/>
                        <a:pt x="382" y="574"/>
                        <a:pt x="0" y="8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Freeform 72">
                  <a:extLst>
                    <a:ext uri="{FF2B5EF4-FFF2-40B4-BE49-F238E27FC236}">
                      <a16:creationId xmlns:a16="http://schemas.microsoft.com/office/drawing/2014/main" id="{4E8A8112-7E4A-4E71-B34D-8144A07319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32" y="3111"/>
                  <a:ext cx="686" cy="16"/>
                </a:xfrm>
                <a:custGeom>
                  <a:avLst/>
                  <a:gdLst>
                    <a:gd name="T0" fmla="*/ 0 w 3022"/>
                    <a:gd name="T1" fmla="*/ 68 h 69"/>
                    <a:gd name="T2" fmla="*/ 3022 w 3022"/>
                    <a:gd name="T3" fmla="*/ 68 h 69"/>
                    <a:gd name="T4" fmla="*/ 3021 w 3022"/>
                    <a:gd name="T5" fmla="*/ 0 h 69"/>
                    <a:gd name="T6" fmla="*/ 1 w 3022"/>
                    <a:gd name="T7" fmla="*/ 0 h 69"/>
                    <a:gd name="T8" fmla="*/ 0 w 3022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22" h="69">
                      <a:moveTo>
                        <a:pt x="0" y="68"/>
                      </a:moveTo>
                      <a:cubicBezTo>
                        <a:pt x="1008" y="69"/>
                        <a:pt x="2015" y="69"/>
                        <a:pt x="3022" y="68"/>
                      </a:cubicBezTo>
                      <a:cubicBezTo>
                        <a:pt x="3022" y="51"/>
                        <a:pt x="3021" y="17"/>
                        <a:pt x="3021" y="0"/>
                      </a:cubicBezTo>
                      <a:cubicBezTo>
                        <a:pt x="2014" y="2"/>
                        <a:pt x="1008" y="3"/>
                        <a:pt x="1" y="0"/>
                      </a:cubicBezTo>
                      <a:cubicBezTo>
                        <a:pt x="1" y="17"/>
                        <a:pt x="0" y="51"/>
                        <a:pt x="0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Freeform 73">
                  <a:extLst>
                    <a:ext uri="{FF2B5EF4-FFF2-40B4-BE49-F238E27FC236}">
                      <a16:creationId xmlns:a16="http://schemas.microsoft.com/office/drawing/2014/main" id="{C77F295E-71C5-4486-A235-BF89F6ACF2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277" y="3224"/>
                  <a:ext cx="250" cy="298"/>
                </a:xfrm>
                <a:custGeom>
                  <a:avLst/>
                  <a:gdLst>
                    <a:gd name="T0" fmla="*/ 957 w 1102"/>
                    <a:gd name="T1" fmla="*/ 1287 h 1315"/>
                    <a:gd name="T2" fmla="*/ 1102 w 1102"/>
                    <a:gd name="T3" fmla="*/ 1214 h 1315"/>
                    <a:gd name="T4" fmla="*/ 873 w 1102"/>
                    <a:gd name="T5" fmla="*/ 944 h 1315"/>
                    <a:gd name="T6" fmla="*/ 1046 w 1102"/>
                    <a:gd name="T7" fmla="*/ 795 h 1315"/>
                    <a:gd name="T8" fmla="*/ 966 w 1102"/>
                    <a:gd name="T9" fmla="*/ 692 h 1315"/>
                    <a:gd name="T10" fmla="*/ 789 w 1102"/>
                    <a:gd name="T11" fmla="*/ 827 h 1315"/>
                    <a:gd name="T12" fmla="*/ 678 w 1102"/>
                    <a:gd name="T13" fmla="*/ 698 h 1315"/>
                    <a:gd name="T14" fmla="*/ 778 w 1102"/>
                    <a:gd name="T15" fmla="*/ 637 h 1315"/>
                    <a:gd name="T16" fmla="*/ 734 w 1102"/>
                    <a:gd name="T17" fmla="*/ 371 h 1315"/>
                    <a:gd name="T18" fmla="*/ 590 w 1102"/>
                    <a:gd name="T19" fmla="*/ 400 h 1315"/>
                    <a:gd name="T20" fmla="*/ 576 w 1102"/>
                    <a:gd name="T21" fmla="*/ 570 h 1315"/>
                    <a:gd name="T22" fmla="*/ 112 w 1102"/>
                    <a:gd name="T23" fmla="*/ 0 h 1315"/>
                    <a:gd name="T24" fmla="*/ 0 w 1102"/>
                    <a:gd name="T25" fmla="*/ 109 h 1315"/>
                    <a:gd name="T26" fmla="*/ 408 w 1102"/>
                    <a:gd name="T27" fmla="*/ 612 h 1315"/>
                    <a:gd name="T28" fmla="*/ 106 w 1102"/>
                    <a:gd name="T29" fmla="*/ 497 h 1315"/>
                    <a:gd name="T30" fmla="*/ 115 w 1102"/>
                    <a:gd name="T31" fmla="*/ 681 h 1315"/>
                    <a:gd name="T32" fmla="*/ 651 w 1102"/>
                    <a:gd name="T33" fmla="*/ 938 h 1315"/>
                    <a:gd name="T34" fmla="*/ 474 w 1102"/>
                    <a:gd name="T35" fmla="*/ 1085 h 1315"/>
                    <a:gd name="T36" fmla="*/ 559 w 1102"/>
                    <a:gd name="T37" fmla="*/ 1156 h 1315"/>
                    <a:gd name="T38" fmla="*/ 758 w 1102"/>
                    <a:gd name="T39" fmla="*/ 1040 h 1315"/>
                    <a:gd name="T40" fmla="*/ 957 w 1102"/>
                    <a:gd name="T41" fmla="*/ 1287 h 1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02" h="1315">
                      <a:moveTo>
                        <a:pt x="957" y="1287"/>
                      </a:moveTo>
                      <a:cubicBezTo>
                        <a:pt x="1018" y="1315"/>
                        <a:pt x="1057" y="1241"/>
                        <a:pt x="1102" y="1214"/>
                      </a:cubicBezTo>
                      <a:cubicBezTo>
                        <a:pt x="1029" y="1122"/>
                        <a:pt x="952" y="1032"/>
                        <a:pt x="873" y="944"/>
                      </a:cubicBezTo>
                      <a:cubicBezTo>
                        <a:pt x="929" y="892"/>
                        <a:pt x="987" y="843"/>
                        <a:pt x="1046" y="795"/>
                      </a:cubicBezTo>
                      <a:cubicBezTo>
                        <a:pt x="1019" y="761"/>
                        <a:pt x="992" y="727"/>
                        <a:pt x="966" y="692"/>
                      </a:cubicBezTo>
                      <a:cubicBezTo>
                        <a:pt x="907" y="737"/>
                        <a:pt x="848" y="782"/>
                        <a:pt x="789" y="827"/>
                      </a:cubicBezTo>
                      <a:cubicBezTo>
                        <a:pt x="752" y="784"/>
                        <a:pt x="715" y="741"/>
                        <a:pt x="678" y="698"/>
                      </a:cubicBezTo>
                      <a:cubicBezTo>
                        <a:pt x="712" y="678"/>
                        <a:pt x="745" y="658"/>
                        <a:pt x="778" y="637"/>
                      </a:cubicBezTo>
                      <a:cubicBezTo>
                        <a:pt x="761" y="549"/>
                        <a:pt x="747" y="460"/>
                        <a:pt x="734" y="371"/>
                      </a:cubicBezTo>
                      <a:cubicBezTo>
                        <a:pt x="686" y="381"/>
                        <a:pt x="638" y="390"/>
                        <a:pt x="590" y="400"/>
                      </a:cubicBezTo>
                      <a:cubicBezTo>
                        <a:pt x="584" y="456"/>
                        <a:pt x="580" y="513"/>
                        <a:pt x="576" y="570"/>
                      </a:cubicBezTo>
                      <a:cubicBezTo>
                        <a:pt x="422" y="379"/>
                        <a:pt x="271" y="187"/>
                        <a:pt x="112" y="0"/>
                      </a:cubicBezTo>
                      <a:cubicBezTo>
                        <a:pt x="75" y="37"/>
                        <a:pt x="37" y="73"/>
                        <a:pt x="0" y="109"/>
                      </a:cubicBezTo>
                      <a:cubicBezTo>
                        <a:pt x="134" y="278"/>
                        <a:pt x="276" y="441"/>
                        <a:pt x="408" y="612"/>
                      </a:cubicBezTo>
                      <a:cubicBezTo>
                        <a:pt x="307" y="575"/>
                        <a:pt x="207" y="534"/>
                        <a:pt x="106" y="497"/>
                      </a:cubicBezTo>
                      <a:cubicBezTo>
                        <a:pt x="109" y="559"/>
                        <a:pt x="112" y="620"/>
                        <a:pt x="115" y="681"/>
                      </a:cubicBezTo>
                      <a:cubicBezTo>
                        <a:pt x="308" y="733"/>
                        <a:pt x="491" y="819"/>
                        <a:pt x="651" y="938"/>
                      </a:cubicBezTo>
                      <a:cubicBezTo>
                        <a:pt x="592" y="987"/>
                        <a:pt x="533" y="1036"/>
                        <a:pt x="474" y="1085"/>
                      </a:cubicBezTo>
                      <a:cubicBezTo>
                        <a:pt x="502" y="1109"/>
                        <a:pt x="529" y="1135"/>
                        <a:pt x="559" y="1156"/>
                      </a:cubicBezTo>
                      <a:cubicBezTo>
                        <a:pt x="637" y="1146"/>
                        <a:pt x="693" y="1080"/>
                        <a:pt x="758" y="1040"/>
                      </a:cubicBezTo>
                      <a:cubicBezTo>
                        <a:pt x="823" y="1123"/>
                        <a:pt x="881" y="1213"/>
                        <a:pt x="957" y="12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Freeform 74">
                  <a:extLst>
                    <a:ext uri="{FF2B5EF4-FFF2-40B4-BE49-F238E27FC236}">
                      <a16:creationId xmlns:a16="http://schemas.microsoft.com/office/drawing/2014/main" id="{8B0D3854-37D5-4898-BFB8-C39BB5FD64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18" y="3237"/>
                  <a:ext cx="300" cy="292"/>
                </a:xfrm>
                <a:custGeom>
                  <a:avLst/>
                  <a:gdLst>
                    <a:gd name="T0" fmla="*/ 633 w 1322"/>
                    <a:gd name="T1" fmla="*/ 1241 h 1286"/>
                    <a:gd name="T2" fmla="*/ 821 w 1322"/>
                    <a:gd name="T3" fmla="*/ 1286 h 1286"/>
                    <a:gd name="T4" fmla="*/ 852 w 1322"/>
                    <a:gd name="T5" fmla="*/ 949 h 1286"/>
                    <a:gd name="T6" fmla="*/ 1126 w 1322"/>
                    <a:gd name="T7" fmla="*/ 1164 h 1286"/>
                    <a:gd name="T8" fmla="*/ 1322 w 1322"/>
                    <a:gd name="T9" fmla="*/ 914 h 1286"/>
                    <a:gd name="T10" fmla="*/ 1200 w 1322"/>
                    <a:gd name="T11" fmla="*/ 824 h 1286"/>
                    <a:gd name="T12" fmla="*/ 1079 w 1322"/>
                    <a:gd name="T13" fmla="*/ 959 h 1286"/>
                    <a:gd name="T14" fmla="*/ 210 w 1322"/>
                    <a:gd name="T15" fmla="*/ 261 h 1286"/>
                    <a:gd name="T16" fmla="*/ 314 w 1322"/>
                    <a:gd name="T17" fmla="*/ 93 h 1286"/>
                    <a:gd name="T18" fmla="*/ 202 w 1322"/>
                    <a:gd name="T19" fmla="*/ 0 h 1286"/>
                    <a:gd name="T20" fmla="*/ 0 w 1322"/>
                    <a:gd name="T21" fmla="*/ 255 h 1286"/>
                    <a:gd name="T22" fmla="*/ 723 w 1322"/>
                    <a:gd name="T23" fmla="*/ 836 h 1286"/>
                    <a:gd name="T24" fmla="*/ 633 w 1322"/>
                    <a:gd name="T25" fmla="*/ 1241 h 1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22" h="1286">
                      <a:moveTo>
                        <a:pt x="633" y="1241"/>
                      </a:moveTo>
                      <a:cubicBezTo>
                        <a:pt x="696" y="1256"/>
                        <a:pt x="758" y="1271"/>
                        <a:pt x="821" y="1286"/>
                      </a:cubicBezTo>
                      <a:cubicBezTo>
                        <a:pt x="824" y="1173"/>
                        <a:pt x="830" y="1060"/>
                        <a:pt x="852" y="949"/>
                      </a:cubicBezTo>
                      <a:cubicBezTo>
                        <a:pt x="944" y="1020"/>
                        <a:pt x="1034" y="1093"/>
                        <a:pt x="1126" y="1164"/>
                      </a:cubicBezTo>
                      <a:cubicBezTo>
                        <a:pt x="1189" y="1079"/>
                        <a:pt x="1254" y="996"/>
                        <a:pt x="1322" y="914"/>
                      </a:cubicBezTo>
                      <a:cubicBezTo>
                        <a:pt x="1281" y="885"/>
                        <a:pt x="1240" y="855"/>
                        <a:pt x="1200" y="824"/>
                      </a:cubicBezTo>
                      <a:cubicBezTo>
                        <a:pt x="1160" y="870"/>
                        <a:pt x="1119" y="914"/>
                        <a:pt x="1079" y="959"/>
                      </a:cubicBezTo>
                      <a:cubicBezTo>
                        <a:pt x="784" y="732"/>
                        <a:pt x="504" y="488"/>
                        <a:pt x="210" y="261"/>
                      </a:cubicBezTo>
                      <a:cubicBezTo>
                        <a:pt x="244" y="205"/>
                        <a:pt x="280" y="149"/>
                        <a:pt x="314" y="93"/>
                      </a:cubicBezTo>
                      <a:cubicBezTo>
                        <a:pt x="276" y="62"/>
                        <a:pt x="239" y="31"/>
                        <a:pt x="202" y="0"/>
                      </a:cubicBezTo>
                      <a:cubicBezTo>
                        <a:pt x="135" y="85"/>
                        <a:pt x="67" y="170"/>
                        <a:pt x="0" y="255"/>
                      </a:cubicBezTo>
                      <a:cubicBezTo>
                        <a:pt x="240" y="450"/>
                        <a:pt x="479" y="647"/>
                        <a:pt x="723" y="836"/>
                      </a:cubicBezTo>
                      <a:cubicBezTo>
                        <a:pt x="693" y="971"/>
                        <a:pt x="657" y="1105"/>
                        <a:pt x="633" y="12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Freeform 75">
                  <a:extLst>
                    <a:ext uri="{FF2B5EF4-FFF2-40B4-BE49-F238E27FC236}">
                      <a16:creationId xmlns:a16="http://schemas.microsoft.com/office/drawing/2014/main" id="{B7DBA345-B393-4567-935B-171179EF86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77" y="3299"/>
                  <a:ext cx="72" cy="65"/>
                </a:xfrm>
                <a:custGeom>
                  <a:avLst/>
                  <a:gdLst>
                    <a:gd name="T0" fmla="*/ 86 w 318"/>
                    <a:gd name="T1" fmla="*/ 283 h 283"/>
                    <a:gd name="T2" fmla="*/ 318 w 318"/>
                    <a:gd name="T3" fmla="*/ 126 h 283"/>
                    <a:gd name="T4" fmla="*/ 219 w 318"/>
                    <a:gd name="T5" fmla="*/ 0 h 283"/>
                    <a:gd name="T6" fmla="*/ 0 w 318"/>
                    <a:gd name="T7" fmla="*/ 151 h 283"/>
                    <a:gd name="T8" fmla="*/ 86 w 318"/>
                    <a:gd name="T9" fmla="*/ 283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8" h="283">
                      <a:moveTo>
                        <a:pt x="86" y="283"/>
                      </a:moveTo>
                      <a:cubicBezTo>
                        <a:pt x="165" y="233"/>
                        <a:pt x="242" y="181"/>
                        <a:pt x="318" y="126"/>
                      </a:cubicBezTo>
                      <a:cubicBezTo>
                        <a:pt x="285" y="84"/>
                        <a:pt x="252" y="42"/>
                        <a:pt x="219" y="0"/>
                      </a:cubicBezTo>
                      <a:cubicBezTo>
                        <a:pt x="146" y="51"/>
                        <a:pt x="74" y="102"/>
                        <a:pt x="0" y="151"/>
                      </a:cubicBezTo>
                      <a:cubicBezTo>
                        <a:pt x="29" y="195"/>
                        <a:pt x="57" y="239"/>
                        <a:pt x="86" y="28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Freeform 76">
                  <a:extLst>
                    <a:ext uri="{FF2B5EF4-FFF2-40B4-BE49-F238E27FC236}">
                      <a16:creationId xmlns:a16="http://schemas.microsoft.com/office/drawing/2014/main" id="{FCE4794F-88A3-4DF1-A1A7-4D6615A601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379" y="3325"/>
                  <a:ext cx="293" cy="300"/>
                </a:xfrm>
                <a:custGeom>
                  <a:avLst/>
                  <a:gdLst>
                    <a:gd name="T0" fmla="*/ 871 w 1292"/>
                    <a:gd name="T1" fmla="*/ 1033 h 1319"/>
                    <a:gd name="T2" fmla="*/ 1090 w 1292"/>
                    <a:gd name="T3" fmla="*/ 1319 h 1319"/>
                    <a:gd name="T4" fmla="*/ 1218 w 1292"/>
                    <a:gd name="T5" fmla="*/ 1220 h 1319"/>
                    <a:gd name="T6" fmla="*/ 988 w 1292"/>
                    <a:gd name="T7" fmla="*/ 928 h 1319"/>
                    <a:gd name="T8" fmla="*/ 1292 w 1292"/>
                    <a:gd name="T9" fmla="*/ 693 h 1319"/>
                    <a:gd name="T10" fmla="*/ 1203 w 1292"/>
                    <a:gd name="T11" fmla="*/ 582 h 1319"/>
                    <a:gd name="T12" fmla="*/ 916 w 1292"/>
                    <a:gd name="T13" fmla="*/ 808 h 1319"/>
                    <a:gd name="T14" fmla="*/ 882 w 1292"/>
                    <a:gd name="T15" fmla="*/ 60 h 1319"/>
                    <a:gd name="T16" fmla="*/ 691 w 1292"/>
                    <a:gd name="T17" fmla="*/ 32 h 1319"/>
                    <a:gd name="T18" fmla="*/ 694 w 1292"/>
                    <a:gd name="T19" fmla="*/ 564 h 1319"/>
                    <a:gd name="T20" fmla="*/ 245 w 1292"/>
                    <a:gd name="T21" fmla="*/ 0 h 1319"/>
                    <a:gd name="T22" fmla="*/ 109 w 1292"/>
                    <a:gd name="T23" fmla="*/ 99 h 1319"/>
                    <a:gd name="T24" fmla="*/ 593 w 1292"/>
                    <a:gd name="T25" fmla="*/ 698 h 1319"/>
                    <a:gd name="T26" fmla="*/ 32 w 1292"/>
                    <a:gd name="T27" fmla="*/ 495 h 1319"/>
                    <a:gd name="T28" fmla="*/ 0 w 1292"/>
                    <a:gd name="T29" fmla="*/ 671 h 1319"/>
                    <a:gd name="T30" fmla="*/ 748 w 1292"/>
                    <a:gd name="T31" fmla="*/ 944 h 1319"/>
                    <a:gd name="T32" fmla="*/ 569 w 1292"/>
                    <a:gd name="T33" fmla="*/ 1100 h 1319"/>
                    <a:gd name="T34" fmla="*/ 642 w 1292"/>
                    <a:gd name="T35" fmla="*/ 1202 h 1319"/>
                    <a:gd name="T36" fmla="*/ 871 w 1292"/>
                    <a:gd name="T37" fmla="*/ 1033 h 1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92" h="1319">
                      <a:moveTo>
                        <a:pt x="871" y="1033"/>
                      </a:moveTo>
                      <a:cubicBezTo>
                        <a:pt x="945" y="1128"/>
                        <a:pt x="1018" y="1223"/>
                        <a:pt x="1090" y="1319"/>
                      </a:cubicBezTo>
                      <a:cubicBezTo>
                        <a:pt x="1132" y="1286"/>
                        <a:pt x="1175" y="1254"/>
                        <a:pt x="1218" y="1220"/>
                      </a:cubicBezTo>
                      <a:cubicBezTo>
                        <a:pt x="1143" y="1122"/>
                        <a:pt x="1063" y="1027"/>
                        <a:pt x="988" y="928"/>
                      </a:cubicBezTo>
                      <a:cubicBezTo>
                        <a:pt x="1085" y="845"/>
                        <a:pt x="1187" y="765"/>
                        <a:pt x="1292" y="693"/>
                      </a:cubicBezTo>
                      <a:cubicBezTo>
                        <a:pt x="1263" y="656"/>
                        <a:pt x="1233" y="619"/>
                        <a:pt x="1203" y="582"/>
                      </a:cubicBezTo>
                      <a:cubicBezTo>
                        <a:pt x="1111" y="662"/>
                        <a:pt x="1016" y="739"/>
                        <a:pt x="916" y="808"/>
                      </a:cubicBezTo>
                      <a:cubicBezTo>
                        <a:pt x="826" y="568"/>
                        <a:pt x="803" y="306"/>
                        <a:pt x="882" y="60"/>
                      </a:cubicBezTo>
                      <a:cubicBezTo>
                        <a:pt x="818" y="50"/>
                        <a:pt x="755" y="41"/>
                        <a:pt x="691" y="32"/>
                      </a:cubicBezTo>
                      <a:cubicBezTo>
                        <a:pt x="666" y="209"/>
                        <a:pt x="674" y="387"/>
                        <a:pt x="694" y="564"/>
                      </a:cubicBezTo>
                      <a:cubicBezTo>
                        <a:pt x="538" y="381"/>
                        <a:pt x="386" y="194"/>
                        <a:pt x="245" y="0"/>
                      </a:cubicBezTo>
                      <a:cubicBezTo>
                        <a:pt x="200" y="33"/>
                        <a:pt x="154" y="66"/>
                        <a:pt x="109" y="99"/>
                      </a:cubicBezTo>
                      <a:cubicBezTo>
                        <a:pt x="271" y="298"/>
                        <a:pt x="435" y="496"/>
                        <a:pt x="593" y="698"/>
                      </a:cubicBezTo>
                      <a:cubicBezTo>
                        <a:pt x="415" y="609"/>
                        <a:pt x="232" y="524"/>
                        <a:pt x="32" y="495"/>
                      </a:cubicBezTo>
                      <a:cubicBezTo>
                        <a:pt x="21" y="554"/>
                        <a:pt x="11" y="612"/>
                        <a:pt x="0" y="671"/>
                      </a:cubicBezTo>
                      <a:cubicBezTo>
                        <a:pt x="267" y="705"/>
                        <a:pt x="520" y="804"/>
                        <a:pt x="748" y="944"/>
                      </a:cubicBezTo>
                      <a:cubicBezTo>
                        <a:pt x="689" y="997"/>
                        <a:pt x="630" y="1049"/>
                        <a:pt x="569" y="1100"/>
                      </a:cubicBezTo>
                      <a:cubicBezTo>
                        <a:pt x="593" y="1134"/>
                        <a:pt x="618" y="1168"/>
                        <a:pt x="642" y="1202"/>
                      </a:cubicBezTo>
                      <a:cubicBezTo>
                        <a:pt x="719" y="1146"/>
                        <a:pt x="794" y="1089"/>
                        <a:pt x="871" y="103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Freeform 77">
                  <a:extLst>
                    <a:ext uri="{FF2B5EF4-FFF2-40B4-BE49-F238E27FC236}">
                      <a16:creationId xmlns:a16="http://schemas.microsoft.com/office/drawing/2014/main" id="{424F486C-EFEC-4010-8240-5AA3EC513F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405" y="3354"/>
                  <a:ext cx="282" cy="260"/>
                </a:xfrm>
                <a:custGeom>
                  <a:avLst/>
                  <a:gdLst>
                    <a:gd name="T0" fmla="*/ 0 w 1244"/>
                    <a:gd name="T1" fmla="*/ 556 h 1144"/>
                    <a:gd name="T2" fmla="*/ 738 w 1244"/>
                    <a:gd name="T3" fmla="*/ 1144 h 1144"/>
                    <a:gd name="T4" fmla="*/ 788 w 1244"/>
                    <a:gd name="T5" fmla="*/ 984 h 1144"/>
                    <a:gd name="T6" fmla="*/ 647 w 1244"/>
                    <a:gd name="T7" fmla="*/ 635 h 1144"/>
                    <a:gd name="T8" fmla="*/ 1171 w 1244"/>
                    <a:gd name="T9" fmla="*/ 1037 h 1144"/>
                    <a:gd name="T10" fmla="*/ 1244 w 1244"/>
                    <a:gd name="T11" fmla="*/ 928 h 1144"/>
                    <a:gd name="T12" fmla="*/ 778 w 1244"/>
                    <a:gd name="T13" fmla="*/ 541 h 1144"/>
                    <a:gd name="T14" fmla="*/ 978 w 1244"/>
                    <a:gd name="T15" fmla="*/ 258 h 1144"/>
                    <a:gd name="T16" fmla="*/ 804 w 1244"/>
                    <a:gd name="T17" fmla="*/ 25 h 1144"/>
                    <a:gd name="T18" fmla="*/ 654 w 1244"/>
                    <a:gd name="T19" fmla="*/ 89 h 1144"/>
                    <a:gd name="T20" fmla="*/ 794 w 1244"/>
                    <a:gd name="T21" fmla="*/ 255 h 1144"/>
                    <a:gd name="T22" fmla="*/ 650 w 1244"/>
                    <a:gd name="T23" fmla="*/ 443 h 1144"/>
                    <a:gd name="T24" fmla="*/ 99 w 1244"/>
                    <a:gd name="T25" fmla="*/ 0 h 1144"/>
                    <a:gd name="T26" fmla="*/ 13 w 1244"/>
                    <a:gd name="T27" fmla="*/ 112 h 1144"/>
                    <a:gd name="T28" fmla="*/ 547 w 1244"/>
                    <a:gd name="T29" fmla="*/ 535 h 1144"/>
                    <a:gd name="T30" fmla="*/ 517 w 1244"/>
                    <a:gd name="T31" fmla="*/ 805 h 1144"/>
                    <a:gd name="T32" fmla="*/ 85 w 1244"/>
                    <a:gd name="T33" fmla="*/ 451 h 1144"/>
                    <a:gd name="T34" fmla="*/ 0 w 1244"/>
                    <a:gd name="T35" fmla="*/ 556 h 1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4" h="1144">
                      <a:moveTo>
                        <a:pt x="0" y="556"/>
                      </a:moveTo>
                      <a:cubicBezTo>
                        <a:pt x="245" y="752"/>
                        <a:pt x="485" y="957"/>
                        <a:pt x="738" y="1144"/>
                      </a:cubicBezTo>
                      <a:cubicBezTo>
                        <a:pt x="758" y="1092"/>
                        <a:pt x="824" y="1042"/>
                        <a:pt x="788" y="984"/>
                      </a:cubicBezTo>
                      <a:cubicBezTo>
                        <a:pt x="730" y="873"/>
                        <a:pt x="662" y="763"/>
                        <a:pt x="647" y="635"/>
                      </a:cubicBezTo>
                      <a:cubicBezTo>
                        <a:pt x="836" y="750"/>
                        <a:pt x="993" y="907"/>
                        <a:pt x="1171" y="1037"/>
                      </a:cubicBezTo>
                      <a:cubicBezTo>
                        <a:pt x="1195" y="1001"/>
                        <a:pt x="1220" y="965"/>
                        <a:pt x="1244" y="928"/>
                      </a:cubicBezTo>
                      <a:cubicBezTo>
                        <a:pt x="1089" y="799"/>
                        <a:pt x="915" y="690"/>
                        <a:pt x="778" y="541"/>
                      </a:cubicBezTo>
                      <a:cubicBezTo>
                        <a:pt x="825" y="435"/>
                        <a:pt x="913" y="353"/>
                        <a:pt x="978" y="258"/>
                      </a:cubicBezTo>
                      <a:cubicBezTo>
                        <a:pt x="931" y="174"/>
                        <a:pt x="884" y="84"/>
                        <a:pt x="804" y="25"/>
                      </a:cubicBezTo>
                      <a:cubicBezTo>
                        <a:pt x="752" y="42"/>
                        <a:pt x="703" y="67"/>
                        <a:pt x="654" y="89"/>
                      </a:cubicBezTo>
                      <a:cubicBezTo>
                        <a:pt x="700" y="145"/>
                        <a:pt x="747" y="199"/>
                        <a:pt x="794" y="255"/>
                      </a:cubicBezTo>
                      <a:cubicBezTo>
                        <a:pt x="746" y="318"/>
                        <a:pt x="698" y="380"/>
                        <a:pt x="650" y="443"/>
                      </a:cubicBezTo>
                      <a:cubicBezTo>
                        <a:pt x="459" y="304"/>
                        <a:pt x="279" y="152"/>
                        <a:pt x="99" y="0"/>
                      </a:cubicBezTo>
                      <a:cubicBezTo>
                        <a:pt x="72" y="39"/>
                        <a:pt x="43" y="76"/>
                        <a:pt x="13" y="112"/>
                      </a:cubicBezTo>
                      <a:cubicBezTo>
                        <a:pt x="197" y="244"/>
                        <a:pt x="372" y="391"/>
                        <a:pt x="547" y="535"/>
                      </a:cubicBezTo>
                      <a:cubicBezTo>
                        <a:pt x="490" y="616"/>
                        <a:pt x="497" y="712"/>
                        <a:pt x="517" y="805"/>
                      </a:cubicBezTo>
                      <a:cubicBezTo>
                        <a:pt x="370" y="690"/>
                        <a:pt x="227" y="571"/>
                        <a:pt x="85" y="451"/>
                      </a:cubicBezTo>
                      <a:cubicBezTo>
                        <a:pt x="56" y="486"/>
                        <a:pt x="28" y="521"/>
                        <a:pt x="0" y="5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Freeform 78">
                  <a:extLst>
                    <a:ext uri="{FF2B5EF4-FFF2-40B4-BE49-F238E27FC236}">
                      <a16:creationId xmlns:a16="http://schemas.microsoft.com/office/drawing/2014/main" id="{4F1D55A0-D704-4AEA-9977-9CAF86121B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310" y="3367"/>
                  <a:ext cx="75" cy="59"/>
                </a:xfrm>
                <a:custGeom>
                  <a:avLst/>
                  <a:gdLst>
                    <a:gd name="T0" fmla="*/ 66 w 330"/>
                    <a:gd name="T1" fmla="*/ 262 h 262"/>
                    <a:gd name="T2" fmla="*/ 330 w 330"/>
                    <a:gd name="T3" fmla="*/ 152 h 262"/>
                    <a:gd name="T4" fmla="*/ 264 w 330"/>
                    <a:gd name="T5" fmla="*/ 0 h 262"/>
                    <a:gd name="T6" fmla="*/ 0 w 330"/>
                    <a:gd name="T7" fmla="*/ 114 h 262"/>
                    <a:gd name="T8" fmla="*/ 66 w 330"/>
                    <a:gd name="T9" fmla="*/ 262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0" h="262">
                      <a:moveTo>
                        <a:pt x="66" y="262"/>
                      </a:moveTo>
                      <a:cubicBezTo>
                        <a:pt x="155" y="228"/>
                        <a:pt x="243" y="192"/>
                        <a:pt x="330" y="152"/>
                      </a:cubicBezTo>
                      <a:cubicBezTo>
                        <a:pt x="308" y="102"/>
                        <a:pt x="286" y="51"/>
                        <a:pt x="264" y="0"/>
                      </a:cubicBezTo>
                      <a:cubicBezTo>
                        <a:pt x="175" y="37"/>
                        <a:pt x="88" y="76"/>
                        <a:pt x="0" y="114"/>
                      </a:cubicBezTo>
                      <a:cubicBezTo>
                        <a:pt x="22" y="164"/>
                        <a:pt x="44" y="213"/>
                        <a:pt x="66" y="2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Freeform 79">
                  <a:extLst>
                    <a:ext uri="{FF2B5EF4-FFF2-40B4-BE49-F238E27FC236}">
                      <a16:creationId xmlns:a16="http://schemas.microsoft.com/office/drawing/2014/main" id="{ED8F1C0D-5302-48C0-9826-F8DF38BD8E6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6020" y="3466"/>
                  <a:ext cx="305" cy="336"/>
                </a:xfrm>
                <a:custGeom>
                  <a:avLst/>
                  <a:gdLst>
                    <a:gd name="T0" fmla="*/ 244 w 1343"/>
                    <a:gd name="T1" fmla="*/ 1216 h 1477"/>
                    <a:gd name="T2" fmla="*/ 879 w 1343"/>
                    <a:gd name="T3" fmla="*/ 1477 h 1477"/>
                    <a:gd name="T4" fmla="*/ 963 w 1343"/>
                    <a:gd name="T5" fmla="*/ 1368 h 1477"/>
                    <a:gd name="T6" fmla="*/ 282 w 1343"/>
                    <a:gd name="T7" fmla="*/ 1088 h 1477"/>
                    <a:gd name="T8" fmla="*/ 177 w 1343"/>
                    <a:gd name="T9" fmla="*/ 911 h 1477"/>
                    <a:gd name="T10" fmla="*/ 923 w 1343"/>
                    <a:gd name="T11" fmla="*/ 1197 h 1477"/>
                    <a:gd name="T12" fmla="*/ 1021 w 1343"/>
                    <a:gd name="T13" fmla="*/ 853 h 1477"/>
                    <a:gd name="T14" fmla="*/ 1199 w 1343"/>
                    <a:gd name="T15" fmla="*/ 912 h 1477"/>
                    <a:gd name="T16" fmla="*/ 1232 w 1343"/>
                    <a:gd name="T17" fmla="*/ 785 h 1477"/>
                    <a:gd name="T18" fmla="*/ 1082 w 1343"/>
                    <a:gd name="T19" fmla="*/ 721 h 1477"/>
                    <a:gd name="T20" fmla="*/ 1159 w 1343"/>
                    <a:gd name="T21" fmla="*/ 468 h 1477"/>
                    <a:gd name="T22" fmla="*/ 1306 w 1343"/>
                    <a:gd name="T23" fmla="*/ 518 h 1477"/>
                    <a:gd name="T24" fmla="*/ 1343 w 1343"/>
                    <a:gd name="T25" fmla="*/ 396 h 1477"/>
                    <a:gd name="T26" fmla="*/ 1215 w 1343"/>
                    <a:gd name="T27" fmla="*/ 342 h 1477"/>
                    <a:gd name="T28" fmla="*/ 1212 w 1343"/>
                    <a:gd name="T29" fmla="*/ 154 h 1477"/>
                    <a:gd name="T30" fmla="*/ 1061 w 1343"/>
                    <a:gd name="T31" fmla="*/ 6 h 1477"/>
                    <a:gd name="T32" fmla="*/ 925 w 1343"/>
                    <a:gd name="T33" fmla="*/ 115 h 1477"/>
                    <a:gd name="T34" fmla="*/ 1088 w 1343"/>
                    <a:gd name="T35" fmla="*/ 267 h 1477"/>
                    <a:gd name="T36" fmla="*/ 435 w 1343"/>
                    <a:gd name="T37" fmla="*/ 0 h 1477"/>
                    <a:gd name="T38" fmla="*/ 326 w 1343"/>
                    <a:gd name="T39" fmla="*/ 386 h 1477"/>
                    <a:gd name="T40" fmla="*/ 156 w 1343"/>
                    <a:gd name="T41" fmla="*/ 350 h 1477"/>
                    <a:gd name="T42" fmla="*/ 120 w 1343"/>
                    <a:gd name="T43" fmla="*/ 457 h 1477"/>
                    <a:gd name="T44" fmla="*/ 276 w 1343"/>
                    <a:gd name="T45" fmla="*/ 534 h 1477"/>
                    <a:gd name="T46" fmla="*/ 209 w 1343"/>
                    <a:gd name="T47" fmla="*/ 746 h 1477"/>
                    <a:gd name="T48" fmla="*/ 0 w 1343"/>
                    <a:gd name="T49" fmla="*/ 705 h 1477"/>
                    <a:gd name="T50" fmla="*/ 57 w 1343"/>
                    <a:gd name="T51" fmla="*/ 1341 h 1477"/>
                    <a:gd name="T52" fmla="*/ 224 w 1343"/>
                    <a:gd name="T53" fmla="*/ 1352 h 1477"/>
                    <a:gd name="T54" fmla="*/ 244 w 1343"/>
                    <a:gd name="T55" fmla="*/ 1216 h 1477"/>
                    <a:gd name="T56" fmla="*/ 572 w 1343"/>
                    <a:gd name="T57" fmla="*/ 927 h 1477"/>
                    <a:gd name="T58" fmla="*/ 705 w 1343"/>
                    <a:gd name="T59" fmla="*/ 806 h 1477"/>
                    <a:gd name="T60" fmla="*/ 668 w 1343"/>
                    <a:gd name="T61" fmla="*/ 694 h 1477"/>
                    <a:gd name="T62" fmla="*/ 886 w 1343"/>
                    <a:gd name="T63" fmla="*/ 783 h 1477"/>
                    <a:gd name="T64" fmla="*/ 831 w 1343"/>
                    <a:gd name="T65" fmla="*/ 1019 h 1477"/>
                    <a:gd name="T66" fmla="*/ 572 w 1343"/>
                    <a:gd name="T67" fmla="*/ 927 h 1477"/>
                    <a:gd name="T68" fmla="*/ 331 w 1343"/>
                    <a:gd name="T69" fmla="*/ 816 h 1477"/>
                    <a:gd name="T70" fmla="*/ 410 w 1343"/>
                    <a:gd name="T71" fmla="*/ 587 h 1477"/>
                    <a:gd name="T72" fmla="*/ 636 w 1343"/>
                    <a:gd name="T73" fmla="*/ 680 h 1477"/>
                    <a:gd name="T74" fmla="*/ 493 w 1343"/>
                    <a:gd name="T75" fmla="*/ 808 h 1477"/>
                    <a:gd name="T76" fmla="*/ 566 w 1343"/>
                    <a:gd name="T77" fmla="*/ 919 h 1477"/>
                    <a:gd name="T78" fmla="*/ 331 w 1343"/>
                    <a:gd name="T79" fmla="*/ 816 h 1477"/>
                    <a:gd name="T80" fmla="*/ 452 w 1343"/>
                    <a:gd name="T81" fmla="*/ 459 h 1477"/>
                    <a:gd name="T82" fmla="*/ 528 w 1343"/>
                    <a:gd name="T83" fmla="*/ 188 h 1477"/>
                    <a:gd name="T84" fmla="*/ 1019 w 1343"/>
                    <a:gd name="T85" fmla="*/ 399 h 1477"/>
                    <a:gd name="T86" fmla="*/ 944 w 1343"/>
                    <a:gd name="T87" fmla="*/ 664 h 1477"/>
                    <a:gd name="T88" fmla="*/ 452 w 1343"/>
                    <a:gd name="T89" fmla="*/ 459 h 1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43" h="1477">
                      <a:moveTo>
                        <a:pt x="244" y="1216"/>
                      </a:moveTo>
                      <a:cubicBezTo>
                        <a:pt x="460" y="1292"/>
                        <a:pt x="662" y="1403"/>
                        <a:pt x="879" y="1477"/>
                      </a:cubicBezTo>
                      <a:cubicBezTo>
                        <a:pt x="925" y="1460"/>
                        <a:pt x="938" y="1406"/>
                        <a:pt x="963" y="1368"/>
                      </a:cubicBezTo>
                      <a:cubicBezTo>
                        <a:pt x="734" y="1280"/>
                        <a:pt x="508" y="1184"/>
                        <a:pt x="282" y="1088"/>
                      </a:cubicBezTo>
                      <a:cubicBezTo>
                        <a:pt x="206" y="1065"/>
                        <a:pt x="205" y="973"/>
                        <a:pt x="177" y="911"/>
                      </a:cubicBezTo>
                      <a:cubicBezTo>
                        <a:pt x="435" y="982"/>
                        <a:pt x="666" y="1125"/>
                        <a:pt x="923" y="1197"/>
                      </a:cubicBezTo>
                      <a:cubicBezTo>
                        <a:pt x="956" y="1082"/>
                        <a:pt x="988" y="968"/>
                        <a:pt x="1021" y="853"/>
                      </a:cubicBezTo>
                      <a:cubicBezTo>
                        <a:pt x="1081" y="872"/>
                        <a:pt x="1140" y="893"/>
                        <a:pt x="1199" y="912"/>
                      </a:cubicBezTo>
                      <a:cubicBezTo>
                        <a:pt x="1210" y="870"/>
                        <a:pt x="1221" y="827"/>
                        <a:pt x="1232" y="785"/>
                      </a:cubicBezTo>
                      <a:cubicBezTo>
                        <a:pt x="1182" y="764"/>
                        <a:pt x="1132" y="743"/>
                        <a:pt x="1082" y="721"/>
                      </a:cubicBezTo>
                      <a:cubicBezTo>
                        <a:pt x="1107" y="636"/>
                        <a:pt x="1133" y="552"/>
                        <a:pt x="1159" y="468"/>
                      </a:cubicBezTo>
                      <a:cubicBezTo>
                        <a:pt x="1208" y="485"/>
                        <a:pt x="1257" y="502"/>
                        <a:pt x="1306" y="518"/>
                      </a:cubicBezTo>
                      <a:cubicBezTo>
                        <a:pt x="1318" y="477"/>
                        <a:pt x="1331" y="437"/>
                        <a:pt x="1343" y="396"/>
                      </a:cubicBezTo>
                      <a:cubicBezTo>
                        <a:pt x="1300" y="378"/>
                        <a:pt x="1258" y="360"/>
                        <a:pt x="1215" y="342"/>
                      </a:cubicBezTo>
                      <a:cubicBezTo>
                        <a:pt x="1215" y="280"/>
                        <a:pt x="1222" y="217"/>
                        <a:pt x="1212" y="154"/>
                      </a:cubicBezTo>
                      <a:cubicBezTo>
                        <a:pt x="1168" y="99"/>
                        <a:pt x="1113" y="54"/>
                        <a:pt x="1061" y="6"/>
                      </a:cubicBezTo>
                      <a:cubicBezTo>
                        <a:pt x="1016" y="43"/>
                        <a:pt x="971" y="79"/>
                        <a:pt x="925" y="115"/>
                      </a:cubicBezTo>
                      <a:cubicBezTo>
                        <a:pt x="984" y="161"/>
                        <a:pt x="1039" y="211"/>
                        <a:pt x="1088" y="267"/>
                      </a:cubicBezTo>
                      <a:cubicBezTo>
                        <a:pt x="858" y="210"/>
                        <a:pt x="654" y="85"/>
                        <a:pt x="435" y="0"/>
                      </a:cubicBezTo>
                      <a:cubicBezTo>
                        <a:pt x="401" y="129"/>
                        <a:pt x="366" y="259"/>
                        <a:pt x="326" y="386"/>
                      </a:cubicBezTo>
                      <a:cubicBezTo>
                        <a:pt x="270" y="374"/>
                        <a:pt x="213" y="362"/>
                        <a:pt x="156" y="350"/>
                      </a:cubicBezTo>
                      <a:cubicBezTo>
                        <a:pt x="147" y="377"/>
                        <a:pt x="129" y="431"/>
                        <a:pt x="120" y="457"/>
                      </a:cubicBezTo>
                      <a:cubicBezTo>
                        <a:pt x="172" y="483"/>
                        <a:pt x="224" y="508"/>
                        <a:pt x="276" y="534"/>
                      </a:cubicBezTo>
                      <a:cubicBezTo>
                        <a:pt x="253" y="605"/>
                        <a:pt x="230" y="675"/>
                        <a:pt x="209" y="746"/>
                      </a:cubicBezTo>
                      <a:cubicBezTo>
                        <a:pt x="143" y="717"/>
                        <a:pt x="71" y="709"/>
                        <a:pt x="0" y="705"/>
                      </a:cubicBezTo>
                      <a:cubicBezTo>
                        <a:pt x="43" y="914"/>
                        <a:pt x="77" y="1126"/>
                        <a:pt x="57" y="1341"/>
                      </a:cubicBezTo>
                      <a:cubicBezTo>
                        <a:pt x="113" y="1345"/>
                        <a:pt x="168" y="1348"/>
                        <a:pt x="224" y="1352"/>
                      </a:cubicBezTo>
                      <a:cubicBezTo>
                        <a:pt x="231" y="1307"/>
                        <a:pt x="237" y="1261"/>
                        <a:pt x="244" y="1216"/>
                      </a:cubicBezTo>
                      <a:moveTo>
                        <a:pt x="572" y="927"/>
                      </a:moveTo>
                      <a:cubicBezTo>
                        <a:pt x="617" y="887"/>
                        <a:pt x="661" y="846"/>
                        <a:pt x="705" y="806"/>
                      </a:cubicBezTo>
                      <a:cubicBezTo>
                        <a:pt x="692" y="769"/>
                        <a:pt x="680" y="732"/>
                        <a:pt x="668" y="694"/>
                      </a:cubicBezTo>
                      <a:cubicBezTo>
                        <a:pt x="740" y="724"/>
                        <a:pt x="813" y="754"/>
                        <a:pt x="886" y="783"/>
                      </a:cubicBezTo>
                      <a:cubicBezTo>
                        <a:pt x="869" y="862"/>
                        <a:pt x="851" y="941"/>
                        <a:pt x="831" y="1019"/>
                      </a:cubicBezTo>
                      <a:cubicBezTo>
                        <a:pt x="744" y="991"/>
                        <a:pt x="658" y="960"/>
                        <a:pt x="572" y="927"/>
                      </a:cubicBezTo>
                      <a:moveTo>
                        <a:pt x="331" y="816"/>
                      </a:moveTo>
                      <a:cubicBezTo>
                        <a:pt x="357" y="739"/>
                        <a:pt x="383" y="663"/>
                        <a:pt x="410" y="587"/>
                      </a:cubicBezTo>
                      <a:cubicBezTo>
                        <a:pt x="486" y="616"/>
                        <a:pt x="561" y="648"/>
                        <a:pt x="636" y="680"/>
                      </a:cubicBezTo>
                      <a:cubicBezTo>
                        <a:pt x="588" y="723"/>
                        <a:pt x="541" y="766"/>
                        <a:pt x="493" y="808"/>
                      </a:cubicBezTo>
                      <a:cubicBezTo>
                        <a:pt x="518" y="845"/>
                        <a:pt x="542" y="882"/>
                        <a:pt x="566" y="919"/>
                      </a:cubicBezTo>
                      <a:cubicBezTo>
                        <a:pt x="487" y="887"/>
                        <a:pt x="409" y="852"/>
                        <a:pt x="331" y="816"/>
                      </a:cubicBezTo>
                      <a:moveTo>
                        <a:pt x="452" y="459"/>
                      </a:moveTo>
                      <a:cubicBezTo>
                        <a:pt x="476" y="369"/>
                        <a:pt x="502" y="278"/>
                        <a:pt x="528" y="188"/>
                      </a:cubicBezTo>
                      <a:cubicBezTo>
                        <a:pt x="694" y="252"/>
                        <a:pt x="857" y="325"/>
                        <a:pt x="1019" y="399"/>
                      </a:cubicBezTo>
                      <a:cubicBezTo>
                        <a:pt x="996" y="488"/>
                        <a:pt x="970" y="576"/>
                        <a:pt x="944" y="664"/>
                      </a:cubicBezTo>
                      <a:cubicBezTo>
                        <a:pt x="778" y="599"/>
                        <a:pt x="615" y="529"/>
                        <a:pt x="452" y="45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Freeform 80">
                  <a:extLst>
                    <a:ext uri="{FF2B5EF4-FFF2-40B4-BE49-F238E27FC236}">
                      <a16:creationId xmlns:a16="http://schemas.microsoft.com/office/drawing/2014/main" id="{8CC6968A-845C-4185-A2AB-9E5FB7135B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641" y="3487"/>
                  <a:ext cx="393" cy="381"/>
                </a:xfrm>
                <a:custGeom>
                  <a:avLst/>
                  <a:gdLst>
                    <a:gd name="T0" fmla="*/ 1177 w 1733"/>
                    <a:gd name="T1" fmla="*/ 1682 h 1682"/>
                    <a:gd name="T2" fmla="*/ 1343 w 1733"/>
                    <a:gd name="T3" fmla="*/ 1597 h 1682"/>
                    <a:gd name="T4" fmla="*/ 1142 w 1733"/>
                    <a:gd name="T5" fmla="*/ 1207 h 1682"/>
                    <a:gd name="T6" fmla="*/ 1733 w 1733"/>
                    <a:gd name="T7" fmla="*/ 955 h 1682"/>
                    <a:gd name="T8" fmla="*/ 1683 w 1733"/>
                    <a:gd name="T9" fmla="*/ 813 h 1682"/>
                    <a:gd name="T10" fmla="*/ 1090 w 1733"/>
                    <a:gd name="T11" fmla="*/ 1069 h 1682"/>
                    <a:gd name="T12" fmla="*/ 1382 w 1733"/>
                    <a:gd name="T13" fmla="*/ 88 h 1682"/>
                    <a:gd name="T14" fmla="*/ 1191 w 1733"/>
                    <a:gd name="T15" fmla="*/ 0 h 1682"/>
                    <a:gd name="T16" fmla="*/ 907 w 1733"/>
                    <a:gd name="T17" fmla="*/ 833 h 1682"/>
                    <a:gd name="T18" fmla="*/ 39 w 1733"/>
                    <a:gd name="T19" fmla="*/ 500 h 1682"/>
                    <a:gd name="T20" fmla="*/ 0 w 1733"/>
                    <a:gd name="T21" fmla="*/ 685 h 1682"/>
                    <a:gd name="T22" fmla="*/ 937 w 1733"/>
                    <a:gd name="T23" fmla="*/ 1140 h 1682"/>
                    <a:gd name="T24" fmla="*/ 397 w 1733"/>
                    <a:gd name="T25" fmla="*/ 1376 h 1682"/>
                    <a:gd name="T26" fmla="*/ 454 w 1733"/>
                    <a:gd name="T27" fmla="*/ 1523 h 1682"/>
                    <a:gd name="T28" fmla="*/ 1008 w 1733"/>
                    <a:gd name="T29" fmla="*/ 1270 h 1682"/>
                    <a:gd name="T30" fmla="*/ 1177 w 1733"/>
                    <a:gd name="T31" fmla="*/ 1682 h 1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33" h="1682">
                      <a:moveTo>
                        <a:pt x="1177" y="1682"/>
                      </a:moveTo>
                      <a:cubicBezTo>
                        <a:pt x="1232" y="1653"/>
                        <a:pt x="1287" y="1625"/>
                        <a:pt x="1343" y="1597"/>
                      </a:cubicBezTo>
                      <a:cubicBezTo>
                        <a:pt x="1279" y="1465"/>
                        <a:pt x="1207" y="1338"/>
                        <a:pt x="1142" y="1207"/>
                      </a:cubicBezTo>
                      <a:cubicBezTo>
                        <a:pt x="1338" y="1121"/>
                        <a:pt x="1535" y="1035"/>
                        <a:pt x="1733" y="955"/>
                      </a:cubicBezTo>
                      <a:cubicBezTo>
                        <a:pt x="1716" y="908"/>
                        <a:pt x="1699" y="861"/>
                        <a:pt x="1683" y="813"/>
                      </a:cubicBezTo>
                      <a:cubicBezTo>
                        <a:pt x="1483" y="894"/>
                        <a:pt x="1291" y="993"/>
                        <a:pt x="1090" y="1069"/>
                      </a:cubicBezTo>
                      <a:cubicBezTo>
                        <a:pt x="961" y="713"/>
                        <a:pt x="1163" y="358"/>
                        <a:pt x="1382" y="88"/>
                      </a:cubicBezTo>
                      <a:cubicBezTo>
                        <a:pt x="1318" y="59"/>
                        <a:pt x="1254" y="29"/>
                        <a:pt x="1191" y="0"/>
                      </a:cubicBezTo>
                      <a:cubicBezTo>
                        <a:pt x="1021" y="246"/>
                        <a:pt x="921" y="534"/>
                        <a:pt x="907" y="833"/>
                      </a:cubicBezTo>
                      <a:cubicBezTo>
                        <a:pt x="669" y="621"/>
                        <a:pt x="357" y="504"/>
                        <a:pt x="39" y="500"/>
                      </a:cubicBezTo>
                      <a:cubicBezTo>
                        <a:pt x="26" y="562"/>
                        <a:pt x="13" y="624"/>
                        <a:pt x="0" y="685"/>
                      </a:cubicBezTo>
                      <a:cubicBezTo>
                        <a:pt x="359" y="656"/>
                        <a:pt x="775" y="795"/>
                        <a:pt x="937" y="1140"/>
                      </a:cubicBezTo>
                      <a:cubicBezTo>
                        <a:pt x="758" y="1221"/>
                        <a:pt x="580" y="1305"/>
                        <a:pt x="397" y="1376"/>
                      </a:cubicBezTo>
                      <a:cubicBezTo>
                        <a:pt x="416" y="1425"/>
                        <a:pt x="435" y="1475"/>
                        <a:pt x="454" y="1523"/>
                      </a:cubicBezTo>
                      <a:cubicBezTo>
                        <a:pt x="638" y="1437"/>
                        <a:pt x="820" y="1346"/>
                        <a:pt x="1008" y="1270"/>
                      </a:cubicBezTo>
                      <a:cubicBezTo>
                        <a:pt x="1069" y="1405"/>
                        <a:pt x="1130" y="1541"/>
                        <a:pt x="1177" y="168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Freeform 81">
                  <a:extLst>
                    <a:ext uri="{FF2B5EF4-FFF2-40B4-BE49-F238E27FC236}">
                      <a16:creationId xmlns:a16="http://schemas.microsoft.com/office/drawing/2014/main" id="{C3E68991-5C6B-47AB-8036-C9DDF1E299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23" y="3549"/>
                  <a:ext cx="85" cy="54"/>
                </a:xfrm>
                <a:custGeom>
                  <a:avLst/>
                  <a:gdLst>
                    <a:gd name="T0" fmla="*/ 41 w 376"/>
                    <a:gd name="T1" fmla="*/ 237 h 237"/>
                    <a:gd name="T2" fmla="*/ 376 w 376"/>
                    <a:gd name="T3" fmla="*/ 149 h 237"/>
                    <a:gd name="T4" fmla="*/ 332 w 376"/>
                    <a:gd name="T5" fmla="*/ 0 h 237"/>
                    <a:gd name="T6" fmla="*/ 0 w 376"/>
                    <a:gd name="T7" fmla="*/ 90 h 237"/>
                    <a:gd name="T8" fmla="*/ 41 w 376"/>
                    <a:gd name="T9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237">
                      <a:moveTo>
                        <a:pt x="41" y="237"/>
                      </a:moveTo>
                      <a:cubicBezTo>
                        <a:pt x="153" y="210"/>
                        <a:pt x="265" y="180"/>
                        <a:pt x="376" y="149"/>
                      </a:cubicBezTo>
                      <a:cubicBezTo>
                        <a:pt x="361" y="99"/>
                        <a:pt x="346" y="50"/>
                        <a:pt x="332" y="0"/>
                      </a:cubicBezTo>
                      <a:cubicBezTo>
                        <a:pt x="221" y="28"/>
                        <a:pt x="111" y="60"/>
                        <a:pt x="0" y="90"/>
                      </a:cubicBezTo>
                      <a:cubicBezTo>
                        <a:pt x="14" y="139"/>
                        <a:pt x="27" y="188"/>
                        <a:pt x="41" y="2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Freeform 82">
                  <a:extLst>
                    <a:ext uri="{FF2B5EF4-FFF2-40B4-BE49-F238E27FC236}">
                      <a16:creationId xmlns:a16="http://schemas.microsoft.com/office/drawing/2014/main" id="{7D45651D-A7BE-404E-8870-FE78EB2478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71" y="3588"/>
                  <a:ext cx="55" cy="69"/>
                </a:xfrm>
                <a:custGeom>
                  <a:avLst/>
                  <a:gdLst>
                    <a:gd name="T0" fmla="*/ 0 w 246"/>
                    <a:gd name="T1" fmla="*/ 286 h 304"/>
                    <a:gd name="T2" fmla="*/ 165 w 246"/>
                    <a:gd name="T3" fmla="*/ 304 h 304"/>
                    <a:gd name="T4" fmla="*/ 246 w 246"/>
                    <a:gd name="T5" fmla="*/ 52 h 304"/>
                    <a:gd name="T6" fmla="*/ 91 w 246"/>
                    <a:gd name="T7" fmla="*/ 0 h 304"/>
                    <a:gd name="T8" fmla="*/ 0 w 246"/>
                    <a:gd name="T9" fmla="*/ 286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6" h="304">
                      <a:moveTo>
                        <a:pt x="0" y="286"/>
                      </a:moveTo>
                      <a:cubicBezTo>
                        <a:pt x="55" y="293"/>
                        <a:pt x="110" y="299"/>
                        <a:pt x="165" y="304"/>
                      </a:cubicBezTo>
                      <a:cubicBezTo>
                        <a:pt x="194" y="221"/>
                        <a:pt x="221" y="137"/>
                        <a:pt x="246" y="52"/>
                      </a:cubicBezTo>
                      <a:cubicBezTo>
                        <a:pt x="195" y="35"/>
                        <a:pt x="143" y="18"/>
                        <a:pt x="91" y="0"/>
                      </a:cubicBezTo>
                      <a:cubicBezTo>
                        <a:pt x="56" y="94"/>
                        <a:pt x="24" y="189"/>
                        <a:pt x="0" y="2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Freeform 83">
                  <a:extLst>
                    <a:ext uri="{FF2B5EF4-FFF2-40B4-BE49-F238E27FC236}">
                      <a16:creationId xmlns:a16="http://schemas.microsoft.com/office/drawing/2014/main" id="{326A0E5D-A69B-467B-86D4-A3E28656B8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268" y="3589"/>
                  <a:ext cx="44" cy="64"/>
                </a:xfrm>
                <a:custGeom>
                  <a:avLst/>
                  <a:gdLst>
                    <a:gd name="T0" fmla="*/ 0 w 192"/>
                    <a:gd name="T1" fmla="*/ 274 h 282"/>
                    <a:gd name="T2" fmla="*/ 159 w 192"/>
                    <a:gd name="T3" fmla="*/ 282 h 282"/>
                    <a:gd name="T4" fmla="*/ 192 w 192"/>
                    <a:gd name="T5" fmla="*/ 9 h 282"/>
                    <a:gd name="T6" fmla="*/ 28 w 192"/>
                    <a:gd name="T7" fmla="*/ 0 h 282"/>
                    <a:gd name="T8" fmla="*/ 0 w 192"/>
                    <a:gd name="T9" fmla="*/ 274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82">
                      <a:moveTo>
                        <a:pt x="0" y="274"/>
                      </a:moveTo>
                      <a:cubicBezTo>
                        <a:pt x="53" y="277"/>
                        <a:pt x="106" y="280"/>
                        <a:pt x="159" y="282"/>
                      </a:cubicBezTo>
                      <a:cubicBezTo>
                        <a:pt x="172" y="192"/>
                        <a:pt x="183" y="100"/>
                        <a:pt x="192" y="9"/>
                      </a:cubicBezTo>
                      <a:cubicBezTo>
                        <a:pt x="138" y="6"/>
                        <a:pt x="83" y="3"/>
                        <a:pt x="28" y="0"/>
                      </a:cubicBezTo>
                      <a:cubicBezTo>
                        <a:pt x="20" y="91"/>
                        <a:pt x="10" y="183"/>
                        <a:pt x="0" y="27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Freeform 84">
                  <a:extLst>
                    <a:ext uri="{FF2B5EF4-FFF2-40B4-BE49-F238E27FC236}">
                      <a16:creationId xmlns:a16="http://schemas.microsoft.com/office/drawing/2014/main" id="{BFE6311E-D4AE-4C3F-9007-254A65B607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510" y="3584"/>
                  <a:ext cx="391" cy="361"/>
                </a:xfrm>
                <a:custGeom>
                  <a:avLst/>
                  <a:gdLst>
                    <a:gd name="T0" fmla="*/ 948 w 1724"/>
                    <a:gd name="T1" fmla="*/ 1579 h 1590"/>
                    <a:gd name="T2" fmla="*/ 1101 w 1724"/>
                    <a:gd name="T3" fmla="*/ 1590 h 1590"/>
                    <a:gd name="T4" fmla="*/ 1135 w 1724"/>
                    <a:gd name="T5" fmla="*/ 1296 h 1590"/>
                    <a:gd name="T6" fmla="*/ 1490 w 1724"/>
                    <a:gd name="T7" fmla="*/ 1326 h 1590"/>
                    <a:gd name="T8" fmla="*/ 1497 w 1724"/>
                    <a:gd name="T9" fmla="*/ 1202 h 1590"/>
                    <a:gd name="T10" fmla="*/ 1164 w 1724"/>
                    <a:gd name="T11" fmla="*/ 1163 h 1590"/>
                    <a:gd name="T12" fmla="*/ 1182 w 1724"/>
                    <a:gd name="T13" fmla="*/ 920 h 1590"/>
                    <a:gd name="T14" fmla="*/ 1612 w 1724"/>
                    <a:gd name="T15" fmla="*/ 974 h 1590"/>
                    <a:gd name="T16" fmla="*/ 1634 w 1724"/>
                    <a:gd name="T17" fmla="*/ 852 h 1590"/>
                    <a:gd name="T18" fmla="*/ 1265 w 1724"/>
                    <a:gd name="T19" fmla="*/ 785 h 1590"/>
                    <a:gd name="T20" fmla="*/ 1724 w 1724"/>
                    <a:gd name="T21" fmla="*/ 374 h 1590"/>
                    <a:gd name="T22" fmla="*/ 1647 w 1724"/>
                    <a:gd name="T23" fmla="*/ 205 h 1590"/>
                    <a:gd name="T24" fmla="*/ 1229 w 1724"/>
                    <a:gd name="T25" fmla="*/ 620 h 1590"/>
                    <a:gd name="T26" fmla="*/ 1312 w 1724"/>
                    <a:gd name="T27" fmla="*/ 58 h 1590"/>
                    <a:gd name="T28" fmla="*/ 1162 w 1724"/>
                    <a:gd name="T29" fmla="*/ 41 h 1590"/>
                    <a:gd name="T30" fmla="*/ 1079 w 1724"/>
                    <a:gd name="T31" fmla="*/ 630 h 1590"/>
                    <a:gd name="T32" fmla="*/ 762 w 1724"/>
                    <a:gd name="T33" fmla="*/ 0 h 1590"/>
                    <a:gd name="T34" fmla="*/ 591 w 1724"/>
                    <a:gd name="T35" fmla="*/ 96 h 1590"/>
                    <a:gd name="T36" fmla="*/ 955 w 1724"/>
                    <a:gd name="T37" fmla="*/ 744 h 1590"/>
                    <a:gd name="T38" fmla="*/ 453 w 1724"/>
                    <a:gd name="T39" fmla="*/ 763 h 1590"/>
                    <a:gd name="T40" fmla="*/ 499 w 1724"/>
                    <a:gd name="T41" fmla="*/ 386 h 1590"/>
                    <a:gd name="T42" fmla="*/ 690 w 1724"/>
                    <a:gd name="T43" fmla="*/ 480 h 1590"/>
                    <a:gd name="T44" fmla="*/ 724 w 1724"/>
                    <a:gd name="T45" fmla="*/ 360 h 1590"/>
                    <a:gd name="T46" fmla="*/ 231 w 1724"/>
                    <a:gd name="T47" fmla="*/ 87 h 1590"/>
                    <a:gd name="T48" fmla="*/ 152 w 1724"/>
                    <a:gd name="T49" fmla="*/ 213 h 1590"/>
                    <a:gd name="T50" fmla="*/ 364 w 1724"/>
                    <a:gd name="T51" fmla="*/ 328 h 1590"/>
                    <a:gd name="T52" fmla="*/ 308 w 1724"/>
                    <a:gd name="T53" fmla="*/ 725 h 1590"/>
                    <a:gd name="T54" fmla="*/ 98 w 1724"/>
                    <a:gd name="T55" fmla="*/ 714 h 1590"/>
                    <a:gd name="T56" fmla="*/ 102 w 1724"/>
                    <a:gd name="T57" fmla="*/ 850 h 1590"/>
                    <a:gd name="T58" fmla="*/ 283 w 1724"/>
                    <a:gd name="T59" fmla="*/ 862 h 1590"/>
                    <a:gd name="T60" fmla="*/ 244 w 1724"/>
                    <a:gd name="T61" fmla="*/ 1180 h 1590"/>
                    <a:gd name="T62" fmla="*/ 17 w 1724"/>
                    <a:gd name="T63" fmla="*/ 1159 h 1590"/>
                    <a:gd name="T64" fmla="*/ 0 w 1724"/>
                    <a:gd name="T65" fmla="*/ 1284 h 1590"/>
                    <a:gd name="T66" fmla="*/ 573 w 1724"/>
                    <a:gd name="T67" fmla="*/ 1364 h 1590"/>
                    <a:gd name="T68" fmla="*/ 581 w 1724"/>
                    <a:gd name="T69" fmla="*/ 1234 h 1590"/>
                    <a:gd name="T70" fmla="*/ 383 w 1724"/>
                    <a:gd name="T71" fmla="*/ 1203 h 1590"/>
                    <a:gd name="T72" fmla="*/ 421 w 1724"/>
                    <a:gd name="T73" fmla="*/ 909 h 1590"/>
                    <a:gd name="T74" fmla="*/ 667 w 1724"/>
                    <a:gd name="T75" fmla="*/ 857 h 1590"/>
                    <a:gd name="T76" fmla="*/ 1037 w 1724"/>
                    <a:gd name="T77" fmla="*/ 893 h 1590"/>
                    <a:gd name="T78" fmla="*/ 1012 w 1724"/>
                    <a:gd name="T79" fmla="*/ 1137 h 1590"/>
                    <a:gd name="T80" fmla="*/ 812 w 1724"/>
                    <a:gd name="T81" fmla="*/ 1111 h 1590"/>
                    <a:gd name="T82" fmla="*/ 742 w 1724"/>
                    <a:gd name="T83" fmla="*/ 909 h 1590"/>
                    <a:gd name="T84" fmla="*/ 588 w 1724"/>
                    <a:gd name="T85" fmla="*/ 957 h 1590"/>
                    <a:gd name="T86" fmla="*/ 709 w 1724"/>
                    <a:gd name="T87" fmla="*/ 1432 h 1590"/>
                    <a:gd name="T88" fmla="*/ 861 w 1724"/>
                    <a:gd name="T89" fmla="*/ 1421 h 1590"/>
                    <a:gd name="T90" fmla="*/ 852 w 1724"/>
                    <a:gd name="T91" fmla="*/ 1245 h 1590"/>
                    <a:gd name="T92" fmla="*/ 974 w 1724"/>
                    <a:gd name="T93" fmla="*/ 1258 h 1590"/>
                    <a:gd name="T94" fmla="*/ 948 w 1724"/>
                    <a:gd name="T95" fmla="*/ 1579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24" h="1590">
                      <a:moveTo>
                        <a:pt x="948" y="1579"/>
                      </a:moveTo>
                      <a:cubicBezTo>
                        <a:pt x="999" y="1583"/>
                        <a:pt x="1050" y="1587"/>
                        <a:pt x="1101" y="1590"/>
                      </a:cubicBezTo>
                      <a:cubicBezTo>
                        <a:pt x="1110" y="1492"/>
                        <a:pt x="1122" y="1394"/>
                        <a:pt x="1135" y="1296"/>
                      </a:cubicBezTo>
                      <a:cubicBezTo>
                        <a:pt x="1253" y="1305"/>
                        <a:pt x="1371" y="1319"/>
                        <a:pt x="1490" y="1326"/>
                      </a:cubicBezTo>
                      <a:cubicBezTo>
                        <a:pt x="1492" y="1285"/>
                        <a:pt x="1494" y="1244"/>
                        <a:pt x="1497" y="1202"/>
                      </a:cubicBezTo>
                      <a:cubicBezTo>
                        <a:pt x="1386" y="1187"/>
                        <a:pt x="1275" y="1172"/>
                        <a:pt x="1164" y="1163"/>
                      </a:cubicBezTo>
                      <a:cubicBezTo>
                        <a:pt x="1168" y="1082"/>
                        <a:pt x="1175" y="1001"/>
                        <a:pt x="1182" y="920"/>
                      </a:cubicBezTo>
                      <a:cubicBezTo>
                        <a:pt x="1326" y="934"/>
                        <a:pt x="1468" y="960"/>
                        <a:pt x="1612" y="974"/>
                      </a:cubicBezTo>
                      <a:cubicBezTo>
                        <a:pt x="1618" y="944"/>
                        <a:pt x="1629" y="883"/>
                        <a:pt x="1634" y="852"/>
                      </a:cubicBezTo>
                      <a:cubicBezTo>
                        <a:pt x="1511" y="831"/>
                        <a:pt x="1386" y="814"/>
                        <a:pt x="1265" y="785"/>
                      </a:cubicBezTo>
                      <a:cubicBezTo>
                        <a:pt x="1378" y="610"/>
                        <a:pt x="1526" y="453"/>
                        <a:pt x="1724" y="374"/>
                      </a:cubicBezTo>
                      <a:cubicBezTo>
                        <a:pt x="1698" y="318"/>
                        <a:pt x="1673" y="262"/>
                        <a:pt x="1647" y="205"/>
                      </a:cubicBezTo>
                      <a:cubicBezTo>
                        <a:pt x="1475" y="307"/>
                        <a:pt x="1333" y="451"/>
                        <a:pt x="1229" y="620"/>
                      </a:cubicBezTo>
                      <a:cubicBezTo>
                        <a:pt x="1260" y="434"/>
                        <a:pt x="1282" y="245"/>
                        <a:pt x="1312" y="58"/>
                      </a:cubicBezTo>
                      <a:cubicBezTo>
                        <a:pt x="1274" y="54"/>
                        <a:pt x="1199" y="46"/>
                        <a:pt x="1162" y="41"/>
                      </a:cubicBezTo>
                      <a:cubicBezTo>
                        <a:pt x="1131" y="237"/>
                        <a:pt x="1108" y="434"/>
                        <a:pt x="1079" y="630"/>
                      </a:cubicBezTo>
                      <a:cubicBezTo>
                        <a:pt x="1010" y="404"/>
                        <a:pt x="903" y="191"/>
                        <a:pt x="762" y="0"/>
                      </a:cubicBezTo>
                      <a:cubicBezTo>
                        <a:pt x="705" y="33"/>
                        <a:pt x="648" y="65"/>
                        <a:pt x="591" y="96"/>
                      </a:cubicBezTo>
                      <a:cubicBezTo>
                        <a:pt x="780" y="266"/>
                        <a:pt x="904" y="496"/>
                        <a:pt x="955" y="744"/>
                      </a:cubicBezTo>
                      <a:cubicBezTo>
                        <a:pt x="787" y="722"/>
                        <a:pt x="620" y="752"/>
                        <a:pt x="453" y="763"/>
                      </a:cubicBezTo>
                      <a:cubicBezTo>
                        <a:pt x="459" y="637"/>
                        <a:pt x="478" y="511"/>
                        <a:pt x="499" y="386"/>
                      </a:cubicBezTo>
                      <a:cubicBezTo>
                        <a:pt x="563" y="418"/>
                        <a:pt x="626" y="449"/>
                        <a:pt x="690" y="480"/>
                      </a:cubicBezTo>
                      <a:cubicBezTo>
                        <a:pt x="702" y="440"/>
                        <a:pt x="713" y="400"/>
                        <a:pt x="724" y="360"/>
                      </a:cubicBezTo>
                      <a:cubicBezTo>
                        <a:pt x="555" y="276"/>
                        <a:pt x="399" y="171"/>
                        <a:pt x="231" y="87"/>
                      </a:cubicBezTo>
                      <a:cubicBezTo>
                        <a:pt x="205" y="129"/>
                        <a:pt x="178" y="171"/>
                        <a:pt x="152" y="213"/>
                      </a:cubicBezTo>
                      <a:cubicBezTo>
                        <a:pt x="223" y="250"/>
                        <a:pt x="294" y="288"/>
                        <a:pt x="364" y="328"/>
                      </a:cubicBezTo>
                      <a:cubicBezTo>
                        <a:pt x="342" y="460"/>
                        <a:pt x="324" y="593"/>
                        <a:pt x="308" y="725"/>
                      </a:cubicBezTo>
                      <a:cubicBezTo>
                        <a:pt x="238" y="722"/>
                        <a:pt x="168" y="718"/>
                        <a:pt x="98" y="714"/>
                      </a:cubicBezTo>
                      <a:cubicBezTo>
                        <a:pt x="99" y="760"/>
                        <a:pt x="101" y="805"/>
                        <a:pt x="102" y="850"/>
                      </a:cubicBezTo>
                      <a:cubicBezTo>
                        <a:pt x="162" y="854"/>
                        <a:pt x="223" y="858"/>
                        <a:pt x="283" y="862"/>
                      </a:cubicBezTo>
                      <a:cubicBezTo>
                        <a:pt x="269" y="968"/>
                        <a:pt x="255" y="1074"/>
                        <a:pt x="244" y="1180"/>
                      </a:cubicBezTo>
                      <a:cubicBezTo>
                        <a:pt x="168" y="1173"/>
                        <a:pt x="93" y="1166"/>
                        <a:pt x="17" y="1159"/>
                      </a:cubicBezTo>
                      <a:cubicBezTo>
                        <a:pt x="13" y="1190"/>
                        <a:pt x="4" y="1253"/>
                        <a:pt x="0" y="1284"/>
                      </a:cubicBezTo>
                      <a:cubicBezTo>
                        <a:pt x="191" y="1312"/>
                        <a:pt x="382" y="1339"/>
                        <a:pt x="573" y="1364"/>
                      </a:cubicBezTo>
                      <a:cubicBezTo>
                        <a:pt x="576" y="1321"/>
                        <a:pt x="578" y="1278"/>
                        <a:pt x="581" y="1234"/>
                      </a:cubicBezTo>
                      <a:cubicBezTo>
                        <a:pt x="515" y="1224"/>
                        <a:pt x="449" y="1213"/>
                        <a:pt x="383" y="1203"/>
                      </a:cubicBezTo>
                      <a:cubicBezTo>
                        <a:pt x="394" y="1105"/>
                        <a:pt x="407" y="1007"/>
                        <a:pt x="421" y="909"/>
                      </a:cubicBezTo>
                      <a:cubicBezTo>
                        <a:pt x="504" y="897"/>
                        <a:pt x="585" y="876"/>
                        <a:pt x="667" y="857"/>
                      </a:cubicBezTo>
                      <a:cubicBezTo>
                        <a:pt x="791" y="853"/>
                        <a:pt x="914" y="881"/>
                        <a:pt x="1037" y="893"/>
                      </a:cubicBezTo>
                      <a:cubicBezTo>
                        <a:pt x="1029" y="975"/>
                        <a:pt x="1020" y="1056"/>
                        <a:pt x="1012" y="1137"/>
                      </a:cubicBezTo>
                      <a:cubicBezTo>
                        <a:pt x="945" y="1129"/>
                        <a:pt x="879" y="1121"/>
                        <a:pt x="812" y="1111"/>
                      </a:cubicBezTo>
                      <a:cubicBezTo>
                        <a:pt x="789" y="1044"/>
                        <a:pt x="766" y="976"/>
                        <a:pt x="742" y="909"/>
                      </a:cubicBezTo>
                      <a:cubicBezTo>
                        <a:pt x="691" y="925"/>
                        <a:pt x="639" y="941"/>
                        <a:pt x="588" y="957"/>
                      </a:cubicBezTo>
                      <a:cubicBezTo>
                        <a:pt x="655" y="1108"/>
                        <a:pt x="696" y="1268"/>
                        <a:pt x="709" y="1432"/>
                      </a:cubicBezTo>
                      <a:cubicBezTo>
                        <a:pt x="760" y="1428"/>
                        <a:pt x="811" y="1424"/>
                        <a:pt x="861" y="1421"/>
                      </a:cubicBezTo>
                      <a:cubicBezTo>
                        <a:pt x="859" y="1362"/>
                        <a:pt x="855" y="1304"/>
                        <a:pt x="852" y="1245"/>
                      </a:cubicBezTo>
                      <a:cubicBezTo>
                        <a:pt x="883" y="1249"/>
                        <a:pt x="944" y="1255"/>
                        <a:pt x="974" y="1258"/>
                      </a:cubicBezTo>
                      <a:cubicBezTo>
                        <a:pt x="970" y="1366"/>
                        <a:pt x="960" y="1473"/>
                        <a:pt x="948" y="157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Freeform 85">
                  <a:extLst>
                    <a:ext uri="{FF2B5EF4-FFF2-40B4-BE49-F238E27FC236}">
                      <a16:creationId xmlns:a16="http://schemas.microsoft.com/office/drawing/2014/main" id="{DC691654-1CD7-48EA-B75E-DD7427937E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16" y="3600"/>
                  <a:ext cx="332" cy="160"/>
                </a:xfrm>
                <a:custGeom>
                  <a:avLst/>
                  <a:gdLst>
                    <a:gd name="T0" fmla="*/ 1176 w 1465"/>
                    <a:gd name="T1" fmla="*/ 704 h 704"/>
                    <a:gd name="T2" fmla="*/ 1348 w 1465"/>
                    <a:gd name="T3" fmla="*/ 615 h 704"/>
                    <a:gd name="T4" fmla="*/ 1117 w 1465"/>
                    <a:gd name="T5" fmla="*/ 359 h 704"/>
                    <a:gd name="T6" fmla="*/ 1465 w 1465"/>
                    <a:gd name="T7" fmla="*/ 314 h 704"/>
                    <a:gd name="T8" fmla="*/ 1431 w 1465"/>
                    <a:gd name="T9" fmla="*/ 0 h 704"/>
                    <a:gd name="T10" fmla="*/ 1281 w 1465"/>
                    <a:gd name="T11" fmla="*/ 4 h 704"/>
                    <a:gd name="T12" fmla="*/ 1289 w 1465"/>
                    <a:gd name="T13" fmla="*/ 202 h 704"/>
                    <a:gd name="T14" fmla="*/ 177 w 1465"/>
                    <a:gd name="T15" fmla="*/ 335 h 704"/>
                    <a:gd name="T16" fmla="*/ 150 w 1465"/>
                    <a:gd name="T17" fmla="*/ 145 h 704"/>
                    <a:gd name="T18" fmla="*/ 0 w 1465"/>
                    <a:gd name="T19" fmla="*/ 154 h 704"/>
                    <a:gd name="T20" fmla="*/ 28 w 1465"/>
                    <a:gd name="T21" fmla="*/ 479 h 704"/>
                    <a:gd name="T22" fmla="*/ 966 w 1465"/>
                    <a:gd name="T23" fmla="*/ 381 h 704"/>
                    <a:gd name="T24" fmla="*/ 1176 w 1465"/>
                    <a:gd name="T25" fmla="*/ 704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65" h="704">
                      <a:moveTo>
                        <a:pt x="1176" y="704"/>
                      </a:moveTo>
                      <a:cubicBezTo>
                        <a:pt x="1234" y="675"/>
                        <a:pt x="1291" y="645"/>
                        <a:pt x="1348" y="615"/>
                      </a:cubicBezTo>
                      <a:cubicBezTo>
                        <a:pt x="1272" y="529"/>
                        <a:pt x="1192" y="447"/>
                        <a:pt x="1117" y="359"/>
                      </a:cubicBezTo>
                      <a:cubicBezTo>
                        <a:pt x="1232" y="336"/>
                        <a:pt x="1348" y="321"/>
                        <a:pt x="1465" y="314"/>
                      </a:cubicBezTo>
                      <a:cubicBezTo>
                        <a:pt x="1455" y="209"/>
                        <a:pt x="1443" y="104"/>
                        <a:pt x="1431" y="0"/>
                      </a:cubicBezTo>
                      <a:cubicBezTo>
                        <a:pt x="1381" y="1"/>
                        <a:pt x="1331" y="3"/>
                        <a:pt x="1281" y="4"/>
                      </a:cubicBezTo>
                      <a:cubicBezTo>
                        <a:pt x="1283" y="70"/>
                        <a:pt x="1287" y="136"/>
                        <a:pt x="1289" y="202"/>
                      </a:cubicBezTo>
                      <a:cubicBezTo>
                        <a:pt x="918" y="244"/>
                        <a:pt x="548" y="293"/>
                        <a:pt x="177" y="335"/>
                      </a:cubicBezTo>
                      <a:cubicBezTo>
                        <a:pt x="167" y="272"/>
                        <a:pt x="158" y="208"/>
                        <a:pt x="150" y="145"/>
                      </a:cubicBezTo>
                      <a:cubicBezTo>
                        <a:pt x="100" y="148"/>
                        <a:pt x="50" y="152"/>
                        <a:pt x="0" y="154"/>
                      </a:cubicBezTo>
                      <a:cubicBezTo>
                        <a:pt x="7" y="263"/>
                        <a:pt x="18" y="371"/>
                        <a:pt x="28" y="479"/>
                      </a:cubicBezTo>
                      <a:cubicBezTo>
                        <a:pt x="342" y="459"/>
                        <a:pt x="651" y="394"/>
                        <a:pt x="966" y="381"/>
                      </a:cubicBezTo>
                      <a:cubicBezTo>
                        <a:pt x="1035" y="489"/>
                        <a:pt x="1104" y="597"/>
                        <a:pt x="1176" y="70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Freeform 86">
                  <a:extLst>
                    <a:ext uri="{FF2B5EF4-FFF2-40B4-BE49-F238E27FC236}">
                      <a16:creationId xmlns:a16="http://schemas.microsoft.com/office/drawing/2014/main" id="{2ACACBD6-F2FC-444E-8F7F-F210DBC82C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948" y="3651"/>
                  <a:ext cx="78" cy="38"/>
                </a:xfrm>
                <a:custGeom>
                  <a:avLst/>
                  <a:gdLst>
                    <a:gd name="T0" fmla="*/ 7 w 344"/>
                    <a:gd name="T1" fmla="*/ 166 h 166"/>
                    <a:gd name="T2" fmla="*/ 344 w 344"/>
                    <a:gd name="T3" fmla="*/ 145 h 166"/>
                    <a:gd name="T4" fmla="*/ 313 w 344"/>
                    <a:gd name="T5" fmla="*/ 0 h 166"/>
                    <a:gd name="T6" fmla="*/ 0 w 344"/>
                    <a:gd name="T7" fmla="*/ 18 h 166"/>
                    <a:gd name="T8" fmla="*/ 7 w 344"/>
                    <a:gd name="T9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4" h="166">
                      <a:moveTo>
                        <a:pt x="7" y="166"/>
                      </a:moveTo>
                      <a:cubicBezTo>
                        <a:pt x="119" y="161"/>
                        <a:pt x="231" y="152"/>
                        <a:pt x="344" y="145"/>
                      </a:cubicBezTo>
                      <a:cubicBezTo>
                        <a:pt x="333" y="97"/>
                        <a:pt x="323" y="49"/>
                        <a:pt x="313" y="0"/>
                      </a:cubicBezTo>
                      <a:cubicBezTo>
                        <a:pt x="208" y="5"/>
                        <a:pt x="104" y="13"/>
                        <a:pt x="0" y="18"/>
                      </a:cubicBezTo>
                      <a:cubicBezTo>
                        <a:pt x="2" y="68"/>
                        <a:pt x="5" y="117"/>
                        <a:pt x="7" y="1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" name="Freeform 87">
                  <a:extLst>
                    <a:ext uri="{FF2B5EF4-FFF2-40B4-BE49-F238E27FC236}">
                      <a16:creationId xmlns:a16="http://schemas.microsoft.com/office/drawing/2014/main" id="{152A48F1-CD0C-4445-B6DC-518817179E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159" y="3676"/>
                  <a:ext cx="59" cy="55"/>
                </a:xfrm>
                <a:custGeom>
                  <a:avLst/>
                  <a:gdLst>
                    <a:gd name="T0" fmla="*/ 0 w 258"/>
                    <a:gd name="T1" fmla="*/ 164 h 243"/>
                    <a:gd name="T2" fmla="*/ 127 w 258"/>
                    <a:gd name="T3" fmla="*/ 243 h 243"/>
                    <a:gd name="T4" fmla="*/ 258 w 258"/>
                    <a:gd name="T5" fmla="*/ 102 h 243"/>
                    <a:gd name="T6" fmla="*/ 155 w 258"/>
                    <a:gd name="T7" fmla="*/ 0 h 243"/>
                    <a:gd name="T8" fmla="*/ 0 w 258"/>
                    <a:gd name="T9" fmla="*/ 164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243">
                      <a:moveTo>
                        <a:pt x="0" y="164"/>
                      </a:moveTo>
                      <a:cubicBezTo>
                        <a:pt x="42" y="190"/>
                        <a:pt x="84" y="216"/>
                        <a:pt x="127" y="243"/>
                      </a:cubicBezTo>
                      <a:cubicBezTo>
                        <a:pt x="170" y="196"/>
                        <a:pt x="214" y="149"/>
                        <a:pt x="258" y="102"/>
                      </a:cubicBezTo>
                      <a:cubicBezTo>
                        <a:pt x="223" y="68"/>
                        <a:pt x="189" y="34"/>
                        <a:pt x="155" y="0"/>
                      </a:cubicBezTo>
                      <a:cubicBezTo>
                        <a:pt x="103" y="54"/>
                        <a:pt x="51" y="109"/>
                        <a:pt x="0" y="16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Freeform 88">
                  <a:extLst>
                    <a:ext uri="{FF2B5EF4-FFF2-40B4-BE49-F238E27FC236}">
                      <a16:creationId xmlns:a16="http://schemas.microsoft.com/office/drawing/2014/main" id="{B24A32CD-416E-4CFF-89D2-58268B4945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00" y="3724"/>
                  <a:ext cx="333" cy="217"/>
                </a:xfrm>
                <a:custGeom>
                  <a:avLst/>
                  <a:gdLst>
                    <a:gd name="T0" fmla="*/ 321 w 1467"/>
                    <a:gd name="T1" fmla="*/ 954 h 954"/>
                    <a:gd name="T2" fmla="*/ 1250 w 1467"/>
                    <a:gd name="T3" fmla="*/ 835 h 954"/>
                    <a:gd name="T4" fmla="*/ 1219 w 1467"/>
                    <a:gd name="T5" fmla="*/ 691 h 954"/>
                    <a:gd name="T6" fmla="*/ 834 w 1467"/>
                    <a:gd name="T7" fmla="*/ 566 h 954"/>
                    <a:gd name="T8" fmla="*/ 1467 w 1467"/>
                    <a:gd name="T9" fmla="*/ 452 h 954"/>
                    <a:gd name="T10" fmla="*/ 1465 w 1467"/>
                    <a:gd name="T11" fmla="*/ 330 h 954"/>
                    <a:gd name="T12" fmla="*/ 831 w 1467"/>
                    <a:gd name="T13" fmla="*/ 389 h 954"/>
                    <a:gd name="T14" fmla="*/ 752 w 1467"/>
                    <a:gd name="T15" fmla="*/ 32 h 954"/>
                    <a:gd name="T16" fmla="*/ 476 w 1467"/>
                    <a:gd name="T17" fmla="*/ 0 h 954"/>
                    <a:gd name="T18" fmla="*/ 457 w 1467"/>
                    <a:gd name="T19" fmla="*/ 173 h 954"/>
                    <a:gd name="T20" fmla="*/ 646 w 1467"/>
                    <a:gd name="T21" fmla="*/ 162 h 954"/>
                    <a:gd name="T22" fmla="*/ 690 w 1467"/>
                    <a:gd name="T23" fmla="*/ 412 h 954"/>
                    <a:gd name="T24" fmla="*/ 2 w 1467"/>
                    <a:gd name="T25" fmla="*/ 493 h 954"/>
                    <a:gd name="T26" fmla="*/ 0 w 1467"/>
                    <a:gd name="T27" fmla="*/ 632 h 954"/>
                    <a:gd name="T28" fmla="*/ 677 w 1467"/>
                    <a:gd name="T29" fmla="*/ 547 h 954"/>
                    <a:gd name="T30" fmla="*/ 878 w 1467"/>
                    <a:gd name="T31" fmla="*/ 753 h 954"/>
                    <a:gd name="T32" fmla="*/ 300 w 1467"/>
                    <a:gd name="T33" fmla="*/ 816 h 954"/>
                    <a:gd name="T34" fmla="*/ 321 w 1467"/>
                    <a:gd name="T35" fmla="*/ 954 h 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67" h="954">
                      <a:moveTo>
                        <a:pt x="321" y="954"/>
                      </a:moveTo>
                      <a:cubicBezTo>
                        <a:pt x="631" y="917"/>
                        <a:pt x="941" y="876"/>
                        <a:pt x="1250" y="835"/>
                      </a:cubicBezTo>
                      <a:cubicBezTo>
                        <a:pt x="1240" y="787"/>
                        <a:pt x="1229" y="739"/>
                        <a:pt x="1219" y="691"/>
                      </a:cubicBezTo>
                      <a:cubicBezTo>
                        <a:pt x="1085" y="666"/>
                        <a:pt x="954" y="629"/>
                        <a:pt x="834" y="566"/>
                      </a:cubicBezTo>
                      <a:cubicBezTo>
                        <a:pt x="1029" y="467"/>
                        <a:pt x="1256" y="492"/>
                        <a:pt x="1467" y="452"/>
                      </a:cubicBezTo>
                      <a:cubicBezTo>
                        <a:pt x="1466" y="412"/>
                        <a:pt x="1466" y="371"/>
                        <a:pt x="1465" y="330"/>
                      </a:cubicBezTo>
                      <a:cubicBezTo>
                        <a:pt x="1253" y="337"/>
                        <a:pt x="1044" y="380"/>
                        <a:pt x="831" y="389"/>
                      </a:cubicBezTo>
                      <a:cubicBezTo>
                        <a:pt x="809" y="272"/>
                        <a:pt x="833" y="129"/>
                        <a:pt x="752" y="32"/>
                      </a:cubicBezTo>
                      <a:cubicBezTo>
                        <a:pt x="662" y="4"/>
                        <a:pt x="568" y="1"/>
                        <a:pt x="476" y="0"/>
                      </a:cubicBezTo>
                      <a:cubicBezTo>
                        <a:pt x="470" y="58"/>
                        <a:pt x="463" y="116"/>
                        <a:pt x="457" y="173"/>
                      </a:cubicBezTo>
                      <a:cubicBezTo>
                        <a:pt x="520" y="170"/>
                        <a:pt x="583" y="166"/>
                        <a:pt x="646" y="162"/>
                      </a:cubicBezTo>
                      <a:cubicBezTo>
                        <a:pt x="662" y="246"/>
                        <a:pt x="676" y="329"/>
                        <a:pt x="690" y="412"/>
                      </a:cubicBezTo>
                      <a:cubicBezTo>
                        <a:pt x="461" y="442"/>
                        <a:pt x="233" y="479"/>
                        <a:pt x="2" y="493"/>
                      </a:cubicBezTo>
                      <a:cubicBezTo>
                        <a:pt x="2" y="528"/>
                        <a:pt x="1" y="597"/>
                        <a:pt x="0" y="632"/>
                      </a:cubicBezTo>
                      <a:cubicBezTo>
                        <a:pt x="227" y="610"/>
                        <a:pt x="451" y="573"/>
                        <a:pt x="677" y="547"/>
                      </a:cubicBezTo>
                      <a:cubicBezTo>
                        <a:pt x="697" y="655"/>
                        <a:pt x="788" y="708"/>
                        <a:pt x="878" y="753"/>
                      </a:cubicBezTo>
                      <a:cubicBezTo>
                        <a:pt x="685" y="779"/>
                        <a:pt x="493" y="801"/>
                        <a:pt x="300" y="816"/>
                      </a:cubicBezTo>
                      <a:cubicBezTo>
                        <a:pt x="306" y="863"/>
                        <a:pt x="313" y="909"/>
                        <a:pt x="321" y="9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Freeform 89">
                  <a:extLst>
                    <a:ext uri="{FF2B5EF4-FFF2-40B4-BE49-F238E27FC236}">
                      <a16:creationId xmlns:a16="http://schemas.microsoft.com/office/drawing/2014/main" id="{2D0609A9-10C9-4BD7-B251-457177E16F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020" y="3732"/>
                  <a:ext cx="46" cy="137"/>
                </a:xfrm>
                <a:custGeom>
                  <a:avLst/>
                  <a:gdLst>
                    <a:gd name="T0" fmla="*/ 0 w 205"/>
                    <a:gd name="T1" fmla="*/ 603 h 603"/>
                    <a:gd name="T2" fmla="*/ 152 w 205"/>
                    <a:gd name="T3" fmla="*/ 589 h 603"/>
                    <a:gd name="T4" fmla="*/ 205 w 205"/>
                    <a:gd name="T5" fmla="*/ 0 h 603"/>
                    <a:gd name="T6" fmla="*/ 22 w 205"/>
                    <a:gd name="T7" fmla="*/ 3 h 603"/>
                    <a:gd name="T8" fmla="*/ 0 w 205"/>
                    <a:gd name="T9" fmla="*/ 603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603">
                      <a:moveTo>
                        <a:pt x="0" y="603"/>
                      </a:moveTo>
                      <a:cubicBezTo>
                        <a:pt x="50" y="599"/>
                        <a:pt x="101" y="594"/>
                        <a:pt x="152" y="589"/>
                      </a:cubicBezTo>
                      <a:cubicBezTo>
                        <a:pt x="152" y="391"/>
                        <a:pt x="188" y="196"/>
                        <a:pt x="205" y="0"/>
                      </a:cubicBezTo>
                      <a:cubicBezTo>
                        <a:pt x="144" y="1"/>
                        <a:pt x="83" y="3"/>
                        <a:pt x="22" y="3"/>
                      </a:cubicBezTo>
                      <a:cubicBezTo>
                        <a:pt x="37" y="204"/>
                        <a:pt x="18" y="404"/>
                        <a:pt x="0" y="60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39" tIns="45720" rIns="91439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99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8DF9AC4A-E67A-40A9-9402-7EB14CFD3170}"/>
                  </a:ext>
                </a:extLst>
              </p:cNvPr>
              <p:cNvSpPr/>
              <p:nvPr/>
            </p:nvSpPr>
            <p:spPr>
              <a:xfrm>
                <a:off x="3075013" y="4679722"/>
                <a:ext cx="4644590" cy="210064"/>
              </a:xfrm>
              <a:custGeom>
                <a:avLst/>
                <a:gdLst/>
                <a:ahLst/>
                <a:cxnLst/>
                <a:rect l="l" t="t" r="r" b="b"/>
                <a:pathLst>
                  <a:path w="4644590" h="210064">
                    <a:moveTo>
                      <a:pt x="776160" y="25838"/>
                    </a:moveTo>
                    <a:lnTo>
                      <a:pt x="750104" y="104933"/>
                    </a:lnTo>
                    <a:lnTo>
                      <a:pt x="802444" y="104933"/>
                    </a:lnTo>
                    <a:close/>
                    <a:moveTo>
                      <a:pt x="4012892" y="13008"/>
                    </a:moveTo>
                    <a:cubicBezTo>
                      <a:pt x="4012564" y="23934"/>
                      <a:pt x="4012364" y="35176"/>
                      <a:pt x="4012292" y="46734"/>
                    </a:cubicBezTo>
                    <a:cubicBezTo>
                      <a:pt x="4012221" y="58292"/>
                      <a:pt x="4012192" y="70681"/>
                      <a:pt x="4012206" y="83902"/>
                    </a:cubicBezTo>
                    <a:lnTo>
                      <a:pt x="4034847" y="83902"/>
                    </a:lnTo>
                    <a:cubicBezTo>
                      <a:pt x="4048269" y="83692"/>
                      <a:pt x="4058476" y="80212"/>
                      <a:pt x="4065465" y="73463"/>
                    </a:cubicBezTo>
                    <a:cubicBezTo>
                      <a:pt x="4072455" y="66714"/>
                      <a:pt x="4075971" y="57957"/>
                      <a:pt x="4076014" y="47193"/>
                    </a:cubicBezTo>
                    <a:cubicBezTo>
                      <a:pt x="4076066" y="36233"/>
                      <a:pt x="4072874" y="27810"/>
                      <a:pt x="4066437" y="21927"/>
                    </a:cubicBezTo>
                    <a:cubicBezTo>
                      <a:pt x="4060000" y="16043"/>
                      <a:pt x="4050004" y="13070"/>
                      <a:pt x="4036449" y="13008"/>
                    </a:cubicBezTo>
                    <a:close/>
                    <a:moveTo>
                      <a:pt x="2235161" y="10264"/>
                    </a:moveTo>
                    <a:cubicBezTo>
                      <a:pt x="2223132" y="10485"/>
                      <a:pt x="2213195" y="14211"/>
                      <a:pt x="2205350" y="21443"/>
                    </a:cubicBezTo>
                    <a:cubicBezTo>
                      <a:pt x="2197505" y="28674"/>
                      <a:pt x="2191667" y="38091"/>
                      <a:pt x="2187836" y="49693"/>
                    </a:cubicBezTo>
                    <a:cubicBezTo>
                      <a:pt x="2184005" y="61294"/>
                      <a:pt x="2182096" y="73759"/>
                      <a:pt x="2182111" y="87088"/>
                    </a:cubicBezTo>
                    <a:cubicBezTo>
                      <a:pt x="2182096" y="100492"/>
                      <a:pt x="2184005" y="113011"/>
                      <a:pt x="2187836" y="124645"/>
                    </a:cubicBezTo>
                    <a:cubicBezTo>
                      <a:pt x="2191667" y="136279"/>
                      <a:pt x="2197505" y="145715"/>
                      <a:pt x="2205350" y="152954"/>
                    </a:cubicBezTo>
                    <a:cubicBezTo>
                      <a:pt x="2213195" y="160193"/>
                      <a:pt x="2223132" y="163922"/>
                      <a:pt x="2235161" y="164141"/>
                    </a:cubicBezTo>
                    <a:cubicBezTo>
                      <a:pt x="2247040" y="163922"/>
                      <a:pt x="2256869" y="160193"/>
                      <a:pt x="2264650" y="152954"/>
                    </a:cubicBezTo>
                    <a:cubicBezTo>
                      <a:pt x="2272430" y="145715"/>
                      <a:pt x="2278228" y="136279"/>
                      <a:pt x="2282045" y="124645"/>
                    </a:cubicBezTo>
                    <a:cubicBezTo>
                      <a:pt x="2285862" y="113011"/>
                      <a:pt x="2287764" y="100492"/>
                      <a:pt x="2287753" y="87088"/>
                    </a:cubicBezTo>
                    <a:cubicBezTo>
                      <a:pt x="2287764" y="73759"/>
                      <a:pt x="2285862" y="61294"/>
                      <a:pt x="2282045" y="49693"/>
                    </a:cubicBezTo>
                    <a:cubicBezTo>
                      <a:pt x="2278228" y="38091"/>
                      <a:pt x="2272430" y="28674"/>
                      <a:pt x="2264650" y="21443"/>
                    </a:cubicBezTo>
                    <a:cubicBezTo>
                      <a:pt x="2256869" y="14211"/>
                      <a:pt x="2247040" y="10485"/>
                      <a:pt x="2235161" y="10264"/>
                    </a:cubicBezTo>
                    <a:close/>
                    <a:moveTo>
                      <a:pt x="1263611" y="10264"/>
                    </a:moveTo>
                    <a:cubicBezTo>
                      <a:pt x="1251582" y="10485"/>
                      <a:pt x="1241645" y="14211"/>
                      <a:pt x="1233800" y="21443"/>
                    </a:cubicBezTo>
                    <a:cubicBezTo>
                      <a:pt x="1225955" y="28674"/>
                      <a:pt x="1220117" y="38091"/>
                      <a:pt x="1216286" y="49693"/>
                    </a:cubicBezTo>
                    <a:cubicBezTo>
                      <a:pt x="1212455" y="61294"/>
                      <a:pt x="1210547" y="73759"/>
                      <a:pt x="1210561" y="87088"/>
                    </a:cubicBezTo>
                    <a:cubicBezTo>
                      <a:pt x="1210547" y="100492"/>
                      <a:pt x="1212455" y="113011"/>
                      <a:pt x="1216286" y="124645"/>
                    </a:cubicBezTo>
                    <a:cubicBezTo>
                      <a:pt x="1220117" y="136279"/>
                      <a:pt x="1225955" y="145715"/>
                      <a:pt x="1233800" y="152954"/>
                    </a:cubicBezTo>
                    <a:cubicBezTo>
                      <a:pt x="1241645" y="160193"/>
                      <a:pt x="1251582" y="163922"/>
                      <a:pt x="1263611" y="164141"/>
                    </a:cubicBezTo>
                    <a:cubicBezTo>
                      <a:pt x="1275490" y="163922"/>
                      <a:pt x="1285319" y="160193"/>
                      <a:pt x="1293100" y="152954"/>
                    </a:cubicBezTo>
                    <a:cubicBezTo>
                      <a:pt x="1300880" y="145715"/>
                      <a:pt x="1306678" y="136279"/>
                      <a:pt x="1310495" y="124645"/>
                    </a:cubicBezTo>
                    <a:cubicBezTo>
                      <a:pt x="1314311" y="113011"/>
                      <a:pt x="1316214" y="100492"/>
                      <a:pt x="1316203" y="87088"/>
                    </a:cubicBezTo>
                    <a:cubicBezTo>
                      <a:pt x="1316214" y="73759"/>
                      <a:pt x="1314311" y="61294"/>
                      <a:pt x="1310495" y="49693"/>
                    </a:cubicBezTo>
                    <a:cubicBezTo>
                      <a:pt x="1306678" y="38091"/>
                      <a:pt x="1300880" y="28674"/>
                      <a:pt x="1293100" y="21443"/>
                    </a:cubicBezTo>
                    <a:cubicBezTo>
                      <a:pt x="1285319" y="14211"/>
                      <a:pt x="1275490" y="10485"/>
                      <a:pt x="1263611" y="10264"/>
                    </a:cubicBezTo>
                    <a:close/>
                    <a:moveTo>
                      <a:pt x="4254551" y="3685"/>
                    </a:moveTo>
                    <a:lnTo>
                      <a:pt x="4322417" y="3685"/>
                    </a:lnTo>
                    <a:lnTo>
                      <a:pt x="4322417" y="11723"/>
                    </a:lnTo>
                    <a:lnTo>
                      <a:pt x="4298642" y="14247"/>
                    </a:lnTo>
                    <a:cubicBezTo>
                      <a:pt x="4298314" y="25126"/>
                      <a:pt x="4298114" y="36119"/>
                      <a:pt x="4298042" y="47227"/>
                    </a:cubicBezTo>
                    <a:cubicBezTo>
                      <a:pt x="4297971" y="58335"/>
                      <a:pt x="4297942" y="69557"/>
                      <a:pt x="4297956" y="80894"/>
                    </a:cubicBezTo>
                    <a:lnTo>
                      <a:pt x="4297956" y="93491"/>
                    </a:lnTo>
                    <a:cubicBezTo>
                      <a:pt x="4297942" y="104503"/>
                      <a:pt x="4297971" y="115573"/>
                      <a:pt x="4298042" y="126700"/>
                    </a:cubicBezTo>
                    <a:cubicBezTo>
                      <a:pt x="4298114" y="137827"/>
                      <a:pt x="4298314" y="148897"/>
                      <a:pt x="4298642" y="159909"/>
                    </a:cubicBezTo>
                    <a:lnTo>
                      <a:pt x="4322417" y="162407"/>
                    </a:lnTo>
                    <a:lnTo>
                      <a:pt x="4322417" y="170513"/>
                    </a:lnTo>
                    <a:lnTo>
                      <a:pt x="4254551" y="170513"/>
                    </a:lnTo>
                    <a:lnTo>
                      <a:pt x="4254551" y="162407"/>
                    </a:lnTo>
                    <a:lnTo>
                      <a:pt x="4278325" y="159909"/>
                    </a:lnTo>
                    <a:cubicBezTo>
                      <a:pt x="4278654" y="149026"/>
                      <a:pt x="4278854" y="138042"/>
                      <a:pt x="4278925" y="126958"/>
                    </a:cubicBezTo>
                    <a:cubicBezTo>
                      <a:pt x="4278997" y="115874"/>
                      <a:pt x="4279026" y="104718"/>
                      <a:pt x="4279011" y="93491"/>
                    </a:cubicBezTo>
                    <a:lnTo>
                      <a:pt x="4279011" y="80894"/>
                    </a:lnTo>
                    <a:cubicBezTo>
                      <a:pt x="4279026" y="69772"/>
                      <a:pt x="4278997" y="58635"/>
                      <a:pt x="4278925" y="47485"/>
                    </a:cubicBezTo>
                    <a:cubicBezTo>
                      <a:pt x="4278854" y="36334"/>
                      <a:pt x="4278654" y="25255"/>
                      <a:pt x="4278325" y="14247"/>
                    </a:cubicBezTo>
                    <a:lnTo>
                      <a:pt x="4254551" y="11723"/>
                    </a:lnTo>
                    <a:close/>
                    <a:moveTo>
                      <a:pt x="3645332" y="3685"/>
                    </a:moveTo>
                    <a:lnTo>
                      <a:pt x="3710928" y="3685"/>
                    </a:lnTo>
                    <a:lnTo>
                      <a:pt x="3710928" y="12639"/>
                    </a:lnTo>
                    <a:lnTo>
                      <a:pt x="3686015" y="14702"/>
                    </a:lnTo>
                    <a:lnTo>
                      <a:pt x="3730812" y="143725"/>
                    </a:lnTo>
                    <a:lnTo>
                      <a:pt x="3772867" y="14837"/>
                    </a:lnTo>
                    <a:lnTo>
                      <a:pt x="3749097" y="12554"/>
                    </a:lnTo>
                    <a:lnTo>
                      <a:pt x="3749097" y="3685"/>
                    </a:lnTo>
                    <a:lnTo>
                      <a:pt x="3806238" y="3685"/>
                    </a:lnTo>
                    <a:lnTo>
                      <a:pt x="3806238" y="11407"/>
                    </a:lnTo>
                    <a:lnTo>
                      <a:pt x="3784295" y="14384"/>
                    </a:lnTo>
                    <a:lnTo>
                      <a:pt x="3731727" y="172342"/>
                    </a:lnTo>
                    <a:lnTo>
                      <a:pt x="3723042" y="172342"/>
                    </a:lnTo>
                    <a:lnTo>
                      <a:pt x="3665445" y="13924"/>
                    </a:lnTo>
                    <a:lnTo>
                      <a:pt x="3645332" y="11640"/>
                    </a:lnTo>
                    <a:close/>
                    <a:moveTo>
                      <a:pt x="3559226" y="3685"/>
                    </a:moveTo>
                    <a:lnTo>
                      <a:pt x="3627091" y="3685"/>
                    </a:lnTo>
                    <a:lnTo>
                      <a:pt x="3627091" y="11723"/>
                    </a:lnTo>
                    <a:lnTo>
                      <a:pt x="3603317" y="14247"/>
                    </a:lnTo>
                    <a:cubicBezTo>
                      <a:pt x="3602988" y="25126"/>
                      <a:pt x="3602788" y="36119"/>
                      <a:pt x="3602717" y="47227"/>
                    </a:cubicBezTo>
                    <a:cubicBezTo>
                      <a:pt x="3602646" y="58335"/>
                      <a:pt x="3602617" y="69557"/>
                      <a:pt x="3602631" y="80894"/>
                    </a:cubicBezTo>
                    <a:lnTo>
                      <a:pt x="3602631" y="93491"/>
                    </a:lnTo>
                    <a:cubicBezTo>
                      <a:pt x="3602617" y="104503"/>
                      <a:pt x="3602646" y="115573"/>
                      <a:pt x="3602717" y="126700"/>
                    </a:cubicBezTo>
                    <a:cubicBezTo>
                      <a:pt x="3602788" y="137827"/>
                      <a:pt x="3602988" y="148897"/>
                      <a:pt x="3603317" y="159909"/>
                    </a:cubicBezTo>
                    <a:lnTo>
                      <a:pt x="3627091" y="162407"/>
                    </a:lnTo>
                    <a:lnTo>
                      <a:pt x="3627091" y="170513"/>
                    </a:lnTo>
                    <a:lnTo>
                      <a:pt x="3559226" y="170513"/>
                    </a:lnTo>
                    <a:lnTo>
                      <a:pt x="3559226" y="162407"/>
                    </a:lnTo>
                    <a:lnTo>
                      <a:pt x="3583000" y="159909"/>
                    </a:lnTo>
                    <a:cubicBezTo>
                      <a:pt x="3583329" y="149026"/>
                      <a:pt x="3583529" y="138042"/>
                      <a:pt x="3583600" y="126958"/>
                    </a:cubicBezTo>
                    <a:cubicBezTo>
                      <a:pt x="3583672" y="115874"/>
                      <a:pt x="3583700" y="104718"/>
                      <a:pt x="3583686" y="93491"/>
                    </a:cubicBezTo>
                    <a:lnTo>
                      <a:pt x="3583686" y="80894"/>
                    </a:lnTo>
                    <a:cubicBezTo>
                      <a:pt x="3583700" y="69772"/>
                      <a:pt x="3583672" y="58635"/>
                      <a:pt x="3583600" y="47485"/>
                    </a:cubicBezTo>
                    <a:cubicBezTo>
                      <a:pt x="3583529" y="36334"/>
                      <a:pt x="3583329" y="25255"/>
                      <a:pt x="3583000" y="14247"/>
                    </a:cubicBezTo>
                    <a:lnTo>
                      <a:pt x="3559226" y="11723"/>
                    </a:lnTo>
                    <a:close/>
                    <a:moveTo>
                      <a:pt x="2873426" y="3685"/>
                    </a:moveTo>
                    <a:lnTo>
                      <a:pt x="2941291" y="3685"/>
                    </a:lnTo>
                    <a:lnTo>
                      <a:pt x="2941291" y="11723"/>
                    </a:lnTo>
                    <a:lnTo>
                      <a:pt x="2917517" y="14247"/>
                    </a:lnTo>
                    <a:cubicBezTo>
                      <a:pt x="2917188" y="25126"/>
                      <a:pt x="2916989" y="36119"/>
                      <a:pt x="2916917" y="47227"/>
                    </a:cubicBezTo>
                    <a:cubicBezTo>
                      <a:pt x="2916846" y="58335"/>
                      <a:pt x="2916817" y="69557"/>
                      <a:pt x="2916831" y="80894"/>
                    </a:cubicBezTo>
                    <a:lnTo>
                      <a:pt x="2916831" y="93491"/>
                    </a:lnTo>
                    <a:cubicBezTo>
                      <a:pt x="2916817" y="104503"/>
                      <a:pt x="2916846" y="115573"/>
                      <a:pt x="2916917" y="126700"/>
                    </a:cubicBezTo>
                    <a:cubicBezTo>
                      <a:pt x="2916989" y="137827"/>
                      <a:pt x="2917188" y="148897"/>
                      <a:pt x="2917517" y="159909"/>
                    </a:cubicBezTo>
                    <a:lnTo>
                      <a:pt x="2941291" y="162407"/>
                    </a:lnTo>
                    <a:lnTo>
                      <a:pt x="2941291" y="170513"/>
                    </a:lnTo>
                    <a:lnTo>
                      <a:pt x="2873426" y="170513"/>
                    </a:lnTo>
                    <a:lnTo>
                      <a:pt x="2873426" y="162407"/>
                    </a:lnTo>
                    <a:lnTo>
                      <a:pt x="2897200" y="159909"/>
                    </a:lnTo>
                    <a:cubicBezTo>
                      <a:pt x="2897529" y="149026"/>
                      <a:pt x="2897729" y="138042"/>
                      <a:pt x="2897800" y="126958"/>
                    </a:cubicBezTo>
                    <a:cubicBezTo>
                      <a:pt x="2897872" y="115874"/>
                      <a:pt x="2897900" y="104718"/>
                      <a:pt x="2897886" y="93491"/>
                    </a:cubicBezTo>
                    <a:lnTo>
                      <a:pt x="2897886" y="80894"/>
                    </a:lnTo>
                    <a:cubicBezTo>
                      <a:pt x="2897900" y="69772"/>
                      <a:pt x="2897872" y="58635"/>
                      <a:pt x="2897800" y="47485"/>
                    </a:cubicBezTo>
                    <a:cubicBezTo>
                      <a:pt x="2897729" y="36334"/>
                      <a:pt x="2897529" y="25255"/>
                      <a:pt x="2897200" y="14247"/>
                    </a:cubicBezTo>
                    <a:lnTo>
                      <a:pt x="2873426" y="11723"/>
                    </a:lnTo>
                    <a:close/>
                    <a:moveTo>
                      <a:pt x="2730551" y="3685"/>
                    </a:moveTo>
                    <a:lnTo>
                      <a:pt x="2798416" y="3685"/>
                    </a:lnTo>
                    <a:lnTo>
                      <a:pt x="2798416" y="11723"/>
                    </a:lnTo>
                    <a:lnTo>
                      <a:pt x="2774642" y="14245"/>
                    </a:lnTo>
                    <a:cubicBezTo>
                      <a:pt x="2774313" y="25221"/>
                      <a:pt x="2774114" y="36339"/>
                      <a:pt x="2774042" y="47601"/>
                    </a:cubicBezTo>
                    <a:cubicBezTo>
                      <a:pt x="2773971" y="58862"/>
                      <a:pt x="2773942" y="70324"/>
                      <a:pt x="2773956" y="81986"/>
                    </a:cubicBezTo>
                    <a:lnTo>
                      <a:pt x="2773956" y="98006"/>
                    </a:lnTo>
                    <a:cubicBezTo>
                      <a:pt x="2773942" y="107351"/>
                      <a:pt x="2773971" y="117325"/>
                      <a:pt x="2774042" y="127929"/>
                    </a:cubicBezTo>
                    <a:cubicBezTo>
                      <a:pt x="2774114" y="138532"/>
                      <a:pt x="2774313" y="149308"/>
                      <a:pt x="2774642" y="160255"/>
                    </a:cubicBezTo>
                    <a:lnTo>
                      <a:pt x="2834992" y="160255"/>
                    </a:lnTo>
                    <a:lnTo>
                      <a:pt x="2842308" y="125050"/>
                    </a:lnTo>
                    <a:lnTo>
                      <a:pt x="2854423" y="125050"/>
                    </a:lnTo>
                    <a:lnTo>
                      <a:pt x="2852366" y="170513"/>
                    </a:lnTo>
                    <a:lnTo>
                      <a:pt x="2730551" y="170513"/>
                    </a:lnTo>
                    <a:lnTo>
                      <a:pt x="2730551" y="162407"/>
                    </a:lnTo>
                    <a:lnTo>
                      <a:pt x="2754325" y="159909"/>
                    </a:lnTo>
                    <a:cubicBezTo>
                      <a:pt x="2754654" y="148908"/>
                      <a:pt x="2754854" y="137873"/>
                      <a:pt x="2754925" y="126807"/>
                    </a:cubicBezTo>
                    <a:cubicBezTo>
                      <a:pt x="2754997" y="115740"/>
                      <a:pt x="2755025" y="104691"/>
                      <a:pt x="2755011" y="93658"/>
                    </a:cubicBezTo>
                    <a:lnTo>
                      <a:pt x="2755011" y="80842"/>
                    </a:lnTo>
                    <a:cubicBezTo>
                      <a:pt x="2755025" y="69514"/>
                      <a:pt x="2754997" y="58300"/>
                      <a:pt x="2754925" y="47200"/>
                    </a:cubicBezTo>
                    <a:cubicBezTo>
                      <a:pt x="2754854" y="36101"/>
                      <a:pt x="2754654" y="25116"/>
                      <a:pt x="2754325" y="14245"/>
                    </a:cubicBezTo>
                    <a:lnTo>
                      <a:pt x="2730551" y="11723"/>
                    </a:lnTo>
                    <a:close/>
                    <a:moveTo>
                      <a:pt x="2635301" y="3685"/>
                    </a:moveTo>
                    <a:lnTo>
                      <a:pt x="2703166" y="3685"/>
                    </a:lnTo>
                    <a:lnTo>
                      <a:pt x="2703166" y="11723"/>
                    </a:lnTo>
                    <a:lnTo>
                      <a:pt x="2679392" y="14247"/>
                    </a:lnTo>
                    <a:cubicBezTo>
                      <a:pt x="2679063" y="25126"/>
                      <a:pt x="2678864" y="36119"/>
                      <a:pt x="2678792" y="47227"/>
                    </a:cubicBezTo>
                    <a:cubicBezTo>
                      <a:pt x="2678721" y="58335"/>
                      <a:pt x="2678692" y="69557"/>
                      <a:pt x="2678706" y="80894"/>
                    </a:cubicBezTo>
                    <a:lnTo>
                      <a:pt x="2678706" y="93491"/>
                    </a:lnTo>
                    <a:cubicBezTo>
                      <a:pt x="2678692" y="104503"/>
                      <a:pt x="2678721" y="115573"/>
                      <a:pt x="2678792" y="126700"/>
                    </a:cubicBezTo>
                    <a:cubicBezTo>
                      <a:pt x="2678864" y="137827"/>
                      <a:pt x="2679063" y="148897"/>
                      <a:pt x="2679392" y="159909"/>
                    </a:cubicBezTo>
                    <a:lnTo>
                      <a:pt x="2703166" y="162407"/>
                    </a:lnTo>
                    <a:lnTo>
                      <a:pt x="2703166" y="170513"/>
                    </a:lnTo>
                    <a:lnTo>
                      <a:pt x="2635301" y="170513"/>
                    </a:lnTo>
                    <a:lnTo>
                      <a:pt x="2635301" y="162407"/>
                    </a:lnTo>
                    <a:lnTo>
                      <a:pt x="2659075" y="159909"/>
                    </a:lnTo>
                    <a:cubicBezTo>
                      <a:pt x="2659404" y="149026"/>
                      <a:pt x="2659604" y="138042"/>
                      <a:pt x="2659675" y="126958"/>
                    </a:cubicBezTo>
                    <a:cubicBezTo>
                      <a:pt x="2659747" y="115874"/>
                      <a:pt x="2659775" y="104718"/>
                      <a:pt x="2659761" y="93491"/>
                    </a:cubicBezTo>
                    <a:lnTo>
                      <a:pt x="2659761" y="80894"/>
                    </a:lnTo>
                    <a:cubicBezTo>
                      <a:pt x="2659775" y="69772"/>
                      <a:pt x="2659747" y="58635"/>
                      <a:pt x="2659675" y="47485"/>
                    </a:cubicBezTo>
                    <a:cubicBezTo>
                      <a:pt x="2659604" y="36334"/>
                      <a:pt x="2659404" y="25255"/>
                      <a:pt x="2659075" y="14247"/>
                    </a:cubicBezTo>
                    <a:lnTo>
                      <a:pt x="2635301" y="11723"/>
                    </a:lnTo>
                    <a:close/>
                    <a:moveTo>
                      <a:pt x="1492301" y="3685"/>
                    </a:moveTo>
                    <a:lnTo>
                      <a:pt x="1560166" y="3685"/>
                    </a:lnTo>
                    <a:lnTo>
                      <a:pt x="1560166" y="11723"/>
                    </a:lnTo>
                    <a:lnTo>
                      <a:pt x="1536392" y="14245"/>
                    </a:lnTo>
                    <a:cubicBezTo>
                      <a:pt x="1536063" y="25221"/>
                      <a:pt x="1535864" y="36339"/>
                      <a:pt x="1535792" y="47601"/>
                    </a:cubicBezTo>
                    <a:cubicBezTo>
                      <a:pt x="1535720" y="58862"/>
                      <a:pt x="1535692" y="70324"/>
                      <a:pt x="1535706" y="81986"/>
                    </a:cubicBezTo>
                    <a:lnTo>
                      <a:pt x="1535706" y="98006"/>
                    </a:lnTo>
                    <a:cubicBezTo>
                      <a:pt x="1535692" y="107351"/>
                      <a:pt x="1535720" y="117325"/>
                      <a:pt x="1535792" y="127929"/>
                    </a:cubicBezTo>
                    <a:cubicBezTo>
                      <a:pt x="1535864" y="138532"/>
                      <a:pt x="1536063" y="149308"/>
                      <a:pt x="1536392" y="160255"/>
                    </a:cubicBezTo>
                    <a:lnTo>
                      <a:pt x="1596742" y="160255"/>
                    </a:lnTo>
                    <a:lnTo>
                      <a:pt x="1604058" y="125050"/>
                    </a:lnTo>
                    <a:lnTo>
                      <a:pt x="1616174" y="125050"/>
                    </a:lnTo>
                    <a:lnTo>
                      <a:pt x="1614116" y="170513"/>
                    </a:lnTo>
                    <a:lnTo>
                      <a:pt x="1492301" y="170513"/>
                    </a:lnTo>
                    <a:lnTo>
                      <a:pt x="1492301" y="162407"/>
                    </a:lnTo>
                    <a:lnTo>
                      <a:pt x="1516075" y="159909"/>
                    </a:lnTo>
                    <a:cubicBezTo>
                      <a:pt x="1516404" y="148908"/>
                      <a:pt x="1516604" y="137873"/>
                      <a:pt x="1516675" y="126807"/>
                    </a:cubicBezTo>
                    <a:cubicBezTo>
                      <a:pt x="1516747" y="115740"/>
                      <a:pt x="1516775" y="104691"/>
                      <a:pt x="1516761" y="93658"/>
                    </a:cubicBezTo>
                    <a:lnTo>
                      <a:pt x="1516761" y="80842"/>
                    </a:lnTo>
                    <a:cubicBezTo>
                      <a:pt x="1516775" y="69514"/>
                      <a:pt x="1516747" y="58300"/>
                      <a:pt x="1516675" y="47200"/>
                    </a:cubicBezTo>
                    <a:cubicBezTo>
                      <a:pt x="1516604" y="36101"/>
                      <a:pt x="1516404" y="25116"/>
                      <a:pt x="1516075" y="14245"/>
                    </a:cubicBezTo>
                    <a:lnTo>
                      <a:pt x="1492301" y="11723"/>
                    </a:lnTo>
                    <a:close/>
                    <a:moveTo>
                      <a:pt x="1349426" y="3685"/>
                    </a:moveTo>
                    <a:lnTo>
                      <a:pt x="1417291" y="3685"/>
                    </a:lnTo>
                    <a:lnTo>
                      <a:pt x="1417291" y="11723"/>
                    </a:lnTo>
                    <a:lnTo>
                      <a:pt x="1393517" y="14245"/>
                    </a:lnTo>
                    <a:cubicBezTo>
                      <a:pt x="1393188" y="25221"/>
                      <a:pt x="1392989" y="36339"/>
                      <a:pt x="1392917" y="47601"/>
                    </a:cubicBezTo>
                    <a:cubicBezTo>
                      <a:pt x="1392846" y="58862"/>
                      <a:pt x="1392817" y="70324"/>
                      <a:pt x="1392831" y="81986"/>
                    </a:cubicBezTo>
                    <a:lnTo>
                      <a:pt x="1392831" y="98006"/>
                    </a:lnTo>
                    <a:cubicBezTo>
                      <a:pt x="1392817" y="107351"/>
                      <a:pt x="1392846" y="117325"/>
                      <a:pt x="1392917" y="127929"/>
                    </a:cubicBezTo>
                    <a:cubicBezTo>
                      <a:pt x="1392989" y="138532"/>
                      <a:pt x="1393188" y="149308"/>
                      <a:pt x="1393517" y="160255"/>
                    </a:cubicBezTo>
                    <a:lnTo>
                      <a:pt x="1453867" y="160255"/>
                    </a:lnTo>
                    <a:lnTo>
                      <a:pt x="1461183" y="125050"/>
                    </a:lnTo>
                    <a:lnTo>
                      <a:pt x="1473299" y="125050"/>
                    </a:lnTo>
                    <a:lnTo>
                      <a:pt x="1471241" y="170513"/>
                    </a:lnTo>
                    <a:lnTo>
                      <a:pt x="1349426" y="170513"/>
                    </a:lnTo>
                    <a:lnTo>
                      <a:pt x="1349426" y="162407"/>
                    </a:lnTo>
                    <a:lnTo>
                      <a:pt x="1373200" y="159909"/>
                    </a:lnTo>
                    <a:cubicBezTo>
                      <a:pt x="1373529" y="148908"/>
                      <a:pt x="1373729" y="137873"/>
                      <a:pt x="1373800" y="126807"/>
                    </a:cubicBezTo>
                    <a:cubicBezTo>
                      <a:pt x="1373872" y="115740"/>
                      <a:pt x="1373900" y="104691"/>
                      <a:pt x="1373886" y="93658"/>
                    </a:cubicBezTo>
                    <a:lnTo>
                      <a:pt x="1373886" y="80842"/>
                    </a:lnTo>
                    <a:cubicBezTo>
                      <a:pt x="1373900" y="69514"/>
                      <a:pt x="1373872" y="58300"/>
                      <a:pt x="1373800" y="47200"/>
                    </a:cubicBezTo>
                    <a:cubicBezTo>
                      <a:pt x="1373729" y="36101"/>
                      <a:pt x="1373529" y="25116"/>
                      <a:pt x="1373200" y="14245"/>
                    </a:cubicBezTo>
                    <a:lnTo>
                      <a:pt x="1349426" y="11723"/>
                    </a:lnTo>
                    <a:close/>
                    <a:moveTo>
                      <a:pt x="873176" y="3685"/>
                    </a:moveTo>
                    <a:lnTo>
                      <a:pt x="941041" y="3685"/>
                    </a:lnTo>
                    <a:lnTo>
                      <a:pt x="941041" y="11723"/>
                    </a:lnTo>
                    <a:lnTo>
                      <a:pt x="917267" y="14247"/>
                    </a:lnTo>
                    <a:cubicBezTo>
                      <a:pt x="916939" y="25126"/>
                      <a:pt x="916739" y="36119"/>
                      <a:pt x="916667" y="47227"/>
                    </a:cubicBezTo>
                    <a:cubicBezTo>
                      <a:pt x="916596" y="58335"/>
                      <a:pt x="916567" y="69557"/>
                      <a:pt x="916581" y="80894"/>
                    </a:cubicBezTo>
                    <a:lnTo>
                      <a:pt x="916581" y="93491"/>
                    </a:lnTo>
                    <a:cubicBezTo>
                      <a:pt x="916567" y="104503"/>
                      <a:pt x="916596" y="115573"/>
                      <a:pt x="916667" y="126700"/>
                    </a:cubicBezTo>
                    <a:cubicBezTo>
                      <a:pt x="916739" y="137827"/>
                      <a:pt x="916939" y="148897"/>
                      <a:pt x="917267" y="159909"/>
                    </a:cubicBezTo>
                    <a:lnTo>
                      <a:pt x="941041" y="162407"/>
                    </a:lnTo>
                    <a:lnTo>
                      <a:pt x="941041" y="170513"/>
                    </a:lnTo>
                    <a:lnTo>
                      <a:pt x="873176" y="170513"/>
                    </a:lnTo>
                    <a:lnTo>
                      <a:pt x="873176" y="162407"/>
                    </a:lnTo>
                    <a:lnTo>
                      <a:pt x="896950" y="159909"/>
                    </a:lnTo>
                    <a:cubicBezTo>
                      <a:pt x="897279" y="149026"/>
                      <a:pt x="897479" y="138042"/>
                      <a:pt x="897550" y="126958"/>
                    </a:cubicBezTo>
                    <a:cubicBezTo>
                      <a:pt x="897622" y="115874"/>
                      <a:pt x="897650" y="104718"/>
                      <a:pt x="897636" y="93491"/>
                    </a:cubicBezTo>
                    <a:lnTo>
                      <a:pt x="897636" y="80894"/>
                    </a:lnTo>
                    <a:cubicBezTo>
                      <a:pt x="897650" y="69772"/>
                      <a:pt x="897622" y="58635"/>
                      <a:pt x="897550" y="47485"/>
                    </a:cubicBezTo>
                    <a:cubicBezTo>
                      <a:pt x="897479" y="36334"/>
                      <a:pt x="897279" y="25255"/>
                      <a:pt x="896950" y="14247"/>
                    </a:cubicBezTo>
                    <a:lnTo>
                      <a:pt x="873176" y="11723"/>
                    </a:lnTo>
                    <a:close/>
                    <a:moveTo>
                      <a:pt x="511226" y="3685"/>
                    </a:moveTo>
                    <a:lnTo>
                      <a:pt x="579100" y="3685"/>
                    </a:lnTo>
                    <a:lnTo>
                      <a:pt x="579100" y="11723"/>
                    </a:lnTo>
                    <a:lnTo>
                      <a:pt x="555317" y="14246"/>
                    </a:lnTo>
                    <a:cubicBezTo>
                      <a:pt x="554988" y="24912"/>
                      <a:pt x="554789" y="35721"/>
                      <a:pt x="554717" y="46673"/>
                    </a:cubicBezTo>
                    <a:cubicBezTo>
                      <a:pt x="554645" y="57625"/>
                      <a:pt x="554617" y="68663"/>
                      <a:pt x="554631" y="79787"/>
                    </a:cubicBezTo>
                    <a:lnTo>
                      <a:pt x="640156" y="79787"/>
                    </a:lnTo>
                    <a:cubicBezTo>
                      <a:pt x="640166" y="68778"/>
                      <a:pt x="640147" y="57797"/>
                      <a:pt x="640099" y="46845"/>
                    </a:cubicBezTo>
                    <a:cubicBezTo>
                      <a:pt x="640051" y="35893"/>
                      <a:pt x="639918" y="25026"/>
                      <a:pt x="639699" y="14246"/>
                    </a:cubicBezTo>
                    <a:lnTo>
                      <a:pt x="615917" y="11723"/>
                    </a:lnTo>
                    <a:lnTo>
                      <a:pt x="615917" y="3685"/>
                    </a:lnTo>
                    <a:lnTo>
                      <a:pt x="684019" y="3685"/>
                    </a:lnTo>
                    <a:lnTo>
                      <a:pt x="684019" y="11723"/>
                    </a:lnTo>
                    <a:lnTo>
                      <a:pt x="660016" y="14246"/>
                    </a:lnTo>
                    <a:cubicBezTo>
                      <a:pt x="659797" y="25132"/>
                      <a:pt x="659664" y="36131"/>
                      <a:pt x="659616" y="47245"/>
                    </a:cubicBezTo>
                    <a:cubicBezTo>
                      <a:pt x="659568" y="58359"/>
                      <a:pt x="659549" y="69586"/>
                      <a:pt x="659559" y="80927"/>
                    </a:cubicBezTo>
                    <a:lnTo>
                      <a:pt x="659559" y="93483"/>
                    </a:lnTo>
                    <a:cubicBezTo>
                      <a:pt x="659549" y="104496"/>
                      <a:pt x="659568" y="115568"/>
                      <a:pt x="659616" y="126696"/>
                    </a:cubicBezTo>
                    <a:cubicBezTo>
                      <a:pt x="659664" y="137824"/>
                      <a:pt x="659797" y="148895"/>
                      <a:pt x="660016" y="159909"/>
                    </a:cubicBezTo>
                    <a:lnTo>
                      <a:pt x="684019" y="162407"/>
                    </a:lnTo>
                    <a:lnTo>
                      <a:pt x="684019" y="170513"/>
                    </a:lnTo>
                    <a:lnTo>
                      <a:pt x="615917" y="170513"/>
                    </a:lnTo>
                    <a:lnTo>
                      <a:pt x="615917" y="162308"/>
                    </a:lnTo>
                    <a:lnTo>
                      <a:pt x="639699" y="160025"/>
                    </a:lnTo>
                    <a:cubicBezTo>
                      <a:pt x="639918" y="149348"/>
                      <a:pt x="640051" y="138228"/>
                      <a:pt x="640099" y="126665"/>
                    </a:cubicBezTo>
                    <a:cubicBezTo>
                      <a:pt x="640147" y="115102"/>
                      <a:pt x="640166" y="102667"/>
                      <a:pt x="640156" y="89360"/>
                    </a:cubicBezTo>
                    <a:lnTo>
                      <a:pt x="554631" y="89360"/>
                    </a:lnTo>
                    <a:cubicBezTo>
                      <a:pt x="554617" y="102578"/>
                      <a:pt x="554645" y="114966"/>
                      <a:pt x="554717" y="126524"/>
                    </a:cubicBezTo>
                    <a:cubicBezTo>
                      <a:pt x="554789" y="138082"/>
                      <a:pt x="554988" y="149210"/>
                      <a:pt x="555317" y="159909"/>
                    </a:cubicBezTo>
                    <a:lnTo>
                      <a:pt x="579100" y="162407"/>
                    </a:lnTo>
                    <a:lnTo>
                      <a:pt x="579100" y="170513"/>
                    </a:lnTo>
                    <a:lnTo>
                      <a:pt x="511226" y="170513"/>
                    </a:lnTo>
                    <a:lnTo>
                      <a:pt x="511226" y="162407"/>
                    </a:lnTo>
                    <a:lnTo>
                      <a:pt x="535000" y="159909"/>
                    </a:lnTo>
                    <a:cubicBezTo>
                      <a:pt x="535329" y="149024"/>
                      <a:pt x="535529" y="138039"/>
                      <a:pt x="535600" y="126954"/>
                    </a:cubicBezTo>
                    <a:cubicBezTo>
                      <a:pt x="535672" y="115868"/>
                      <a:pt x="535700" y="104711"/>
                      <a:pt x="535686" y="93483"/>
                    </a:cubicBezTo>
                    <a:lnTo>
                      <a:pt x="535686" y="80927"/>
                    </a:lnTo>
                    <a:cubicBezTo>
                      <a:pt x="535700" y="69801"/>
                      <a:pt x="535672" y="58660"/>
                      <a:pt x="535600" y="47503"/>
                    </a:cubicBezTo>
                    <a:cubicBezTo>
                      <a:pt x="535529" y="36346"/>
                      <a:pt x="535329" y="25260"/>
                      <a:pt x="535000" y="14246"/>
                    </a:cubicBezTo>
                    <a:lnTo>
                      <a:pt x="511226" y="11723"/>
                    </a:lnTo>
                    <a:close/>
                    <a:moveTo>
                      <a:pt x="139751" y="3685"/>
                    </a:moveTo>
                    <a:lnTo>
                      <a:pt x="207625" y="3685"/>
                    </a:lnTo>
                    <a:lnTo>
                      <a:pt x="207625" y="11723"/>
                    </a:lnTo>
                    <a:lnTo>
                      <a:pt x="183842" y="14246"/>
                    </a:lnTo>
                    <a:cubicBezTo>
                      <a:pt x="183514" y="24912"/>
                      <a:pt x="183313" y="35721"/>
                      <a:pt x="183242" y="46673"/>
                    </a:cubicBezTo>
                    <a:cubicBezTo>
                      <a:pt x="183171" y="57625"/>
                      <a:pt x="183142" y="68663"/>
                      <a:pt x="183156" y="79787"/>
                    </a:cubicBezTo>
                    <a:lnTo>
                      <a:pt x="268681" y="79787"/>
                    </a:lnTo>
                    <a:cubicBezTo>
                      <a:pt x="268691" y="68778"/>
                      <a:pt x="268672" y="57797"/>
                      <a:pt x="268624" y="46845"/>
                    </a:cubicBezTo>
                    <a:cubicBezTo>
                      <a:pt x="268577" y="35893"/>
                      <a:pt x="268443" y="25026"/>
                      <a:pt x="268224" y="14246"/>
                    </a:cubicBezTo>
                    <a:lnTo>
                      <a:pt x="244441" y="11723"/>
                    </a:lnTo>
                    <a:lnTo>
                      <a:pt x="244441" y="3685"/>
                    </a:lnTo>
                    <a:lnTo>
                      <a:pt x="312544" y="3685"/>
                    </a:lnTo>
                    <a:lnTo>
                      <a:pt x="312544" y="11723"/>
                    </a:lnTo>
                    <a:lnTo>
                      <a:pt x="288541" y="14246"/>
                    </a:lnTo>
                    <a:cubicBezTo>
                      <a:pt x="288322" y="25132"/>
                      <a:pt x="288189" y="36131"/>
                      <a:pt x="288141" y="47245"/>
                    </a:cubicBezTo>
                    <a:cubicBezTo>
                      <a:pt x="288093" y="58359"/>
                      <a:pt x="288074" y="69586"/>
                      <a:pt x="288084" y="80927"/>
                    </a:cubicBezTo>
                    <a:lnTo>
                      <a:pt x="288084" y="93483"/>
                    </a:lnTo>
                    <a:cubicBezTo>
                      <a:pt x="288074" y="104496"/>
                      <a:pt x="288093" y="115568"/>
                      <a:pt x="288141" y="126696"/>
                    </a:cubicBezTo>
                    <a:cubicBezTo>
                      <a:pt x="288189" y="137824"/>
                      <a:pt x="288322" y="148895"/>
                      <a:pt x="288541" y="159909"/>
                    </a:cubicBezTo>
                    <a:lnTo>
                      <a:pt x="312544" y="162407"/>
                    </a:lnTo>
                    <a:lnTo>
                      <a:pt x="312544" y="170513"/>
                    </a:lnTo>
                    <a:lnTo>
                      <a:pt x="244441" y="170513"/>
                    </a:lnTo>
                    <a:lnTo>
                      <a:pt x="244441" y="162308"/>
                    </a:lnTo>
                    <a:lnTo>
                      <a:pt x="268224" y="160025"/>
                    </a:lnTo>
                    <a:cubicBezTo>
                      <a:pt x="268443" y="149348"/>
                      <a:pt x="268577" y="138228"/>
                      <a:pt x="268624" y="126665"/>
                    </a:cubicBezTo>
                    <a:cubicBezTo>
                      <a:pt x="268672" y="115102"/>
                      <a:pt x="268691" y="102667"/>
                      <a:pt x="268681" y="89360"/>
                    </a:cubicBezTo>
                    <a:lnTo>
                      <a:pt x="183156" y="89360"/>
                    </a:lnTo>
                    <a:cubicBezTo>
                      <a:pt x="183142" y="102578"/>
                      <a:pt x="183171" y="114966"/>
                      <a:pt x="183242" y="126524"/>
                    </a:cubicBezTo>
                    <a:cubicBezTo>
                      <a:pt x="183313" y="138082"/>
                      <a:pt x="183514" y="149210"/>
                      <a:pt x="183842" y="159909"/>
                    </a:cubicBezTo>
                    <a:lnTo>
                      <a:pt x="207625" y="162407"/>
                    </a:lnTo>
                    <a:lnTo>
                      <a:pt x="207625" y="170513"/>
                    </a:lnTo>
                    <a:lnTo>
                      <a:pt x="139751" y="170513"/>
                    </a:lnTo>
                    <a:lnTo>
                      <a:pt x="139751" y="162407"/>
                    </a:lnTo>
                    <a:lnTo>
                      <a:pt x="163525" y="159909"/>
                    </a:lnTo>
                    <a:cubicBezTo>
                      <a:pt x="163854" y="149024"/>
                      <a:pt x="164054" y="138039"/>
                      <a:pt x="164125" y="126954"/>
                    </a:cubicBezTo>
                    <a:cubicBezTo>
                      <a:pt x="164197" y="115868"/>
                      <a:pt x="164225" y="104711"/>
                      <a:pt x="164211" y="93483"/>
                    </a:cubicBezTo>
                    <a:lnTo>
                      <a:pt x="164211" y="80927"/>
                    </a:lnTo>
                    <a:cubicBezTo>
                      <a:pt x="164225" y="69801"/>
                      <a:pt x="164197" y="58660"/>
                      <a:pt x="164125" y="47503"/>
                    </a:cubicBezTo>
                    <a:cubicBezTo>
                      <a:pt x="164054" y="36346"/>
                      <a:pt x="163854" y="25260"/>
                      <a:pt x="163525" y="14246"/>
                    </a:cubicBezTo>
                    <a:lnTo>
                      <a:pt x="139751" y="11723"/>
                    </a:lnTo>
                    <a:close/>
                    <a:moveTo>
                      <a:pt x="4495114" y="3664"/>
                    </a:moveTo>
                    <a:lnTo>
                      <a:pt x="4561405" y="3664"/>
                    </a:lnTo>
                    <a:lnTo>
                      <a:pt x="4561405" y="11640"/>
                    </a:lnTo>
                    <a:lnTo>
                      <a:pt x="4536491" y="14382"/>
                    </a:lnTo>
                    <a:lnTo>
                      <a:pt x="4574188" y="94137"/>
                    </a:lnTo>
                    <a:lnTo>
                      <a:pt x="4611900" y="14616"/>
                    </a:lnTo>
                    <a:lnTo>
                      <a:pt x="4587897" y="11636"/>
                    </a:lnTo>
                    <a:lnTo>
                      <a:pt x="4587897" y="3664"/>
                    </a:lnTo>
                    <a:lnTo>
                      <a:pt x="4644590" y="3664"/>
                    </a:lnTo>
                    <a:lnTo>
                      <a:pt x="4644590" y="11636"/>
                    </a:lnTo>
                    <a:lnTo>
                      <a:pt x="4622644" y="14845"/>
                    </a:lnTo>
                    <a:lnTo>
                      <a:pt x="4578982" y="104678"/>
                    </a:lnTo>
                    <a:cubicBezTo>
                      <a:pt x="4578972" y="115774"/>
                      <a:pt x="4578992" y="125724"/>
                      <a:pt x="4579039" y="134528"/>
                    </a:cubicBezTo>
                    <a:cubicBezTo>
                      <a:pt x="4579087" y="143332"/>
                      <a:pt x="4579220" y="151792"/>
                      <a:pt x="4579439" y="159908"/>
                    </a:cubicBezTo>
                    <a:lnTo>
                      <a:pt x="4605728" y="162407"/>
                    </a:lnTo>
                    <a:lnTo>
                      <a:pt x="4605728" y="170513"/>
                    </a:lnTo>
                    <a:lnTo>
                      <a:pt x="4532833" y="170513"/>
                    </a:lnTo>
                    <a:lnTo>
                      <a:pt x="4532833" y="162407"/>
                    </a:lnTo>
                    <a:lnTo>
                      <a:pt x="4559122" y="159908"/>
                    </a:lnTo>
                    <a:cubicBezTo>
                      <a:pt x="4559341" y="151902"/>
                      <a:pt x="4559475" y="143508"/>
                      <a:pt x="4559522" y="134728"/>
                    </a:cubicBezTo>
                    <a:cubicBezTo>
                      <a:pt x="4559570" y="125948"/>
                      <a:pt x="4559589" y="116008"/>
                      <a:pt x="4559579" y="104907"/>
                    </a:cubicBezTo>
                    <a:lnTo>
                      <a:pt x="4514545" y="13926"/>
                    </a:lnTo>
                    <a:lnTo>
                      <a:pt x="4495114" y="11640"/>
                    </a:lnTo>
                    <a:close/>
                    <a:moveTo>
                      <a:pt x="4344770" y="3664"/>
                    </a:moveTo>
                    <a:lnTo>
                      <a:pt x="4480074" y="3664"/>
                    </a:lnTo>
                    <a:lnTo>
                      <a:pt x="4482360" y="47069"/>
                    </a:lnTo>
                    <a:lnTo>
                      <a:pt x="4470930" y="47069"/>
                    </a:lnTo>
                    <a:lnTo>
                      <a:pt x="4464529" y="13693"/>
                    </a:lnTo>
                    <a:lnTo>
                      <a:pt x="4422696" y="13693"/>
                    </a:lnTo>
                    <a:cubicBezTo>
                      <a:pt x="4422367" y="24585"/>
                      <a:pt x="4422167" y="35633"/>
                      <a:pt x="4422096" y="46839"/>
                    </a:cubicBezTo>
                    <a:cubicBezTo>
                      <a:pt x="4422024" y="58045"/>
                      <a:pt x="4421996" y="69379"/>
                      <a:pt x="4422010" y="80843"/>
                    </a:cubicBezTo>
                    <a:lnTo>
                      <a:pt x="4422010" y="93448"/>
                    </a:lnTo>
                    <a:cubicBezTo>
                      <a:pt x="4421996" y="104467"/>
                      <a:pt x="4422024" y="115544"/>
                      <a:pt x="4422096" y="126678"/>
                    </a:cubicBezTo>
                    <a:cubicBezTo>
                      <a:pt x="4422167" y="137812"/>
                      <a:pt x="4422367" y="148889"/>
                      <a:pt x="4422696" y="159908"/>
                    </a:cubicBezTo>
                    <a:lnTo>
                      <a:pt x="4448985" y="162407"/>
                    </a:lnTo>
                    <a:lnTo>
                      <a:pt x="4448985" y="170513"/>
                    </a:lnTo>
                    <a:lnTo>
                      <a:pt x="4376071" y="170513"/>
                    </a:lnTo>
                    <a:lnTo>
                      <a:pt x="4376071" y="162407"/>
                    </a:lnTo>
                    <a:lnTo>
                      <a:pt x="4402607" y="159908"/>
                    </a:lnTo>
                    <a:cubicBezTo>
                      <a:pt x="4402826" y="149018"/>
                      <a:pt x="4402960" y="138027"/>
                      <a:pt x="4403008" y="126936"/>
                    </a:cubicBezTo>
                    <a:cubicBezTo>
                      <a:pt x="4403055" y="115845"/>
                      <a:pt x="4403074" y="104682"/>
                      <a:pt x="4403065" y="93448"/>
                    </a:cubicBezTo>
                    <a:lnTo>
                      <a:pt x="4403065" y="80843"/>
                    </a:lnTo>
                    <a:cubicBezTo>
                      <a:pt x="4403074" y="69594"/>
                      <a:pt x="4403055" y="58345"/>
                      <a:pt x="4403008" y="47097"/>
                    </a:cubicBezTo>
                    <a:cubicBezTo>
                      <a:pt x="4402960" y="35848"/>
                      <a:pt x="4402826" y="24713"/>
                      <a:pt x="4402607" y="13693"/>
                    </a:cubicBezTo>
                    <a:lnTo>
                      <a:pt x="4360745" y="13693"/>
                    </a:lnTo>
                    <a:lnTo>
                      <a:pt x="4354355" y="47069"/>
                    </a:lnTo>
                    <a:lnTo>
                      <a:pt x="4342943" y="47069"/>
                    </a:lnTo>
                    <a:close/>
                    <a:moveTo>
                      <a:pt x="3968801" y="3664"/>
                    </a:moveTo>
                    <a:lnTo>
                      <a:pt x="4036906" y="3664"/>
                    </a:lnTo>
                    <a:cubicBezTo>
                      <a:pt x="4055672" y="3737"/>
                      <a:pt x="4070160" y="7532"/>
                      <a:pt x="4080369" y="15046"/>
                    </a:cubicBezTo>
                    <a:cubicBezTo>
                      <a:pt x="4090579" y="22561"/>
                      <a:pt x="4095747" y="33353"/>
                      <a:pt x="4095874" y="47422"/>
                    </a:cubicBezTo>
                    <a:cubicBezTo>
                      <a:pt x="4095846" y="57718"/>
                      <a:pt x="4092306" y="66720"/>
                      <a:pt x="4085254" y="74428"/>
                    </a:cubicBezTo>
                    <a:cubicBezTo>
                      <a:pt x="4078202" y="82136"/>
                      <a:pt x="4067803" y="87342"/>
                      <a:pt x="4054058" y="90046"/>
                    </a:cubicBezTo>
                    <a:cubicBezTo>
                      <a:pt x="4061049" y="91554"/>
                      <a:pt x="4066680" y="94647"/>
                      <a:pt x="4070952" y="99324"/>
                    </a:cubicBezTo>
                    <a:cubicBezTo>
                      <a:pt x="4075225" y="104001"/>
                      <a:pt x="4078739" y="110806"/>
                      <a:pt x="4081492" y="119737"/>
                    </a:cubicBezTo>
                    <a:lnTo>
                      <a:pt x="4093819" y="160163"/>
                    </a:lnTo>
                    <a:lnTo>
                      <a:pt x="4114391" y="162223"/>
                    </a:lnTo>
                    <a:lnTo>
                      <a:pt x="4114391" y="170483"/>
                    </a:lnTo>
                    <a:cubicBezTo>
                      <a:pt x="4112328" y="171081"/>
                      <a:pt x="4109823" y="171606"/>
                      <a:pt x="4106875" y="172060"/>
                    </a:cubicBezTo>
                    <a:cubicBezTo>
                      <a:pt x="4103927" y="172515"/>
                      <a:pt x="4100565" y="172754"/>
                      <a:pt x="4096788" y="172778"/>
                    </a:cubicBezTo>
                    <a:cubicBezTo>
                      <a:pt x="4089488" y="172820"/>
                      <a:pt x="4084056" y="171702"/>
                      <a:pt x="4080493" y="169423"/>
                    </a:cubicBezTo>
                    <a:cubicBezTo>
                      <a:pt x="4076931" y="167145"/>
                      <a:pt x="4074523" y="163449"/>
                      <a:pt x="4073269" y="158336"/>
                    </a:cubicBezTo>
                    <a:lnTo>
                      <a:pt x="4061834" y="117300"/>
                    </a:lnTo>
                    <a:cubicBezTo>
                      <a:pt x="4059419" y="107569"/>
                      <a:pt x="4055674" y="101030"/>
                      <a:pt x="4050600" y="97685"/>
                    </a:cubicBezTo>
                    <a:cubicBezTo>
                      <a:pt x="4045525" y="94339"/>
                      <a:pt x="4037835" y="92784"/>
                      <a:pt x="4027529" y="93018"/>
                    </a:cubicBezTo>
                    <a:lnTo>
                      <a:pt x="4012206" y="93018"/>
                    </a:lnTo>
                    <a:cubicBezTo>
                      <a:pt x="4012192" y="104782"/>
                      <a:pt x="4012221" y="116188"/>
                      <a:pt x="4012292" y="127236"/>
                    </a:cubicBezTo>
                    <a:cubicBezTo>
                      <a:pt x="4012364" y="138285"/>
                      <a:pt x="4012564" y="149176"/>
                      <a:pt x="4012892" y="159909"/>
                    </a:cubicBezTo>
                    <a:lnTo>
                      <a:pt x="4036677" y="162407"/>
                    </a:lnTo>
                    <a:lnTo>
                      <a:pt x="4036677" y="170513"/>
                    </a:lnTo>
                    <a:lnTo>
                      <a:pt x="3968801" y="170513"/>
                    </a:lnTo>
                    <a:lnTo>
                      <a:pt x="3968801" y="162407"/>
                    </a:lnTo>
                    <a:lnTo>
                      <a:pt x="3992575" y="159909"/>
                    </a:lnTo>
                    <a:cubicBezTo>
                      <a:pt x="3992904" y="149023"/>
                      <a:pt x="3993104" y="138036"/>
                      <a:pt x="3993175" y="126950"/>
                    </a:cubicBezTo>
                    <a:cubicBezTo>
                      <a:pt x="3993247" y="115863"/>
                      <a:pt x="3993275" y="104705"/>
                      <a:pt x="3993261" y="93475"/>
                    </a:cubicBezTo>
                    <a:lnTo>
                      <a:pt x="3993261" y="80923"/>
                    </a:lnTo>
                    <a:cubicBezTo>
                      <a:pt x="3993275" y="69796"/>
                      <a:pt x="3993247" y="58655"/>
                      <a:pt x="3993175" y="47499"/>
                    </a:cubicBezTo>
                    <a:cubicBezTo>
                      <a:pt x="3993104" y="36343"/>
                      <a:pt x="3992904" y="25259"/>
                      <a:pt x="3992575" y="14247"/>
                    </a:cubicBezTo>
                    <a:lnTo>
                      <a:pt x="3968801" y="11723"/>
                    </a:lnTo>
                    <a:close/>
                    <a:moveTo>
                      <a:pt x="3816400" y="3664"/>
                    </a:moveTo>
                    <a:lnTo>
                      <a:pt x="3938764" y="3664"/>
                    </a:lnTo>
                    <a:lnTo>
                      <a:pt x="3940366" y="46612"/>
                    </a:lnTo>
                    <a:lnTo>
                      <a:pt x="3929138" y="46612"/>
                    </a:lnTo>
                    <a:lnTo>
                      <a:pt x="3922950" y="13693"/>
                    </a:lnTo>
                    <a:lnTo>
                      <a:pt x="3860492" y="13693"/>
                    </a:lnTo>
                    <a:cubicBezTo>
                      <a:pt x="3860164" y="24479"/>
                      <a:pt x="3859964" y="35493"/>
                      <a:pt x="3859892" y="46738"/>
                    </a:cubicBezTo>
                    <a:cubicBezTo>
                      <a:pt x="3859820" y="57982"/>
                      <a:pt x="3859792" y="69456"/>
                      <a:pt x="3859806" y="81159"/>
                    </a:cubicBezTo>
                    <a:lnTo>
                      <a:pt x="3899837" y="81159"/>
                    </a:lnTo>
                    <a:lnTo>
                      <a:pt x="3903268" y="56376"/>
                    </a:lnTo>
                    <a:lnTo>
                      <a:pt x="3912613" y="56376"/>
                    </a:lnTo>
                    <a:lnTo>
                      <a:pt x="3912613" y="114287"/>
                    </a:lnTo>
                    <a:lnTo>
                      <a:pt x="3903268" y="114287"/>
                    </a:lnTo>
                    <a:lnTo>
                      <a:pt x="3900066" y="90274"/>
                    </a:lnTo>
                    <a:lnTo>
                      <a:pt x="3859806" y="90274"/>
                    </a:lnTo>
                    <a:cubicBezTo>
                      <a:pt x="3859792" y="102910"/>
                      <a:pt x="3859820" y="114973"/>
                      <a:pt x="3859892" y="126465"/>
                    </a:cubicBezTo>
                    <a:cubicBezTo>
                      <a:pt x="3859964" y="137957"/>
                      <a:pt x="3860164" y="149220"/>
                      <a:pt x="3860492" y="160255"/>
                    </a:cubicBezTo>
                    <a:lnTo>
                      <a:pt x="3927522" y="160255"/>
                    </a:lnTo>
                    <a:lnTo>
                      <a:pt x="3933481" y="127336"/>
                    </a:lnTo>
                    <a:lnTo>
                      <a:pt x="3944938" y="127336"/>
                    </a:lnTo>
                    <a:lnTo>
                      <a:pt x="3943335" y="170513"/>
                    </a:lnTo>
                    <a:lnTo>
                      <a:pt x="3816400" y="170513"/>
                    </a:lnTo>
                    <a:lnTo>
                      <a:pt x="3816400" y="162407"/>
                    </a:lnTo>
                    <a:lnTo>
                      <a:pt x="3840175" y="159909"/>
                    </a:lnTo>
                    <a:cubicBezTo>
                      <a:pt x="3840504" y="149024"/>
                      <a:pt x="3840704" y="138039"/>
                      <a:pt x="3840775" y="126953"/>
                    </a:cubicBezTo>
                    <a:cubicBezTo>
                      <a:pt x="3840846" y="115867"/>
                      <a:pt x="3840875" y="104710"/>
                      <a:pt x="3840861" y="93482"/>
                    </a:cubicBezTo>
                    <a:lnTo>
                      <a:pt x="3840861" y="80930"/>
                    </a:lnTo>
                    <a:cubicBezTo>
                      <a:pt x="3840875" y="69802"/>
                      <a:pt x="3840846" y="58659"/>
                      <a:pt x="3840775" y="47502"/>
                    </a:cubicBezTo>
                    <a:cubicBezTo>
                      <a:pt x="3840704" y="36346"/>
                      <a:pt x="3840504" y="25260"/>
                      <a:pt x="3840175" y="14247"/>
                    </a:cubicBezTo>
                    <a:lnTo>
                      <a:pt x="3816400" y="11723"/>
                    </a:lnTo>
                    <a:close/>
                    <a:moveTo>
                      <a:pt x="3377222" y="3664"/>
                    </a:moveTo>
                    <a:lnTo>
                      <a:pt x="3412856" y="3664"/>
                    </a:lnTo>
                    <a:lnTo>
                      <a:pt x="3507524" y="136132"/>
                    </a:lnTo>
                    <a:lnTo>
                      <a:pt x="3507295" y="14841"/>
                    </a:lnTo>
                    <a:lnTo>
                      <a:pt x="3480456" y="11636"/>
                    </a:lnTo>
                    <a:lnTo>
                      <a:pt x="3480456" y="3664"/>
                    </a:lnTo>
                    <a:lnTo>
                      <a:pt x="3539042" y="3664"/>
                    </a:lnTo>
                    <a:lnTo>
                      <a:pt x="3539042" y="11636"/>
                    </a:lnTo>
                    <a:lnTo>
                      <a:pt x="3517782" y="14613"/>
                    </a:lnTo>
                    <a:lnTo>
                      <a:pt x="3517554" y="172342"/>
                    </a:lnTo>
                    <a:lnTo>
                      <a:pt x="3510031" y="172342"/>
                    </a:lnTo>
                    <a:lnTo>
                      <a:pt x="3408283" y="31087"/>
                    </a:lnTo>
                    <a:lnTo>
                      <a:pt x="3408512" y="159246"/>
                    </a:lnTo>
                    <a:lnTo>
                      <a:pt x="3434894" y="162226"/>
                    </a:lnTo>
                    <a:lnTo>
                      <a:pt x="3434894" y="170492"/>
                    </a:lnTo>
                    <a:lnTo>
                      <a:pt x="3376308" y="170492"/>
                    </a:lnTo>
                    <a:lnTo>
                      <a:pt x="3376308" y="162226"/>
                    </a:lnTo>
                    <a:lnTo>
                      <a:pt x="3397796" y="159474"/>
                    </a:lnTo>
                    <a:lnTo>
                      <a:pt x="3398024" y="16669"/>
                    </a:lnTo>
                    <a:lnTo>
                      <a:pt x="3395967" y="13694"/>
                    </a:lnTo>
                    <a:lnTo>
                      <a:pt x="3377222" y="11411"/>
                    </a:lnTo>
                    <a:close/>
                    <a:moveTo>
                      <a:pt x="3195904" y="3664"/>
                    </a:moveTo>
                    <a:lnTo>
                      <a:pt x="3263092" y="3664"/>
                    </a:lnTo>
                    <a:lnTo>
                      <a:pt x="3263092" y="11640"/>
                    </a:lnTo>
                    <a:lnTo>
                      <a:pt x="3237252" y="14382"/>
                    </a:lnTo>
                    <a:cubicBezTo>
                      <a:pt x="3237143" y="25260"/>
                      <a:pt x="3237076" y="36252"/>
                      <a:pt x="3237052" y="47358"/>
                    </a:cubicBezTo>
                    <a:cubicBezTo>
                      <a:pt x="3237028" y="58465"/>
                      <a:pt x="3237019" y="69686"/>
                      <a:pt x="3237023" y="81023"/>
                    </a:cubicBezTo>
                    <a:lnTo>
                      <a:pt x="3237023" y="102090"/>
                    </a:lnTo>
                    <a:cubicBezTo>
                      <a:pt x="3237171" y="123320"/>
                      <a:pt x="3241049" y="138281"/>
                      <a:pt x="3248657" y="146974"/>
                    </a:cubicBezTo>
                    <a:cubicBezTo>
                      <a:pt x="3256265" y="155666"/>
                      <a:pt x="3266718" y="159865"/>
                      <a:pt x="3280014" y="159569"/>
                    </a:cubicBezTo>
                    <a:cubicBezTo>
                      <a:pt x="3295197" y="159798"/>
                      <a:pt x="3306507" y="155103"/>
                      <a:pt x="3313944" y="145485"/>
                    </a:cubicBezTo>
                    <a:cubicBezTo>
                      <a:pt x="3321380" y="135867"/>
                      <a:pt x="3325087" y="119952"/>
                      <a:pt x="3325063" y="97739"/>
                    </a:cubicBezTo>
                    <a:lnTo>
                      <a:pt x="3324834" y="14842"/>
                    </a:lnTo>
                    <a:lnTo>
                      <a:pt x="3297851" y="11636"/>
                    </a:lnTo>
                    <a:lnTo>
                      <a:pt x="3297851" y="3664"/>
                    </a:lnTo>
                    <a:lnTo>
                      <a:pt x="3357267" y="3664"/>
                    </a:lnTo>
                    <a:lnTo>
                      <a:pt x="3357267" y="11636"/>
                    </a:lnTo>
                    <a:lnTo>
                      <a:pt x="3335550" y="14384"/>
                    </a:lnTo>
                    <a:lnTo>
                      <a:pt x="3335093" y="104150"/>
                    </a:lnTo>
                    <a:cubicBezTo>
                      <a:pt x="3334846" y="128709"/>
                      <a:pt x="3329516" y="146562"/>
                      <a:pt x="3319101" y="157710"/>
                    </a:cubicBezTo>
                    <a:cubicBezTo>
                      <a:pt x="3308687" y="168858"/>
                      <a:pt x="3294667" y="174345"/>
                      <a:pt x="3277041" y="174171"/>
                    </a:cubicBezTo>
                    <a:cubicBezTo>
                      <a:pt x="3259059" y="174316"/>
                      <a:pt x="3244725" y="169058"/>
                      <a:pt x="3234040" y="158397"/>
                    </a:cubicBezTo>
                    <a:cubicBezTo>
                      <a:pt x="3223354" y="147735"/>
                      <a:pt x="3217882" y="130798"/>
                      <a:pt x="3217621" y="107585"/>
                    </a:cubicBezTo>
                    <a:lnTo>
                      <a:pt x="3217621" y="81021"/>
                    </a:lnTo>
                    <a:cubicBezTo>
                      <a:pt x="3217631" y="69796"/>
                      <a:pt x="3217612" y="58584"/>
                      <a:pt x="3217564" y="47387"/>
                    </a:cubicBezTo>
                    <a:cubicBezTo>
                      <a:pt x="3217516" y="36190"/>
                      <a:pt x="3217383" y="25035"/>
                      <a:pt x="3217164" y="13924"/>
                    </a:cubicBezTo>
                    <a:lnTo>
                      <a:pt x="3195904" y="11640"/>
                    </a:lnTo>
                    <a:close/>
                    <a:moveTo>
                      <a:pt x="2967647" y="3664"/>
                    </a:moveTo>
                    <a:lnTo>
                      <a:pt x="3003281" y="3664"/>
                    </a:lnTo>
                    <a:lnTo>
                      <a:pt x="3097949" y="136132"/>
                    </a:lnTo>
                    <a:lnTo>
                      <a:pt x="3097721" y="14841"/>
                    </a:lnTo>
                    <a:lnTo>
                      <a:pt x="3070881" y="11636"/>
                    </a:lnTo>
                    <a:lnTo>
                      <a:pt x="3070881" y="3664"/>
                    </a:lnTo>
                    <a:lnTo>
                      <a:pt x="3129467" y="3664"/>
                    </a:lnTo>
                    <a:lnTo>
                      <a:pt x="3129467" y="11636"/>
                    </a:lnTo>
                    <a:lnTo>
                      <a:pt x="3108207" y="14613"/>
                    </a:lnTo>
                    <a:lnTo>
                      <a:pt x="3107979" y="172342"/>
                    </a:lnTo>
                    <a:lnTo>
                      <a:pt x="3100456" y="172342"/>
                    </a:lnTo>
                    <a:lnTo>
                      <a:pt x="2998708" y="31087"/>
                    </a:lnTo>
                    <a:lnTo>
                      <a:pt x="2998936" y="159246"/>
                    </a:lnTo>
                    <a:lnTo>
                      <a:pt x="3025318" y="162226"/>
                    </a:lnTo>
                    <a:lnTo>
                      <a:pt x="3025318" y="170492"/>
                    </a:lnTo>
                    <a:lnTo>
                      <a:pt x="2966733" y="170492"/>
                    </a:lnTo>
                    <a:lnTo>
                      <a:pt x="2966733" y="162226"/>
                    </a:lnTo>
                    <a:lnTo>
                      <a:pt x="2988221" y="159474"/>
                    </a:lnTo>
                    <a:lnTo>
                      <a:pt x="2988449" y="16669"/>
                    </a:lnTo>
                    <a:lnTo>
                      <a:pt x="2986392" y="13694"/>
                    </a:lnTo>
                    <a:lnTo>
                      <a:pt x="2967647" y="11411"/>
                    </a:lnTo>
                    <a:close/>
                    <a:moveTo>
                      <a:pt x="2540736" y="3664"/>
                    </a:moveTo>
                    <a:lnTo>
                      <a:pt x="2611117" y="3664"/>
                    </a:lnTo>
                    <a:lnTo>
                      <a:pt x="2611117" y="11723"/>
                    </a:lnTo>
                    <a:lnTo>
                      <a:pt x="2587342" y="14245"/>
                    </a:lnTo>
                    <a:cubicBezTo>
                      <a:pt x="2587123" y="25110"/>
                      <a:pt x="2586990" y="36101"/>
                      <a:pt x="2586942" y="47216"/>
                    </a:cubicBezTo>
                    <a:cubicBezTo>
                      <a:pt x="2586895" y="58331"/>
                      <a:pt x="2586876" y="69593"/>
                      <a:pt x="2586885" y="81001"/>
                    </a:cubicBezTo>
                    <a:lnTo>
                      <a:pt x="2586885" y="120607"/>
                    </a:lnTo>
                    <a:cubicBezTo>
                      <a:pt x="2586895" y="133027"/>
                      <a:pt x="2586704" y="142814"/>
                      <a:pt x="2586315" y="149968"/>
                    </a:cubicBezTo>
                    <a:cubicBezTo>
                      <a:pt x="2585925" y="157122"/>
                      <a:pt x="2585278" y="163361"/>
                      <a:pt x="2584375" y="168683"/>
                    </a:cubicBezTo>
                    <a:cubicBezTo>
                      <a:pt x="2581889" y="182318"/>
                      <a:pt x="2576301" y="192617"/>
                      <a:pt x="2567616" y="199581"/>
                    </a:cubicBezTo>
                    <a:cubicBezTo>
                      <a:pt x="2558930" y="206545"/>
                      <a:pt x="2549056" y="210038"/>
                      <a:pt x="2537993" y="210061"/>
                    </a:cubicBezTo>
                    <a:cubicBezTo>
                      <a:pt x="2533412" y="210123"/>
                      <a:pt x="2529316" y="209371"/>
                      <a:pt x="2525706" y="207806"/>
                    </a:cubicBezTo>
                    <a:cubicBezTo>
                      <a:pt x="2522096" y="206242"/>
                      <a:pt x="2519716" y="203493"/>
                      <a:pt x="2518562" y="199559"/>
                    </a:cubicBezTo>
                    <a:cubicBezTo>
                      <a:pt x="2519196" y="195616"/>
                      <a:pt x="2520729" y="192829"/>
                      <a:pt x="2523163" y="191198"/>
                    </a:cubicBezTo>
                    <a:cubicBezTo>
                      <a:pt x="2525597" y="189567"/>
                      <a:pt x="2528559" y="188777"/>
                      <a:pt x="2532050" y="188830"/>
                    </a:cubicBezTo>
                    <a:cubicBezTo>
                      <a:pt x="2534960" y="188801"/>
                      <a:pt x="2537770" y="189315"/>
                      <a:pt x="2540480" y="190370"/>
                    </a:cubicBezTo>
                    <a:cubicBezTo>
                      <a:pt x="2543189" y="191426"/>
                      <a:pt x="2546170" y="193196"/>
                      <a:pt x="2549423" y="195678"/>
                    </a:cubicBezTo>
                    <a:lnTo>
                      <a:pt x="2555367" y="200016"/>
                    </a:lnTo>
                    <a:cubicBezTo>
                      <a:pt x="2559529" y="196915"/>
                      <a:pt x="2562806" y="192497"/>
                      <a:pt x="2565197" y="186760"/>
                    </a:cubicBezTo>
                    <a:cubicBezTo>
                      <a:pt x="2567587" y="181023"/>
                      <a:pt x="2568807" y="173395"/>
                      <a:pt x="2568854" y="163876"/>
                    </a:cubicBezTo>
                    <a:cubicBezTo>
                      <a:pt x="2568854" y="160894"/>
                      <a:pt x="2568812" y="156713"/>
                      <a:pt x="2568729" y="151334"/>
                    </a:cubicBezTo>
                    <a:cubicBezTo>
                      <a:pt x="2568647" y="145956"/>
                      <a:pt x="2568526" y="138041"/>
                      <a:pt x="2568369" y="127589"/>
                    </a:cubicBezTo>
                    <a:cubicBezTo>
                      <a:pt x="2568211" y="117138"/>
                      <a:pt x="2568019" y="102813"/>
                      <a:pt x="2567793" y="84614"/>
                    </a:cubicBezTo>
                    <a:cubicBezTo>
                      <a:pt x="2567568" y="66415"/>
                      <a:pt x="2567312" y="43004"/>
                      <a:pt x="2567025" y="14381"/>
                    </a:cubicBezTo>
                    <a:lnTo>
                      <a:pt x="2540736" y="11640"/>
                    </a:lnTo>
                    <a:close/>
                    <a:moveTo>
                      <a:pt x="2320976" y="3664"/>
                    </a:moveTo>
                    <a:lnTo>
                      <a:pt x="2443250" y="3664"/>
                    </a:lnTo>
                    <a:lnTo>
                      <a:pt x="2445077" y="46612"/>
                    </a:lnTo>
                    <a:lnTo>
                      <a:pt x="2433665" y="46612"/>
                    </a:lnTo>
                    <a:lnTo>
                      <a:pt x="2427732" y="13693"/>
                    </a:lnTo>
                    <a:lnTo>
                      <a:pt x="2365067" y="13693"/>
                    </a:lnTo>
                    <a:cubicBezTo>
                      <a:pt x="2364739" y="24479"/>
                      <a:pt x="2364538" y="35493"/>
                      <a:pt x="2364467" y="46738"/>
                    </a:cubicBezTo>
                    <a:cubicBezTo>
                      <a:pt x="2364395" y="57982"/>
                      <a:pt x="2364367" y="69456"/>
                      <a:pt x="2364381" y="81159"/>
                    </a:cubicBezTo>
                    <a:lnTo>
                      <a:pt x="2406013" y="81159"/>
                    </a:lnTo>
                    <a:lnTo>
                      <a:pt x="2408987" y="56411"/>
                    </a:lnTo>
                    <a:lnTo>
                      <a:pt x="2418559" y="56411"/>
                    </a:lnTo>
                    <a:lnTo>
                      <a:pt x="2418559" y="116388"/>
                    </a:lnTo>
                    <a:lnTo>
                      <a:pt x="2408987" y="116388"/>
                    </a:lnTo>
                    <a:lnTo>
                      <a:pt x="2405784" y="90274"/>
                    </a:lnTo>
                    <a:lnTo>
                      <a:pt x="2364381" y="90274"/>
                    </a:lnTo>
                    <a:cubicBezTo>
                      <a:pt x="2364367" y="102825"/>
                      <a:pt x="2364395" y="114832"/>
                      <a:pt x="2364467" y="126294"/>
                    </a:cubicBezTo>
                    <a:cubicBezTo>
                      <a:pt x="2364538" y="137757"/>
                      <a:pt x="2364739" y="148962"/>
                      <a:pt x="2365067" y="159909"/>
                    </a:cubicBezTo>
                    <a:lnTo>
                      <a:pt x="2389543" y="162407"/>
                    </a:lnTo>
                    <a:lnTo>
                      <a:pt x="2389543" y="170513"/>
                    </a:lnTo>
                    <a:lnTo>
                      <a:pt x="2320976" y="170513"/>
                    </a:lnTo>
                    <a:lnTo>
                      <a:pt x="2320976" y="162407"/>
                    </a:lnTo>
                    <a:lnTo>
                      <a:pt x="2344750" y="159909"/>
                    </a:lnTo>
                    <a:cubicBezTo>
                      <a:pt x="2345079" y="149024"/>
                      <a:pt x="2345279" y="138039"/>
                      <a:pt x="2345350" y="126953"/>
                    </a:cubicBezTo>
                    <a:cubicBezTo>
                      <a:pt x="2345421" y="115867"/>
                      <a:pt x="2345450" y="104710"/>
                      <a:pt x="2345436" y="93482"/>
                    </a:cubicBezTo>
                    <a:lnTo>
                      <a:pt x="2345436" y="80930"/>
                    </a:lnTo>
                    <a:cubicBezTo>
                      <a:pt x="2345450" y="69802"/>
                      <a:pt x="2345421" y="58659"/>
                      <a:pt x="2345350" y="47502"/>
                    </a:cubicBezTo>
                    <a:cubicBezTo>
                      <a:pt x="2345279" y="36346"/>
                      <a:pt x="2345079" y="25260"/>
                      <a:pt x="2344750" y="14247"/>
                    </a:cubicBezTo>
                    <a:lnTo>
                      <a:pt x="2320976" y="11723"/>
                    </a:lnTo>
                    <a:close/>
                    <a:moveTo>
                      <a:pt x="1959026" y="3664"/>
                    </a:moveTo>
                    <a:lnTo>
                      <a:pt x="2081389" y="3664"/>
                    </a:lnTo>
                    <a:lnTo>
                      <a:pt x="2082991" y="46612"/>
                    </a:lnTo>
                    <a:lnTo>
                      <a:pt x="2071763" y="46612"/>
                    </a:lnTo>
                    <a:lnTo>
                      <a:pt x="2065575" y="13693"/>
                    </a:lnTo>
                    <a:lnTo>
                      <a:pt x="2003118" y="13693"/>
                    </a:lnTo>
                    <a:cubicBezTo>
                      <a:pt x="2002789" y="24479"/>
                      <a:pt x="2002588" y="35493"/>
                      <a:pt x="2002517" y="46738"/>
                    </a:cubicBezTo>
                    <a:cubicBezTo>
                      <a:pt x="2002446" y="57982"/>
                      <a:pt x="2002418" y="69456"/>
                      <a:pt x="2002432" y="81159"/>
                    </a:cubicBezTo>
                    <a:lnTo>
                      <a:pt x="2042462" y="81159"/>
                    </a:lnTo>
                    <a:lnTo>
                      <a:pt x="2045895" y="56376"/>
                    </a:lnTo>
                    <a:lnTo>
                      <a:pt x="2055238" y="56376"/>
                    </a:lnTo>
                    <a:lnTo>
                      <a:pt x="2055238" y="114287"/>
                    </a:lnTo>
                    <a:lnTo>
                      <a:pt x="2045895" y="114287"/>
                    </a:lnTo>
                    <a:lnTo>
                      <a:pt x="2042691" y="90274"/>
                    </a:lnTo>
                    <a:lnTo>
                      <a:pt x="2002432" y="90274"/>
                    </a:lnTo>
                    <a:cubicBezTo>
                      <a:pt x="2002418" y="102910"/>
                      <a:pt x="2002446" y="114973"/>
                      <a:pt x="2002517" y="126465"/>
                    </a:cubicBezTo>
                    <a:cubicBezTo>
                      <a:pt x="2002588" y="137957"/>
                      <a:pt x="2002789" y="149220"/>
                      <a:pt x="2003118" y="160255"/>
                    </a:cubicBezTo>
                    <a:lnTo>
                      <a:pt x="2070147" y="160255"/>
                    </a:lnTo>
                    <a:lnTo>
                      <a:pt x="2076106" y="127336"/>
                    </a:lnTo>
                    <a:lnTo>
                      <a:pt x="2087563" y="127336"/>
                    </a:lnTo>
                    <a:lnTo>
                      <a:pt x="2085961" y="170513"/>
                    </a:lnTo>
                    <a:lnTo>
                      <a:pt x="1959026" y="170513"/>
                    </a:lnTo>
                    <a:lnTo>
                      <a:pt x="1959026" y="162407"/>
                    </a:lnTo>
                    <a:lnTo>
                      <a:pt x="1982800" y="159909"/>
                    </a:lnTo>
                    <a:cubicBezTo>
                      <a:pt x="1983129" y="149024"/>
                      <a:pt x="1983329" y="138039"/>
                      <a:pt x="1983401" y="126953"/>
                    </a:cubicBezTo>
                    <a:cubicBezTo>
                      <a:pt x="1983472" y="115867"/>
                      <a:pt x="1983500" y="104710"/>
                      <a:pt x="1983486" y="93482"/>
                    </a:cubicBezTo>
                    <a:lnTo>
                      <a:pt x="1983486" y="80930"/>
                    </a:lnTo>
                    <a:cubicBezTo>
                      <a:pt x="1983500" y="69802"/>
                      <a:pt x="1983472" y="58659"/>
                      <a:pt x="1983401" y="47502"/>
                    </a:cubicBezTo>
                    <a:cubicBezTo>
                      <a:pt x="1983329" y="36346"/>
                      <a:pt x="1983129" y="25260"/>
                      <a:pt x="1982800" y="14247"/>
                    </a:cubicBezTo>
                    <a:lnTo>
                      <a:pt x="1959026" y="11723"/>
                    </a:lnTo>
                    <a:close/>
                    <a:moveTo>
                      <a:pt x="1635176" y="3664"/>
                    </a:moveTo>
                    <a:lnTo>
                      <a:pt x="1757539" y="3664"/>
                    </a:lnTo>
                    <a:lnTo>
                      <a:pt x="1759141" y="46612"/>
                    </a:lnTo>
                    <a:lnTo>
                      <a:pt x="1747913" y="46612"/>
                    </a:lnTo>
                    <a:lnTo>
                      <a:pt x="1741725" y="13693"/>
                    </a:lnTo>
                    <a:lnTo>
                      <a:pt x="1679267" y="13693"/>
                    </a:lnTo>
                    <a:cubicBezTo>
                      <a:pt x="1678939" y="24479"/>
                      <a:pt x="1678739" y="35493"/>
                      <a:pt x="1678667" y="46738"/>
                    </a:cubicBezTo>
                    <a:cubicBezTo>
                      <a:pt x="1678595" y="57982"/>
                      <a:pt x="1678567" y="69456"/>
                      <a:pt x="1678581" y="81159"/>
                    </a:cubicBezTo>
                    <a:lnTo>
                      <a:pt x="1718612" y="81159"/>
                    </a:lnTo>
                    <a:lnTo>
                      <a:pt x="1722044" y="56376"/>
                    </a:lnTo>
                    <a:lnTo>
                      <a:pt x="1731388" y="56376"/>
                    </a:lnTo>
                    <a:lnTo>
                      <a:pt x="1731388" y="114287"/>
                    </a:lnTo>
                    <a:lnTo>
                      <a:pt x="1722044" y="114287"/>
                    </a:lnTo>
                    <a:lnTo>
                      <a:pt x="1718841" y="90274"/>
                    </a:lnTo>
                    <a:lnTo>
                      <a:pt x="1678581" y="90274"/>
                    </a:lnTo>
                    <a:cubicBezTo>
                      <a:pt x="1678567" y="102910"/>
                      <a:pt x="1678595" y="114973"/>
                      <a:pt x="1678667" y="126465"/>
                    </a:cubicBezTo>
                    <a:cubicBezTo>
                      <a:pt x="1678739" y="137957"/>
                      <a:pt x="1678939" y="149220"/>
                      <a:pt x="1679267" y="160255"/>
                    </a:cubicBezTo>
                    <a:lnTo>
                      <a:pt x="1746297" y="160255"/>
                    </a:lnTo>
                    <a:lnTo>
                      <a:pt x="1752256" y="127336"/>
                    </a:lnTo>
                    <a:lnTo>
                      <a:pt x="1763714" y="127336"/>
                    </a:lnTo>
                    <a:lnTo>
                      <a:pt x="1762111" y="170513"/>
                    </a:lnTo>
                    <a:lnTo>
                      <a:pt x="1635176" y="170513"/>
                    </a:lnTo>
                    <a:lnTo>
                      <a:pt x="1635176" y="162407"/>
                    </a:lnTo>
                    <a:lnTo>
                      <a:pt x="1658950" y="159909"/>
                    </a:lnTo>
                    <a:cubicBezTo>
                      <a:pt x="1659279" y="149024"/>
                      <a:pt x="1659479" y="138039"/>
                      <a:pt x="1659550" y="126953"/>
                    </a:cubicBezTo>
                    <a:cubicBezTo>
                      <a:pt x="1659622" y="115867"/>
                      <a:pt x="1659650" y="104710"/>
                      <a:pt x="1659636" y="93482"/>
                    </a:cubicBezTo>
                    <a:lnTo>
                      <a:pt x="1659636" y="80930"/>
                    </a:lnTo>
                    <a:cubicBezTo>
                      <a:pt x="1659650" y="69802"/>
                      <a:pt x="1659622" y="58659"/>
                      <a:pt x="1659550" y="47502"/>
                    </a:cubicBezTo>
                    <a:cubicBezTo>
                      <a:pt x="1659479" y="36346"/>
                      <a:pt x="1659279" y="25260"/>
                      <a:pt x="1658950" y="14247"/>
                    </a:cubicBezTo>
                    <a:lnTo>
                      <a:pt x="1635176" y="11723"/>
                    </a:lnTo>
                    <a:close/>
                    <a:moveTo>
                      <a:pt x="338404" y="3664"/>
                    </a:moveTo>
                    <a:lnTo>
                      <a:pt x="405593" y="3664"/>
                    </a:lnTo>
                    <a:lnTo>
                      <a:pt x="405593" y="11640"/>
                    </a:lnTo>
                    <a:lnTo>
                      <a:pt x="379752" y="14382"/>
                    </a:lnTo>
                    <a:cubicBezTo>
                      <a:pt x="379643" y="25260"/>
                      <a:pt x="379576" y="36252"/>
                      <a:pt x="379552" y="47358"/>
                    </a:cubicBezTo>
                    <a:cubicBezTo>
                      <a:pt x="379529" y="58465"/>
                      <a:pt x="379519" y="69686"/>
                      <a:pt x="379524" y="81023"/>
                    </a:cubicBezTo>
                    <a:lnTo>
                      <a:pt x="379524" y="102090"/>
                    </a:lnTo>
                    <a:cubicBezTo>
                      <a:pt x="379671" y="123320"/>
                      <a:pt x="383549" y="138281"/>
                      <a:pt x="391158" y="146974"/>
                    </a:cubicBezTo>
                    <a:cubicBezTo>
                      <a:pt x="398766" y="155666"/>
                      <a:pt x="409218" y="159865"/>
                      <a:pt x="422514" y="159569"/>
                    </a:cubicBezTo>
                    <a:cubicBezTo>
                      <a:pt x="437697" y="159798"/>
                      <a:pt x="449007" y="155103"/>
                      <a:pt x="456444" y="145485"/>
                    </a:cubicBezTo>
                    <a:cubicBezTo>
                      <a:pt x="463880" y="135867"/>
                      <a:pt x="467587" y="119952"/>
                      <a:pt x="467563" y="97739"/>
                    </a:cubicBezTo>
                    <a:lnTo>
                      <a:pt x="467334" y="14842"/>
                    </a:lnTo>
                    <a:lnTo>
                      <a:pt x="440351" y="11636"/>
                    </a:lnTo>
                    <a:lnTo>
                      <a:pt x="440351" y="3664"/>
                    </a:lnTo>
                    <a:lnTo>
                      <a:pt x="499767" y="3664"/>
                    </a:lnTo>
                    <a:lnTo>
                      <a:pt x="499767" y="11636"/>
                    </a:lnTo>
                    <a:lnTo>
                      <a:pt x="478050" y="14384"/>
                    </a:lnTo>
                    <a:lnTo>
                      <a:pt x="477593" y="104150"/>
                    </a:lnTo>
                    <a:cubicBezTo>
                      <a:pt x="477347" y="128709"/>
                      <a:pt x="472016" y="146562"/>
                      <a:pt x="461602" y="157710"/>
                    </a:cubicBezTo>
                    <a:cubicBezTo>
                      <a:pt x="451187" y="168858"/>
                      <a:pt x="437167" y="174345"/>
                      <a:pt x="419542" y="174171"/>
                    </a:cubicBezTo>
                    <a:cubicBezTo>
                      <a:pt x="401559" y="174316"/>
                      <a:pt x="387225" y="169058"/>
                      <a:pt x="376540" y="158397"/>
                    </a:cubicBezTo>
                    <a:cubicBezTo>
                      <a:pt x="365854" y="147735"/>
                      <a:pt x="360382" y="130798"/>
                      <a:pt x="360121" y="107585"/>
                    </a:cubicBezTo>
                    <a:lnTo>
                      <a:pt x="360121" y="81021"/>
                    </a:lnTo>
                    <a:cubicBezTo>
                      <a:pt x="360131" y="69796"/>
                      <a:pt x="360112" y="58584"/>
                      <a:pt x="360064" y="47387"/>
                    </a:cubicBezTo>
                    <a:cubicBezTo>
                      <a:pt x="360017" y="36190"/>
                      <a:pt x="359883" y="25035"/>
                      <a:pt x="359664" y="13924"/>
                    </a:cubicBezTo>
                    <a:lnTo>
                      <a:pt x="338404" y="11640"/>
                    </a:lnTo>
                    <a:close/>
                    <a:moveTo>
                      <a:pt x="5029" y="3664"/>
                    </a:moveTo>
                    <a:lnTo>
                      <a:pt x="120679" y="3664"/>
                    </a:lnTo>
                    <a:lnTo>
                      <a:pt x="120679" y="11186"/>
                    </a:lnTo>
                    <a:lnTo>
                      <a:pt x="22632" y="160255"/>
                    </a:lnTo>
                    <a:lnTo>
                      <a:pt x="106527" y="160255"/>
                    </a:lnTo>
                    <a:lnTo>
                      <a:pt x="113832" y="126650"/>
                    </a:lnTo>
                    <a:lnTo>
                      <a:pt x="125702" y="126650"/>
                    </a:lnTo>
                    <a:lnTo>
                      <a:pt x="123874" y="170513"/>
                    </a:lnTo>
                    <a:lnTo>
                      <a:pt x="0" y="170513"/>
                    </a:lnTo>
                    <a:lnTo>
                      <a:pt x="0" y="162534"/>
                    </a:lnTo>
                    <a:lnTo>
                      <a:pt x="98755" y="13693"/>
                    </a:lnTo>
                    <a:lnTo>
                      <a:pt x="22174" y="13693"/>
                    </a:lnTo>
                    <a:lnTo>
                      <a:pt x="15088" y="47069"/>
                    </a:lnTo>
                    <a:lnTo>
                      <a:pt x="2972" y="47069"/>
                    </a:lnTo>
                    <a:close/>
                    <a:moveTo>
                      <a:pt x="774560" y="2292"/>
                    </a:moveTo>
                    <a:lnTo>
                      <a:pt x="787359" y="2292"/>
                    </a:lnTo>
                    <a:lnTo>
                      <a:pt x="841070" y="160025"/>
                    </a:lnTo>
                    <a:lnTo>
                      <a:pt x="861641" y="162308"/>
                    </a:lnTo>
                    <a:lnTo>
                      <a:pt x="861641" y="170513"/>
                    </a:lnTo>
                    <a:lnTo>
                      <a:pt x="795587" y="170513"/>
                    </a:lnTo>
                    <a:lnTo>
                      <a:pt x="795587" y="162407"/>
                    </a:lnTo>
                    <a:lnTo>
                      <a:pt x="820728" y="159908"/>
                    </a:lnTo>
                    <a:lnTo>
                      <a:pt x="805644" y="114277"/>
                    </a:lnTo>
                    <a:lnTo>
                      <a:pt x="746904" y="114277"/>
                    </a:lnTo>
                    <a:lnTo>
                      <a:pt x="732048" y="159449"/>
                    </a:lnTo>
                    <a:lnTo>
                      <a:pt x="756046" y="162407"/>
                    </a:lnTo>
                    <a:lnTo>
                      <a:pt x="756046" y="170513"/>
                    </a:lnTo>
                    <a:lnTo>
                      <a:pt x="701192" y="170513"/>
                    </a:lnTo>
                    <a:lnTo>
                      <a:pt x="701192" y="162407"/>
                    </a:lnTo>
                    <a:lnTo>
                      <a:pt x="721763" y="159678"/>
                    </a:lnTo>
                    <a:close/>
                    <a:moveTo>
                      <a:pt x="4187406" y="6"/>
                    </a:moveTo>
                    <a:cubicBezTo>
                      <a:pt x="4195801" y="49"/>
                      <a:pt x="4203252" y="1217"/>
                      <a:pt x="4209758" y="3512"/>
                    </a:cubicBezTo>
                    <a:cubicBezTo>
                      <a:pt x="4216265" y="5807"/>
                      <a:pt x="4222224" y="8972"/>
                      <a:pt x="4227637" y="13009"/>
                    </a:cubicBezTo>
                    <a:lnTo>
                      <a:pt x="4226495" y="45018"/>
                    </a:lnTo>
                    <a:lnTo>
                      <a:pt x="4214392" y="45018"/>
                    </a:lnTo>
                    <a:lnTo>
                      <a:pt x="4208903" y="15981"/>
                    </a:lnTo>
                    <a:cubicBezTo>
                      <a:pt x="4205516" y="13942"/>
                      <a:pt x="4202056" y="12475"/>
                      <a:pt x="4198526" y="11579"/>
                    </a:cubicBezTo>
                    <a:cubicBezTo>
                      <a:pt x="4194996" y="10684"/>
                      <a:pt x="4191136" y="10245"/>
                      <a:pt x="4186948" y="10264"/>
                    </a:cubicBezTo>
                    <a:cubicBezTo>
                      <a:pt x="4176338" y="10274"/>
                      <a:pt x="4167714" y="12770"/>
                      <a:pt x="4161077" y="17753"/>
                    </a:cubicBezTo>
                    <a:cubicBezTo>
                      <a:pt x="4154440" y="22735"/>
                      <a:pt x="4151019" y="30147"/>
                      <a:pt x="4150814" y="39988"/>
                    </a:cubicBezTo>
                    <a:cubicBezTo>
                      <a:pt x="4150881" y="48248"/>
                      <a:pt x="4153435" y="55050"/>
                      <a:pt x="4158476" y="60395"/>
                    </a:cubicBezTo>
                    <a:cubicBezTo>
                      <a:pt x="4163516" y="65739"/>
                      <a:pt x="4170644" y="70140"/>
                      <a:pt x="4179859" y="73599"/>
                    </a:cubicBezTo>
                    <a:lnTo>
                      <a:pt x="4189686" y="77257"/>
                    </a:lnTo>
                    <a:cubicBezTo>
                      <a:pt x="4206397" y="83811"/>
                      <a:pt x="4218245" y="90994"/>
                      <a:pt x="4225232" y="98806"/>
                    </a:cubicBezTo>
                    <a:cubicBezTo>
                      <a:pt x="4232219" y="106618"/>
                      <a:pt x="4235607" y="116202"/>
                      <a:pt x="4235396" y="127558"/>
                    </a:cubicBezTo>
                    <a:cubicBezTo>
                      <a:pt x="4235074" y="142204"/>
                      <a:pt x="4229609" y="153603"/>
                      <a:pt x="4219003" y="161753"/>
                    </a:cubicBezTo>
                    <a:cubicBezTo>
                      <a:pt x="4208397" y="169904"/>
                      <a:pt x="4194584" y="174043"/>
                      <a:pt x="4177562" y="174171"/>
                    </a:cubicBezTo>
                    <a:cubicBezTo>
                      <a:pt x="4168060" y="174061"/>
                      <a:pt x="4159156" y="172741"/>
                      <a:pt x="4150849" y="170209"/>
                    </a:cubicBezTo>
                    <a:cubicBezTo>
                      <a:pt x="4142543" y="167676"/>
                      <a:pt x="4135575" y="164587"/>
                      <a:pt x="4129947" y="160940"/>
                    </a:cubicBezTo>
                    <a:lnTo>
                      <a:pt x="4131092" y="126644"/>
                    </a:lnTo>
                    <a:lnTo>
                      <a:pt x="4142791" y="126644"/>
                    </a:lnTo>
                    <a:lnTo>
                      <a:pt x="4148282" y="156824"/>
                    </a:lnTo>
                    <a:cubicBezTo>
                      <a:pt x="4152527" y="159320"/>
                      <a:pt x="4156846" y="161130"/>
                      <a:pt x="4161236" y="162254"/>
                    </a:cubicBezTo>
                    <a:cubicBezTo>
                      <a:pt x="4165626" y="163379"/>
                      <a:pt x="4170690" y="163931"/>
                      <a:pt x="4176428" y="163912"/>
                    </a:cubicBezTo>
                    <a:cubicBezTo>
                      <a:pt x="4189069" y="163888"/>
                      <a:pt x="4199122" y="161135"/>
                      <a:pt x="4206588" y="155652"/>
                    </a:cubicBezTo>
                    <a:cubicBezTo>
                      <a:pt x="4214053" y="150170"/>
                      <a:pt x="4217875" y="142101"/>
                      <a:pt x="4218051" y="131445"/>
                    </a:cubicBezTo>
                    <a:cubicBezTo>
                      <a:pt x="4218146" y="123414"/>
                      <a:pt x="4215554" y="116840"/>
                      <a:pt x="4210275" y="111725"/>
                    </a:cubicBezTo>
                    <a:cubicBezTo>
                      <a:pt x="4204996" y="106609"/>
                      <a:pt x="4196459" y="101750"/>
                      <a:pt x="4184661" y="97149"/>
                    </a:cubicBezTo>
                    <a:lnTo>
                      <a:pt x="4175285" y="93490"/>
                    </a:lnTo>
                    <a:cubicBezTo>
                      <a:pt x="4162337" y="88460"/>
                      <a:pt x="4152166" y="82058"/>
                      <a:pt x="4144772" y="74285"/>
                    </a:cubicBezTo>
                    <a:cubicBezTo>
                      <a:pt x="4137378" y="66511"/>
                      <a:pt x="4133610" y="56679"/>
                      <a:pt x="4133469" y="44790"/>
                    </a:cubicBezTo>
                    <a:cubicBezTo>
                      <a:pt x="4133829" y="30420"/>
                      <a:pt x="4139045" y="19383"/>
                      <a:pt x="4149117" y="11680"/>
                    </a:cubicBezTo>
                    <a:cubicBezTo>
                      <a:pt x="4159188" y="3977"/>
                      <a:pt x="4171951" y="86"/>
                      <a:pt x="4187406" y="6"/>
                    </a:cubicBezTo>
                    <a:close/>
                    <a:moveTo>
                      <a:pt x="2235161" y="6"/>
                    </a:moveTo>
                    <a:cubicBezTo>
                      <a:pt x="2248321" y="48"/>
                      <a:pt x="2260539" y="3441"/>
                      <a:pt x="2271814" y="10185"/>
                    </a:cubicBezTo>
                    <a:cubicBezTo>
                      <a:pt x="2283090" y="16930"/>
                      <a:pt x="2292205" y="26773"/>
                      <a:pt x="2299160" y="39717"/>
                    </a:cubicBezTo>
                    <a:cubicBezTo>
                      <a:pt x="2306116" y="52660"/>
                      <a:pt x="2309695" y="68450"/>
                      <a:pt x="2309898" y="87088"/>
                    </a:cubicBezTo>
                    <a:cubicBezTo>
                      <a:pt x="2309695" y="105223"/>
                      <a:pt x="2306116" y="120776"/>
                      <a:pt x="2299160" y="133749"/>
                    </a:cubicBezTo>
                    <a:cubicBezTo>
                      <a:pt x="2292205" y="146722"/>
                      <a:pt x="2283090" y="156684"/>
                      <a:pt x="2271814" y="163636"/>
                    </a:cubicBezTo>
                    <a:cubicBezTo>
                      <a:pt x="2260539" y="170587"/>
                      <a:pt x="2248321" y="174099"/>
                      <a:pt x="2235161" y="174171"/>
                    </a:cubicBezTo>
                    <a:cubicBezTo>
                      <a:pt x="2221848" y="174129"/>
                      <a:pt x="2209503" y="170735"/>
                      <a:pt x="2198127" y="163991"/>
                    </a:cubicBezTo>
                    <a:cubicBezTo>
                      <a:pt x="2186749" y="157247"/>
                      <a:pt x="2177558" y="147403"/>
                      <a:pt x="2170552" y="134460"/>
                    </a:cubicBezTo>
                    <a:cubicBezTo>
                      <a:pt x="2163544" y="121517"/>
                      <a:pt x="2159940" y="105727"/>
                      <a:pt x="2159737" y="87088"/>
                    </a:cubicBezTo>
                    <a:cubicBezTo>
                      <a:pt x="2159944" y="69026"/>
                      <a:pt x="2163565" y="53506"/>
                      <a:pt x="2170602" y="40529"/>
                    </a:cubicBezTo>
                    <a:cubicBezTo>
                      <a:pt x="2177638" y="27553"/>
                      <a:pt x="2186847" y="17573"/>
                      <a:pt x="2198228" y="10592"/>
                    </a:cubicBezTo>
                    <a:cubicBezTo>
                      <a:pt x="2209609" y="3610"/>
                      <a:pt x="2221920" y="82"/>
                      <a:pt x="2235161" y="6"/>
                    </a:cubicBezTo>
                    <a:close/>
                    <a:moveTo>
                      <a:pt x="1872376" y="6"/>
                    </a:moveTo>
                    <a:cubicBezTo>
                      <a:pt x="1882786" y="10"/>
                      <a:pt x="1891978" y="1084"/>
                      <a:pt x="1899955" y="3227"/>
                    </a:cubicBezTo>
                    <a:cubicBezTo>
                      <a:pt x="1907931" y="5370"/>
                      <a:pt x="1915344" y="8555"/>
                      <a:pt x="1922194" y="12781"/>
                    </a:cubicBezTo>
                    <a:lnTo>
                      <a:pt x="1923107" y="48693"/>
                    </a:lnTo>
                    <a:lnTo>
                      <a:pt x="1910334" y="48693"/>
                    </a:lnTo>
                    <a:lnTo>
                      <a:pt x="1905304" y="18500"/>
                    </a:lnTo>
                    <a:cubicBezTo>
                      <a:pt x="1900530" y="15655"/>
                      <a:pt x="1895614" y="13567"/>
                      <a:pt x="1890555" y="12238"/>
                    </a:cubicBezTo>
                    <a:cubicBezTo>
                      <a:pt x="1885496" y="10908"/>
                      <a:pt x="1880122" y="10250"/>
                      <a:pt x="1874435" y="10264"/>
                    </a:cubicBezTo>
                    <a:cubicBezTo>
                      <a:pt x="1855370" y="10445"/>
                      <a:pt x="1840048" y="17232"/>
                      <a:pt x="1828472" y="30622"/>
                    </a:cubicBezTo>
                    <a:cubicBezTo>
                      <a:pt x="1816896" y="44013"/>
                      <a:pt x="1810950" y="62923"/>
                      <a:pt x="1810636" y="87350"/>
                    </a:cubicBezTo>
                    <a:cubicBezTo>
                      <a:pt x="1810836" y="111447"/>
                      <a:pt x="1816610" y="130181"/>
                      <a:pt x="1827958" y="143551"/>
                    </a:cubicBezTo>
                    <a:cubicBezTo>
                      <a:pt x="1839305" y="156922"/>
                      <a:pt x="1855027" y="163709"/>
                      <a:pt x="1875121" y="163912"/>
                    </a:cubicBezTo>
                    <a:cubicBezTo>
                      <a:pt x="1880776" y="163903"/>
                      <a:pt x="1886102" y="163351"/>
                      <a:pt x="1891099" y="162256"/>
                    </a:cubicBezTo>
                    <a:cubicBezTo>
                      <a:pt x="1896096" y="161162"/>
                      <a:pt x="1901136" y="159583"/>
                      <a:pt x="1906219" y="157518"/>
                    </a:cubicBezTo>
                    <a:lnTo>
                      <a:pt x="1906219" y="147926"/>
                    </a:lnTo>
                    <a:cubicBezTo>
                      <a:pt x="1906219" y="140371"/>
                      <a:pt x="1906162" y="132702"/>
                      <a:pt x="1906048" y="124918"/>
                    </a:cubicBezTo>
                    <a:cubicBezTo>
                      <a:pt x="1905934" y="117134"/>
                      <a:pt x="1905763" y="109351"/>
                      <a:pt x="1905534" y="101567"/>
                    </a:cubicBezTo>
                    <a:lnTo>
                      <a:pt x="1878780" y="99506"/>
                    </a:lnTo>
                    <a:lnTo>
                      <a:pt x="1878780" y="91239"/>
                    </a:lnTo>
                    <a:lnTo>
                      <a:pt x="1941852" y="91239"/>
                    </a:lnTo>
                    <a:lnTo>
                      <a:pt x="1941852" y="99507"/>
                    </a:lnTo>
                    <a:lnTo>
                      <a:pt x="1926080" y="101110"/>
                    </a:lnTo>
                    <a:cubicBezTo>
                      <a:pt x="1925850" y="108623"/>
                      <a:pt x="1925679" y="116264"/>
                      <a:pt x="1925565" y="124033"/>
                    </a:cubicBezTo>
                    <a:cubicBezTo>
                      <a:pt x="1925450" y="131802"/>
                      <a:pt x="1925394" y="139843"/>
                      <a:pt x="1925394" y="148155"/>
                    </a:cubicBezTo>
                    <a:lnTo>
                      <a:pt x="1925394" y="159345"/>
                    </a:lnTo>
                    <a:cubicBezTo>
                      <a:pt x="1916838" y="164055"/>
                      <a:pt x="1908263" y="167695"/>
                      <a:pt x="1899669" y="170266"/>
                    </a:cubicBezTo>
                    <a:cubicBezTo>
                      <a:pt x="1891073" y="172836"/>
                      <a:pt x="1881748" y="174137"/>
                      <a:pt x="1871690" y="174171"/>
                    </a:cubicBezTo>
                    <a:cubicBezTo>
                      <a:pt x="1855038" y="174036"/>
                      <a:pt x="1840477" y="170273"/>
                      <a:pt x="1828007" y="162881"/>
                    </a:cubicBezTo>
                    <a:cubicBezTo>
                      <a:pt x="1815536" y="155490"/>
                      <a:pt x="1805822" y="145279"/>
                      <a:pt x="1798864" y="132248"/>
                    </a:cubicBezTo>
                    <a:cubicBezTo>
                      <a:pt x="1791907" y="119217"/>
                      <a:pt x="1788373" y="104175"/>
                      <a:pt x="1788262" y="87121"/>
                    </a:cubicBezTo>
                    <a:cubicBezTo>
                      <a:pt x="1788385" y="70132"/>
                      <a:pt x="1791996" y="55114"/>
                      <a:pt x="1799093" y="42069"/>
                    </a:cubicBezTo>
                    <a:cubicBezTo>
                      <a:pt x="1806190" y="29023"/>
                      <a:pt x="1816031" y="18786"/>
                      <a:pt x="1828616" y="11358"/>
                    </a:cubicBezTo>
                    <a:cubicBezTo>
                      <a:pt x="1841202" y="3929"/>
                      <a:pt x="1855788" y="145"/>
                      <a:pt x="1872376" y="6"/>
                    </a:cubicBezTo>
                    <a:close/>
                    <a:moveTo>
                      <a:pt x="1263611" y="6"/>
                    </a:moveTo>
                    <a:cubicBezTo>
                      <a:pt x="1276771" y="48"/>
                      <a:pt x="1288989" y="3441"/>
                      <a:pt x="1300264" y="10185"/>
                    </a:cubicBezTo>
                    <a:cubicBezTo>
                      <a:pt x="1311539" y="16930"/>
                      <a:pt x="1320654" y="26773"/>
                      <a:pt x="1327610" y="39717"/>
                    </a:cubicBezTo>
                    <a:cubicBezTo>
                      <a:pt x="1334566" y="52660"/>
                      <a:pt x="1338145" y="68450"/>
                      <a:pt x="1338348" y="87088"/>
                    </a:cubicBezTo>
                    <a:cubicBezTo>
                      <a:pt x="1338145" y="105223"/>
                      <a:pt x="1334566" y="120776"/>
                      <a:pt x="1327610" y="133749"/>
                    </a:cubicBezTo>
                    <a:cubicBezTo>
                      <a:pt x="1320654" y="146722"/>
                      <a:pt x="1311539" y="156684"/>
                      <a:pt x="1300264" y="163636"/>
                    </a:cubicBezTo>
                    <a:cubicBezTo>
                      <a:pt x="1288989" y="170587"/>
                      <a:pt x="1276771" y="174099"/>
                      <a:pt x="1263611" y="174171"/>
                    </a:cubicBezTo>
                    <a:cubicBezTo>
                      <a:pt x="1250298" y="174129"/>
                      <a:pt x="1237953" y="170735"/>
                      <a:pt x="1226576" y="163991"/>
                    </a:cubicBezTo>
                    <a:cubicBezTo>
                      <a:pt x="1215199" y="157247"/>
                      <a:pt x="1206008" y="147403"/>
                      <a:pt x="1199001" y="134460"/>
                    </a:cubicBezTo>
                    <a:cubicBezTo>
                      <a:pt x="1191994" y="121517"/>
                      <a:pt x="1188389" y="105727"/>
                      <a:pt x="1188187" y="87088"/>
                    </a:cubicBezTo>
                    <a:cubicBezTo>
                      <a:pt x="1188394" y="69026"/>
                      <a:pt x="1192015" y="53506"/>
                      <a:pt x="1199052" y="40529"/>
                    </a:cubicBezTo>
                    <a:cubicBezTo>
                      <a:pt x="1206088" y="27553"/>
                      <a:pt x="1215298" y="17573"/>
                      <a:pt x="1226678" y="10592"/>
                    </a:cubicBezTo>
                    <a:cubicBezTo>
                      <a:pt x="1238059" y="3610"/>
                      <a:pt x="1250370" y="82"/>
                      <a:pt x="1263611" y="6"/>
                    </a:cubicBezTo>
                    <a:close/>
                    <a:moveTo>
                      <a:pt x="1109918" y="6"/>
                    </a:moveTo>
                    <a:cubicBezTo>
                      <a:pt x="1117379" y="-80"/>
                      <a:pt x="1125095" y="775"/>
                      <a:pt x="1133067" y="2571"/>
                    </a:cubicBezTo>
                    <a:cubicBezTo>
                      <a:pt x="1141039" y="4367"/>
                      <a:pt x="1149090" y="7618"/>
                      <a:pt x="1157222" y="12323"/>
                    </a:cubicBezTo>
                    <a:lnTo>
                      <a:pt x="1158135" y="48219"/>
                    </a:lnTo>
                    <a:lnTo>
                      <a:pt x="1145591" y="48219"/>
                    </a:lnTo>
                    <a:lnTo>
                      <a:pt x="1140102" y="17353"/>
                    </a:lnTo>
                    <a:cubicBezTo>
                      <a:pt x="1135419" y="14857"/>
                      <a:pt x="1130780" y="13047"/>
                      <a:pt x="1126184" y="11922"/>
                    </a:cubicBezTo>
                    <a:cubicBezTo>
                      <a:pt x="1121588" y="10798"/>
                      <a:pt x="1117009" y="10245"/>
                      <a:pt x="1112447" y="10264"/>
                    </a:cubicBezTo>
                    <a:cubicBezTo>
                      <a:pt x="1100211" y="10307"/>
                      <a:pt x="1089309" y="13321"/>
                      <a:pt x="1079741" y="19309"/>
                    </a:cubicBezTo>
                    <a:cubicBezTo>
                      <a:pt x="1070173" y="25296"/>
                      <a:pt x="1062626" y="34001"/>
                      <a:pt x="1057098" y="45425"/>
                    </a:cubicBezTo>
                    <a:cubicBezTo>
                      <a:pt x="1051571" y="56848"/>
                      <a:pt x="1048750" y="70736"/>
                      <a:pt x="1048636" y="87088"/>
                    </a:cubicBezTo>
                    <a:cubicBezTo>
                      <a:pt x="1048955" y="111896"/>
                      <a:pt x="1054778" y="130873"/>
                      <a:pt x="1066104" y="144020"/>
                    </a:cubicBezTo>
                    <a:cubicBezTo>
                      <a:pt x="1077430" y="157167"/>
                      <a:pt x="1092344" y="163798"/>
                      <a:pt x="1110846" y="163912"/>
                    </a:cubicBezTo>
                    <a:cubicBezTo>
                      <a:pt x="1116121" y="163931"/>
                      <a:pt x="1121410" y="163379"/>
                      <a:pt x="1126714" y="162254"/>
                    </a:cubicBezTo>
                    <a:cubicBezTo>
                      <a:pt x="1132017" y="161130"/>
                      <a:pt x="1137249" y="159320"/>
                      <a:pt x="1142410" y="156824"/>
                    </a:cubicBezTo>
                    <a:lnTo>
                      <a:pt x="1147898" y="125729"/>
                    </a:lnTo>
                    <a:lnTo>
                      <a:pt x="1160286" y="125729"/>
                    </a:lnTo>
                    <a:lnTo>
                      <a:pt x="1159599" y="161854"/>
                    </a:lnTo>
                    <a:cubicBezTo>
                      <a:pt x="1151810" y="166260"/>
                      <a:pt x="1143784" y="169425"/>
                      <a:pt x="1135522" y="171349"/>
                    </a:cubicBezTo>
                    <a:cubicBezTo>
                      <a:pt x="1127259" y="173273"/>
                      <a:pt x="1118725" y="174213"/>
                      <a:pt x="1109918" y="174171"/>
                    </a:cubicBezTo>
                    <a:cubicBezTo>
                      <a:pt x="1093192" y="174044"/>
                      <a:pt x="1078578" y="170312"/>
                      <a:pt x="1066074" y="162975"/>
                    </a:cubicBezTo>
                    <a:cubicBezTo>
                      <a:pt x="1053571" y="155638"/>
                      <a:pt x="1043837" y="145456"/>
                      <a:pt x="1036873" y="132428"/>
                    </a:cubicBezTo>
                    <a:cubicBezTo>
                      <a:pt x="1029908" y="119400"/>
                      <a:pt x="1026371" y="104287"/>
                      <a:pt x="1026262" y="87088"/>
                    </a:cubicBezTo>
                    <a:cubicBezTo>
                      <a:pt x="1026401" y="70106"/>
                      <a:pt x="1030057" y="55094"/>
                      <a:pt x="1037228" y="42054"/>
                    </a:cubicBezTo>
                    <a:cubicBezTo>
                      <a:pt x="1044400" y="29013"/>
                      <a:pt x="1054253" y="18780"/>
                      <a:pt x="1066786" y="11354"/>
                    </a:cubicBezTo>
                    <a:cubicBezTo>
                      <a:pt x="1079319" y="3928"/>
                      <a:pt x="1093696" y="145"/>
                      <a:pt x="1109918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chemeClr val="accent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pic>
            <p:nvPicPr>
              <p:cNvPr id="5" name="图片 4" descr="图片包含 物体&#10;&#10;描述已自动生成">
                <a:extLst>
                  <a:ext uri="{FF2B5EF4-FFF2-40B4-BE49-F238E27FC236}">
                    <a16:creationId xmlns:a16="http://schemas.microsoft.com/office/drawing/2014/main" id="{FAD324E6-8D2F-49DE-9D73-F956268C98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9857" y="3905867"/>
                <a:ext cx="4715488" cy="639959"/>
              </a:xfrm>
              <a:prstGeom prst="rect">
                <a:avLst/>
              </a:prstGeom>
            </p:spPr>
          </p:pic>
        </p:grp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39EBDC6A-DA90-463F-B864-4820CA6B2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4769" y="350608"/>
              <a:ext cx="849266" cy="449404"/>
            </a:xfrm>
            <a:prstGeom prst="rect">
              <a:avLst/>
            </a:prstGeom>
          </p:spPr>
        </p:pic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D8F2602A-30FC-4189-B780-47936DD8B13A}"/>
                </a:ext>
              </a:extLst>
            </p:cNvPr>
            <p:cNvCxnSpPr>
              <a:cxnSpLocks/>
            </p:cNvCxnSpPr>
            <p:nvPr/>
          </p:nvCxnSpPr>
          <p:spPr>
            <a:xfrm>
              <a:off x="8741664" y="384810"/>
              <a:ext cx="0" cy="3810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7" name="文本框 726">
            <a:extLst>
              <a:ext uri="{FF2B5EF4-FFF2-40B4-BE49-F238E27FC236}">
                <a16:creationId xmlns:a16="http://schemas.microsoft.com/office/drawing/2014/main" id="{FCBABB24-B696-44D1-97FC-5904AD29CA7B}"/>
              </a:ext>
            </a:extLst>
          </p:cNvPr>
          <p:cNvSpPr txBox="1"/>
          <p:nvPr/>
        </p:nvSpPr>
        <p:spPr>
          <a:xfrm>
            <a:off x="612056" y="368300"/>
            <a:ext cx="5545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b="1" dirty="0"/>
              <a:t>在此输入本页标题（备选版式）</a:t>
            </a:r>
          </a:p>
        </p:txBody>
      </p:sp>
      <p:pic>
        <p:nvPicPr>
          <p:cNvPr id="740" name="图片 739">
            <a:extLst>
              <a:ext uri="{FF2B5EF4-FFF2-40B4-BE49-F238E27FC236}">
                <a16:creationId xmlns:a16="http://schemas.microsoft.com/office/drawing/2014/main" id="{78C0A96F-08C4-44EA-8B8A-EDC1903409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55" y="437797"/>
            <a:ext cx="57150" cy="2611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9" name="灯片编号占位符 68">
            <a:extLst>
              <a:ext uri="{FF2B5EF4-FFF2-40B4-BE49-F238E27FC236}">
                <a16:creationId xmlns:a16="http://schemas.microsoft.com/office/drawing/2014/main" id="{2BAB8A68-CEE9-43ED-8E73-5BF773272D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17</a:t>
            </a:fld>
            <a:r>
              <a:rPr lang="zh-CN" altLang="en-US"/>
              <a:t>页</a:t>
            </a:r>
            <a:endParaRPr lang="zh-CN" altLang="en-US" dirty="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C467594C-ECEE-46F4-B49B-C264EB0C5EA8}"/>
              </a:ext>
            </a:extLst>
          </p:cNvPr>
          <p:cNvSpPr txBox="1"/>
          <p:nvPr/>
        </p:nvSpPr>
        <p:spPr>
          <a:xfrm>
            <a:off x="643392" y="2513553"/>
            <a:ext cx="352031" cy="22765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添加标题内容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05421F2-6390-4D8B-ADC8-AD32F5E1BE1B}"/>
              </a:ext>
            </a:extLst>
          </p:cNvPr>
          <p:cNvGrpSpPr/>
          <p:nvPr/>
        </p:nvGrpSpPr>
        <p:grpSpPr>
          <a:xfrm>
            <a:off x="804440" y="1940174"/>
            <a:ext cx="138897" cy="3816817"/>
            <a:chOff x="804440" y="1881401"/>
            <a:chExt cx="138897" cy="3816817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2400280-D43C-49F6-8C59-EE06D08B9BC7}"/>
                </a:ext>
              </a:extLst>
            </p:cNvPr>
            <p:cNvSpPr/>
            <p:nvPr/>
          </p:nvSpPr>
          <p:spPr>
            <a:xfrm>
              <a:off x="804440" y="1881401"/>
              <a:ext cx="138897" cy="138897"/>
            </a:xfrm>
            <a:prstGeom prst="ellipse">
              <a:avLst/>
            </a:prstGeom>
            <a:noFill/>
            <a:ln>
              <a:solidFill>
                <a:schemeClr val="bg1">
                  <a:alpha val="6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4856B9C1-5FE9-4160-8BC0-0E3A22E07FFB}"/>
                </a:ext>
              </a:extLst>
            </p:cNvPr>
            <p:cNvSpPr/>
            <p:nvPr/>
          </p:nvSpPr>
          <p:spPr>
            <a:xfrm>
              <a:off x="804440" y="5559321"/>
              <a:ext cx="138897" cy="138897"/>
            </a:xfrm>
            <a:prstGeom prst="ellipse">
              <a:avLst/>
            </a:prstGeom>
            <a:noFill/>
            <a:ln>
              <a:solidFill>
                <a:schemeClr val="bg1">
                  <a:alpha val="6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31D9FD1A-10B0-47DC-8793-87B11EF8F015}"/>
              </a:ext>
            </a:extLst>
          </p:cNvPr>
          <p:cNvSpPr txBox="1"/>
          <p:nvPr/>
        </p:nvSpPr>
        <p:spPr>
          <a:xfrm>
            <a:off x="1446976" y="2126792"/>
            <a:ext cx="9637584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在此输入您的内容，或者复制您的文本后，在此框内选中并黏贴，并且选择只保留文本内容。在此输入您的内容，或者复制您的文本后，在此框内选中并黏贴，并且选择只保留文本内容。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C7879ED-2754-4A4B-89C5-841B3E955203}"/>
              </a:ext>
            </a:extLst>
          </p:cNvPr>
          <p:cNvSpPr txBox="1"/>
          <p:nvPr/>
        </p:nvSpPr>
        <p:spPr>
          <a:xfrm>
            <a:off x="1446976" y="3541484"/>
            <a:ext cx="9637584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在此输入您的内容，或者复制您的文本后，在此框内选中并黏贴，并且选择只保留文本内容。在此输入您的内容，或者复制您的文本后，在此框内选中并黏贴，并且选择只保留文本内容。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DD7A9B6-5D55-427A-A3C9-00BCDAFF6E46}"/>
              </a:ext>
            </a:extLst>
          </p:cNvPr>
          <p:cNvSpPr txBox="1"/>
          <p:nvPr/>
        </p:nvSpPr>
        <p:spPr>
          <a:xfrm>
            <a:off x="1446976" y="4956176"/>
            <a:ext cx="9637584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在此输入您的内容，或者复制您的文本后，在此框内选中并黏贴，并且选择只保留文本内容。在此输入您的内容，或者复制您的文本后，在此框内选中并黏贴，并且选择只保留文本内容。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143873E4-19A8-4BF2-A090-2A93D85ED289}"/>
              </a:ext>
            </a:extLst>
          </p:cNvPr>
          <p:cNvCxnSpPr/>
          <p:nvPr/>
        </p:nvCxnSpPr>
        <p:spPr>
          <a:xfrm>
            <a:off x="1545021" y="3127584"/>
            <a:ext cx="969053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579F4C9A-6281-4388-9765-CEB6D8B997A7}"/>
              </a:ext>
            </a:extLst>
          </p:cNvPr>
          <p:cNvCxnSpPr/>
          <p:nvPr/>
        </p:nvCxnSpPr>
        <p:spPr>
          <a:xfrm>
            <a:off x="1545021" y="4542276"/>
            <a:ext cx="969053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3116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7C4E6B88-BE3E-4003-A893-3488554800BA}"/>
              </a:ext>
            </a:extLst>
          </p:cNvPr>
          <p:cNvSpPr/>
          <p:nvPr/>
        </p:nvSpPr>
        <p:spPr>
          <a:xfrm>
            <a:off x="479425" y="1898247"/>
            <a:ext cx="1281317" cy="3279447"/>
          </a:xfrm>
          <a:prstGeom prst="rect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6562DD3-D65A-488E-9A85-ADA5F3B61E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在此输入本页的标题（图文排版页）</a:t>
            </a:r>
          </a:p>
        </p:txBody>
      </p:sp>
      <p:sp>
        <p:nvSpPr>
          <p:cNvPr id="66" name="灯片编号占位符 65">
            <a:extLst>
              <a:ext uri="{FF2B5EF4-FFF2-40B4-BE49-F238E27FC236}">
                <a16:creationId xmlns:a16="http://schemas.microsoft.com/office/drawing/2014/main" id="{F023A254-EBF5-49A5-8470-D1F084C52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18</a:t>
            </a:fld>
            <a:r>
              <a:rPr lang="zh-CN" altLang="en-US"/>
              <a:t>页</a:t>
            </a:r>
            <a:endParaRPr lang="zh-CN" altLang="en-US" dirty="0"/>
          </a:p>
        </p:txBody>
      </p:sp>
      <p:pic>
        <p:nvPicPr>
          <p:cNvPr id="20" name="图片 19" descr="图片包含 建筑物, 天空, 地面&#10;&#10;描述已自动生成">
            <a:extLst>
              <a:ext uri="{FF2B5EF4-FFF2-40B4-BE49-F238E27FC236}">
                <a16:creationId xmlns:a16="http://schemas.microsoft.com/office/drawing/2014/main" id="{8D37F2C7-8FFC-4BEE-B3C8-7D3077100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28" y="2144776"/>
            <a:ext cx="5303520" cy="3530630"/>
          </a:xfrm>
          <a:prstGeom prst="rect">
            <a:avLst/>
          </a:prstGeom>
          <a:ln>
            <a:noFill/>
          </a:ln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521DCCA9-F17B-40B7-AB5D-62B68C2D56AD}"/>
              </a:ext>
            </a:extLst>
          </p:cNvPr>
          <p:cNvSpPr/>
          <p:nvPr/>
        </p:nvSpPr>
        <p:spPr>
          <a:xfrm>
            <a:off x="5230606" y="5144015"/>
            <a:ext cx="990077" cy="314255"/>
          </a:xfrm>
          <a:prstGeom prst="rect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DFB1A0-4219-4803-8088-2A8ED488AF49}"/>
              </a:ext>
            </a:extLst>
          </p:cNvPr>
          <p:cNvSpPr txBox="1"/>
          <p:nvPr/>
        </p:nvSpPr>
        <p:spPr>
          <a:xfrm>
            <a:off x="6937399" y="2975678"/>
            <a:ext cx="391965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36FA13-51F1-404A-A42B-B8669310E19A}"/>
              </a:ext>
            </a:extLst>
          </p:cNvPr>
          <p:cNvSpPr txBox="1"/>
          <p:nvPr/>
        </p:nvSpPr>
        <p:spPr>
          <a:xfrm>
            <a:off x="6937399" y="2643446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添加标题内容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0FFCF61-4E21-4342-9C05-3687047FA842}"/>
              </a:ext>
            </a:extLst>
          </p:cNvPr>
          <p:cNvSpPr txBox="1"/>
          <p:nvPr/>
        </p:nvSpPr>
        <p:spPr>
          <a:xfrm>
            <a:off x="6937399" y="2049086"/>
            <a:ext cx="1621194" cy="693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3600" b="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latin typeface="+mn-lt"/>
              </a:rPr>
              <a:t>01.</a:t>
            </a:r>
            <a:endParaRPr lang="zh-CN" altLang="en-US" sz="3600" b="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0" scaled="0"/>
              </a:gradFill>
              <a:latin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00A1674-E78D-430A-9D9D-734635AF5653}"/>
              </a:ext>
            </a:extLst>
          </p:cNvPr>
          <p:cNvSpPr txBox="1"/>
          <p:nvPr/>
        </p:nvSpPr>
        <p:spPr>
          <a:xfrm>
            <a:off x="6937399" y="5058478"/>
            <a:ext cx="391965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838FF4D-0C3F-489A-8BE7-60CBA1D9D258}"/>
              </a:ext>
            </a:extLst>
          </p:cNvPr>
          <p:cNvSpPr txBox="1"/>
          <p:nvPr/>
        </p:nvSpPr>
        <p:spPr>
          <a:xfrm>
            <a:off x="6937399" y="4726246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添加标题内容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4B6B2EA-8715-4198-BC83-8DBE6D14BA80}"/>
              </a:ext>
            </a:extLst>
          </p:cNvPr>
          <p:cNvSpPr txBox="1"/>
          <p:nvPr/>
        </p:nvSpPr>
        <p:spPr>
          <a:xfrm>
            <a:off x="6937399" y="4131886"/>
            <a:ext cx="1621194" cy="693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3600" b="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latin typeface="+mn-lt"/>
              </a:rPr>
              <a:t>02.</a:t>
            </a:r>
            <a:endParaRPr lang="zh-CN" altLang="en-US" sz="3600" b="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0" scaled="0"/>
              </a:gradFill>
              <a:latin typeface="+mn-lt"/>
            </a:endParaRPr>
          </a:p>
        </p:txBody>
      </p:sp>
      <p:sp>
        <p:nvSpPr>
          <p:cNvPr id="3" name="箭头: V 形 2">
            <a:extLst>
              <a:ext uri="{FF2B5EF4-FFF2-40B4-BE49-F238E27FC236}">
                <a16:creationId xmlns:a16="http://schemas.microsoft.com/office/drawing/2014/main" id="{41FA5DB1-A169-4CA3-AB7B-B5E1A1AE75E4}"/>
              </a:ext>
            </a:extLst>
          </p:cNvPr>
          <p:cNvSpPr/>
          <p:nvPr/>
        </p:nvSpPr>
        <p:spPr>
          <a:xfrm>
            <a:off x="5909793" y="5146741"/>
            <a:ext cx="234468" cy="311719"/>
          </a:xfrm>
          <a:prstGeom prst="chevron">
            <a:avLst>
              <a:gd name="adj" fmla="val 56029"/>
            </a:avLst>
          </a:prstGeom>
          <a:solidFill>
            <a:schemeClr val="bg1">
              <a:alpha val="1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FDFCD82-03A3-4DBC-B490-4B0B6635B3B3}"/>
              </a:ext>
            </a:extLst>
          </p:cNvPr>
          <p:cNvSpPr txBox="1"/>
          <p:nvPr/>
        </p:nvSpPr>
        <p:spPr>
          <a:xfrm>
            <a:off x="5240971" y="5153794"/>
            <a:ext cx="954107" cy="2946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alpha val="8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第三教学楼</a:t>
            </a:r>
          </a:p>
        </p:txBody>
      </p:sp>
    </p:spTree>
    <p:extLst>
      <p:ext uri="{BB962C8B-B14F-4D97-AF65-F5344CB8AC3E}">
        <p14:creationId xmlns:p14="http://schemas.microsoft.com/office/powerpoint/2010/main" val="2268849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6562DD3-D65A-488E-9A85-ADA5F3B61E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在此输入本页的标题（图文排版页）</a:t>
            </a:r>
          </a:p>
        </p:txBody>
      </p:sp>
      <p:sp>
        <p:nvSpPr>
          <p:cNvPr id="66" name="灯片编号占位符 65">
            <a:extLst>
              <a:ext uri="{FF2B5EF4-FFF2-40B4-BE49-F238E27FC236}">
                <a16:creationId xmlns:a16="http://schemas.microsoft.com/office/drawing/2014/main" id="{F023A254-EBF5-49A5-8470-D1F084C52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19</a:t>
            </a:fld>
            <a:r>
              <a:rPr lang="zh-CN" altLang="en-US"/>
              <a:t>页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DFB1A0-4219-4803-8088-2A8ED488AF49}"/>
              </a:ext>
            </a:extLst>
          </p:cNvPr>
          <p:cNvSpPr txBox="1"/>
          <p:nvPr/>
        </p:nvSpPr>
        <p:spPr>
          <a:xfrm>
            <a:off x="877995" y="4719862"/>
            <a:ext cx="3331018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36FA13-51F1-404A-A42B-B8669310E19A}"/>
              </a:ext>
            </a:extLst>
          </p:cNvPr>
          <p:cNvSpPr txBox="1"/>
          <p:nvPr/>
        </p:nvSpPr>
        <p:spPr>
          <a:xfrm>
            <a:off x="1732907" y="4387630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添加标题内容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4EDC4F0-382D-4780-BB69-5AA5572C078A}"/>
              </a:ext>
            </a:extLst>
          </p:cNvPr>
          <p:cNvSpPr txBox="1"/>
          <p:nvPr/>
        </p:nvSpPr>
        <p:spPr>
          <a:xfrm>
            <a:off x="4430491" y="4719862"/>
            <a:ext cx="3331018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3EEBF9B-ADA7-47B0-8142-B3797CB47BBD}"/>
              </a:ext>
            </a:extLst>
          </p:cNvPr>
          <p:cNvSpPr txBox="1"/>
          <p:nvPr/>
        </p:nvSpPr>
        <p:spPr>
          <a:xfrm>
            <a:off x="5285403" y="4387630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添加标题内容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099E266-5122-4FF8-9933-352B305BEFE2}"/>
              </a:ext>
            </a:extLst>
          </p:cNvPr>
          <p:cNvGrpSpPr/>
          <p:nvPr/>
        </p:nvGrpSpPr>
        <p:grpSpPr>
          <a:xfrm>
            <a:off x="7982987" y="4387630"/>
            <a:ext cx="3331018" cy="919701"/>
            <a:chOff x="1157163" y="4923658"/>
            <a:chExt cx="3331018" cy="91970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B40F634-6C04-4523-84CF-3D6FB1E705CB}"/>
                </a:ext>
              </a:extLst>
            </p:cNvPr>
            <p:cNvSpPr txBox="1"/>
            <p:nvPr/>
          </p:nvSpPr>
          <p:spPr>
            <a:xfrm>
              <a:off x="1157163" y="5255890"/>
              <a:ext cx="3331018" cy="587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/>
                <a:t>在此输入您的内容，或者复制您的文本后，在此框内选中并黏贴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541DB98-9A2E-4E51-9CC6-9D94F3E3F53D}"/>
                </a:ext>
              </a:extLst>
            </p:cNvPr>
            <p:cNvSpPr txBox="1"/>
            <p:nvPr/>
          </p:nvSpPr>
          <p:spPr>
            <a:xfrm>
              <a:off x="2012075" y="4923658"/>
              <a:ext cx="162119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0" scaled="0"/>
                  </a:gradFill>
                </a:rPr>
                <a:t>添加标题内容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39D080F-9887-491D-87AA-B4F40BD858ED}"/>
              </a:ext>
            </a:extLst>
          </p:cNvPr>
          <p:cNvGrpSpPr/>
          <p:nvPr/>
        </p:nvGrpSpPr>
        <p:grpSpPr>
          <a:xfrm>
            <a:off x="1621396" y="2130972"/>
            <a:ext cx="1908328" cy="1908328"/>
            <a:chOff x="8223250" y="1308100"/>
            <a:chExt cx="1638300" cy="1638300"/>
          </a:xfrm>
        </p:grpSpPr>
        <p:sp>
          <p:nvSpPr>
            <p:cNvPr id="45" name="弧形 44">
              <a:extLst>
                <a:ext uri="{FF2B5EF4-FFF2-40B4-BE49-F238E27FC236}">
                  <a16:creationId xmlns:a16="http://schemas.microsoft.com/office/drawing/2014/main" id="{9B06D973-E5DB-49D6-B129-5A86E4BB62EA}"/>
                </a:ext>
              </a:extLst>
            </p:cNvPr>
            <p:cNvSpPr/>
            <p:nvPr/>
          </p:nvSpPr>
          <p:spPr>
            <a:xfrm rot="16200000">
              <a:off x="8223250" y="1308100"/>
              <a:ext cx="1638300" cy="1638300"/>
            </a:xfrm>
            <a:prstGeom prst="arc">
              <a:avLst>
                <a:gd name="adj1" fmla="val 14320672"/>
                <a:gd name="adj2" fmla="val 0"/>
              </a:avLst>
            </a:prstGeom>
            <a:ln w="25400" cap="rnd">
              <a:gradFill>
                <a:gsLst>
                  <a:gs pos="62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 Light"/>
                <a:cs typeface="+mn-cs"/>
              </a:endParaRPr>
            </a:p>
          </p:txBody>
        </p: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id="{203403DF-8AD7-44D5-A736-F70B14C2782C}"/>
                </a:ext>
              </a:extLst>
            </p:cNvPr>
            <p:cNvSpPr/>
            <p:nvPr/>
          </p:nvSpPr>
          <p:spPr>
            <a:xfrm rot="9000000">
              <a:off x="8223250" y="1308100"/>
              <a:ext cx="1638300" cy="1638300"/>
            </a:xfrm>
            <a:prstGeom prst="arc">
              <a:avLst>
                <a:gd name="adj1" fmla="val 14320672"/>
                <a:gd name="adj2" fmla="val 0"/>
              </a:avLst>
            </a:prstGeom>
            <a:ln w="25400" cap="rnd">
              <a:gradFill>
                <a:gsLst>
                  <a:gs pos="62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 Light"/>
                <a:cs typeface="+mn-cs"/>
              </a:endParaRPr>
            </a:p>
          </p:txBody>
        </p:sp>
        <p:sp>
          <p:nvSpPr>
            <p:cNvPr id="47" name="弧形 46">
              <a:extLst>
                <a:ext uri="{FF2B5EF4-FFF2-40B4-BE49-F238E27FC236}">
                  <a16:creationId xmlns:a16="http://schemas.microsoft.com/office/drawing/2014/main" id="{F6AAC3B0-3A58-4610-B044-F490C7880E25}"/>
                </a:ext>
              </a:extLst>
            </p:cNvPr>
            <p:cNvSpPr/>
            <p:nvPr/>
          </p:nvSpPr>
          <p:spPr>
            <a:xfrm rot="1800000">
              <a:off x="8223250" y="1308100"/>
              <a:ext cx="1638300" cy="1638300"/>
            </a:xfrm>
            <a:prstGeom prst="arc">
              <a:avLst>
                <a:gd name="adj1" fmla="val 14320672"/>
                <a:gd name="adj2" fmla="val 0"/>
              </a:avLst>
            </a:prstGeom>
            <a:ln w="25400" cap="rnd">
              <a:gradFill>
                <a:gsLst>
                  <a:gs pos="62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 Light"/>
                <a:cs typeface="+mn-cs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2784AA1-DDD9-4930-9803-22A68206A28A}"/>
              </a:ext>
            </a:extLst>
          </p:cNvPr>
          <p:cNvGrpSpPr/>
          <p:nvPr/>
        </p:nvGrpSpPr>
        <p:grpSpPr>
          <a:xfrm>
            <a:off x="5141836" y="2130972"/>
            <a:ext cx="1908328" cy="1908328"/>
            <a:chOff x="8223250" y="1308100"/>
            <a:chExt cx="1638300" cy="1638300"/>
          </a:xfrm>
        </p:grpSpPr>
        <p:sp>
          <p:nvSpPr>
            <p:cNvPr id="49" name="弧形 48">
              <a:extLst>
                <a:ext uri="{FF2B5EF4-FFF2-40B4-BE49-F238E27FC236}">
                  <a16:creationId xmlns:a16="http://schemas.microsoft.com/office/drawing/2014/main" id="{2556F7BF-B47E-46C3-BA67-323F19434D44}"/>
                </a:ext>
              </a:extLst>
            </p:cNvPr>
            <p:cNvSpPr/>
            <p:nvPr/>
          </p:nvSpPr>
          <p:spPr>
            <a:xfrm rot="16200000">
              <a:off x="8223250" y="1308100"/>
              <a:ext cx="1638300" cy="1638300"/>
            </a:xfrm>
            <a:prstGeom prst="arc">
              <a:avLst>
                <a:gd name="adj1" fmla="val 14320672"/>
                <a:gd name="adj2" fmla="val 0"/>
              </a:avLst>
            </a:prstGeom>
            <a:ln w="25400" cap="rnd">
              <a:gradFill>
                <a:gsLst>
                  <a:gs pos="62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 Light"/>
                <a:cs typeface="+mn-cs"/>
              </a:endParaRP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9521EE09-6CB6-4DAA-BFAC-47F5DE12E809}"/>
                </a:ext>
              </a:extLst>
            </p:cNvPr>
            <p:cNvSpPr/>
            <p:nvPr/>
          </p:nvSpPr>
          <p:spPr>
            <a:xfrm rot="9000000">
              <a:off x="8223250" y="1308100"/>
              <a:ext cx="1638300" cy="1638300"/>
            </a:xfrm>
            <a:prstGeom prst="arc">
              <a:avLst>
                <a:gd name="adj1" fmla="val 14320672"/>
                <a:gd name="adj2" fmla="val 0"/>
              </a:avLst>
            </a:prstGeom>
            <a:ln w="25400" cap="rnd">
              <a:gradFill>
                <a:gsLst>
                  <a:gs pos="62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 Light"/>
                <a:cs typeface="+mn-cs"/>
              </a:endParaRPr>
            </a:p>
          </p:txBody>
        </p:sp>
        <p:sp>
          <p:nvSpPr>
            <p:cNvPr id="51" name="弧形 50">
              <a:extLst>
                <a:ext uri="{FF2B5EF4-FFF2-40B4-BE49-F238E27FC236}">
                  <a16:creationId xmlns:a16="http://schemas.microsoft.com/office/drawing/2014/main" id="{C3471620-E83F-481A-B1C9-7959FC4E2D76}"/>
                </a:ext>
              </a:extLst>
            </p:cNvPr>
            <p:cNvSpPr/>
            <p:nvPr/>
          </p:nvSpPr>
          <p:spPr>
            <a:xfrm rot="1800000">
              <a:off x="8223250" y="1308100"/>
              <a:ext cx="1638300" cy="1638300"/>
            </a:xfrm>
            <a:prstGeom prst="arc">
              <a:avLst>
                <a:gd name="adj1" fmla="val 14320672"/>
                <a:gd name="adj2" fmla="val 0"/>
              </a:avLst>
            </a:prstGeom>
            <a:ln w="25400" cap="rnd">
              <a:gradFill>
                <a:gsLst>
                  <a:gs pos="62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 Light"/>
                <a:cs typeface="+mn-cs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C92D296-9EAA-4C23-BEC0-CE3A2DD90DA7}"/>
              </a:ext>
            </a:extLst>
          </p:cNvPr>
          <p:cNvGrpSpPr/>
          <p:nvPr/>
        </p:nvGrpSpPr>
        <p:grpSpPr>
          <a:xfrm>
            <a:off x="8662276" y="2130972"/>
            <a:ext cx="1908328" cy="1908328"/>
            <a:chOff x="8223250" y="1308100"/>
            <a:chExt cx="1638300" cy="1638300"/>
          </a:xfrm>
        </p:grpSpPr>
        <p:sp>
          <p:nvSpPr>
            <p:cNvPr id="54" name="弧形 53">
              <a:extLst>
                <a:ext uri="{FF2B5EF4-FFF2-40B4-BE49-F238E27FC236}">
                  <a16:creationId xmlns:a16="http://schemas.microsoft.com/office/drawing/2014/main" id="{CF7FFC0D-BFC5-431D-9C85-1D75569D8AE1}"/>
                </a:ext>
              </a:extLst>
            </p:cNvPr>
            <p:cNvSpPr/>
            <p:nvPr/>
          </p:nvSpPr>
          <p:spPr>
            <a:xfrm rot="16200000">
              <a:off x="8223250" y="1308100"/>
              <a:ext cx="1638300" cy="1638300"/>
            </a:xfrm>
            <a:prstGeom prst="arc">
              <a:avLst>
                <a:gd name="adj1" fmla="val 14320672"/>
                <a:gd name="adj2" fmla="val 0"/>
              </a:avLst>
            </a:prstGeom>
            <a:ln w="25400" cap="rnd">
              <a:gradFill>
                <a:gsLst>
                  <a:gs pos="62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 Light"/>
                <a:cs typeface="+mn-cs"/>
              </a:endParaRPr>
            </a:p>
          </p:txBody>
        </p:sp>
        <p:sp>
          <p:nvSpPr>
            <p:cNvPr id="55" name="弧形 54">
              <a:extLst>
                <a:ext uri="{FF2B5EF4-FFF2-40B4-BE49-F238E27FC236}">
                  <a16:creationId xmlns:a16="http://schemas.microsoft.com/office/drawing/2014/main" id="{68996069-5D72-4D2D-912F-95D3519F1CE7}"/>
                </a:ext>
              </a:extLst>
            </p:cNvPr>
            <p:cNvSpPr/>
            <p:nvPr/>
          </p:nvSpPr>
          <p:spPr>
            <a:xfrm rot="9000000">
              <a:off x="8223250" y="1308100"/>
              <a:ext cx="1638300" cy="1638300"/>
            </a:xfrm>
            <a:prstGeom prst="arc">
              <a:avLst>
                <a:gd name="adj1" fmla="val 14320672"/>
                <a:gd name="adj2" fmla="val 0"/>
              </a:avLst>
            </a:prstGeom>
            <a:ln w="25400" cap="rnd">
              <a:gradFill>
                <a:gsLst>
                  <a:gs pos="62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 Light"/>
                <a:cs typeface="+mn-cs"/>
              </a:endParaRPr>
            </a:p>
          </p:txBody>
        </p:sp>
        <p:sp>
          <p:nvSpPr>
            <p:cNvPr id="56" name="弧形 55">
              <a:extLst>
                <a:ext uri="{FF2B5EF4-FFF2-40B4-BE49-F238E27FC236}">
                  <a16:creationId xmlns:a16="http://schemas.microsoft.com/office/drawing/2014/main" id="{95C2D5AC-A15F-4F01-99AE-C28694298252}"/>
                </a:ext>
              </a:extLst>
            </p:cNvPr>
            <p:cNvSpPr/>
            <p:nvPr/>
          </p:nvSpPr>
          <p:spPr>
            <a:xfrm rot="1800000">
              <a:off x="8223250" y="1308100"/>
              <a:ext cx="1638300" cy="1638300"/>
            </a:xfrm>
            <a:prstGeom prst="arc">
              <a:avLst>
                <a:gd name="adj1" fmla="val 14320672"/>
                <a:gd name="adj2" fmla="val 0"/>
              </a:avLst>
            </a:prstGeom>
            <a:ln w="25400" cap="rnd">
              <a:gradFill>
                <a:gsLst>
                  <a:gs pos="62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 Light"/>
                <a:cs typeface="+mn-cs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0480EA-B8C7-4887-8F63-3644363A1C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12" y="2204188"/>
            <a:ext cx="1761897" cy="176189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D3FAE1A-B416-4335-8FE7-1606058BDE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100" y="2249912"/>
            <a:ext cx="1755800" cy="16704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95DF256-E453-4B1F-B47C-5B5C7FFA75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492" y="2204188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91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照片, 不同, 展示&#10;&#10;描述已自动生成">
            <a:extLst>
              <a:ext uri="{FF2B5EF4-FFF2-40B4-BE49-F238E27FC236}">
                <a16:creationId xmlns:a16="http://schemas.microsoft.com/office/drawing/2014/main" id="{3519228B-7130-426C-BD6E-15396EED1D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EAFCCE3-2C3F-4F2A-9BB9-AB3A7B3150DC}"/>
              </a:ext>
            </a:extLst>
          </p:cNvPr>
          <p:cNvSpPr/>
          <p:nvPr/>
        </p:nvSpPr>
        <p:spPr>
          <a:xfrm>
            <a:off x="593801" y="701040"/>
            <a:ext cx="11004398" cy="5455920"/>
          </a:xfrm>
          <a:custGeom>
            <a:avLst/>
            <a:gdLst>
              <a:gd name="connsiteX0" fmla="*/ 0 w 9745884"/>
              <a:gd name="connsiteY0" fmla="*/ 0 h 5173884"/>
              <a:gd name="connsiteX1" fmla="*/ 4668456 w 9745884"/>
              <a:gd name="connsiteY1" fmla="*/ 0 h 5173884"/>
              <a:gd name="connsiteX2" fmla="*/ 4872942 w 9745884"/>
              <a:gd name="connsiteY2" fmla="*/ 153365 h 5173884"/>
              <a:gd name="connsiteX3" fmla="*/ 5077429 w 9745884"/>
              <a:gd name="connsiteY3" fmla="*/ 0 h 5173884"/>
              <a:gd name="connsiteX4" fmla="*/ 9745884 w 9745884"/>
              <a:gd name="connsiteY4" fmla="*/ 0 h 5173884"/>
              <a:gd name="connsiteX5" fmla="*/ 9745884 w 9745884"/>
              <a:gd name="connsiteY5" fmla="*/ 5173884 h 5173884"/>
              <a:gd name="connsiteX6" fmla="*/ 0 w 9745884"/>
              <a:gd name="connsiteY6" fmla="*/ 5173884 h 517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45884" h="5173884">
                <a:moveTo>
                  <a:pt x="0" y="0"/>
                </a:moveTo>
                <a:lnTo>
                  <a:pt x="4668456" y="0"/>
                </a:lnTo>
                <a:lnTo>
                  <a:pt x="4872942" y="153365"/>
                </a:lnTo>
                <a:lnTo>
                  <a:pt x="5077429" y="0"/>
                </a:lnTo>
                <a:lnTo>
                  <a:pt x="9745884" y="0"/>
                </a:lnTo>
                <a:lnTo>
                  <a:pt x="9745884" y="5173884"/>
                </a:lnTo>
                <a:lnTo>
                  <a:pt x="0" y="5173884"/>
                </a:lnTo>
                <a:close/>
              </a:path>
            </a:pathLst>
          </a:custGeom>
          <a:solidFill>
            <a:schemeClr val="bg1">
              <a:alpha val="96000"/>
            </a:schemeClr>
          </a:solidFill>
          <a:ln w="412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7E94478-BDAC-47CA-AAFB-A85C61319095}"/>
              </a:ext>
            </a:extLst>
          </p:cNvPr>
          <p:cNvSpPr/>
          <p:nvPr/>
        </p:nvSpPr>
        <p:spPr>
          <a:xfrm rot="18900000">
            <a:off x="468494" y="950237"/>
            <a:ext cx="1180173" cy="216999"/>
          </a:xfrm>
          <a:custGeom>
            <a:avLst/>
            <a:gdLst>
              <a:gd name="connsiteX0" fmla="*/ 1271469 w 1271469"/>
              <a:gd name="connsiteY0" fmla="*/ 233786 h 233786"/>
              <a:gd name="connsiteX1" fmla="*/ 1218187 w 1271469"/>
              <a:gd name="connsiteY1" fmla="*/ 180503 h 233786"/>
              <a:gd name="connsiteX2" fmla="*/ 633510 w 1271469"/>
              <a:gd name="connsiteY2" fmla="*/ 180503 h 233786"/>
              <a:gd name="connsiteX3" fmla="*/ 686792 w 1271469"/>
              <a:gd name="connsiteY3" fmla="*/ 233786 h 233786"/>
              <a:gd name="connsiteX4" fmla="*/ 1090967 w 1271469"/>
              <a:gd name="connsiteY4" fmla="*/ 53283 h 233786"/>
              <a:gd name="connsiteX5" fmla="*/ 1037684 w 1271469"/>
              <a:gd name="connsiteY5" fmla="*/ 0 h 233786"/>
              <a:gd name="connsiteX6" fmla="*/ 53283 w 1271469"/>
              <a:gd name="connsiteY6" fmla="*/ 0 h 233786"/>
              <a:gd name="connsiteX7" fmla="*/ 0 w 1271469"/>
              <a:gd name="connsiteY7" fmla="*/ 53283 h 23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1469" h="233786">
                <a:moveTo>
                  <a:pt x="1271469" y="233786"/>
                </a:moveTo>
                <a:lnTo>
                  <a:pt x="1218187" y="180503"/>
                </a:lnTo>
                <a:lnTo>
                  <a:pt x="633510" y="180503"/>
                </a:lnTo>
                <a:lnTo>
                  <a:pt x="686792" y="233786"/>
                </a:lnTo>
                <a:close/>
                <a:moveTo>
                  <a:pt x="1090967" y="53283"/>
                </a:moveTo>
                <a:lnTo>
                  <a:pt x="1037684" y="0"/>
                </a:lnTo>
                <a:lnTo>
                  <a:pt x="53283" y="0"/>
                </a:lnTo>
                <a:lnTo>
                  <a:pt x="0" y="532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CD5FEA3-73C9-4BB2-BC91-CEB965982AE0}"/>
              </a:ext>
            </a:extLst>
          </p:cNvPr>
          <p:cNvSpPr txBox="1"/>
          <p:nvPr/>
        </p:nvSpPr>
        <p:spPr>
          <a:xfrm>
            <a:off x="5444242" y="1171033"/>
            <a:ext cx="1364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spc="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A96FE18-E6B1-4553-9E01-345ACAD73B59}"/>
              </a:ext>
            </a:extLst>
          </p:cNvPr>
          <p:cNvSpPr txBox="1"/>
          <p:nvPr/>
        </p:nvSpPr>
        <p:spPr>
          <a:xfrm>
            <a:off x="5046981" y="2499167"/>
            <a:ext cx="1036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02.</a:t>
            </a:r>
            <a:endParaRPr lang="zh-CN" altLang="en-US" sz="4400" i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25CB005-D13A-4431-8187-AC722E51E389}"/>
              </a:ext>
            </a:extLst>
          </p:cNvPr>
          <p:cNvSpPr txBox="1"/>
          <p:nvPr/>
        </p:nvSpPr>
        <p:spPr>
          <a:xfrm>
            <a:off x="8646707" y="2499167"/>
            <a:ext cx="1036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03.</a:t>
            </a:r>
            <a:endParaRPr lang="zh-CN" altLang="en-US" sz="4400" i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67B637F-C349-4416-9E46-959E1305B327}"/>
              </a:ext>
            </a:extLst>
          </p:cNvPr>
          <p:cNvSpPr txBox="1"/>
          <p:nvPr/>
        </p:nvSpPr>
        <p:spPr>
          <a:xfrm>
            <a:off x="1447254" y="3168312"/>
            <a:ext cx="2098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  <a:t>在此输入标题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9C1A946-55F6-4A14-A399-EDCF80AC08C2}"/>
              </a:ext>
            </a:extLst>
          </p:cNvPr>
          <p:cNvSpPr txBox="1"/>
          <p:nvPr/>
        </p:nvSpPr>
        <p:spPr>
          <a:xfrm>
            <a:off x="5046981" y="3168312"/>
            <a:ext cx="2098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  <a:t>在此输入标题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F2BDEC76-34A4-462E-8E47-F3DEF1A24D5A}"/>
              </a:ext>
            </a:extLst>
          </p:cNvPr>
          <p:cNvSpPr txBox="1"/>
          <p:nvPr/>
        </p:nvSpPr>
        <p:spPr>
          <a:xfrm>
            <a:off x="8646707" y="3168312"/>
            <a:ext cx="2098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  <a:t>在此输入标题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61C3476-4C63-4DF9-8818-C8713F2E0B71}"/>
              </a:ext>
            </a:extLst>
          </p:cNvPr>
          <p:cNvSpPr txBox="1"/>
          <p:nvPr/>
        </p:nvSpPr>
        <p:spPr>
          <a:xfrm>
            <a:off x="1447254" y="4200066"/>
            <a:ext cx="1036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04.</a:t>
            </a:r>
            <a:endParaRPr lang="zh-CN" altLang="en-US" sz="4400" i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FCA1945-669C-4271-90DC-D89DFFB040CC}"/>
              </a:ext>
            </a:extLst>
          </p:cNvPr>
          <p:cNvSpPr txBox="1"/>
          <p:nvPr/>
        </p:nvSpPr>
        <p:spPr>
          <a:xfrm>
            <a:off x="1447254" y="4869211"/>
            <a:ext cx="2098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  <a:t>在此输入标题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FBADE37-BE2B-4F6A-B7D8-D957176AF286}"/>
              </a:ext>
            </a:extLst>
          </p:cNvPr>
          <p:cNvSpPr txBox="1"/>
          <p:nvPr/>
        </p:nvSpPr>
        <p:spPr>
          <a:xfrm>
            <a:off x="5046981" y="4200066"/>
            <a:ext cx="1036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05.</a:t>
            </a:r>
            <a:endParaRPr lang="zh-CN" altLang="en-US" sz="4400" i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E11C78A-2702-4ED0-8CC3-B8EE94BE92FD}"/>
              </a:ext>
            </a:extLst>
          </p:cNvPr>
          <p:cNvSpPr txBox="1"/>
          <p:nvPr/>
        </p:nvSpPr>
        <p:spPr>
          <a:xfrm>
            <a:off x="5046981" y="4869211"/>
            <a:ext cx="2098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  <a:t>在此输入标题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B079588-9C22-4A5D-A428-42ED2070FF74}"/>
              </a:ext>
            </a:extLst>
          </p:cNvPr>
          <p:cNvSpPr txBox="1"/>
          <p:nvPr/>
        </p:nvSpPr>
        <p:spPr>
          <a:xfrm>
            <a:off x="8646707" y="4200066"/>
            <a:ext cx="1036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06.</a:t>
            </a:r>
            <a:endParaRPr lang="zh-CN" altLang="en-US" sz="4400" i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6A771DD-F3F2-4CBF-B521-6E175C38A70E}"/>
              </a:ext>
            </a:extLst>
          </p:cNvPr>
          <p:cNvSpPr txBox="1"/>
          <p:nvPr/>
        </p:nvSpPr>
        <p:spPr>
          <a:xfrm>
            <a:off x="8646707" y="4869211"/>
            <a:ext cx="2098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  <a:t>在此输入标题</a:t>
            </a: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EC5469E3-350F-4889-A10B-C55F572557BB}"/>
              </a:ext>
            </a:extLst>
          </p:cNvPr>
          <p:cNvSpPr/>
          <p:nvPr/>
        </p:nvSpPr>
        <p:spPr>
          <a:xfrm rot="2700000" flipH="1">
            <a:off x="10548410" y="950237"/>
            <a:ext cx="1180173" cy="216999"/>
          </a:xfrm>
          <a:custGeom>
            <a:avLst/>
            <a:gdLst>
              <a:gd name="connsiteX0" fmla="*/ 1271469 w 1271469"/>
              <a:gd name="connsiteY0" fmla="*/ 233786 h 233786"/>
              <a:gd name="connsiteX1" fmla="*/ 1218187 w 1271469"/>
              <a:gd name="connsiteY1" fmla="*/ 180503 h 233786"/>
              <a:gd name="connsiteX2" fmla="*/ 633510 w 1271469"/>
              <a:gd name="connsiteY2" fmla="*/ 180503 h 233786"/>
              <a:gd name="connsiteX3" fmla="*/ 686792 w 1271469"/>
              <a:gd name="connsiteY3" fmla="*/ 233786 h 233786"/>
              <a:gd name="connsiteX4" fmla="*/ 1090967 w 1271469"/>
              <a:gd name="connsiteY4" fmla="*/ 53283 h 233786"/>
              <a:gd name="connsiteX5" fmla="*/ 1037684 w 1271469"/>
              <a:gd name="connsiteY5" fmla="*/ 0 h 233786"/>
              <a:gd name="connsiteX6" fmla="*/ 53283 w 1271469"/>
              <a:gd name="connsiteY6" fmla="*/ 0 h 233786"/>
              <a:gd name="connsiteX7" fmla="*/ 0 w 1271469"/>
              <a:gd name="connsiteY7" fmla="*/ 53283 h 23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1469" h="233786">
                <a:moveTo>
                  <a:pt x="1271469" y="233786"/>
                </a:moveTo>
                <a:lnTo>
                  <a:pt x="1218187" y="180503"/>
                </a:lnTo>
                <a:lnTo>
                  <a:pt x="633510" y="180503"/>
                </a:lnTo>
                <a:lnTo>
                  <a:pt x="686792" y="233786"/>
                </a:lnTo>
                <a:close/>
                <a:moveTo>
                  <a:pt x="1090967" y="53283"/>
                </a:moveTo>
                <a:lnTo>
                  <a:pt x="1037684" y="0"/>
                </a:lnTo>
                <a:lnTo>
                  <a:pt x="53283" y="0"/>
                </a:lnTo>
                <a:lnTo>
                  <a:pt x="0" y="532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2" name="Group 90">
            <a:extLst>
              <a:ext uri="{FF2B5EF4-FFF2-40B4-BE49-F238E27FC236}">
                <a16:creationId xmlns:a16="http://schemas.microsoft.com/office/drawing/2014/main" id="{25CB8DED-9AED-4162-9F85-DDE5977CE80F}"/>
              </a:ext>
            </a:extLst>
          </p:cNvPr>
          <p:cNvGrpSpPr>
            <a:grpSpLocks/>
          </p:cNvGrpSpPr>
          <p:nvPr/>
        </p:nvGrpSpPr>
        <p:grpSpPr bwMode="auto">
          <a:xfrm>
            <a:off x="5532120" y="965428"/>
            <a:ext cx="1127760" cy="1119096"/>
            <a:chOff x="3489" y="127"/>
            <a:chExt cx="4035" cy="4004"/>
          </a:xfrm>
          <a:solidFill>
            <a:srgbClr val="D73D18">
              <a:alpha val="9000"/>
            </a:srgbClr>
          </a:solidFill>
        </p:grpSpPr>
        <p:sp>
          <p:nvSpPr>
            <p:cNvPr id="83" name="Freeform 28">
              <a:extLst>
                <a:ext uri="{FF2B5EF4-FFF2-40B4-BE49-F238E27FC236}">
                  <a16:creationId xmlns:a16="http://schemas.microsoft.com/office/drawing/2014/main" id="{6CE7F1EC-1C4F-4804-A0D0-4428AA6201BC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489" y="127"/>
              <a:ext cx="4035" cy="4004"/>
            </a:xfrm>
            <a:custGeom>
              <a:avLst/>
              <a:gdLst>
                <a:gd name="T0" fmla="*/ 8363 w 17775"/>
                <a:gd name="T1" fmla="*/ 17638 h 17638"/>
                <a:gd name="T2" fmla="*/ 9213 w 17775"/>
                <a:gd name="T3" fmla="*/ 17638 h 17638"/>
                <a:gd name="T4" fmla="*/ 9853 w 17775"/>
                <a:gd name="T5" fmla="*/ 17572 h 17638"/>
                <a:gd name="T6" fmla="*/ 13650 w 17775"/>
                <a:gd name="T7" fmla="*/ 16189 h 17638"/>
                <a:gd name="T8" fmla="*/ 17050 w 17775"/>
                <a:gd name="T9" fmla="*/ 11975 h 17638"/>
                <a:gd name="T10" fmla="*/ 17510 w 17775"/>
                <a:gd name="T11" fmla="*/ 7354 h 17638"/>
                <a:gd name="T12" fmla="*/ 15869 w 17775"/>
                <a:gd name="T13" fmla="*/ 3532 h 17638"/>
                <a:gd name="T14" fmla="*/ 11287 w 17775"/>
                <a:gd name="T15" fmla="*/ 357 h 17638"/>
                <a:gd name="T16" fmla="*/ 9277 w 17775"/>
                <a:gd name="T17" fmla="*/ 0 h 17638"/>
                <a:gd name="T18" fmla="*/ 8425 w 17775"/>
                <a:gd name="T19" fmla="*/ 0 h 17638"/>
                <a:gd name="T20" fmla="*/ 6002 w 17775"/>
                <a:gd name="T21" fmla="*/ 467 h 17638"/>
                <a:gd name="T22" fmla="*/ 2130 w 17775"/>
                <a:gd name="T23" fmla="*/ 3083 h 17638"/>
                <a:gd name="T24" fmla="*/ 99 w 17775"/>
                <a:gd name="T25" fmla="*/ 7533 h 17638"/>
                <a:gd name="T26" fmla="*/ 0 w 17775"/>
                <a:gd name="T27" fmla="*/ 8430 h 17638"/>
                <a:gd name="T28" fmla="*/ 0 w 17775"/>
                <a:gd name="T29" fmla="*/ 9280 h 17638"/>
                <a:gd name="T30" fmla="*/ 99 w 17775"/>
                <a:gd name="T31" fmla="*/ 10101 h 17638"/>
                <a:gd name="T32" fmla="*/ 2449 w 17775"/>
                <a:gd name="T33" fmla="*/ 14906 h 17638"/>
                <a:gd name="T34" fmla="*/ 7675 w 17775"/>
                <a:gd name="T35" fmla="*/ 17558 h 17638"/>
                <a:gd name="T36" fmla="*/ 8363 w 17775"/>
                <a:gd name="T37" fmla="*/ 17638 h 17638"/>
                <a:gd name="T38" fmla="*/ 8445 w 17775"/>
                <a:gd name="T39" fmla="*/ 17413 h 17638"/>
                <a:gd name="T40" fmla="*/ 5185 w 17775"/>
                <a:gd name="T41" fmla="*/ 16616 h 17638"/>
                <a:gd name="T42" fmla="*/ 2230 w 17775"/>
                <a:gd name="T43" fmla="*/ 14349 h 17638"/>
                <a:gd name="T44" fmla="*/ 582 w 17775"/>
                <a:gd name="T45" fmla="*/ 11308 h 17638"/>
                <a:gd name="T46" fmla="*/ 377 w 17775"/>
                <a:gd name="T47" fmla="*/ 7157 h 17638"/>
                <a:gd name="T48" fmla="*/ 1656 w 17775"/>
                <a:gd name="T49" fmla="*/ 4055 h 17638"/>
                <a:gd name="T50" fmla="*/ 5653 w 17775"/>
                <a:gd name="T51" fmla="*/ 819 h 17638"/>
                <a:gd name="T52" fmla="*/ 10839 w 17775"/>
                <a:gd name="T53" fmla="*/ 455 h 17638"/>
                <a:gd name="T54" fmla="*/ 14369 w 17775"/>
                <a:gd name="T55" fmla="*/ 2246 h 17638"/>
                <a:gd name="T56" fmla="*/ 16790 w 17775"/>
                <a:gd name="T57" fmla="*/ 5578 h 17638"/>
                <a:gd name="T58" fmla="*/ 17242 w 17775"/>
                <a:gd name="T59" fmla="*/ 10575 h 17638"/>
                <a:gd name="T60" fmla="*/ 16394 w 17775"/>
                <a:gd name="T61" fmla="*/ 12898 h 17638"/>
                <a:gd name="T62" fmla="*/ 11653 w 17775"/>
                <a:gd name="T63" fmla="*/ 16942 h 17638"/>
                <a:gd name="T64" fmla="*/ 8445 w 17775"/>
                <a:gd name="T65" fmla="*/ 17413 h 17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75" h="17638">
                  <a:moveTo>
                    <a:pt x="8363" y="17638"/>
                  </a:moveTo>
                  <a:lnTo>
                    <a:pt x="9213" y="17638"/>
                  </a:lnTo>
                  <a:cubicBezTo>
                    <a:pt x="9426" y="17611"/>
                    <a:pt x="9640" y="17596"/>
                    <a:pt x="9853" y="17572"/>
                  </a:cubicBezTo>
                  <a:cubicBezTo>
                    <a:pt x="11202" y="17414"/>
                    <a:pt x="12516" y="16940"/>
                    <a:pt x="13650" y="16189"/>
                  </a:cubicBezTo>
                  <a:cubicBezTo>
                    <a:pt x="15185" y="15184"/>
                    <a:pt x="16396" y="13690"/>
                    <a:pt x="17050" y="11975"/>
                  </a:cubicBezTo>
                  <a:cubicBezTo>
                    <a:pt x="17610" y="10512"/>
                    <a:pt x="17775" y="8898"/>
                    <a:pt x="17510" y="7354"/>
                  </a:cubicBezTo>
                  <a:cubicBezTo>
                    <a:pt x="17282" y="5973"/>
                    <a:pt x="16712" y="4649"/>
                    <a:pt x="15869" y="3532"/>
                  </a:cubicBezTo>
                  <a:cubicBezTo>
                    <a:pt x="14736" y="2018"/>
                    <a:pt x="13105" y="882"/>
                    <a:pt x="11287" y="357"/>
                  </a:cubicBezTo>
                  <a:cubicBezTo>
                    <a:pt x="10634" y="157"/>
                    <a:pt x="9954" y="73"/>
                    <a:pt x="9277" y="0"/>
                  </a:cubicBezTo>
                  <a:lnTo>
                    <a:pt x="8425" y="0"/>
                  </a:lnTo>
                  <a:cubicBezTo>
                    <a:pt x="7604" y="67"/>
                    <a:pt x="6782" y="195"/>
                    <a:pt x="6002" y="467"/>
                  </a:cubicBezTo>
                  <a:cubicBezTo>
                    <a:pt x="4506" y="967"/>
                    <a:pt x="3155" y="1885"/>
                    <a:pt x="2130" y="3083"/>
                  </a:cubicBezTo>
                  <a:cubicBezTo>
                    <a:pt x="1049" y="4333"/>
                    <a:pt x="336" y="5897"/>
                    <a:pt x="99" y="7533"/>
                  </a:cubicBezTo>
                  <a:cubicBezTo>
                    <a:pt x="52" y="7830"/>
                    <a:pt x="37" y="8131"/>
                    <a:pt x="0" y="8430"/>
                  </a:cubicBezTo>
                  <a:lnTo>
                    <a:pt x="0" y="9280"/>
                  </a:lnTo>
                  <a:cubicBezTo>
                    <a:pt x="43" y="9553"/>
                    <a:pt x="58" y="9829"/>
                    <a:pt x="99" y="10101"/>
                  </a:cubicBezTo>
                  <a:cubicBezTo>
                    <a:pt x="356" y="11896"/>
                    <a:pt x="1191" y="13601"/>
                    <a:pt x="2449" y="14906"/>
                  </a:cubicBezTo>
                  <a:cubicBezTo>
                    <a:pt x="3819" y="16353"/>
                    <a:pt x="5698" y="17308"/>
                    <a:pt x="7675" y="17558"/>
                  </a:cubicBezTo>
                  <a:cubicBezTo>
                    <a:pt x="7904" y="17590"/>
                    <a:pt x="8135" y="17601"/>
                    <a:pt x="8363" y="17638"/>
                  </a:cubicBezTo>
                  <a:moveTo>
                    <a:pt x="8445" y="17413"/>
                  </a:moveTo>
                  <a:cubicBezTo>
                    <a:pt x="7320" y="17365"/>
                    <a:pt x="6203" y="17097"/>
                    <a:pt x="5185" y="16616"/>
                  </a:cubicBezTo>
                  <a:cubicBezTo>
                    <a:pt x="4048" y="16092"/>
                    <a:pt x="3035" y="15307"/>
                    <a:pt x="2230" y="14349"/>
                  </a:cubicBezTo>
                  <a:cubicBezTo>
                    <a:pt x="1481" y="13462"/>
                    <a:pt x="919" y="12418"/>
                    <a:pt x="582" y="11308"/>
                  </a:cubicBezTo>
                  <a:cubicBezTo>
                    <a:pt x="176" y="9969"/>
                    <a:pt x="110" y="8530"/>
                    <a:pt x="377" y="7157"/>
                  </a:cubicBezTo>
                  <a:cubicBezTo>
                    <a:pt x="593" y="6052"/>
                    <a:pt x="1030" y="4991"/>
                    <a:pt x="1656" y="4055"/>
                  </a:cubicBezTo>
                  <a:cubicBezTo>
                    <a:pt x="2618" y="2604"/>
                    <a:pt x="4032" y="1456"/>
                    <a:pt x="5653" y="819"/>
                  </a:cubicBezTo>
                  <a:cubicBezTo>
                    <a:pt x="7289" y="164"/>
                    <a:pt x="9128" y="44"/>
                    <a:pt x="10839" y="455"/>
                  </a:cubicBezTo>
                  <a:cubicBezTo>
                    <a:pt x="12134" y="766"/>
                    <a:pt x="13353" y="1385"/>
                    <a:pt x="14369" y="2246"/>
                  </a:cubicBezTo>
                  <a:cubicBezTo>
                    <a:pt x="15429" y="3140"/>
                    <a:pt x="16267" y="4294"/>
                    <a:pt x="16790" y="5578"/>
                  </a:cubicBezTo>
                  <a:cubicBezTo>
                    <a:pt x="17433" y="7149"/>
                    <a:pt x="17586" y="8913"/>
                    <a:pt x="17242" y="10575"/>
                  </a:cubicBezTo>
                  <a:cubicBezTo>
                    <a:pt x="17076" y="11385"/>
                    <a:pt x="16787" y="12169"/>
                    <a:pt x="16394" y="12898"/>
                  </a:cubicBezTo>
                  <a:cubicBezTo>
                    <a:pt x="15391" y="14773"/>
                    <a:pt x="13664" y="16248"/>
                    <a:pt x="11653" y="16942"/>
                  </a:cubicBezTo>
                  <a:cubicBezTo>
                    <a:pt x="10628" y="17307"/>
                    <a:pt x="9531" y="17457"/>
                    <a:pt x="8445" y="174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29">
              <a:extLst>
                <a:ext uri="{FF2B5EF4-FFF2-40B4-BE49-F238E27FC236}">
                  <a16:creationId xmlns:a16="http://schemas.microsoft.com/office/drawing/2014/main" id="{E70AAE36-4625-416A-A90F-A3BCA40677E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96" y="346"/>
              <a:ext cx="158" cy="203"/>
            </a:xfrm>
            <a:custGeom>
              <a:avLst/>
              <a:gdLst>
                <a:gd name="T0" fmla="*/ 0 w 698"/>
                <a:gd name="T1" fmla="*/ 823 h 891"/>
                <a:gd name="T2" fmla="*/ 593 w 698"/>
                <a:gd name="T3" fmla="*/ 891 h 891"/>
                <a:gd name="T4" fmla="*/ 588 w 698"/>
                <a:gd name="T5" fmla="*/ 774 h 891"/>
                <a:gd name="T6" fmla="*/ 138 w 698"/>
                <a:gd name="T7" fmla="*/ 720 h 891"/>
                <a:gd name="T8" fmla="*/ 159 w 698"/>
                <a:gd name="T9" fmla="*/ 496 h 891"/>
                <a:gd name="T10" fmla="*/ 591 w 698"/>
                <a:gd name="T11" fmla="*/ 534 h 891"/>
                <a:gd name="T12" fmla="*/ 580 w 698"/>
                <a:gd name="T13" fmla="*/ 440 h 891"/>
                <a:gd name="T14" fmla="*/ 178 w 698"/>
                <a:gd name="T15" fmla="*/ 382 h 891"/>
                <a:gd name="T16" fmla="*/ 199 w 698"/>
                <a:gd name="T17" fmla="*/ 139 h 891"/>
                <a:gd name="T18" fmla="*/ 698 w 698"/>
                <a:gd name="T19" fmla="*/ 184 h 891"/>
                <a:gd name="T20" fmla="*/ 695 w 698"/>
                <a:gd name="T21" fmla="*/ 71 h 891"/>
                <a:gd name="T22" fmla="*/ 93 w 698"/>
                <a:gd name="T23" fmla="*/ 0 h 891"/>
                <a:gd name="T24" fmla="*/ 0 w 698"/>
                <a:gd name="T25" fmla="*/ 823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891">
                  <a:moveTo>
                    <a:pt x="0" y="823"/>
                  </a:moveTo>
                  <a:cubicBezTo>
                    <a:pt x="197" y="848"/>
                    <a:pt x="395" y="867"/>
                    <a:pt x="593" y="891"/>
                  </a:cubicBezTo>
                  <a:cubicBezTo>
                    <a:pt x="591" y="862"/>
                    <a:pt x="589" y="804"/>
                    <a:pt x="588" y="774"/>
                  </a:cubicBezTo>
                  <a:cubicBezTo>
                    <a:pt x="438" y="753"/>
                    <a:pt x="288" y="739"/>
                    <a:pt x="138" y="720"/>
                  </a:cubicBezTo>
                  <a:cubicBezTo>
                    <a:pt x="145" y="645"/>
                    <a:pt x="151" y="570"/>
                    <a:pt x="159" y="496"/>
                  </a:cubicBezTo>
                  <a:cubicBezTo>
                    <a:pt x="302" y="511"/>
                    <a:pt x="445" y="544"/>
                    <a:pt x="591" y="534"/>
                  </a:cubicBezTo>
                  <a:cubicBezTo>
                    <a:pt x="630" y="496"/>
                    <a:pt x="627" y="465"/>
                    <a:pt x="580" y="440"/>
                  </a:cubicBezTo>
                  <a:cubicBezTo>
                    <a:pt x="449" y="404"/>
                    <a:pt x="313" y="397"/>
                    <a:pt x="178" y="382"/>
                  </a:cubicBezTo>
                  <a:cubicBezTo>
                    <a:pt x="185" y="301"/>
                    <a:pt x="192" y="220"/>
                    <a:pt x="199" y="139"/>
                  </a:cubicBezTo>
                  <a:cubicBezTo>
                    <a:pt x="366" y="145"/>
                    <a:pt x="531" y="172"/>
                    <a:pt x="698" y="184"/>
                  </a:cubicBezTo>
                  <a:cubicBezTo>
                    <a:pt x="697" y="156"/>
                    <a:pt x="696" y="99"/>
                    <a:pt x="695" y="71"/>
                  </a:cubicBezTo>
                  <a:cubicBezTo>
                    <a:pt x="495" y="45"/>
                    <a:pt x="294" y="22"/>
                    <a:pt x="93" y="0"/>
                  </a:cubicBezTo>
                  <a:cubicBezTo>
                    <a:pt x="59" y="274"/>
                    <a:pt x="13" y="547"/>
                    <a:pt x="0" y="8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30">
              <a:extLst>
                <a:ext uri="{FF2B5EF4-FFF2-40B4-BE49-F238E27FC236}">
                  <a16:creationId xmlns:a16="http://schemas.microsoft.com/office/drawing/2014/main" id="{2613FE05-3EF5-4211-9BE0-2E149E6949D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629" y="354"/>
              <a:ext cx="122" cy="195"/>
            </a:xfrm>
            <a:custGeom>
              <a:avLst/>
              <a:gdLst>
                <a:gd name="T0" fmla="*/ 405 w 535"/>
                <a:gd name="T1" fmla="*/ 854 h 856"/>
                <a:gd name="T2" fmla="*/ 535 w 535"/>
                <a:gd name="T3" fmla="*/ 856 h 856"/>
                <a:gd name="T4" fmla="*/ 459 w 535"/>
                <a:gd name="T5" fmla="*/ 191 h 856"/>
                <a:gd name="T6" fmla="*/ 105 w 535"/>
                <a:gd name="T7" fmla="*/ 74 h 856"/>
                <a:gd name="T8" fmla="*/ 0 w 535"/>
                <a:gd name="T9" fmla="*/ 318 h 856"/>
                <a:gd name="T10" fmla="*/ 110 w 535"/>
                <a:gd name="T11" fmla="*/ 327 h 856"/>
                <a:gd name="T12" fmla="*/ 179 w 535"/>
                <a:gd name="T13" fmla="*/ 165 h 856"/>
                <a:gd name="T14" fmla="*/ 322 w 535"/>
                <a:gd name="T15" fmla="*/ 161 h 856"/>
                <a:gd name="T16" fmla="*/ 405 w 535"/>
                <a:gd name="T17" fmla="*/ 85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856">
                  <a:moveTo>
                    <a:pt x="405" y="854"/>
                  </a:moveTo>
                  <a:cubicBezTo>
                    <a:pt x="448" y="855"/>
                    <a:pt x="491" y="856"/>
                    <a:pt x="535" y="856"/>
                  </a:cubicBezTo>
                  <a:cubicBezTo>
                    <a:pt x="514" y="634"/>
                    <a:pt x="505" y="409"/>
                    <a:pt x="459" y="191"/>
                  </a:cubicBezTo>
                  <a:cubicBezTo>
                    <a:pt x="429" y="33"/>
                    <a:pt x="224" y="0"/>
                    <a:pt x="105" y="74"/>
                  </a:cubicBezTo>
                  <a:cubicBezTo>
                    <a:pt x="19" y="122"/>
                    <a:pt x="22" y="233"/>
                    <a:pt x="0" y="318"/>
                  </a:cubicBezTo>
                  <a:cubicBezTo>
                    <a:pt x="37" y="321"/>
                    <a:pt x="73" y="324"/>
                    <a:pt x="110" y="327"/>
                  </a:cubicBezTo>
                  <a:cubicBezTo>
                    <a:pt x="131" y="272"/>
                    <a:pt x="147" y="215"/>
                    <a:pt x="179" y="165"/>
                  </a:cubicBezTo>
                  <a:cubicBezTo>
                    <a:pt x="226" y="156"/>
                    <a:pt x="274" y="161"/>
                    <a:pt x="322" y="161"/>
                  </a:cubicBezTo>
                  <a:cubicBezTo>
                    <a:pt x="369" y="389"/>
                    <a:pt x="390" y="622"/>
                    <a:pt x="405" y="8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31">
              <a:extLst>
                <a:ext uri="{FF2B5EF4-FFF2-40B4-BE49-F238E27FC236}">
                  <a16:creationId xmlns:a16="http://schemas.microsoft.com/office/drawing/2014/main" id="{577CC46F-7B2E-4864-B134-27D4225B99E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788" y="370"/>
              <a:ext cx="61" cy="186"/>
            </a:xfrm>
            <a:custGeom>
              <a:avLst/>
              <a:gdLst>
                <a:gd name="T0" fmla="*/ 146 w 267"/>
                <a:gd name="T1" fmla="*/ 803 h 819"/>
                <a:gd name="T2" fmla="*/ 267 w 267"/>
                <a:gd name="T3" fmla="*/ 819 h 819"/>
                <a:gd name="T4" fmla="*/ 117 w 267"/>
                <a:gd name="T5" fmla="*/ 0 h 819"/>
                <a:gd name="T6" fmla="*/ 0 w 267"/>
                <a:gd name="T7" fmla="*/ 3 h 819"/>
                <a:gd name="T8" fmla="*/ 146 w 267"/>
                <a:gd name="T9" fmla="*/ 8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819">
                  <a:moveTo>
                    <a:pt x="146" y="803"/>
                  </a:moveTo>
                  <a:cubicBezTo>
                    <a:pt x="176" y="807"/>
                    <a:pt x="237" y="815"/>
                    <a:pt x="267" y="819"/>
                  </a:cubicBezTo>
                  <a:cubicBezTo>
                    <a:pt x="228" y="544"/>
                    <a:pt x="162" y="274"/>
                    <a:pt x="117" y="0"/>
                  </a:cubicBezTo>
                  <a:cubicBezTo>
                    <a:pt x="78" y="1"/>
                    <a:pt x="39" y="2"/>
                    <a:pt x="0" y="3"/>
                  </a:cubicBezTo>
                  <a:cubicBezTo>
                    <a:pt x="28" y="272"/>
                    <a:pt x="85" y="539"/>
                    <a:pt x="146" y="8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32">
              <a:extLst>
                <a:ext uri="{FF2B5EF4-FFF2-40B4-BE49-F238E27FC236}">
                  <a16:creationId xmlns:a16="http://schemas.microsoft.com/office/drawing/2014/main" id="{91ED43EA-0007-46FF-829D-BB12A393E07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65" y="387"/>
              <a:ext cx="210" cy="212"/>
            </a:xfrm>
            <a:custGeom>
              <a:avLst/>
              <a:gdLst>
                <a:gd name="T0" fmla="*/ 88 w 924"/>
                <a:gd name="T1" fmla="*/ 711 h 931"/>
                <a:gd name="T2" fmla="*/ 546 w 924"/>
                <a:gd name="T3" fmla="*/ 904 h 931"/>
                <a:gd name="T4" fmla="*/ 758 w 924"/>
                <a:gd name="T5" fmla="*/ 740 h 931"/>
                <a:gd name="T6" fmla="*/ 668 w 924"/>
                <a:gd name="T7" fmla="*/ 688 h 931"/>
                <a:gd name="T8" fmla="*/ 308 w 924"/>
                <a:gd name="T9" fmla="*/ 766 h 931"/>
                <a:gd name="T10" fmla="*/ 310 w 924"/>
                <a:gd name="T11" fmla="*/ 214 h 931"/>
                <a:gd name="T12" fmla="*/ 717 w 924"/>
                <a:gd name="T13" fmla="*/ 291 h 931"/>
                <a:gd name="T14" fmla="*/ 718 w 924"/>
                <a:gd name="T15" fmla="*/ 442 h 931"/>
                <a:gd name="T16" fmla="*/ 475 w 924"/>
                <a:gd name="T17" fmla="*/ 394 h 931"/>
                <a:gd name="T18" fmla="*/ 455 w 924"/>
                <a:gd name="T19" fmla="*/ 505 h 931"/>
                <a:gd name="T20" fmla="*/ 804 w 924"/>
                <a:gd name="T21" fmla="*/ 586 h 931"/>
                <a:gd name="T22" fmla="*/ 806 w 924"/>
                <a:gd name="T23" fmla="*/ 202 h 931"/>
                <a:gd name="T24" fmla="*/ 222 w 924"/>
                <a:gd name="T25" fmla="*/ 125 h 931"/>
                <a:gd name="T26" fmla="*/ 88 w 924"/>
                <a:gd name="T27" fmla="*/ 71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931">
                  <a:moveTo>
                    <a:pt x="88" y="711"/>
                  </a:moveTo>
                  <a:cubicBezTo>
                    <a:pt x="175" y="871"/>
                    <a:pt x="375" y="931"/>
                    <a:pt x="546" y="904"/>
                  </a:cubicBezTo>
                  <a:cubicBezTo>
                    <a:pt x="644" y="898"/>
                    <a:pt x="697" y="804"/>
                    <a:pt x="758" y="740"/>
                  </a:cubicBezTo>
                  <a:cubicBezTo>
                    <a:pt x="736" y="727"/>
                    <a:pt x="691" y="701"/>
                    <a:pt x="668" y="688"/>
                  </a:cubicBezTo>
                  <a:cubicBezTo>
                    <a:pt x="577" y="788"/>
                    <a:pt x="432" y="835"/>
                    <a:pt x="308" y="766"/>
                  </a:cubicBezTo>
                  <a:cubicBezTo>
                    <a:pt x="109" y="651"/>
                    <a:pt x="149" y="343"/>
                    <a:pt x="310" y="214"/>
                  </a:cubicBezTo>
                  <a:cubicBezTo>
                    <a:pt x="441" y="144"/>
                    <a:pt x="619" y="179"/>
                    <a:pt x="717" y="291"/>
                  </a:cubicBezTo>
                  <a:cubicBezTo>
                    <a:pt x="723" y="341"/>
                    <a:pt x="719" y="392"/>
                    <a:pt x="718" y="442"/>
                  </a:cubicBezTo>
                  <a:cubicBezTo>
                    <a:pt x="636" y="427"/>
                    <a:pt x="556" y="410"/>
                    <a:pt x="475" y="394"/>
                  </a:cubicBezTo>
                  <a:cubicBezTo>
                    <a:pt x="468" y="431"/>
                    <a:pt x="462" y="468"/>
                    <a:pt x="455" y="505"/>
                  </a:cubicBezTo>
                  <a:cubicBezTo>
                    <a:pt x="572" y="531"/>
                    <a:pt x="687" y="561"/>
                    <a:pt x="804" y="586"/>
                  </a:cubicBezTo>
                  <a:cubicBezTo>
                    <a:pt x="814" y="463"/>
                    <a:pt x="924" y="301"/>
                    <a:pt x="806" y="202"/>
                  </a:cubicBezTo>
                  <a:cubicBezTo>
                    <a:pt x="655" y="57"/>
                    <a:pt x="402" y="0"/>
                    <a:pt x="222" y="125"/>
                  </a:cubicBezTo>
                  <a:cubicBezTo>
                    <a:pt x="47" y="254"/>
                    <a:pt x="0" y="518"/>
                    <a:pt x="88" y="7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33">
              <a:extLst>
                <a:ext uri="{FF2B5EF4-FFF2-40B4-BE49-F238E27FC236}">
                  <a16:creationId xmlns:a16="http://schemas.microsoft.com/office/drawing/2014/main" id="{8E705CB1-50BF-4D8D-931A-8015A5CA16C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864" y="392"/>
              <a:ext cx="120" cy="207"/>
            </a:xfrm>
            <a:custGeom>
              <a:avLst/>
              <a:gdLst>
                <a:gd name="T0" fmla="*/ 192 w 529"/>
                <a:gd name="T1" fmla="*/ 911 h 911"/>
                <a:gd name="T2" fmla="*/ 314 w 529"/>
                <a:gd name="T3" fmla="*/ 901 h 911"/>
                <a:gd name="T4" fmla="*/ 159 w 529"/>
                <a:gd name="T5" fmla="*/ 205 h 911"/>
                <a:gd name="T6" fmla="*/ 529 w 529"/>
                <a:gd name="T7" fmla="*/ 109 h 911"/>
                <a:gd name="T8" fmla="*/ 514 w 529"/>
                <a:gd name="T9" fmla="*/ 0 h 911"/>
                <a:gd name="T10" fmla="*/ 0 w 529"/>
                <a:gd name="T11" fmla="*/ 127 h 911"/>
                <a:gd name="T12" fmla="*/ 192 w 529"/>
                <a:gd name="T13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911">
                  <a:moveTo>
                    <a:pt x="192" y="911"/>
                  </a:moveTo>
                  <a:cubicBezTo>
                    <a:pt x="223" y="908"/>
                    <a:pt x="284" y="903"/>
                    <a:pt x="314" y="901"/>
                  </a:cubicBezTo>
                  <a:cubicBezTo>
                    <a:pt x="273" y="666"/>
                    <a:pt x="193" y="440"/>
                    <a:pt x="159" y="205"/>
                  </a:cubicBezTo>
                  <a:cubicBezTo>
                    <a:pt x="283" y="174"/>
                    <a:pt x="406" y="142"/>
                    <a:pt x="529" y="109"/>
                  </a:cubicBezTo>
                  <a:cubicBezTo>
                    <a:pt x="525" y="82"/>
                    <a:pt x="518" y="27"/>
                    <a:pt x="514" y="0"/>
                  </a:cubicBezTo>
                  <a:cubicBezTo>
                    <a:pt x="340" y="34"/>
                    <a:pt x="170" y="81"/>
                    <a:pt x="0" y="127"/>
                  </a:cubicBezTo>
                  <a:cubicBezTo>
                    <a:pt x="61" y="389"/>
                    <a:pt x="131" y="649"/>
                    <a:pt x="192" y="9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34">
              <a:extLst>
                <a:ext uri="{FF2B5EF4-FFF2-40B4-BE49-F238E27FC236}">
                  <a16:creationId xmlns:a16="http://schemas.microsoft.com/office/drawing/2014/main" id="{5A659806-E430-4C64-977E-A57E87F3794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9" y="443"/>
              <a:ext cx="91" cy="178"/>
            </a:xfrm>
            <a:custGeom>
              <a:avLst/>
              <a:gdLst>
                <a:gd name="T0" fmla="*/ 274 w 400"/>
                <a:gd name="T1" fmla="*/ 779 h 784"/>
                <a:gd name="T2" fmla="*/ 400 w 400"/>
                <a:gd name="T3" fmla="*/ 783 h 784"/>
                <a:gd name="T4" fmla="*/ 126 w 400"/>
                <a:gd name="T5" fmla="*/ 0 h 784"/>
                <a:gd name="T6" fmla="*/ 0 w 400"/>
                <a:gd name="T7" fmla="*/ 15 h 784"/>
                <a:gd name="T8" fmla="*/ 274 w 400"/>
                <a:gd name="T9" fmla="*/ 779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784">
                  <a:moveTo>
                    <a:pt x="274" y="779"/>
                  </a:moveTo>
                  <a:cubicBezTo>
                    <a:pt x="316" y="784"/>
                    <a:pt x="358" y="783"/>
                    <a:pt x="400" y="783"/>
                  </a:cubicBezTo>
                  <a:cubicBezTo>
                    <a:pt x="324" y="516"/>
                    <a:pt x="213" y="262"/>
                    <a:pt x="126" y="0"/>
                  </a:cubicBezTo>
                  <a:cubicBezTo>
                    <a:pt x="84" y="5"/>
                    <a:pt x="42" y="10"/>
                    <a:pt x="0" y="15"/>
                  </a:cubicBezTo>
                  <a:cubicBezTo>
                    <a:pt x="80" y="273"/>
                    <a:pt x="179" y="525"/>
                    <a:pt x="274" y="7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35">
              <a:extLst>
                <a:ext uri="{FF2B5EF4-FFF2-40B4-BE49-F238E27FC236}">
                  <a16:creationId xmlns:a16="http://schemas.microsoft.com/office/drawing/2014/main" id="{C6E698AB-D421-44E9-9E03-67500BEDAE3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69" y="446"/>
              <a:ext cx="193" cy="221"/>
            </a:xfrm>
            <a:custGeom>
              <a:avLst/>
              <a:gdLst>
                <a:gd name="T0" fmla="*/ 0 w 850"/>
                <a:gd name="T1" fmla="*/ 771 h 970"/>
                <a:gd name="T2" fmla="*/ 537 w 850"/>
                <a:gd name="T3" fmla="*/ 970 h 970"/>
                <a:gd name="T4" fmla="*/ 614 w 850"/>
                <a:gd name="T5" fmla="*/ 892 h 970"/>
                <a:gd name="T6" fmla="*/ 156 w 850"/>
                <a:gd name="T7" fmla="*/ 701 h 970"/>
                <a:gd name="T8" fmla="*/ 237 w 850"/>
                <a:gd name="T9" fmla="*/ 503 h 970"/>
                <a:gd name="T10" fmla="*/ 659 w 850"/>
                <a:gd name="T11" fmla="*/ 652 h 970"/>
                <a:gd name="T12" fmla="*/ 677 w 850"/>
                <a:gd name="T13" fmla="*/ 540 h 970"/>
                <a:gd name="T14" fmla="*/ 287 w 850"/>
                <a:gd name="T15" fmla="*/ 389 h 970"/>
                <a:gd name="T16" fmla="*/ 365 w 850"/>
                <a:gd name="T17" fmla="*/ 149 h 970"/>
                <a:gd name="T18" fmla="*/ 843 w 850"/>
                <a:gd name="T19" fmla="*/ 327 h 970"/>
                <a:gd name="T20" fmla="*/ 850 w 850"/>
                <a:gd name="T21" fmla="*/ 205 h 970"/>
                <a:gd name="T22" fmla="*/ 290 w 850"/>
                <a:gd name="T23" fmla="*/ 0 h 970"/>
                <a:gd name="T24" fmla="*/ 0 w 850"/>
                <a:gd name="T25" fmla="*/ 77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0" h="970">
                  <a:moveTo>
                    <a:pt x="0" y="771"/>
                  </a:moveTo>
                  <a:cubicBezTo>
                    <a:pt x="180" y="834"/>
                    <a:pt x="353" y="918"/>
                    <a:pt x="537" y="970"/>
                  </a:cubicBezTo>
                  <a:cubicBezTo>
                    <a:pt x="557" y="951"/>
                    <a:pt x="595" y="911"/>
                    <a:pt x="614" y="892"/>
                  </a:cubicBezTo>
                  <a:cubicBezTo>
                    <a:pt x="465" y="820"/>
                    <a:pt x="308" y="765"/>
                    <a:pt x="156" y="701"/>
                  </a:cubicBezTo>
                  <a:cubicBezTo>
                    <a:pt x="183" y="635"/>
                    <a:pt x="210" y="569"/>
                    <a:pt x="237" y="503"/>
                  </a:cubicBezTo>
                  <a:cubicBezTo>
                    <a:pt x="381" y="545"/>
                    <a:pt x="519" y="600"/>
                    <a:pt x="659" y="652"/>
                  </a:cubicBezTo>
                  <a:cubicBezTo>
                    <a:pt x="663" y="624"/>
                    <a:pt x="672" y="568"/>
                    <a:pt x="677" y="540"/>
                  </a:cubicBezTo>
                  <a:cubicBezTo>
                    <a:pt x="547" y="490"/>
                    <a:pt x="417" y="440"/>
                    <a:pt x="287" y="389"/>
                  </a:cubicBezTo>
                  <a:cubicBezTo>
                    <a:pt x="312" y="309"/>
                    <a:pt x="339" y="229"/>
                    <a:pt x="365" y="149"/>
                  </a:cubicBezTo>
                  <a:cubicBezTo>
                    <a:pt x="525" y="207"/>
                    <a:pt x="681" y="274"/>
                    <a:pt x="843" y="327"/>
                  </a:cubicBezTo>
                  <a:cubicBezTo>
                    <a:pt x="845" y="286"/>
                    <a:pt x="848" y="246"/>
                    <a:pt x="850" y="205"/>
                  </a:cubicBezTo>
                  <a:cubicBezTo>
                    <a:pt x="662" y="142"/>
                    <a:pt x="479" y="64"/>
                    <a:pt x="290" y="0"/>
                  </a:cubicBezTo>
                  <a:cubicBezTo>
                    <a:pt x="196" y="258"/>
                    <a:pt x="90" y="512"/>
                    <a:pt x="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36">
              <a:extLst>
                <a:ext uri="{FF2B5EF4-FFF2-40B4-BE49-F238E27FC236}">
                  <a16:creationId xmlns:a16="http://schemas.microsoft.com/office/drawing/2014/main" id="{5298D18B-DD93-483C-92C4-14A84126CF3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96" y="468"/>
              <a:ext cx="206" cy="233"/>
            </a:xfrm>
            <a:custGeom>
              <a:avLst/>
              <a:gdLst>
                <a:gd name="T0" fmla="*/ 318 w 908"/>
                <a:gd name="T1" fmla="*/ 1027 h 1027"/>
                <a:gd name="T2" fmla="*/ 432 w 908"/>
                <a:gd name="T3" fmla="*/ 903 h 1027"/>
                <a:gd name="T4" fmla="*/ 576 w 908"/>
                <a:gd name="T5" fmla="*/ 266 h 1027"/>
                <a:gd name="T6" fmla="*/ 791 w 908"/>
                <a:gd name="T7" fmla="*/ 796 h 1027"/>
                <a:gd name="T8" fmla="*/ 908 w 908"/>
                <a:gd name="T9" fmla="*/ 782 h 1027"/>
                <a:gd name="T10" fmla="*/ 600 w 908"/>
                <a:gd name="T11" fmla="*/ 0 h 1027"/>
                <a:gd name="T12" fmla="*/ 493 w 908"/>
                <a:gd name="T13" fmla="*/ 48 h 1027"/>
                <a:gd name="T14" fmla="*/ 337 w 908"/>
                <a:gd name="T15" fmla="*/ 749 h 1027"/>
                <a:gd name="T16" fmla="*/ 104 w 908"/>
                <a:gd name="T17" fmla="*/ 204 h 1027"/>
                <a:gd name="T18" fmla="*/ 0 w 908"/>
                <a:gd name="T19" fmla="*/ 262 h 1027"/>
                <a:gd name="T20" fmla="*/ 318 w 908"/>
                <a:gd name="T21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8" h="1027">
                  <a:moveTo>
                    <a:pt x="318" y="1027"/>
                  </a:moveTo>
                  <a:cubicBezTo>
                    <a:pt x="359" y="989"/>
                    <a:pt x="422" y="964"/>
                    <a:pt x="432" y="903"/>
                  </a:cubicBezTo>
                  <a:cubicBezTo>
                    <a:pt x="484" y="691"/>
                    <a:pt x="514" y="475"/>
                    <a:pt x="576" y="266"/>
                  </a:cubicBezTo>
                  <a:cubicBezTo>
                    <a:pt x="647" y="443"/>
                    <a:pt x="723" y="618"/>
                    <a:pt x="791" y="796"/>
                  </a:cubicBezTo>
                  <a:cubicBezTo>
                    <a:pt x="820" y="793"/>
                    <a:pt x="879" y="785"/>
                    <a:pt x="908" y="782"/>
                  </a:cubicBezTo>
                  <a:cubicBezTo>
                    <a:pt x="822" y="515"/>
                    <a:pt x="705" y="260"/>
                    <a:pt x="600" y="0"/>
                  </a:cubicBezTo>
                  <a:cubicBezTo>
                    <a:pt x="573" y="12"/>
                    <a:pt x="520" y="36"/>
                    <a:pt x="493" y="48"/>
                  </a:cubicBezTo>
                  <a:cubicBezTo>
                    <a:pt x="438" y="281"/>
                    <a:pt x="392" y="516"/>
                    <a:pt x="337" y="749"/>
                  </a:cubicBezTo>
                  <a:cubicBezTo>
                    <a:pt x="254" y="569"/>
                    <a:pt x="187" y="383"/>
                    <a:pt x="104" y="204"/>
                  </a:cubicBezTo>
                  <a:cubicBezTo>
                    <a:pt x="78" y="219"/>
                    <a:pt x="26" y="248"/>
                    <a:pt x="0" y="262"/>
                  </a:cubicBezTo>
                  <a:cubicBezTo>
                    <a:pt x="107" y="517"/>
                    <a:pt x="201" y="777"/>
                    <a:pt x="318" y="10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37">
              <a:extLst>
                <a:ext uri="{FF2B5EF4-FFF2-40B4-BE49-F238E27FC236}">
                  <a16:creationId xmlns:a16="http://schemas.microsoft.com/office/drawing/2014/main" id="{38540AC8-E1B1-40D7-A694-EF25A42C03F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13" y="561"/>
              <a:ext cx="189" cy="180"/>
            </a:xfrm>
            <a:custGeom>
              <a:avLst/>
              <a:gdLst>
                <a:gd name="T0" fmla="*/ 0 w 833"/>
                <a:gd name="T1" fmla="*/ 738 h 794"/>
                <a:gd name="T2" fmla="*/ 110 w 833"/>
                <a:gd name="T3" fmla="*/ 794 h 794"/>
                <a:gd name="T4" fmla="*/ 428 w 833"/>
                <a:gd name="T5" fmla="*/ 167 h 794"/>
                <a:gd name="T6" fmla="*/ 791 w 833"/>
                <a:gd name="T7" fmla="*/ 339 h 794"/>
                <a:gd name="T8" fmla="*/ 833 w 833"/>
                <a:gd name="T9" fmla="*/ 236 h 794"/>
                <a:gd name="T10" fmla="*/ 371 w 833"/>
                <a:gd name="T11" fmla="*/ 0 h 794"/>
                <a:gd name="T12" fmla="*/ 0 w 833"/>
                <a:gd name="T13" fmla="*/ 73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794">
                  <a:moveTo>
                    <a:pt x="0" y="738"/>
                  </a:moveTo>
                  <a:cubicBezTo>
                    <a:pt x="37" y="757"/>
                    <a:pt x="74" y="776"/>
                    <a:pt x="110" y="794"/>
                  </a:cubicBezTo>
                  <a:cubicBezTo>
                    <a:pt x="218" y="586"/>
                    <a:pt x="326" y="378"/>
                    <a:pt x="428" y="167"/>
                  </a:cubicBezTo>
                  <a:cubicBezTo>
                    <a:pt x="551" y="221"/>
                    <a:pt x="670" y="282"/>
                    <a:pt x="791" y="339"/>
                  </a:cubicBezTo>
                  <a:cubicBezTo>
                    <a:pt x="805" y="305"/>
                    <a:pt x="819" y="271"/>
                    <a:pt x="833" y="236"/>
                  </a:cubicBezTo>
                  <a:cubicBezTo>
                    <a:pt x="678" y="158"/>
                    <a:pt x="524" y="81"/>
                    <a:pt x="371" y="0"/>
                  </a:cubicBezTo>
                  <a:cubicBezTo>
                    <a:pt x="248" y="246"/>
                    <a:pt x="122" y="491"/>
                    <a:pt x="0" y="7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38">
              <a:extLst>
                <a:ext uri="{FF2B5EF4-FFF2-40B4-BE49-F238E27FC236}">
                  <a16:creationId xmlns:a16="http://schemas.microsoft.com/office/drawing/2014/main" id="{31C49E9C-712F-4E7F-8093-ACBB9D59A59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2" y="634"/>
              <a:ext cx="217" cy="223"/>
            </a:xfrm>
            <a:custGeom>
              <a:avLst/>
              <a:gdLst>
                <a:gd name="T0" fmla="*/ 65 w 957"/>
                <a:gd name="T1" fmla="*/ 435 h 981"/>
                <a:gd name="T2" fmla="*/ 410 w 957"/>
                <a:gd name="T3" fmla="*/ 981 h 981"/>
                <a:gd name="T4" fmla="*/ 513 w 957"/>
                <a:gd name="T5" fmla="*/ 917 h 981"/>
                <a:gd name="T6" fmla="*/ 211 w 957"/>
                <a:gd name="T7" fmla="*/ 449 h 981"/>
                <a:gd name="T8" fmla="*/ 521 w 957"/>
                <a:gd name="T9" fmla="*/ 217 h 981"/>
                <a:gd name="T10" fmla="*/ 843 w 957"/>
                <a:gd name="T11" fmla="*/ 674 h 981"/>
                <a:gd name="T12" fmla="*/ 957 w 957"/>
                <a:gd name="T13" fmla="*/ 625 h 981"/>
                <a:gd name="T14" fmla="*/ 628 w 957"/>
                <a:gd name="T15" fmla="*/ 146 h 981"/>
                <a:gd name="T16" fmla="*/ 294 w 957"/>
                <a:gd name="T17" fmla="*/ 61 h 981"/>
                <a:gd name="T18" fmla="*/ 65 w 957"/>
                <a:gd name="T19" fmla="*/ 43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981">
                  <a:moveTo>
                    <a:pt x="65" y="435"/>
                  </a:moveTo>
                  <a:cubicBezTo>
                    <a:pt x="150" y="634"/>
                    <a:pt x="293" y="801"/>
                    <a:pt x="410" y="981"/>
                  </a:cubicBezTo>
                  <a:cubicBezTo>
                    <a:pt x="436" y="965"/>
                    <a:pt x="487" y="933"/>
                    <a:pt x="513" y="917"/>
                  </a:cubicBezTo>
                  <a:cubicBezTo>
                    <a:pt x="419" y="757"/>
                    <a:pt x="301" y="612"/>
                    <a:pt x="211" y="449"/>
                  </a:cubicBezTo>
                  <a:cubicBezTo>
                    <a:pt x="86" y="279"/>
                    <a:pt x="394" y="50"/>
                    <a:pt x="521" y="217"/>
                  </a:cubicBezTo>
                  <a:cubicBezTo>
                    <a:pt x="643" y="359"/>
                    <a:pt x="723" y="531"/>
                    <a:pt x="843" y="674"/>
                  </a:cubicBezTo>
                  <a:cubicBezTo>
                    <a:pt x="882" y="660"/>
                    <a:pt x="920" y="642"/>
                    <a:pt x="957" y="625"/>
                  </a:cubicBezTo>
                  <a:cubicBezTo>
                    <a:pt x="848" y="465"/>
                    <a:pt x="745" y="300"/>
                    <a:pt x="628" y="146"/>
                  </a:cubicBezTo>
                  <a:cubicBezTo>
                    <a:pt x="553" y="44"/>
                    <a:pt x="408" y="0"/>
                    <a:pt x="294" y="61"/>
                  </a:cubicBezTo>
                  <a:cubicBezTo>
                    <a:pt x="156" y="122"/>
                    <a:pt x="0" y="270"/>
                    <a:pt x="65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39">
              <a:extLst>
                <a:ext uri="{FF2B5EF4-FFF2-40B4-BE49-F238E27FC236}">
                  <a16:creationId xmlns:a16="http://schemas.microsoft.com/office/drawing/2014/main" id="{DBEB14D5-B9A5-41AE-A7B6-6338930DEC2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64" y="656"/>
              <a:ext cx="201" cy="169"/>
            </a:xfrm>
            <a:custGeom>
              <a:avLst/>
              <a:gdLst>
                <a:gd name="T0" fmla="*/ 0 w 885"/>
                <a:gd name="T1" fmla="*/ 703 h 746"/>
                <a:gd name="T2" fmla="*/ 112 w 885"/>
                <a:gd name="T3" fmla="*/ 746 h 746"/>
                <a:gd name="T4" fmla="*/ 494 w 885"/>
                <a:gd name="T5" fmla="*/ 166 h 746"/>
                <a:gd name="T6" fmla="*/ 827 w 885"/>
                <a:gd name="T7" fmla="*/ 378 h 746"/>
                <a:gd name="T8" fmla="*/ 885 w 885"/>
                <a:gd name="T9" fmla="*/ 275 h 746"/>
                <a:gd name="T10" fmla="*/ 450 w 885"/>
                <a:gd name="T11" fmla="*/ 0 h 746"/>
                <a:gd name="T12" fmla="*/ 0 w 885"/>
                <a:gd name="T13" fmla="*/ 7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5" h="746">
                  <a:moveTo>
                    <a:pt x="0" y="703"/>
                  </a:moveTo>
                  <a:cubicBezTo>
                    <a:pt x="37" y="717"/>
                    <a:pt x="75" y="732"/>
                    <a:pt x="112" y="746"/>
                  </a:cubicBezTo>
                  <a:cubicBezTo>
                    <a:pt x="240" y="553"/>
                    <a:pt x="362" y="357"/>
                    <a:pt x="494" y="166"/>
                  </a:cubicBezTo>
                  <a:cubicBezTo>
                    <a:pt x="605" y="236"/>
                    <a:pt x="717" y="306"/>
                    <a:pt x="827" y="378"/>
                  </a:cubicBezTo>
                  <a:cubicBezTo>
                    <a:pt x="846" y="344"/>
                    <a:pt x="866" y="309"/>
                    <a:pt x="885" y="275"/>
                  </a:cubicBezTo>
                  <a:cubicBezTo>
                    <a:pt x="736" y="189"/>
                    <a:pt x="596" y="89"/>
                    <a:pt x="450" y="0"/>
                  </a:cubicBezTo>
                  <a:cubicBezTo>
                    <a:pt x="294" y="230"/>
                    <a:pt x="137" y="461"/>
                    <a:pt x="0" y="7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40">
              <a:extLst>
                <a:ext uri="{FF2B5EF4-FFF2-40B4-BE49-F238E27FC236}">
                  <a16:creationId xmlns:a16="http://schemas.microsoft.com/office/drawing/2014/main" id="{70835BAD-7C99-4E0F-8EF5-74B605182D0E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59" y="651"/>
              <a:ext cx="3081" cy="2793"/>
            </a:xfrm>
            <a:custGeom>
              <a:avLst/>
              <a:gdLst>
                <a:gd name="T0" fmla="*/ 8748 w 13572"/>
                <a:gd name="T1" fmla="*/ 11815 h 12304"/>
                <a:gd name="T2" fmla="*/ 12728 w 13572"/>
                <a:gd name="T3" fmla="*/ 6625 h 12304"/>
                <a:gd name="T4" fmla="*/ 11587 w 13572"/>
                <a:gd name="T5" fmla="*/ 9323 h 12304"/>
                <a:gd name="T6" fmla="*/ 7139 w 13572"/>
                <a:gd name="T7" fmla="*/ 11959 h 12304"/>
                <a:gd name="T8" fmla="*/ 1222 w 13572"/>
                <a:gd name="T9" fmla="*/ 8183 h 12304"/>
                <a:gd name="T10" fmla="*/ 1987 w 13572"/>
                <a:gd name="T11" fmla="*/ 5738 h 12304"/>
                <a:gd name="T12" fmla="*/ 4214 w 13572"/>
                <a:gd name="T13" fmla="*/ 5550 h 12304"/>
                <a:gd name="T14" fmla="*/ 8786 w 13572"/>
                <a:gd name="T15" fmla="*/ 4954 h 12304"/>
                <a:gd name="T16" fmla="*/ 9679 w 13572"/>
                <a:gd name="T17" fmla="*/ 5706 h 12304"/>
                <a:gd name="T18" fmla="*/ 13572 w 13572"/>
                <a:gd name="T19" fmla="*/ 5767 h 12304"/>
                <a:gd name="T20" fmla="*/ 12102 w 13572"/>
                <a:gd name="T21" fmla="*/ 5377 h 12304"/>
                <a:gd name="T22" fmla="*/ 11033 w 13572"/>
                <a:gd name="T23" fmla="*/ 4543 h 12304"/>
                <a:gd name="T24" fmla="*/ 10046 w 13572"/>
                <a:gd name="T25" fmla="*/ 3205 h 12304"/>
                <a:gd name="T26" fmla="*/ 6937 w 13572"/>
                <a:gd name="T27" fmla="*/ 3154 h 12304"/>
                <a:gd name="T28" fmla="*/ 8030 w 13572"/>
                <a:gd name="T29" fmla="*/ 3806 h 12304"/>
                <a:gd name="T30" fmla="*/ 4887 w 13572"/>
                <a:gd name="T31" fmla="*/ 4775 h 12304"/>
                <a:gd name="T32" fmla="*/ 6623 w 13572"/>
                <a:gd name="T33" fmla="*/ 3408 h 12304"/>
                <a:gd name="T34" fmla="*/ 5620 w 13572"/>
                <a:gd name="T35" fmla="*/ 3152 h 12304"/>
                <a:gd name="T36" fmla="*/ 3325 w 13572"/>
                <a:gd name="T37" fmla="*/ 3355 h 12304"/>
                <a:gd name="T38" fmla="*/ 1878 w 13572"/>
                <a:gd name="T39" fmla="*/ 5225 h 12304"/>
                <a:gd name="T40" fmla="*/ 2326 w 13572"/>
                <a:gd name="T41" fmla="*/ 2528 h 12304"/>
                <a:gd name="T42" fmla="*/ 4280 w 13572"/>
                <a:gd name="T43" fmla="*/ 2494 h 12304"/>
                <a:gd name="T44" fmla="*/ 4388 w 13572"/>
                <a:gd name="T45" fmla="*/ 2427 h 12304"/>
                <a:gd name="T46" fmla="*/ 2873 w 13572"/>
                <a:gd name="T47" fmla="*/ 2008 h 12304"/>
                <a:gd name="T48" fmla="*/ 3816 w 13572"/>
                <a:gd name="T49" fmla="*/ 1933 h 12304"/>
                <a:gd name="T50" fmla="*/ 5322 w 13572"/>
                <a:gd name="T51" fmla="*/ 698 h 12304"/>
                <a:gd name="T52" fmla="*/ 7137 w 13572"/>
                <a:gd name="T53" fmla="*/ 919 h 12304"/>
                <a:gd name="T54" fmla="*/ 9037 w 13572"/>
                <a:gd name="T55" fmla="*/ 933 h 12304"/>
                <a:gd name="T56" fmla="*/ 11245 w 13572"/>
                <a:gd name="T57" fmla="*/ 2536 h 12304"/>
                <a:gd name="T58" fmla="*/ 11963 w 13572"/>
                <a:gd name="T59" fmla="*/ 4247 h 12304"/>
                <a:gd name="T60" fmla="*/ 12531 w 13572"/>
                <a:gd name="T61" fmla="*/ 4573 h 12304"/>
                <a:gd name="T62" fmla="*/ 11421 w 13572"/>
                <a:gd name="T63" fmla="*/ 2251 h 12304"/>
                <a:gd name="T64" fmla="*/ 6784 w 13572"/>
                <a:gd name="T65" fmla="*/ 19 h 12304"/>
                <a:gd name="T66" fmla="*/ 2004 w 13572"/>
                <a:gd name="T67" fmla="*/ 2351 h 12304"/>
                <a:gd name="T68" fmla="*/ 0 w 13572"/>
                <a:gd name="T69" fmla="*/ 5531 h 12304"/>
                <a:gd name="T70" fmla="*/ 594 w 13572"/>
                <a:gd name="T71" fmla="*/ 5764 h 12304"/>
                <a:gd name="T72" fmla="*/ 4787 w 13572"/>
                <a:gd name="T73" fmla="*/ 11881 h 12304"/>
                <a:gd name="T74" fmla="*/ 1830 w 13572"/>
                <a:gd name="T75" fmla="*/ 5421 h 12304"/>
                <a:gd name="T76" fmla="*/ 3238 w 13572"/>
                <a:gd name="T77" fmla="*/ 3694 h 12304"/>
                <a:gd name="T78" fmla="*/ 5197 w 13572"/>
                <a:gd name="T79" fmla="*/ 3290 h 12304"/>
                <a:gd name="T80" fmla="*/ 5807 w 13572"/>
                <a:gd name="T81" fmla="*/ 3405 h 12304"/>
                <a:gd name="T82" fmla="*/ 4297 w 13572"/>
                <a:gd name="T83" fmla="*/ 5280 h 12304"/>
                <a:gd name="T84" fmla="*/ 776 w 13572"/>
                <a:gd name="T85" fmla="*/ 5603 h 12304"/>
                <a:gd name="T86" fmla="*/ 9322 w 13572"/>
                <a:gd name="T87" fmla="*/ 5336 h 12304"/>
                <a:gd name="T88" fmla="*/ 7758 w 13572"/>
                <a:gd name="T89" fmla="*/ 3408 h 12304"/>
                <a:gd name="T90" fmla="*/ 8372 w 13572"/>
                <a:gd name="T91" fmla="*/ 3290 h 12304"/>
                <a:gd name="T92" fmla="*/ 10337 w 13572"/>
                <a:gd name="T93" fmla="*/ 3719 h 12304"/>
                <a:gd name="T94" fmla="*/ 11805 w 13572"/>
                <a:gd name="T95" fmla="*/ 5451 h 12304"/>
                <a:gd name="T96" fmla="*/ 9781 w 13572"/>
                <a:gd name="T97" fmla="*/ 5555 h 1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2" h="12304">
                  <a:moveTo>
                    <a:pt x="4787" y="11881"/>
                  </a:moveTo>
                  <a:cubicBezTo>
                    <a:pt x="6065" y="12304"/>
                    <a:pt x="7484" y="12278"/>
                    <a:pt x="8748" y="11815"/>
                  </a:cubicBezTo>
                  <a:cubicBezTo>
                    <a:pt x="9644" y="11494"/>
                    <a:pt x="10456" y="10949"/>
                    <a:pt x="11108" y="10256"/>
                  </a:cubicBezTo>
                  <a:cubicBezTo>
                    <a:pt x="12037" y="9275"/>
                    <a:pt x="12617" y="7972"/>
                    <a:pt x="12728" y="6625"/>
                  </a:cubicBezTo>
                  <a:cubicBezTo>
                    <a:pt x="12660" y="6626"/>
                    <a:pt x="12592" y="6627"/>
                    <a:pt x="12524" y="6629"/>
                  </a:cubicBezTo>
                  <a:cubicBezTo>
                    <a:pt x="12442" y="7586"/>
                    <a:pt x="12115" y="8521"/>
                    <a:pt x="11587" y="9323"/>
                  </a:cubicBezTo>
                  <a:cubicBezTo>
                    <a:pt x="11073" y="10103"/>
                    <a:pt x="10374" y="10761"/>
                    <a:pt x="9559" y="11220"/>
                  </a:cubicBezTo>
                  <a:cubicBezTo>
                    <a:pt x="8820" y="11640"/>
                    <a:pt x="7987" y="11894"/>
                    <a:pt x="7139" y="11959"/>
                  </a:cubicBezTo>
                  <a:cubicBezTo>
                    <a:pt x="5510" y="12100"/>
                    <a:pt x="3835" y="11512"/>
                    <a:pt x="2649" y="10385"/>
                  </a:cubicBezTo>
                  <a:cubicBezTo>
                    <a:pt x="2011" y="9779"/>
                    <a:pt x="1467" y="9038"/>
                    <a:pt x="1222" y="8183"/>
                  </a:cubicBezTo>
                  <a:cubicBezTo>
                    <a:pt x="964" y="7406"/>
                    <a:pt x="851" y="6583"/>
                    <a:pt x="913" y="5766"/>
                  </a:cubicBezTo>
                  <a:cubicBezTo>
                    <a:pt x="1270" y="5732"/>
                    <a:pt x="1629" y="5752"/>
                    <a:pt x="1987" y="5738"/>
                  </a:cubicBezTo>
                  <a:cubicBezTo>
                    <a:pt x="2599" y="5737"/>
                    <a:pt x="3210" y="5715"/>
                    <a:pt x="3822" y="5710"/>
                  </a:cubicBezTo>
                  <a:cubicBezTo>
                    <a:pt x="3968" y="5713"/>
                    <a:pt x="4100" y="5634"/>
                    <a:pt x="4214" y="5550"/>
                  </a:cubicBezTo>
                  <a:cubicBezTo>
                    <a:pt x="4433" y="5385"/>
                    <a:pt x="4620" y="5180"/>
                    <a:pt x="4772" y="4951"/>
                  </a:cubicBezTo>
                  <a:cubicBezTo>
                    <a:pt x="6110" y="4952"/>
                    <a:pt x="7448" y="4947"/>
                    <a:pt x="8786" y="4954"/>
                  </a:cubicBezTo>
                  <a:cubicBezTo>
                    <a:pt x="8956" y="5203"/>
                    <a:pt x="9163" y="5429"/>
                    <a:pt x="9413" y="5599"/>
                  </a:cubicBezTo>
                  <a:cubicBezTo>
                    <a:pt x="9493" y="5651"/>
                    <a:pt x="9581" y="5700"/>
                    <a:pt x="9679" y="5706"/>
                  </a:cubicBezTo>
                  <a:cubicBezTo>
                    <a:pt x="10654" y="5727"/>
                    <a:pt x="11629" y="5740"/>
                    <a:pt x="12605" y="5749"/>
                  </a:cubicBezTo>
                  <a:cubicBezTo>
                    <a:pt x="12927" y="5769"/>
                    <a:pt x="13249" y="5764"/>
                    <a:pt x="13572" y="5767"/>
                  </a:cubicBezTo>
                  <a:cubicBezTo>
                    <a:pt x="13572" y="5689"/>
                    <a:pt x="13572" y="5611"/>
                    <a:pt x="13572" y="5533"/>
                  </a:cubicBezTo>
                  <a:cubicBezTo>
                    <a:pt x="13079" y="5527"/>
                    <a:pt x="12582" y="5494"/>
                    <a:pt x="12102" y="5377"/>
                  </a:cubicBezTo>
                  <a:cubicBezTo>
                    <a:pt x="11903" y="5323"/>
                    <a:pt x="11701" y="5258"/>
                    <a:pt x="11533" y="5136"/>
                  </a:cubicBezTo>
                  <a:cubicBezTo>
                    <a:pt x="11327" y="4975"/>
                    <a:pt x="11177" y="4757"/>
                    <a:pt x="11033" y="4543"/>
                  </a:cubicBezTo>
                  <a:cubicBezTo>
                    <a:pt x="10791" y="4183"/>
                    <a:pt x="10598" y="3790"/>
                    <a:pt x="10323" y="3453"/>
                  </a:cubicBezTo>
                  <a:cubicBezTo>
                    <a:pt x="10242" y="3360"/>
                    <a:pt x="10158" y="3262"/>
                    <a:pt x="10046" y="3205"/>
                  </a:cubicBezTo>
                  <a:cubicBezTo>
                    <a:pt x="9949" y="3179"/>
                    <a:pt x="9847" y="3176"/>
                    <a:pt x="9747" y="3171"/>
                  </a:cubicBezTo>
                  <a:cubicBezTo>
                    <a:pt x="8811" y="3145"/>
                    <a:pt x="7874" y="3154"/>
                    <a:pt x="6937" y="3154"/>
                  </a:cubicBezTo>
                  <a:cubicBezTo>
                    <a:pt x="6945" y="3239"/>
                    <a:pt x="6955" y="3323"/>
                    <a:pt x="6966" y="3408"/>
                  </a:cubicBezTo>
                  <a:cubicBezTo>
                    <a:pt x="7351" y="3404"/>
                    <a:pt x="7776" y="3491"/>
                    <a:pt x="8030" y="3806"/>
                  </a:cubicBezTo>
                  <a:cubicBezTo>
                    <a:pt x="8265" y="4113"/>
                    <a:pt x="8481" y="4436"/>
                    <a:pt x="8669" y="4774"/>
                  </a:cubicBezTo>
                  <a:cubicBezTo>
                    <a:pt x="7408" y="4781"/>
                    <a:pt x="6148" y="4779"/>
                    <a:pt x="4887" y="4775"/>
                  </a:cubicBezTo>
                  <a:cubicBezTo>
                    <a:pt x="5078" y="4435"/>
                    <a:pt x="5293" y="4108"/>
                    <a:pt x="5535" y="3801"/>
                  </a:cubicBezTo>
                  <a:cubicBezTo>
                    <a:pt x="5797" y="3488"/>
                    <a:pt x="6234" y="3404"/>
                    <a:pt x="6623" y="3408"/>
                  </a:cubicBezTo>
                  <a:cubicBezTo>
                    <a:pt x="6637" y="3323"/>
                    <a:pt x="6653" y="3239"/>
                    <a:pt x="6665" y="3154"/>
                  </a:cubicBezTo>
                  <a:cubicBezTo>
                    <a:pt x="6317" y="3164"/>
                    <a:pt x="5969" y="3127"/>
                    <a:pt x="5620" y="3152"/>
                  </a:cubicBezTo>
                  <a:cubicBezTo>
                    <a:pt x="4961" y="3155"/>
                    <a:pt x="4300" y="3148"/>
                    <a:pt x="3642" y="3181"/>
                  </a:cubicBezTo>
                  <a:cubicBezTo>
                    <a:pt x="3510" y="3177"/>
                    <a:pt x="3408" y="3265"/>
                    <a:pt x="3325" y="3355"/>
                  </a:cubicBezTo>
                  <a:cubicBezTo>
                    <a:pt x="2991" y="3720"/>
                    <a:pt x="2778" y="4173"/>
                    <a:pt x="2500" y="4578"/>
                  </a:cubicBezTo>
                  <a:cubicBezTo>
                    <a:pt x="2332" y="4826"/>
                    <a:pt x="2157" y="5091"/>
                    <a:pt x="1878" y="5225"/>
                  </a:cubicBezTo>
                  <a:cubicBezTo>
                    <a:pt x="1592" y="5362"/>
                    <a:pt x="1277" y="5430"/>
                    <a:pt x="964" y="5466"/>
                  </a:cubicBezTo>
                  <a:cubicBezTo>
                    <a:pt x="1073" y="4369"/>
                    <a:pt x="1582" y="3335"/>
                    <a:pt x="2326" y="2528"/>
                  </a:cubicBezTo>
                  <a:cubicBezTo>
                    <a:pt x="2364" y="2485"/>
                    <a:pt x="2427" y="2498"/>
                    <a:pt x="2478" y="2493"/>
                  </a:cubicBezTo>
                  <a:cubicBezTo>
                    <a:pt x="3078" y="2495"/>
                    <a:pt x="3679" y="2493"/>
                    <a:pt x="4280" y="2494"/>
                  </a:cubicBezTo>
                  <a:cubicBezTo>
                    <a:pt x="4369" y="2495"/>
                    <a:pt x="4458" y="2491"/>
                    <a:pt x="4547" y="2478"/>
                  </a:cubicBezTo>
                  <a:cubicBezTo>
                    <a:pt x="4496" y="2456"/>
                    <a:pt x="4446" y="2426"/>
                    <a:pt x="4388" y="2427"/>
                  </a:cubicBezTo>
                  <a:cubicBezTo>
                    <a:pt x="3735" y="2421"/>
                    <a:pt x="3081" y="2433"/>
                    <a:pt x="2428" y="2422"/>
                  </a:cubicBezTo>
                  <a:cubicBezTo>
                    <a:pt x="2569" y="2277"/>
                    <a:pt x="2705" y="2123"/>
                    <a:pt x="2873" y="2008"/>
                  </a:cubicBezTo>
                  <a:cubicBezTo>
                    <a:pt x="3186" y="1989"/>
                    <a:pt x="3500" y="2006"/>
                    <a:pt x="3814" y="2001"/>
                  </a:cubicBezTo>
                  <a:cubicBezTo>
                    <a:pt x="3814" y="1984"/>
                    <a:pt x="3815" y="1950"/>
                    <a:pt x="3816" y="1933"/>
                  </a:cubicBezTo>
                  <a:cubicBezTo>
                    <a:pt x="3531" y="1933"/>
                    <a:pt x="3246" y="1934"/>
                    <a:pt x="2961" y="1929"/>
                  </a:cubicBezTo>
                  <a:cubicBezTo>
                    <a:pt x="3657" y="1369"/>
                    <a:pt x="4476" y="974"/>
                    <a:pt x="5322" y="698"/>
                  </a:cubicBezTo>
                  <a:cubicBezTo>
                    <a:pt x="5422" y="667"/>
                    <a:pt x="5529" y="627"/>
                    <a:pt x="5634" y="655"/>
                  </a:cubicBezTo>
                  <a:cubicBezTo>
                    <a:pt x="6125" y="787"/>
                    <a:pt x="6624" y="936"/>
                    <a:pt x="7137" y="919"/>
                  </a:cubicBezTo>
                  <a:cubicBezTo>
                    <a:pt x="7740" y="924"/>
                    <a:pt x="8340" y="844"/>
                    <a:pt x="8937" y="773"/>
                  </a:cubicBezTo>
                  <a:cubicBezTo>
                    <a:pt x="8982" y="818"/>
                    <a:pt x="9007" y="878"/>
                    <a:pt x="9037" y="933"/>
                  </a:cubicBezTo>
                  <a:cubicBezTo>
                    <a:pt x="9212" y="1286"/>
                    <a:pt x="9463" y="1604"/>
                    <a:pt x="9774" y="1847"/>
                  </a:cubicBezTo>
                  <a:cubicBezTo>
                    <a:pt x="10216" y="2164"/>
                    <a:pt x="10711" y="2416"/>
                    <a:pt x="11245" y="2536"/>
                  </a:cubicBezTo>
                  <a:cubicBezTo>
                    <a:pt x="11337" y="2903"/>
                    <a:pt x="11376" y="3292"/>
                    <a:pt x="11551" y="3634"/>
                  </a:cubicBezTo>
                  <a:cubicBezTo>
                    <a:pt x="11666" y="3852"/>
                    <a:pt x="11807" y="4056"/>
                    <a:pt x="11963" y="4247"/>
                  </a:cubicBezTo>
                  <a:cubicBezTo>
                    <a:pt x="12058" y="4361"/>
                    <a:pt x="12157" y="4478"/>
                    <a:pt x="12285" y="4558"/>
                  </a:cubicBezTo>
                  <a:cubicBezTo>
                    <a:pt x="12357" y="4611"/>
                    <a:pt x="12450" y="4578"/>
                    <a:pt x="12531" y="4573"/>
                  </a:cubicBezTo>
                  <a:cubicBezTo>
                    <a:pt x="12528" y="4486"/>
                    <a:pt x="12517" y="4399"/>
                    <a:pt x="12488" y="4316"/>
                  </a:cubicBezTo>
                  <a:cubicBezTo>
                    <a:pt x="12254" y="3573"/>
                    <a:pt x="11885" y="2875"/>
                    <a:pt x="11421" y="2251"/>
                  </a:cubicBezTo>
                  <a:cubicBezTo>
                    <a:pt x="10920" y="1584"/>
                    <a:pt x="10273" y="1022"/>
                    <a:pt x="9526" y="647"/>
                  </a:cubicBezTo>
                  <a:cubicBezTo>
                    <a:pt x="8682" y="215"/>
                    <a:pt x="7728" y="28"/>
                    <a:pt x="6784" y="19"/>
                  </a:cubicBezTo>
                  <a:cubicBezTo>
                    <a:pt x="6197" y="0"/>
                    <a:pt x="5611" y="103"/>
                    <a:pt x="5052" y="278"/>
                  </a:cubicBezTo>
                  <a:cubicBezTo>
                    <a:pt x="3868" y="664"/>
                    <a:pt x="2803" y="1397"/>
                    <a:pt x="2004" y="2351"/>
                  </a:cubicBezTo>
                  <a:cubicBezTo>
                    <a:pt x="1250" y="3239"/>
                    <a:pt x="735" y="4341"/>
                    <a:pt x="609" y="5503"/>
                  </a:cubicBezTo>
                  <a:cubicBezTo>
                    <a:pt x="407" y="5529"/>
                    <a:pt x="204" y="5531"/>
                    <a:pt x="0" y="5531"/>
                  </a:cubicBezTo>
                  <a:cubicBezTo>
                    <a:pt x="0" y="5611"/>
                    <a:pt x="0" y="5690"/>
                    <a:pt x="0" y="5768"/>
                  </a:cubicBezTo>
                  <a:cubicBezTo>
                    <a:pt x="198" y="5770"/>
                    <a:pt x="396" y="5765"/>
                    <a:pt x="594" y="5764"/>
                  </a:cubicBezTo>
                  <a:cubicBezTo>
                    <a:pt x="550" y="6723"/>
                    <a:pt x="716" y="7694"/>
                    <a:pt x="1112" y="8571"/>
                  </a:cubicBezTo>
                  <a:cubicBezTo>
                    <a:pt x="1799" y="10125"/>
                    <a:pt x="3166" y="11366"/>
                    <a:pt x="4787" y="11881"/>
                  </a:cubicBezTo>
                  <a:moveTo>
                    <a:pt x="776" y="5603"/>
                  </a:moveTo>
                  <a:cubicBezTo>
                    <a:pt x="1131" y="5570"/>
                    <a:pt x="1490" y="5537"/>
                    <a:pt x="1830" y="5421"/>
                  </a:cubicBezTo>
                  <a:cubicBezTo>
                    <a:pt x="2043" y="5338"/>
                    <a:pt x="2233" y="5196"/>
                    <a:pt x="2371" y="5012"/>
                  </a:cubicBezTo>
                  <a:cubicBezTo>
                    <a:pt x="2687" y="4591"/>
                    <a:pt x="2955" y="4137"/>
                    <a:pt x="3238" y="3694"/>
                  </a:cubicBezTo>
                  <a:cubicBezTo>
                    <a:pt x="3361" y="3522"/>
                    <a:pt x="3516" y="3318"/>
                    <a:pt x="3749" y="3318"/>
                  </a:cubicBezTo>
                  <a:cubicBezTo>
                    <a:pt x="4231" y="3293"/>
                    <a:pt x="4714" y="3299"/>
                    <a:pt x="5197" y="3290"/>
                  </a:cubicBezTo>
                  <a:cubicBezTo>
                    <a:pt x="5554" y="3269"/>
                    <a:pt x="5912" y="3294"/>
                    <a:pt x="6269" y="3297"/>
                  </a:cubicBezTo>
                  <a:cubicBezTo>
                    <a:pt x="6114" y="3325"/>
                    <a:pt x="5953" y="3338"/>
                    <a:pt x="5807" y="3405"/>
                  </a:cubicBezTo>
                  <a:cubicBezTo>
                    <a:pt x="5579" y="3501"/>
                    <a:pt x="5417" y="3697"/>
                    <a:pt x="5272" y="3890"/>
                  </a:cubicBezTo>
                  <a:cubicBezTo>
                    <a:pt x="4923" y="4337"/>
                    <a:pt x="4700" y="4875"/>
                    <a:pt x="4297" y="5280"/>
                  </a:cubicBezTo>
                  <a:cubicBezTo>
                    <a:pt x="4158" y="5415"/>
                    <a:pt x="3995" y="5563"/>
                    <a:pt x="3788" y="5555"/>
                  </a:cubicBezTo>
                  <a:cubicBezTo>
                    <a:pt x="2784" y="5563"/>
                    <a:pt x="1780" y="5614"/>
                    <a:pt x="776" y="5603"/>
                  </a:cubicBezTo>
                  <a:moveTo>
                    <a:pt x="9781" y="5555"/>
                  </a:moveTo>
                  <a:cubicBezTo>
                    <a:pt x="9601" y="5563"/>
                    <a:pt x="9445" y="5456"/>
                    <a:pt x="9322" y="5336"/>
                  </a:cubicBezTo>
                  <a:cubicBezTo>
                    <a:pt x="8929" y="4981"/>
                    <a:pt x="8713" y="4487"/>
                    <a:pt x="8408" y="4064"/>
                  </a:cubicBezTo>
                  <a:cubicBezTo>
                    <a:pt x="8231" y="3812"/>
                    <a:pt x="8049" y="3538"/>
                    <a:pt x="7758" y="3408"/>
                  </a:cubicBezTo>
                  <a:cubicBezTo>
                    <a:pt x="7596" y="3327"/>
                    <a:pt x="7413" y="3321"/>
                    <a:pt x="7237" y="3299"/>
                  </a:cubicBezTo>
                  <a:cubicBezTo>
                    <a:pt x="7615" y="3298"/>
                    <a:pt x="7994" y="3268"/>
                    <a:pt x="8372" y="3290"/>
                  </a:cubicBezTo>
                  <a:cubicBezTo>
                    <a:pt x="8854" y="3300"/>
                    <a:pt x="9337" y="3292"/>
                    <a:pt x="9819" y="3320"/>
                  </a:cubicBezTo>
                  <a:cubicBezTo>
                    <a:pt x="10060" y="3326"/>
                    <a:pt x="10214" y="3540"/>
                    <a:pt x="10337" y="3719"/>
                  </a:cubicBezTo>
                  <a:cubicBezTo>
                    <a:pt x="10607" y="4152"/>
                    <a:pt x="10875" y="4587"/>
                    <a:pt x="11177" y="4999"/>
                  </a:cubicBezTo>
                  <a:cubicBezTo>
                    <a:pt x="11329" y="5213"/>
                    <a:pt x="11558" y="5367"/>
                    <a:pt x="11805" y="5451"/>
                  </a:cubicBezTo>
                  <a:cubicBezTo>
                    <a:pt x="12127" y="5541"/>
                    <a:pt x="12461" y="5572"/>
                    <a:pt x="12792" y="5603"/>
                  </a:cubicBezTo>
                  <a:cubicBezTo>
                    <a:pt x="11788" y="5614"/>
                    <a:pt x="10785" y="5563"/>
                    <a:pt x="9781" y="55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41">
              <a:extLst>
                <a:ext uri="{FF2B5EF4-FFF2-40B4-BE49-F238E27FC236}">
                  <a16:creationId xmlns:a16="http://schemas.microsoft.com/office/drawing/2014/main" id="{8EA24901-1012-4779-904A-1E90D11C01FF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283" y="732"/>
              <a:ext cx="225" cy="223"/>
            </a:xfrm>
            <a:custGeom>
              <a:avLst/>
              <a:gdLst>
                <a:gd name="T0" fmla="*/ 441 w 994"/>
                <a:gd name="T1" fmla="*/ 935 h 982"/>
                <a:gd name="T2" fmla="*/ 933 w 994"/>
                <a:gd name="T3" fmla="*/ 598 h 982"/>
                <a:gd name="T4" fmla="*/ 675 w 994"/>
                <a:gd name="T5" fmla="*/ 116 h 982"/>
                <a:gd name="T6" fmla="*/ 149 w 994"/>
                <a:gd name="T7" fmla="*/ 707 h 982"/>
                <a:gd name="T8" fmla="*/ 441 w 994"/>
                <a:gd name="T9" fmla="*/ 935 h 982"/>
                <a:gd name="T10" fmla="*/ 432 w 994"/>
                <a:gd name="T11" fmla="*/ 814 h 982"/>
                <a:gd name="T12" fmla="*/ 234 w 994"/>
                <a:gd name="T13" fmla="*/ 544 h 982"/>
                <a:gd name="T14" fmla="*/ 468 w 994"/>
                <a:gd name="T15" fmla="*/ 235 h 982"/>
                <a:gd name="T16" fmla="*/ 825 w 994"/>
                <a:gd name="T17" fmla="*/ 505 h 982"/>
                <a:gd name="T18" fmla="*/ 432 w 994"/>
                <a:gd name="T19" fmla="*/ 81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4" h="982">
                  <a:moveTo>
                    <a:pt x="441" y="935"/>
                  </a:moveTo>
                  <a:cubicBezTo>
                    <a:pt x="661" y="982"/>
                    <a:pt x="871" y="798"/>
                    <a:pt x="933" y="598"/>
                  </a:cubicBezTo>
                  <a:cubicBezTo>
                    <a:pt x="994" y="401"/>
                    <a:pt x="872" y="175"/>
                    <a:pt x="675" y="116"/>
                  </a:cubicBezTo>
                  <a:cubicBezTo>
                    <a:pt x="353" y="0"/>
                    <a:pt x="0" y="401"/>
                    <a:pt x="149" y="707"/>
                  </a:cubicBezTo>
                  <a:cubicBezTo>
                    <a:pt x="201" y="826"/>
                    <a:pt x="317" y="907"/>
                    <a:pt x="441" y="935"/>
                  </a:cubicBezTo>
                  <a:moveTo>
                    <a:pt x="432" y="814"/>
                  </a:moveTo>
                  <a:cubicBezTo>
                    <a:pt x="315" y="784"/>
                    <a:pt x="233" y="663"/>
                    <a:pt x="234" y="544"/>
                  </a:cubicBezTo>
                  <a:cubicBezTo>
                    <a:pt x="256" y="412"/>
                    <a:pt x="349" y="294"/>
                    <a:pt x="468" y="235"/>
                  </a:cubicBezTo>
                  <a:cubicBezTo>
                    <a:pt x="639" y="153"/>
                    <a:pt x="861" y="315"/>
                    <a:pt x="825" y="505"/>
                  </a:cubicBezTo>
                  <a:cubicBezTo>
                    <a:pt x="790" y="678"/>
                    <a:pt x="623" y="857"/>
                    <a:pt x="432" y="8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42">
              <a:extLst>
                <a:ext uri="{FF2B5EF4-FFF2-40B4-BE49-F238E27FC236}">
                  <a16:creationId xmlns:a16="http://schemas.microsoft.com/office/drawing/2014/main" id="{0C0AF383-E5AE-454D-AD9B-034062C407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528" y="770"/>
              <a:ext cx="241" cy="242"/>
            </a:xfrm>
            <a:custGeom>
              <a:avLst/>
              <a:gdLst>
                <a:gd name="T0" fmla="*/ 0 w 1062"/>
                <a:gd name="T1" fmla="*/ 454 h 1066"/>
                <a:gd name="T2" fmla="*/ 568 w 1062"/>
                <a:gd name="T3" fmla="*/ 1066 h 1066"/>
                <a:gd name="T4" fmla="*/ 645 w 1062"/>
                <a:gd name="T5" fmla="*/ 932 h 1066"/>
                <a:gd name="T6" fmla="*/ 554 w 1062"/>
                <a:gd name="T7" fmla="*/ 276 h 1066"/>
                <a:gd name="T8" fmla="*/ 959 w 1062"/>
                <a:gd name="T9" fmla="*/ 703 h 1066"/>
                <a:gd name="T10" fmla="*/ 1007 w 1062"/>
                <a:gd name="T11" fmla="*/ 581 h 1066"/>
                <a:gd name="T12" fmla="*/ 452 w 1062"/>
                <a:gd name="T13" fmla="*/ 0 h 1066"/>
                <a:gd name="T14" fmla="*/ 407 w 1062"/>
                <a:gd name="T15" fmla="*/ 191 h 1066"/>
                <a:gd name="T16" fmla="*/ 500 w 1062"/>
                <a:gd name="T17" fmla="*/ 806 h 1066"/>
                <a:gd name="T18" fmla="*/ 92 w 1062"/>
                <a:gd name="T19" fmla="*/ 377 h 1066"/>
                <a:gd name="T20" fmla="*/ 0 w 1062"/>
                <a:gd name="T21" fmla="*/ 45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2" h="1066">
                  <a:moveTo>
                    <a:pt x="0" y="454"/>
                  </a:moveTo>
                  <a:cubicBezTo>
                    <a:pt x="189" y="659"/>
                    <a:pt x="377" y="864"/>
                    <a:pt x="568" y="1066"/>
                  </a:cubicBezTo>
                  <a:cubicBezTo>
                    <a:pt x="597" y="1023"/>
                    <a:pt x="655" y="991"/>
                    <a:pt x="645" y="932"/>
                  </a:cubicBezTo>
                  <a:cubicBezTo>
                    <a:pt x="624" y="713"/>
                    <a:pt x="568" y="497"/>
                    <a:pt x="554" y="276"/>
                  </a:cubicBezTo>
                  <a:cubicBezTo>
                    <a:pt x="697" y="410"/>
                    <a:pt x="823" y="561"/>
                    <a:pt x="959" y="703"/>
                  </a:cubicBezTo>
                  <a:cubicBezTo>
                    <a:pt x="981" y="665"/>
                    <a:pt x="1062" y="624"/>
                    <a:pt x="1007" y="581"/>
                  </a:cubicBezTo>
                  <a:cubicBezTo>
                    <a:pt x="831" y="380"/>
                    <a:pt x="653" y="178"/>
                    <a:pt x="452" y="0"/>
                  </a:cubicBezTo>
                  <a:cubicBezTo>
                    <a:pt x="430" y="62"/>
                    <a:pt x="390" y="124"/>
                    <a:pt x="407" y="191"/>
                  </a:cubicBezTo>
                  <a:cubicBezTo>
                    <a:pt x="433" y="397"/>
                    <a:pt x="478" y="600"/>
                    <a:pt x="500" y="806"/>
                  </a:cubicBezTo>
                  <a:cubicBezTo>
                    <a:pt x="361" y="666"/>
                    <a:pt x="229" y="519"/>
                    <a:pt x="92" y="377"/>
                  </a:cubicBezTo>
                  <a:cubicBezTo>
                    <a:pt x="69" y="396"/>
                    <a:pt x="23" y="435"/>
                    <a:pt x="0" y="4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43">
              <a:extLst>
                <a:ext uri="{FF2B5EF4-FFF2-40B4-BE49-F238E27FC236}">
                  <a16:creationId xmlns:a16="http://schemas.microsoft.com/office/drawing/2014/main" id="{4DE54E5E-8D9E-4EFE-8869-9C9A2A5506DC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334" y="875"/>
              <a:ext cx="1907" cy="1443"/>
            </a:xfrm>
            <a:custGeom>
              <a:avLst/>
              <a:gdLst>
                <a:gd name="T0" fmla="*/ 4816 w 8402"/>
                <a:gd name="T1" fmla="*/ 6332 h 6356"/>
                <a:gd name="T2" fmla="*/ 7488 w 8402"/>
                <a:gd name="T3" fmla="*/ 4923 h 6356"/>
                <a:gd name="T4" fmla="*/ 7488 w 8402"/>
                <a:gd name="T5" fmla="*/ 4433 h 6356"/>
                <a:gd name="T6" fmla="*/ 7676 w 8402"/>
                <a:gd name="T7" fmla="*/ 3084 h 6356"/>
                <a:gd name="T8" fmla="*/ 7479 w 8402"/>
                <a:gd name="T9" fmla="*/ 2027 h 6356"/>
                <a:gd name="T10" fmla="*/ 5654 w 8402"/>
                <a:gd name="T11" fmla="*/ 113 h 6356"/>
                <a:gd name="T12" fmla="*/ 2783 w 8402"/>
                <a:gd name="T13" fmla="*/ 2073 h 6356"/>
                <a:gd name="T14" fmla="*/ 391 w 8402"/>
                <a:gd name="T15" fmla="*/ 3291 h 6356"/>
                <a:gd name="T16" fmla="*/ 232 w 8402"/>
                <a:gd name="T17" fmla="*/ 3471 h 6356"/>
                <a:gd name="T18" fmla="*/ 2091 w 8402"/>
                <a:gd name="T19" fmla="*/ 3046 h 6356"/>
                <a:gd name="T20" fmla="*/ 2785 w 8402"/>
                <a:gd name="T21" fmla="*/ 6331 h 6356"/>
                <a:gd name="T22" fmla="*/ 2867 w 8402"/>
                <a:gd name="T23" fmla="*/ 2868 h 6356"/>
                <a:gd name="T24" fmla="*/ 3912 w 8402"/>
                <a:gd name="T25" fmla="*/ 2898 h 6356"/>
                <a:gd name="T26" fmla="*/ 5011 w 8402"/>
                <a:gd name="T27" fmla="*/ 4886 h 6356"/>
                <a:gd name="T28" fmla="*/ 2884 w 8402"/>
                <a:gd name="T29" fmla="*/ 6247 h 6356"/>
                <a:gd name="T30" fmla="*/ 5106 w 8402"/>
                <a:gd name="T31" fmla="*/ 4865 h 6356"/>
                <a:gd name="T32" fmla="*/ 5322 w 8402"/>
                <a:gd name="T33" fmla="*/ 6240 h 6356"/>
                <a:gd name="T34" fmla="*/ 5423 w 8402"/>
                <a:gd name="T35" fmla="*/ 6241 h 6356"/>
                <a:gd name="T36" fmla="*/ 5948 w 8402"/>
                <a:gd name="T37" fmla="*/ 4867 h 6356"/>
                <a:gd name="T38" fmla="*/ 7402 w 8402"/>
                <a:gd name="T39" fmla="*/ 6239 h 6356"/>
                <a:gd name="T40" fmla="*/ 5711 w 8402"/>
                <a:gd name="T41" fmla="*/ 4523 h 6356"/>
                <a:gd name="T42" fmla="*/ 4278 w 8402"/>
                <a:gd name="T43" fmla="*/ 1723 h 6356"/>
                <a:gd name="T44" fmla="*/ 3611 w 8402"/>
                <a:gd name="T45" fmla="*/ 648 h 6356"/>
                <a:gd name="T46" fmla="*/ 6840 w 8402"/>
                <a:gd name="T47" fmla="*/ 784 h 6356"/>
                <a:gd name="T48" fmla="*/ 5661 w 8402"/>
                <a:gd name="T49" fmla="*/ 1664 h 6356"/>
                <a:gd name="T50" fmla="*/ 5375 w 8402"/>
                <a:gd name="T51" fmla="*/ 977 h 6356"/>
                <a:gd name="T52" fmla="*/ 5007 w 8402"/>
                <a:gd name="T53" fmla="*/ 1651 h 6356"/>
                <a:gd name="T54" fmla="*/ 4727 w 8402"/>
                <a:gd name="T55" fmla="*/ 2299 h 6356"/>
                <a:gd name="T56" fmla="*/ 5956 w 8402"/>
                <a:gd name="T57" fmla="*/ 4816 h 6356"/>
                <a:gd name="T58" fmla="*/ 6670 w 8402"/>
                <a:gd name="T59" fmla="*/ 4548 h 6356"/>
                <a:gd name="T60" fmla="*/ 5617 w 8402"/>
                <a:gd name="T61" fmla="*/ 2751 h 6356"/>
                <a:gd name="T62" fmla="*/ 7397 w 8402"/>
                <a:gd name="T63" fmla="*/ 3266 h 6356"/>
                <a:gd name="T64" fmla="*/ 6670 w 8402"/>
                <a:gd name="T65" fmla="*/ 4548 h 6356"/>
                <a:gd name="T66" fmla="*/ 5181 w 8402"/>
                <a:gd name="T67" fmla="*/ 947 h 6356"/>
                <a:gd name="T68" fmla="*/ 5319 w 8402"/>
                <a:gd name="T69" fmla="*/ 1616 h 6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02" h="6356">
                  <a:moveTo>
                    <a:pt x="2785" y="6331"/>
                  </a:moveTo>
                  <a:cubicBezTo>
                    <a:pt x="3462" y="6356"/>
                    <a:pt x="4139" y="6324"/>
                    <a:pt x="4816" y="6332"/>
                  </a:cubicBezTo>
                  <a:cubicBezTo>
                    <a:pt x="5708" y="6327"/>
                    <a:pt x="6600" y="6329"/>
                    <a:pt x="7492" y="6324"/>
                  </a:cubicBezTo>
                  <a:cubicBezTo>
                    <a:pt x="7491" y="5857"/>
                    <a:pt x="7490" y="5390"/>
                    <a:pt x="7488" y="4923"/>
                  </a:cubicBezTo>
                  <a:cubicBezTo>
                    <a:pt x="7478" y="4831"/>
                    <a:pt x="7566" y="4768"/>
                    <a:pt x="7570" y="4680"/>
                  </a:cubicBezTo>
                  <a:cubicBezTo>
                    <a:pt x="7538" y="4599"/>
                    <a:pt x="7476" y="4526"/>
                    <a:pt x="7488" y="4433"/>
                  </a:cubicBezTo>
                  <a:cubicBezTo>
                    <a:pt x="7491" y="3943"/>
                    <a:pt x="7477" y="3453"/>
                    <a:pt x="7488" y="2963"/>
                  </a:cubicBezTo>
                  <a:cubicBezTo>
                    <a:pt x="7552" y="3001"/>
                    <a:pt x="7615" y="3042"/>
                    <a:pt x="7676" y="3084"/>
                  </a:cubicBezTo>
                  <a:cubicBezTo>
                    <a:pt x="7832" y="2820"/>
                    <a:pt x="8137" y="2733"/>
                    <a:pt x="8402" y="2623"/>
                  </a:cubicBezTo>
                  <a:cubicBezTo>
                    <a:pt x="8126" y="2381"/>
                    <a:pt x="7816" y="2176"/>
                    <a:pt x="7479" y="2027"/>
                  </a:cubicBezTo>
                  <a:cubicBezTo>
                    <a:pt x="7490" y="1668"/>
                    <a:pt x="7382" y="1308"/>
                    <a:pt x="7168" y="1019"/>
                  </a:cubicBezTo>
                  <a:cubicBezTo>
                    <a:pt x="6814" y="525"/>
                    <a:pt x="6245" y="217"/>
                    <a:pt x="5654" y="113"/>
                  </a:cubicBezTo>
                  <a:cubicBezTo>
                    <a:pt x="5033" y="0"/>
                    <a:pt x="4367" y="79"/>
                    <a:pt x="3817" y="399"/>
                  </a:cubicBezTo>
                  <a:cubicBezTo>
                    <a:pt x="3218" y="731"/>
                    <a:pt x="2784" y="1378"/>
                    <a:pt x="2783" y="2073"/>
                  </a:cubicBezTo>
                  <a:cubicBezTo>
                    <a:pt x="2276" y="2297"/>
                    <a:pt x="1778" y="2543"/>
                    <a:pt x="1299" y="2822"/>
                  </a:cubicBezTo>
                  <a:cubicBezTo>
                    <a:pt x="1000" y="2984"/>
                    <a:pt x="706" y="3160"/>
                    <a:pt x="391" y="3291"/>
                  </a:cubicBezTo>
                  <a:cubicBezTo>
                    <a:pt x="261" y="3347"/>
                    <a:pt x="126" y="3392"/>
                    <a:pt x="0" y="3455"/>
                  </a:cubicBezTo>
                  <a:cubicBezTo>
                    <a:pt x="77" y="3464"/>
                    <a:pt x="155" y="3467"/>
                    <a:pt x="232" y="3471"/>
                  </a:cubicBezTo>
                  <a:cubicBezTo>
                    <a:pt x="348" y="3475"/>
                    <a:pt x="444" y="3548"/>
                    <a:pt x="542" y="3600"/>
                  </a:cubicBezTo>
                  <a:cubicBezTo>
                    <a:pt x="1061" y="3421"/>
                    <a:pt x="1568" y="3212"/>
                    <a:pt x="2091" y="3046"/>
                  </a:cubicBezTo>
                  <a:cubicBezTo>
                    <a:pt x="2313" y="2969"/>
                    <a:pt x="2544" y="2917"/>
                    <a:pt x="2776" y="2881"/>
                  </a:cubicBezTo>
                  <a:cubicBezTo>
                    <a:pt x="2773" y="4031"/>
                    <a:pt x="2781" y="5181"/>
                    <a:pt x="2785" y="6331"/>
                  </a:cubicBezTo>
                  <a:moveTo>
                    <a:pt x="2884" y="6247"/>
                  </a:moveTo>
                  <a:cubicBezTo>
                    <a:pt x="2863" y="5121"/>
                    <a:pt x="2861" y="3994"/>
                    <a:pt x="2867" y="2868"/>
                  </a:cubicBezTo>
                  <a:cubicBezTo>
                    <a:pt x="3162" y="2823"/>
                    <a:pt x="3460" y="2772"/>
                    <a:pt x="3759" y="2789"/>
                  </a:cubicBezTo>
                  <a:cubicBezTo>
                    <a:pt x="3831" y="2783"/>
                    <a:pt x="3874" y="2848"/>
                    <a:pt x="3912" y="2898"/>
                  </a:cubicBezTo>
                  <a:cubicBezTo>
                    <a:pt x="4245" y="3438"/>
                    <a:pt x="4445" y="4053"/>
                    <a:pt x="4823" y="4566"/>
                  </a:cubicBezTo>
                  <a:cubicBezTo>
                    <a:pt x="4889" y="4670"/>
                    <a:pt x="5021" y="4750"/>
                    <a:pt x="5011" y="4886"/>
                  </a:cubicBezTo>
                  <a:cubicBezTo>
                    <a:pt x="5010" y="5338"/>
                    <a:pt x="5013" y="5790"/>
                    <a:pt x="5009" y="6242"/>
                  </a:cubicBezTo>
                  <a:cubicBezTo>
                    <a:pt x="4301" y="6245"/>
                    <a:pt x="3592" y="6243"/>
                    <a:pt x="2884" y="6247"/>
                  </a:cubicBezTo>
                  <a:moveTo>
                    <a:pt x="5106" y="6243"/>
                  </a:moveTo>
                  <a:cubicBezTo>
                    <a:pt x="5105" y="5783"/>
                    <a:pt x="5108" y="5324"/>
                    <a:pt x="5106" y="4865"/>
                  </a:cubicBezTo>
                  <a:cubicBezTo>
                    <a:pt x="5179" y="4875"/>
                    <a:pt x="5253" y="4883"/>
                    <a:pt x="5326" y="4891"/>
                  </a:cubicBezTo>
                  <a:cubicBezTo>
                    <a:pt x="5328" y="5341"/>
                    <a:pt x="5330" y="5791"/>
                    <a:pt x="5322" y="6240"/>
                  </a:cubicBezTo>
                  <a:cubicBezTo>
                    <a:pt x="5250" y="6241"/>
                    <a:pt x="5178" y="6242"/>
                    <a:pt x="5106" y="6243"/>
                  </a:cubicBezTo>
                  <a:moveTo>
                    <a:pt x="5423" y="6241"/>
                  </a:moveTo>
                  <a:cubicBezTo>
                    <a:pt x="5423" y="5792"/>
                    <a:pt x="5424" y="5342"/>
                    <a:pt x="5425" y="4892"/>
                  </a:cubicBezTo>
                  <a:cubicBezTo>
                    <a:pt x="5599" y="4881"/>
                    <a:pt x="5774" y="4876"/>
                    <a:pt x="5948" y="4867"/>
                  </a:cubicBezTo>
                  <a:cubicBezTo>
                    <a:pt x="6433" y="4862"/>
                    <a:pt x="6915" y="4811"/>
                    <a:pt x="7399" y="4795"/>
                  </a:cubicBezTo>
                  <a:cubicBezTo>
                    <a:pt x="7401" y="5276"/>
                    <a:pt x="7404" y="5758"/>
                    <a:pt x="7402" y="6239"/>
                  </a:cubicBezTo>
                  <a:cubicBezTo>
                    <a:pt x="6742" y="6236"/>
                    <a:pt x="6083" y="6242"/>
                    <a:pt x="5423" y="6241"/>
                  </a:cubicBezTo>
                  <a:moveTo>
                    <a:pt x="5711" y="4523"/>
                  </a:moveTo>
                  <a:cubicBezTo>
                    <a:pt x="5401" y="3923"/>
                    <a:pt x="5099" y="3320"/>
                    <a:pt x="4805" y="2712"/>
                  </a:cubicBezTo>
                  <a:cubicBezTo>
                    <a:pt x="4637" y="2379"/>
                    <a:pt x="4487" y="2034"/>
                    <a:pt x="4278" y="1723"/>
                  </a:cubicBezTo>
                  <a:cubicBezTo>
                    <a:pt x="3798" y="1718"/>
                    <a:pt x="3326" y="1851"/>
                    <a:pt x="2883" y="2026"/>
                  </a:cubicBezTo>
                  <a:cubicBezTo>
                    <a:pt x="2887" y="1482"/>
                    <a:pt x="3190" y="977"/>
                    <a:pt x="3611" y="648"/>
                  </a:cubicBezTo>
                  <a:cubicBezTo>
                    <a:pt x="4132" y="244"/>
                    <a:pt x="4825" y="94"/>
                    <a:pt x="5472" y="181"/>
                  </a:cubicBezTo>
                  <a:cubicBezTo>
                    <a:pt x="5975" y="236"/>
                    <a:pt x="6465" y="441"/>
                    <a:pt x="6840" y="784"/>
                  </a:cubicBezTo>
                  <a:cubicBezTo>
                    <a:pt x="7163" y="1091"/>
                    <a:pt x="7403" y="1518"/>
                    <a:pt x="7380" y="1975"/>
                  </a:cubicBezTo>
                  <a:cubicBezTo>
                    <a:pt x="6830" y="1770"/>
                    <a:pt x="6243" y="1699"/>
                    <a:pt x="5661" y="1664"/>
                  </a:cubicBezTo>
                  <a:cubicBezTo>
                    <a:pt x="5582" y="1655"/>
                    <a:pt x="5496" y="1674"/>
                    <a:pt x="5424" y="1637"/>
                  </a:cubicBezTo>
                  <a:cubicBezTo>
                    <a:pt x="5373" y="1421"/>
                    <a:pt x="5450" y="1189"/>
                    <a:pt x="5375" y="977"/>
                  </a:cubicBezTo>
                  <a:cubicBezTo>
                    <a:pt x="5325" y="836"/>
                    <a:pt x="5082" y="836"/>
                    <a:pt x="5043" y="985"/>
                  </a:cubicBezTo>
                  <a:cubicBezTo>
                    <a:pt x="4975" y="1199"/>
                    <a:pt x="5030" y="1430"/>
                    <a:pt x="5007" y="1651"/>
                  </a:cubicBezTo>
                  <a:cubicBezTo>
                    <a:pt x="4814" y="1654"/>
                    <a:pt x="4619" y="1647"/>
                    <a:pt x="4430" y="1692"/>
                  </a:cubicBezTo>
                  <a:cubicBezTo>
                    <a:pt x="4520" y="1899"/>
                    <a:pt x="4629" y="2097"/>
                    <a:pt x="4727" y="2299"/>
                  </a:cubicBezTo>
                  <a:cubicBezTo>
                    <a:pt x="5107" y="3060"/>
                    <a:pt x="5460" y="3835"/>
                    <a:pt x="5861" y="4585"/>
                  </a:cubicBezTo>
                  <a:cubicBezTo>
                    <a:pt x="5901" y="4658"/>
                    <a:pt x="5930" y="4736"/>
                    <a:pt x="5956" y="4816"/>
                  </a:cubicBezTo>
                  <a:cubicBezTo>
                    <a:pt x="5817" y="4779"/>
                    <a:pt x="5773" y="4635"/>
                    <a:pt x="5711" y="4523"/>
                  </a:cubicBezTo>
                  <a:moveTo>
                    <a:pt x="6670" y="4548"/>
                  </a:moveTo>
                  <a:cubicBezTo>
                    <a:pt x="6499" y="4514"/>
                    <a:pt x="6376" y="4375"/>
                    <a:pt x="6282" y="4237"/>
                  </a:cubicBezTo>
                  <a:cubicBezTo>
                    <a:pt x="5988" y="3778"/>
                    <a:pt x="5777" y="3270"/>
                    <a:pt x="5617" y="2751"/>
                  </a:cubicBezTo>
                  <a:cubicBezTo>
                    <a:pt x="6207" y="2727"/>
                    <a:pt x="6808" y="2741"/>
                    <a:pt x="7378" y="2911"/>
                  </a:cubicBezTo>
                  <a:cubicBezTo>
                    <a:pt x="7390" y="3029"/>
                    <a:pt x="7399" y="3148"/>
                    <a:pt x="7397" y="3266"/>
                  </a:cubicBezTo>
                  <a:cubicBezTo>
                    <a:pt x="7395" y="3709"/>
                    <a:pt x="7401" y="4153"/>
                    <a:pt x="7400" y="4596"/>
                  </a:cubicBezTo>
                  <a:cubicBezTo>
                    <a:pt x="7156" y="4591"/>
                    <a:pt x="6910" y="4599"/>
                    <a:pt x="6670" y="4548"/>
                  </a:cubicBezTo>
                  <a:moveTo>
                    <a:pt x="5108" y="1615"/>
                  </a:moveTo>
                  <a:cubicBezTo>
                    <a:pt x="5127" y="1394"/>
                    <a:pt x="5044" y="1141"/>
                    <a:pt x="5181" y="947"/>
                  </a:cubicBezTo>
                  <a:cubicBezTo>
                    <a:pt x="5210" y="960"/>
                    <a:pt x="5267" y="986"/>
                    <a:pt x="5295" y="999"/>
                  </a:cubicBezTo>
                  <a:cubicBezTo>
                    <a:pt x="5330" y="1203"/>
                    <a:pt x="5318" y="1410"/>
                    <a:pt x="5319" y="1616"/>
                  </a:cubicBezTo>
                  <a:cubicBezTo>
                    <a:pt x="5248" y="1616"/>
                    <a:pt x="5178" y="1616"/>
                    <a:pt x="5108" y="16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44">
              <a:extLst>
                <a:ext uri="{FF2B5EF4-FFF2-40B4-BE49-F238E27FC236}">
                  <a16:creationId xmlns:a16="http://schemas.microsoft.com/office/drawing/2014/main" id="{740D11DE-69A6-40AF-840C-8B785DC4305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150" y="887"/>
              <a:ext cx="197" cy="204"/>
            </a:xfrm>
            <a:custGeom>
              <a:avLst/>
              <a:gdLst>
                <a:gd name="T0" fmla="*/ 240 w 868"/>
                <a:gd name="T1" fmla="*/ 848 h 901"/>
                <a:gd name="T2" fmla="*/ 540 w 868"/>
                <a:gd name="T3" fmla="*/ 867 h 901"/>
                <a:gd name="T4" fmla="*/ 518 w 868"/>
                <a:gd name="T5" fmla="*/ 744 h 901"/>
                <a:gd name="T6" fmla="*/ 192 w 868"/>
                <a:gd name="T7" fmla="*/ 650 h 901"/>
                <a:gd name="T8" fmla="*/ 392 w 868"/>
                <a:gd name="T9" fmla="*/ 212 h 901"/>
                <a:gd name="T10" fmla="*/ 742 w 868"/>
                <a:gd name="T11" fmla="*/ 403 h 901"/>
                <a:gd name="T12" fmla="*/ 697 w 868"/>
                <a:gd name="T13" fmla="*/ 575 h 901"/>
                <a:gd name="T14" fmla="*/ 802 w 868"/>
                <a:gd name="T15" fmla="*/ 636 h 901"/>
                <a:gd name="T16" fmla="*/ 867 w 868"/>
                <a:gd name="T17" fmla="*/ 403 h 901"/>
                <a:gd name="T18" fmla="*/ 390 w 868"/>
                <a:gd name="T19" fmla="*/ 72 h 901"/>
                <a:gd name="T20" fmla="*/ 43 w 868"/>
                <a:gd name="T21" fmla="*/ 424 h 901"/>
                <a:gd name="T22" fmla="*/ 240 w 868"/>
                <a:gd name="T23" fmla="*/ 84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901">
                  <a:moveTo>
                    <a:pt x="240" y="848"/>
                  </a:moveTo>
                  <a:cubicBezTo>
                    <a:pt x="332" y="901"/>
                    <a:pt x="441" y="876"/>
                    <a:pt x="540" y="867"/>
                  </a:cubicBezTo>
                  <a:cubicBezTo>
                    <a:pt x="533" y="826"/>
                    <a:pt x="525" y="785"/>
                    <a:pt x="518" y="744"/>
                  </a:cubicBezTo>
                  <a:cubicBezTo>
                    <a:pt x="403" y="752"/>
                    <a:pt x="254" y="774"/>
                    <a:pt x="192" y="650"/>
                  </a:cubicBezTo>
                  <a:cubicBezTo>
                    <a:pt x="80" y="480"/>
                    <a:pt x="237" y="285"/>
                    <a:pt x="392" y="212"/>
                  </a:cubicBezTo>
                  <a:cubicBezTo>
                    <a:pt x="529" y="116"/>
                    <a:pt x="746" y="237"/>
                    <a:pt x="742" y="403"/>
                  </a:cubicBezTo>
                  <a:cubicBezTo>
                    <a:pt x="735" y="462"/>
                    <a:pt x="714" y="518"/>
                    <a:pt x="697" y="575"/>
                  </a:cubicBezTo>
                  <a:cubicBezTo>
                    <a:pt x="732" y="596"/>
                    <a:pt x="767" y="616"/>
                    <a:pt x="802" y="636"/>
                  </a:cubicBezTo>
                  <a:cubicBezTo>
                    <a:pt x="830" y="561"/>
                    <a:pt x="868" y="485"/>
                    <a:pt x="867" y="403"/>
                  </a:cubicBezTo>
                  <a:cubicBezTo>
                    <a:pt x="851" y="181"/>
                    <a:pt x="606" y="0"/>
                    <a:pt x="390" y="72"/>
                  </a:cubicBezTo>
                  <a:cubicBezTo>
                    <a:pt x="232" y="130"/>
                    <a:pt x="86" y="255"/>
                    <a:pt x="43" y="424"/>
                  </a:cubicBezTo>
                  <a:cubicBezTo>
                    <a:pt x="0" y="588"/>
                    <a:pt x="95" y="768"/>
                    <a:pt x="240" y="8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45">
              <a:extLst>
                <a:ext uri="{FF2B5EF4-FFF2-40B4-BE49-F238E27FC236}">
                  <a16:creationId xmlns:a16="http://schemas.microsoft.com/office/drawing/2014/main" id="{16F7B47F-93D4-49B6-A83A-229588213D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76" y="927"/>
              <a:ext cx="157" cy="144"/>
            </a:xfrm>
            <a:custGeom>
              <a:avLst/>
              <a:gdLst>
                <a:gd name="T0" fmla="*/ 0 w 691"/>
                <a:gd name="T1" fmla="*/ 69 h 637"/>
                <a:gd name="T2" fmla="*/ 623 w 691"/>
                <a:gd name="T3" fmla="*/ 637 h 637"/>
                <a:gd name="T4" fmla="*/ 691 w 691"/>
                <a:gd name="T5" fmla="*/ 530 h 637"/>
                <a:gd name="T6" fmla="*/ 81 w 691"/>
                <a:gd name="T7" fmla="*/ 0 h 637"/>
                <a:gd name="T8" fmla="*/ 0 w 691"/>
                <a:gd name="T9" fmla="*/ 69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37">
                  <a:moveTo>
                    <a:pt x="0" y="69"/>
                  </a:moveTo>
                  <a:cubicBezTo>
                    <a:pt x="184" y="281"/>
                    <a:pt x="413" y="450"/>
                    <a:pt x="623" y="637"/>
                  </a:cubicBezTo>
                  <a:cubicBezTo>
                    <a:pt x="645" y="601"/>
                    <a:pt x="668" y="566"/>
                    <a:pt x="691" y="530"/>
                  </a:cubicBezTo>
                  <a:cubicBezTo>
                    <a:pt x="489" y="352"/>
                    <a:pt x="286" y="174"/>
                    <a:pt x="81" y="0"/>
                  </a:cubicBezTo>
                  <a:cubicBezTo>
                    <a:pt x="61" y="17"/>
                    <a:pt x="20" y="52"/>
                    <a:pt x="0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46">
              <a:extLst>
                <a:ext uri="{FF2B5EF4-FFF2-40B4-BE49-F238E27FC236}">
                  <a16:creationId xmlns:a16="http://schemas.microsoft.com/office/drawing/2014/main" id="{74BBC9DA-AD36-4324-B26A-2020F05B3D2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0" y="985"/>
              <a:ext cx="203" cy="189"/>
            </a:xfrm>
            <a:custGeom>
              <a:avLst/>
              <a:gdLst>
                <a:gd name="T0" fmla="*/ 0 w 896"/>
                <a:gd name="T1" fmla="*/ 99 h 833"/>
                <a:gd name="T2" fmla="*/ 471 w 896"/>
                <a:gd name="T3" fmla="*/ 833 h 833"/>
                <a:gd name="T4" fmla="*/ 560 w 896"/>
                <a:gd name="T5" fmla="*/ 744 h 833"/>
                <a:gd name="T6" fmla="*/ 169 w 896"/>
                <a:gd name="T7" fmla="*/ 141 h 833"/>
                <a:gd name="T8" fmla="*/ 880 w 896"/>
                <a:gd name="T9" fmla="*/ 311 h 833"/>
                <a:gd name="T10" fmla="*/ 896 w 896"/>
                <a:gd name="T11" fmla="*/ 209 h 833"/>
                <a:gd name="T12" fmla="*/ 52 w 896"/>
                <a:gd name="T13" fmla="*/ 0 h 833"/>
                <a:gd name="T14" fmla="*/ 0 w 896"/>
                <a:gd name="T15" fmla="*/ 99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6" h="833">
                  <a:moveTo>
                    <a:pt x="0" y="99"/>
                  </a:moveTo>
                  <a:cubicBezTo>
                    <a:pt x="157" y="344"/>
                    <a:pt x="316" y="587"/>
                    <a:pt x="471" y="833"/>
                  </a:cubicBezTo>
                  <a:cubicBezTo>
                    <a:pt x="493" y="811"/>
                    <a:pt x="538" y="766"/>
                    <a:pt x="560" y="744"/>
                  </a:cubicBezTo>
                  <a:cubicBezTo>
                    <a:pt x="439" y="537"/>
                    <a:pt x="287" y="350"/>
                    <a:pt x="169" y="141"/>
                  </a:cubicBezTo>
                  <a:cubicBezTo>
                    <a:pt x="409" y="184"/>
                    <a:pt x="635" y="294"/>
                    <a:pt x="880" y="311"/>
                  </a:cubicBezTo>
                  <a:cubicBezTo>
                    <a:pt x="884" y="285"/>
                    <a:pt x="892" y="234"/>
                    <a:pt x="896" y="209"/>
                  </a:cubicBezTo>
                  <a:cubicBezTo>
                    <a:pt x="614" y="142"/>
                    <a:pt x="337" y="55"/>
                    <a:pt x="52" y="0"/>
                  </a:cubicBezTo>
                  <a:cubicBezTo>
                    <a:pt x="39" y="25"/>
                    <a:pt x="13" y="75"/>
                    <a:pt x="0" y="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47">
              <a:extLst>
                <a:ext uri="{FF2B5EF4-FFF2-40B4-BE49-F238E27FC236}">
                  <a16:creationId xmlns:a16="http://schemas.microsoft.com/office/drawing/2014/main" id="{11F64D44-99D7-415E-934A-5BE08E7984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7" y="1144"/>
              <a:ext cx="169" cy="120"/>
            </a:xfrm>
            <a:custGeom>
              <a:avLst/>
              <a:gdLst>
                <a:gd name="T0" fmla="*/ 51 w 747"/>
                <a:gd name="T1" fmla="*/ 529 h 529"/>
                <a:gd name="T2" fmla="*/ 747 w 747"/>
                <a:gd name="T3" fmla="*/ 112 h 529"/>
                <a:gd name="T4" fmla="*/ 729 w 747"/>
                <a:gd name="T5" fmla="*/ 0 h 529"/>
                <a:gd name="T6" fmla="*/ 401 w 747"/>
                <a:gd name="T7" fmla="*/ 167 h 529"/>
                <a:gd name="T8" fmla="*/ 0 w 747"/>
                <a:gd name="T9" fmla="*/ 419 h 529"/>
                <a:gd name="T10" fmla="*/ 51 w 747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7" h="529">
                  <a:moveTo>
                    <a:pt x="51" y="529"/>
                  </a:moveTo>
                  <a:cubicBezTo>
                    <a:pt x="289" y="400"/>
                    <a:pt x="509" y="241"/>
                    <a:pt x="747" y="112"/>
                  </a:cubicBezTo>
                  <a:cubicBezTo>
                    <a:pt x="741" y="75"/>
                    <a:pt x="735" y="37"/>
                    <a:pt x="729" y="0"/>
                  </a:cubicBezTo>
                  <a:cubicBezTo>
                    <a:pt x="607" y="25"/>
                    <a:pt x="506" y="102"/>
                    <a:pt x="401" y="167"/>
                  </a:cubicBezTo>
                  <a:cubicBezTo>
                    <a:pt x="268" y="251"/>
                    <a:pt x="134" y="335"/>
                    <a:pt x="0" y="419"/>
                  </a:cubicBezTo>
                  <a:cubicBezTo>
                    <a:pt x="13" y="446"/>
                    <a:pt x="38" y="502"/>
                    <a:pt x="51" y="5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48">
              <a:extLst>
                <a:ext uri="{FF2B5EF4-FFF2-40B4-BE49-F238E27FC236}">
                  <a16:creationId xmlns:a16="http://schemas.microsoft.com/office/drawing/2014/main" id="{77E73AB1-A5AB-47FA-BB24-FD8D0F876E6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6" y="1168"/>
              <a:ext cx="229" cy="219"/>
            </a:xfrm>
            <a:custGeom>
              <a:avLst/>
              <a:gdLst>
                <a:gd name="T0" fmla="*/ 0 w 1010"/>
                <a:gd name="T1" fmla="*/ 549 h 961"/>
                <a:gd name="T2" fmla="*/ 715 w 1010"/>
                <a:gd name="T3" fmla="*/ 961 h 961"/>
                <a:gd name="T4" fmla="*/ 1010 w 1010"/>
                <a:gd name="T5" fmla="*/ 420 h 961"/>
                <a:gd name="T6" fmla="*/ 896 w 1010"/>
                <a:gd name="T7" fmla="*/ 405 h 961"/>
                <a:gd name="T8" fmla="*/ 674 w 1010"/>
                <a:gd name="T9" fmla="*/ 793 h 961"/>
                <a:gd name="T10" fmla="*/ 482 w 1010"/>
                <a:gd name="T11" fmla="*/ 679 h 961"/>
                <a:gd name="T12" fmla="*/ 702 w 1010"/>
                <a:gd name="T13" fmla="*/ 282 h 961"/>
                <a:gd name="T14" fmla="*/ 583 w 1010"/>
                <a:gd name="T15" fmla="*/ 263 h 961"/>
                <a:gd name="T16" fmla="*/ 384 w 1010"/>
                <a:gd name="T17" fmla="*/ 617 h 961"/>
                <a:gd name="T18" fmla="*/ 160 w 1010"/>
                <a:gd name="T19" fmla="*/ 499 h 961"/>
                <a:gd name="T20" fmla="*/ 387 w 1010"/>
                <a:gd name="T21" fmla="*/ 87 h 961"/>
                <a:gd name="T22" fmla="*/ 316 w 1010"/>
                <a:gd name="T23" fmla="*/ 0 h 961"/>
                <a:gd name="T24" fmla="*/ 0 w 1010"/>
                <a:gd name="T25" fmla="*/ 549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0" h="961">
                  <a:moveTo>
                    <a:pt x="0" y="549"/>
                  </a:moveTo>
                  <a:cubicBezTo>
                    <a:pt x="237" y="688"/>
                    <a:pt x="473" y="830"/>
                    <a:pt x="715" y="961"/>
                  </a:cubicBezTo>
                  <a:cubicBezTo>
                    <a:pt x="814" y="781"/>
                    <a:pt x="927" y="608"/>
                    <a:pt x="1010" y="420"/>
                  </a:cubicBezTo>
                  <a:cubicBezTo>
                    <a:pt x="982" y="416"/>
                    <a:pt x="925" y="409"/>
                    <a:pt x="896" y="405"/>
                  </a:cubicBezTo>
                  <a:cubicBezTo>
                    <a:pt x="826" y="536"/>
                    <a:pt x="749" y="665"/>
                    <a:pt x="674" y="793"/>
                  </a:cubicBezTo>
                  <a:cubicBezTo>
                    <a:pt x="610" y="755"/>
                    <a:pt x="546" y="717"/>
                    <a:pt x="482" y="679"/>
                  </a:cubicBezTo>
                  <a:cubicBezTo>
                    <a:pt x="554" y="546"/>
                    <a:pt x="633" y="417"/>
                    <a:pt x="702" y="282"/>
                  </a:cubicBezTo>
                  <a:cubicBezTo>
                    <a:pt x="662" y="276"/>
                    <a:pt x="623" y="269"/>
                    <a:pt x="583" y="263"/>
                  </a:cubicBezTo>
                  <a:cubicBezTo>
                    <a:pt x="517" y="381"/>
                    <a:pt x="450" y="499"/>
                    <a:pt x="384" y="617"/>
                  </a:cubicBezTo>
                  <a:cubicBezTo>
                    <a:pt x="309" y="579"/>
                    <a:pt x="234" y="539"/>
                    <a:pt x="160" y="499"/>
                  </a:cubicBezTo>
                  <a:cubicBezTo>
                    <a:pt x="231" y="359"/>
                    <a:pt x="329" y="233"/>
                    <a:pt x="387" y="87"/>
                  </a:cubicBezTo>
                  <a:cubicBezTo>
                    <a:pt x="371" y="53"/>
                    <a:pt x="340" y="28"/>
                    <a:pt x="316" y="0"/>
                  </a:cubicBezTo>
                  <a:cubicBezTo>
                    <a:pt x="208" y="181"/>
                    <a:pt x="95" y="360"/>
                    <a:pt x="0" y="5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49">
              <a:extLst>
                <a:ext uri="{FF2B5EF4-FFF2-40B4-BE49-F238E27FC236}">
                  <a16:creationId xmlns:a16="http://schemas.microsoft.com/office/drawing/2014/main" id="{70FDD9FD-3B83-4260-A94F-602D03A4C284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15" y="1263"/>
              <a:ext cx="219" cy="185"/>
            </a:xfrm>
            <a:custGeom>
              <a:avLst/>
              <a:gdLst>
                <a:gd name="T0" fmla="*/ 67 w 964"/>
                <a:gd name="T1" fmla="*/ 640 h 818"/>
                <a:gd name="T2" fmla="*/ 165 w 964"/>
                <a:gd name="T3" fmla="*/ 785 h 818"/>
                <a:gd name="T4" fmla="*/ 964 w 964"/>
                <a:gd name="T5" fmla="*/ 675 h 818"/>
                <a:gd name="T6" fmla="*/ 931 w 964"/>
                <a:gd name="T7" fmla="*/ 567 h 818"/>
                <a:gd name="T8" fmla="*/ 647 w 964"/>
                <a:gd name="T9" fmla="*/ 587 h 818"/>
                <a:gd name="T10" fmla="*/ 488 w 964"/>
                <a:gd name="T11" fmla="*/ 312 h 818"/>
                <a:gd name="T12" fmla="*/ 654 w 964"/>
                <a:gd name="T13" fmla="*/ 110 h 818"/>
                <a:gd name="T14" fmla="*/ 582 w 964"/>
                <a:gd name="T15" fmla="*/ 0 h 818"/>
                <a:gd name="T16" fmla="*/ 67 w 964"/>
                <a:gd name="T17" fmla="*/ 640 h 818"/>
                <a:gd name="T18" fmla="*/ 210 w 964"/>
                <a:gd name="T19" fmla="*/ 657 h 818"/>
                <a:gd name="T20" fmla="*/ 415 w 964"/>
                <a:gd name="T21" fmla="*/ 405 h 818"/>
                <a:gd name="T22" fmla="*/ 529 w 964"/>
                <a:gd name="T23" fmla="*/ 609 h 818"/>
                <a:gd name="T24" fmla="*/ 210 w 964"/>
                <a:gd name="T25" fmla="*/ 65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818">
                  <a:moveTo>
                    <a:pt x="67" y="640"/>
                  </a:moveTo>
                  <a:cubicBezTo>
                    <a:pt x="0" y="703"/>
                    <a:pt x="83" y="818"/>
                    <a:pt x="165" y="785"/>
                  </a:cubicBezTo>
                  <a:cubicBezTo>
                    <a:pt x="431" y="748"/>
                    <a:pt x="698" y="716"/>
                    <a:pt x="964" y="675"/>
                  </a:cubicBezTo>
                  <a:cubicBezTo>
                    <a:pt x="956" y="648"/>
                    <a:pt x="940" y="594"/>
                    <a:pt x="931" y="567"/>
                  </a:cubicBezTo>
                  <a:cubicBezTo>
                    <a:pt x="836" y="569"/>
                    <a:pt x="741" y="577"/>
                    <a:pt x="647" y="587"/>
                  </a:cubicBezTo>
                  <a:cubicBezTo>
                    <a:pt x="591" y="497"/>
                    <a:pt x="540" y="405"/>
                    <a:pt x="488" y="312"/>
                  </a:cubicBezTo>
                  <a:cubicBezTo>
                    <a:pt x="544" y="245"/>
                    <a:pt x="598" y="177"/>
                    <a:pt x="654" y="110"/>
                  </a:cubicBezTo>
                  <a:cubicBezTo>
                    <a:pt x="630" y="74"/>
                    <a:pt x="606" y="37"/>
                    <a:pt x="582" y="0"/>
                  </a:cubicBezTo>
                  <a:cubicBezTo>
                    <a:pt x="410" y="213"/>
                    <a:pt x="232" y="421"/>
                    <a:pt x="67" y="640"/>
                  </a:cubicBezTo>
                  <a:moveTo>
                    <a:pt x="210" y="657"/>
                  </a:moveTo>
                  <a:cubicBezTo>
                    <a:pt x="272" y="568"/>
                    <a:pt x="341" y="484"/>
                    <a:pt x="415" y="405"/>
                  </a:cubicBezTo>
                  <a:cubicBezTo>
                    <a:pt x="455" y="472"/>
                    <a:pt x="493" y="540"/>
                    <a:pt x="529" y="609"/>
                  </a:cubicBezTo>
                  <a:cubicBezTo>
                    <a:pt x="422" y="627"/>
                    <a:pt x="316" y="645"/>
                    <a:pt x="210" y="6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50">
              <a:extLst>
                <a:ext uri="{FF2B5EF4-FFF2-40B4-BE49-F238E27FC236}">
                  <a16:creationId xmlns:a16="http://schemas.microsoft.com/office/drawing/2014/main" id="{31FB55AE-61B9-4731-8B1F-829D0A56705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926" y="1352"/>
              <a:ext cx="220" cy="227"/>
            </a:xfrm>
            <a:custGeom>
              <a:avLst/>
              <a:gdLst>
                <a:gd name="T0" fmla="*/ 0 w 968"/>
                <a:gd name="T1" fmla="*/ 686 h 999"/>
                <a:gd name="T2" fmla="*/ 757 w 968"/>
                <a:gd name="T3" fmla="*/ 999 h 999"/>
                <a:gd name="T4" fmla="*/ 941 w 968"/>
                <a:gd name="T5" fmla="*/ 536 h 999"/>
                <a:gd name="T6" fmla="*/ 767 w 968"/>
                <a:gd name="T7" fmla="*/ 286 h 999"/>
                <a:gd name="T8" fmla="*/ 522 w 968"/>
                <a:gd name="T9" fmla="*/ 363 h 999"/>
                <a:gd name="T10" fmla="*/ 277 w 968"/>
                <a:gd name="T11" fmla="*/ 0 h 999"/>
                <a:gd name="T12" fmla="*/ 245 w 968"/>
                <a:gd name="T13" fmla="*/ 149 h 999"/>
                <a:gd name="T14" fmla="*/ 435 w 968"/>
                <a:gd name="T15" fmla="*/ 483 h 999"/>
                <a:gd name="T16" fmla="*/ 385 w 968"/>
                <a:gd name="T17" fmla="*/ 703 h 999"/>
                <a:gd name="T18" fmla="*/ 44 w 968"/>
                <a:gd name="T19" fmla="*/ 573 h 999"/>
                <a:gd name="T20" fmla="*/ 0 w 968"/>
                <a:gd name="T21" fmla="*/ 686 h 999"/>
                <a:gd name="T22" fmla="*/ 483 w 968"/>
                <a:gd name="T23" fmla="*/ 754 h 999"/>
                <a:gd name="T24" fmla="*/ 637 w 968"/>
                <a:gd name="T25" fmla="*/ 442 h 999"/>
                <a:gd name="T26" fmla="*/ 823 w 968"/>
                <a:gd name="T27" fmla="*/ 538 h 999"/>
                <a:gd name="T28" fmla="*/ 713 w 968"/>
                <a:gd name="T29" fmla="*/ 832 h 999"/>
                <a:gd name="T30" fmla="*/ 483 w 968"/>
                <a:gd name="T31" fmla="*/ 75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8" h="999">
                  <a:moveTo>
                    <a:pt x="0" y="686"/>
                  </a:moveTo>
                  <a:cubicBezTo>
                    <a:pt x="255" y="785"/>
                    <a:pt x="501" y="905"/>
                    <a:pt x="757" y="999"/>
                  </a:cubicBezTo>
                  <a:cubicBezTo>
                    <a:pt x="822" y="846"/>
                    <a:pt x="908" y="700"/>
                    <a:pt x="941" y="536"/>
                  </a:cubicBezTo>
                  <a:cubicBezTo>
                    <a:pt x="968" y="421"/>
                    <a:pt x="873" y="313"/>
                    <a:pt x="767" y="286"/>
                  </a:cubicBezTo>
                  <a:cubicBezTo>
                    <a:pt x="677" y="268"/>
                    <a:pt x="598" y="327"/>
                    <a:pt x="522" y="363"/>
                  </a:cubicBezTo>
                  <a:cubicBezTo>
                    <a:pt x="451" y="235"/>
                    <a:pt x="369" y="113"/>
                    <a:pt x="277" y="0"/>
                  </a:cubicBezTo>
                  <a:cubicBezTo>
                    <a:pt x="265" y="50"/>
                    <a:pt x="250" y="98"/>
                    <a:pt x="245" y="149"/>
                  </a:cubicBezTo>
                  <a:cubicBezTo>
                    <a:pt x="290" y="270"/>
                    <a:pt x="388" y="363"/>
                    <a:pt x="435" y="483"/>
                  </a:cubicBezTo>
                  <a:cubicBezTo>
                    <a:pt x="448" y="560"/>
                    <a:pt x="405" y="632"/>
                    <a:pt x="385" y="703"/>
                  </a:cubicBezTo>
                  <a:cubicBezTo>
                    <a:pt x="271" y="660"/>
                    <a:pt x="159" y="614"/>
                    <a:pt x="44" y="573"/>
                  </a:cubicBezTo>
                  <a:cubicBezTo>
                    <a:pt x="29" y="611"/>
                    <a:pt x="15" y="648"/>
                    <a:pt x="0" y="686"/>
                  </a:cubicBezTo>
                  <a:moveTo>
                    <a:pt x="483" y="754"/>
                  </a:moveTo>
                  <a:cubicBezTo>
                    <a:pt x="527" y="647"/>
                    <a:pt x="558" y="529"/>
                    <a:pt x="637" y="442"/>
                  </a:cubicBezTo>
                  <a:cubicBezTo>
                    <a:pt x="700" y="369"/>
                    <a:pt x="847" y="443"/>
                    <a:pt x="823" y="538"/>
                  </a:cubicBezTo>
                  <a:cubicBezTo>
                    <a:pt x="805" y="642"/>
                    <a:pt x="751" y="735"/>
                    <a:pt x="713" y="832"/>
                  </a:cubicBezTo>
                  <a:cubicBezTo>
                    <a:pt x="636" y="808"/>
                    <a:pt x="560" y="781"/>
                    <a:pt x="483" y="7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51">
              <a:extLst>
                <a:ext uri="{FF2B5EF4-FFF2-40B4-BE49-F238E27FC236}">
                  <a16:creationId xmlns:a16="http://schemas.microsoft.com/office/drawing/2014/main" id="{7A3F38E5-CE2D-4C57-9B55-99928A71386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17" y="1410"/>
              <a:ext cx="226" cy="205"/>
            </a:xfrm>
            <a:custGeom>
              <a:avLst/>
              <a:gdLst>
                <a:gd name="T0" fmla="*/ 210 w 996"/>
                <a:gd name="T1" fmla="*/ 905 h 905"/>
                <a:gd name="T2" fmla="*/ 996 w 996"/>
                <a:gd name="T3" fmla="*/ 603 h 905"/>
                <a:gd name="T4" fmla="*/ 938 w 996"/>
                <a:gd name="T5" fmla="*/ 497 h 905"/>
                <a:gd name="T6" fmla="*/ 592 w 996"/>
                <a:gd name="T7" fmla="*/ 622 h 905"/>
                <a:gd name="T8" fmla="*/ 453 w 996"/>
                <a:gd name="T9" fmla="*/ 251 h 905"/>
                <a:gd name="T10" fmla="*/ 805 w 996"/>
                <a:gd name="T11" fmla="*/ 113 h 905"/>
                <a:gd name="T12" fmla="*/ 752 w 996"/>
                <a:gd name="T13" fmla="*/ 0 h 905"/>
                <a:gd name="T14" fmla="*/ 0 w 996"/>
                <a:gd name="T15" fmla="*/ 285 h 905"/>
                <a:gd name="T16" fmla="*/ 25 w 996"/>
                <a:gd name="T17" fmla="*/ 405 h 905"/>
                <a:gd name="T18" fmla="*/ 344 w 996"/>
                <a:gd name="T19" fmla="*/ 302 h 905"/>
                <a:gd name="T20" fmla="*/ 480 w 996"/>
                <a:gd name="T21" fmla="*/ 665 h 905"/>
                <a:gd name="T22" fmla="*/ 184 w 996"/>
                <a:gd name="T23" fmla="*/ 783 h 905"/>
                <a:gd name="T24" fmla="*/ 210 w 996"/>
                <a:gd name="T25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6" h="905">
                  <a:moveTo>
                    <a:pt x="210" y="905"/>
                  </a:moveTo>
                  <a:cubicBezTo>
                    <a:pt x="472" y="804"/>
                    <a:pt x="735" y="705"/>
                    <a:pt x="996" y="603"/>
                  </a:cubicBezTo>
                  <a:cubicBezTo>
                    <a:pt x="978" y="567"/>
                    <a:pt x="960" y="531"/>
                    <a:pt x="938" y="497"/>
                  </a:cubicBezTo>
                  <a:cubicBezTo>
                    <a:pt x="819" y="527"/>
                    <a:pt x="708" y="583"/>
                    <a:pt x="592" y="622"/>
                  </a:cubicBezTo>
                  <a:cubicBezTo>
                    <a:pt x="541" y="500"/>
                    <a:pt x="495" y="376"/>
                    <a:pt x="453" y="251"/>
                  </a:cubicBezTo>
                  <a:cubicBezTo>
                    <a:pt x="570" y="204"/>
                    <a:pt x="688" y="160"/>
                    <a:pt x="805" y="113"/>
                  </a:cubicBezTo>
                  <a:cubicBezTo>
                    <a:pt x="792" y="85"/>
                    <a:pt x="765" y="29"/>
                    <a:pt x="752" y="0"/>
                  </a:cubicBezTo>
                  <a:cubicBezTo>
                    <a:pt x="499" y="89"/>
                    <a:pt x="253" y="196"/>
                    <a:pt x="0" y="285"/>
                  </a:cubicBezTo>
                  <a:cubicBezTo>
                    <a:pt x="8" y="325"/>
                    <a:pt x="17" y="365"/>
                    <a:pt x="25" y="405"/>
                  </a:cubicBezTo>
                  <a:cubicBezTo>
                    <a:pt x="131" y="370"/>
                    <a:pt x="237" y="335"/>
                    <a:pt x="344" y="302"/>
                  </a:cubicBezTo>
                  <a:cubicBezTo>
                    <a:pt x="389" y="423"/>
                    <a:pt x="434" y="544"/>
                    <a:pt x="480" y="665"/>
                  </a:cubicBezTo>
                  <a:cubicBezTo>
                    <a:pt x="381" y="704"/>
                    <a:pt x="282" y="742"/>
                    <a:pt x="184" y="783"/>
                  </a:cubicBezTo>
                  <a:cubicBezTo>
                    <a:pt x="193" y="824"/>
                    <a:pt x="201" y="864"/>
                    <a:pt x="210" y="9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52">
              <a:extLst>
                <a:ext uri="{FF2B5EF4-FFF2-40B4-BE49-F238E27FC236}">
                  <a16:creationId xmlns:a16="http://schemas.microsoft.com/office/drawing/2014/main" id="{8D886CCE-3676-434F-A1BB-0D357C20635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10" y="1561"/>
              <a:ext cx="199" cy="180"/>
            </a:xfrm>
            <a:custGeom>
              <a:avLst/>
              <a:gdLst>
                <a:gd name="T0" fmla="*/ 395 w 879"/>
                <a:gd name="T1" fmla="*/ 586 h 794"/>
                <a:gd name="T2" fmla="*/ 579 w 879"/>
                <a:gd name="T3" fmla="*/ 776 h 794"/>
                <a:gd name="T4" fmla="*/ 868 w 879"/>
                <a:gd name="T5" fmla="*/ 442 h 794"/>
                <a:gd name="T6" fmla="*/ 723 w 879"/>
                <a:gd name="T7" fmla="*/ 167 h 794"/>
                <a:gd name="T8" fmla="*/ 646 w 879"/>
                <a:gd name="T9" fmla="*/ 247 h 794"/>
                <a:gd name="T10" fmla="*/ 715 w 879"/>
                <a:gd name="T11" fmla="*/ 577 h 794"/>
                <a:gd name="T12" fmla="*/ 522 w 879"/>
                <a:gd name="T13" fmla="*/ 634 h 794"/>
                <a:gd name="T14" fmla="*/ 513 w 879"/>
                <a:gd name="T15" fmla="*/ 200 h 794"/>
                <a:gd name="T16" fmla="*/ 179 w 879"/>
                <a:gd name="T17" fmla="*/ 78 h 794"/>
                <a:gd name="T18" fmla="*/ 23 w 879"/>
                <a:gd name="T19" fmla="*/ 507 h 794"/>
                <a:gd name="T20" fmla="*/ 205 w 879"/>
                <a:gd name="T21" fmla="*/ 705 h 794"/>
                <a:gd name="T22" fmla="*/ 251 w 879"/>
                <a:gd name="T23" fmla="*/ 612 h 794"/>
                <a:gd name="T24" fmla="*/ 162 w 879"/>
                <a:gd name="T25" fmla="*/ 280 h 794"/>
                <a:gd name="T26" fmla="*/ 377 w 879"/>
                <a:gd name="T27" fmla="*/ 172 h 794"/>
                <a:gd name="T28" fmla="*/ 395 w 879"/>
                <a:gd name="T29" fmla="*/ 58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9" h="794">
                  <a:moveTo>
                    <a:pt x="395" y="586"/>
                  </a:moveTo>
                  <a:cubicBezTo>
                    <a:pt x="405" y="679"/>
                    <a:pt x="479" y="777"/>
                    <a:pt x="579" y="776"/>
                  </a:cubicBezTo>
                  <a:cubicBezTo>
                    <a:pt x="758" y="794"/>
                    <a:pt x="862" y="596"/>
                    <a:pt x="868" y="442"/>
                  </a:cubicBezTo>
                  <a:cubicBezTo>
                    <a:pt x="879" y="328"/>
                    <a:pt x="791" y="244"/>
                    <a:pt x="723" y="167"/>
                  </a:cubicBezTo>
                  <a:cubicBezTo>
                    <a:pt x="703" y="187"/>
                    <a:pt x="665" y="227"/>
                    <a:pt x="646" y="247"/>
                  </a:cubicBezTo>
                  <a:cubicBezTo>
                    <a:pt x="723" y="339"/>
                    <a:pt x="789" y="461"/>
                    <a:pt x="715" y="577"/>
                  </a:cubicBezTo>
                  <a:cubicBezTo>
                    <a:pt x="689" y="664"/>
                    <a:pt x="590" y="643"/>
                    <a:pt x="522" y="634"/>
                  </a:cubicBezTo>
                  <a:cubicBezTo>
                    <a:pt x="513" y="490"/>
                    <a:pt x="537" y="343"/>
                    <a:pt x="513" y="200"/>
                  </a:cubicBezTo>
                  <a:cubicBezTo>
                    <a:pt x="483" y="57"/>
                    <a:pt x="294" y="0"/>
                    <a:pt x="179" y="78"/>
                  </a:cubicBezTo>
                  <a:cubicBezTo>
                    <a:pt x="36" y="163"/>
                    <a:pt x="0" y="354"/>
                    <a:pt x="23" y="507"/>
                  </a:cubicBezTo>
                  <a:cubicBezTo>
                    <a:pt x="35" y="606"/>
                    <a:pt x="132" y="654"/>
                    <a:pt x="205" y="705"/>
                  </a:cubicBezTo>
                  <a:cubicBezTo>
                    <a:pt x="217" y="682"/>
                    <a:pt x="240" y="636"/>
                    <a:pt x="251" y="612"/>
                  </a:cubicBezTo>
                  <a:cubicBezTo>
                    <a:pt x="157" y="529"/>
                    <a:pt x="94" y="401"/>
                    <a:pt x="162" y="280"/>
                  </a:cubicBezTo>
                  <a:cubicBezTo>
                    <a:pt x="189" y="180"/>
                    <a:pt x="288" y="168"/>
                    <a:pt x="377" y="172"/>
                  </a:cubicBezTo>
                  <a:cubicBezTo>
                    <a:pt x="399" y="309"/>
                    <a:pt x="385" y="448"/>
                    <a:pt x="395" y="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717530FE-70E5-4BA6-B897-A461E81ABA4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55" y="1617"/>
              <a:ext cx="227" cy="181"/>
            </a:xfrm>
            <a:custGeom>
              <a:avLst/>
              <a:gdLst>
                <a:gd name="T0" fmla="*/ 157 w 1001"/>
                <a:gd name="T1" fmla="*/ 797 h 797"/>
                <a:gd name="T2" fmla="*/ 752 w 1001"/>
                <a:gd name="T3" fmla="*/ 636 h 797"/>
                <a:gd name="T4" fmla="*/ 719 w 1001"/>
                <a:gd name="T5" fmla="*/ 38 h 797"/>
                <a:gd name="T6" fmla="*/ 0 w 1001"/>
                <a:gd name="T7" fmla="*/ 172 h 797"/>
                <a:gd name="T8" fmla="*/ 27 w 1001"/>
                <a:gd name="T9" fmla="*/ 294 h 797"/>
                <a:gd name="T10" fmla="*/ 594 w 1001"/>
                <a:gd name="T11" fmla="*/ 153 h 797"/>
                <a:gd name="T12" fmla="*/ 699 w 1001"/>
                <a:gd name="T13" fmla="*/ 519 h 797"/>
                <a:gd name="T14" fmla="*/ 147 w 1001"/>
                <a:gd name="T15" fmla="*/ 677 h 797"/>
                <a:gd name="T16" fmla="*/ 157 w 1001"/>
                <a:gd name="T17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1" h="797">
                  <a:moveTo>
                    <a:pt x="157" y="797"/>
                  </a:moveTo>
                  <a:cubicBezTo>
                    <a:pt x="358" y="758"/>
                    <a:pt x="561" y="712"/>
                    <a:pt x="752" y="636"/>
                  </a:cubicBezTo>
                  <a:cubicBezTo>
                    <a:pt x="1001" y="533"/>
                    <a:pt x="941" y="136"/>
                    <a:pt x="719" y="38"/>
                  </a:cubicBezTo>
                  <a:cubicBezTo>
                    <a:pt x="473" y="0"/>
                    <a:pt x="237" y="119"/>
                    <a:pt x="0" y="172"/>
                  </a:cubicBezTo>
                  <a:cubicBezTo>
                    <a:pt x="9" y="213"/>
                    <a:pt x="18" y="253"/>
                    <a:pt x="27" y="294"/>
                  </a:cubicBezTo>
                  <a:cubicBezTo>
                    <a:pt x="217" y="251"/>
                    <a:pt x="401" y="184"/>
                    <a:pt x="594" y="153"/>
                  </a:cubicBezTo>
                  <a:cubicBezTo>
                    <a:pt x="786" y="112"/>
                    <a:pt x="876" y="450"/>
                    <a:pt x="699" y="519"/>
                  </a:cubicBezTo>
                  <a:cubicBezTo>
                    <a:pt x="523" y="595"/>
                    <a:pt x="330" y="623"/>
                    <a:pt x="147" y="677"/>
                  </a:cubicBezTo>
                  <a:cubicBezTo>
                    <a:pt x="150" y="718"/>
                    <a:pt x="154" y="757"/>
                    <a:pt x="157" y="7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54">
              <a:extLst>
                <a:ext uri="{FF2B5EF4-FFF2-40B4-BE49-F238E27FC236}">
                  <a16:creationId xmlns:a16="http://schemas.microsoft.com/office/drawing/2014/main" id="{5304D89F-803A-483B-AECB-A47D634BECE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54" y="1754"/>
              <a:ext cx="182" cy="62"/>
            </a:xfrm>
            <a:custGeom>
              <a:avLst/>
              <a:gdLst>
                <a:gd name="T0" fmla="*/ 0 w 799"/>
                <a:gd name="T1" fmla="*/ 121 h 276"/>
                <a:gd name="T2" fmla="*/ 797 w 799"/>
                <a:gd name="T3" fmla="*/ 276 h 276"/>
                <a:gd name="T4" fmla="*/ 799 w 799"/>
                <a:gd name="T5" fmla="*/ 143 h 276"/>
                <a:gd name="T6" fmla="*/ 4 w 799"/>
                <a:gd name="T7" fmla="*/ 0 h 276"/>
                <a:gd name="T8" fmla="*/ 0 w 799"/>
                <a:gd name="T9" fmla="*/ 1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276">
                  <a:moveTo>
                    <a:pt x="0" y="121"/>
                  </a:moveTo>
                  <a:cubicBezTo>
                    <a:pt x="265" y="177"/>
                    <a:pt x="531" y="227"/>
                    <a:pt x="797" y="276"/>
                  </a:cubicBezTo>
                  <a:cubicBezTo>
                    <a:pt x="798" y="232"/>
                    <a:pt x="798" y="187"/>
                    <a:pt x="799" y="143"/>
                  </a:cubicBezTo>
                  <a:cubicBezTo>
                    <a:pt x="532" y="105"/>
                    <a:pt x="271" y="36"/>
                    <a:pt x="4" y="0"/>
                  </a:cubicBezTo>
                  <a:cubicBezTo>
                    <a:pt x="3" y="40"/>
                    <a:pt x="1" y="81"/>
                    <a:pt x="0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55">
              <a:extLst>
                <a:ext uri="{FF2B5EF4-FFF2-40B4-BE49-F238E27FC236}">
                  <a16:creationId xmlns:a16="http://schemas.microsoft.com/office/drawing/2014/main" id="{F28E22F0-3914-469A-B14D-A8ED4B9D15C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26" y="1836"/>
              <a:ext cx="202" cy="169"/>
            </a:xfrm>
            <a:custGeom>
              <a:avLst/>
              <a:gdLst>
                <a:gd name="T0" fmla="*/ 76 w 890"/>
                <a:gd name="T1" fmla="*/ 743 h 743"/>
                <a:gd name="T2" fmla="*/ 890 w 890"/>
                <a:gd name="T3" fmla="*/ 642 h 743"/>
                <a:gd name="T4" fmla="*/ 884 w 890"/>
                <a:gd name="T5" fmla="*/ 518 h 743"/>
                <a:gd name="T6" fmla="*/ 504 w 890"/>
                <a:gd name="T7" fmla="*/ 563 h 743"/>
                <a:gd name="T8" fmla="*/ 459 w 890"/>
                <a:gd name="T9" fmla="*/ 189 h 743"/>
                <a:gd name="T10" fmla="*/ 845 w 890"/>
                <a:gd name="T11" fmla="*/ 123 h 743"/>
                <a:gd name="T12" fmla="*/ 797 w 890"/>
                <a:gd name="T13" fmla="*/ 0 h 743"/>
                <a:gd name="T14" fmla="*/ 0 w 890"/>
                <a:gd name="T15" fmla="*/ 97 h 743"/>
                <a:gd name="T16" fmla="*/ 4 w 890"/>
                <a:gd name="T17" fmla="*/ 218 h 743"/>
                <a:gd name="T18" fmla="*/ 340 w 890"/>
                <a:gd name="T19" fmla="*/ 179 h 743"/>
                <a:gd name="T20" fmla="*/ 369 w 890"/>
                <a:gd name="T21" fmla="*/ 574 h 743"/>
                <a:gd name="T22" fmla="*/ 65 w 890"/>
                <a:gd name="T23" fmla="*/ 615 h 743"/>
                <a:gd name="T24" fmla="*/ 76 w 890"/>
                <a:gd name="T2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0" h="743">
                  <a:moveTo>
                    <a:pt x="76" y="743"/>
                  </a:moveTo>
                  <a:cubicBezTo>
                    <a:pt x="348" y="710"/>
                    <a:pt x="619" y="680"/>
                    <a:pt x="890" y="642"/>
                  </a:cubicBezTo>
                  <a:cubicBezTo>
                    <a:pt x="888" y="601"/>
                    <a:pt x="886" y="560"/>
                    <a:pt x="884" y="518"/>
                  </a:cubicBezTo>
                  <a:cubicBezTo>
                    <a:pt x="757" y="529"/>
                    <a:pt x="630" y="546"/>
                    <a:pt x="504" y="563"/>
                  </a:cubicBezTo>
                  <a:cubicBezTo>
                    <a:pt x="491" y="438"/>
                    <a:pt x="470" y="314"/>
                    <a:pt x="459" y="189"/>
                  </a:cubicBezTo>
                  <a:cubicBezTo>
                    <a:pt x="574" y="126"/>
                    <a:pt x="718" y="146"/>
                    <a:pt x="845" y="123"/>
                  </a:cubicBezTo>
                  <a:cubicBezTo>
                    <a:pt x="831" y="81"/>
                    <a:pt x="815" y="40"/>
                    <a:pt x="797" y="0"/>
                  </a:cubicBezTo>
                  <a:cubicBezTo>
                    <a:pt x="531" y="23"/>
                    <a:pt x="265" y="60"/>
                    <a:pt x="0" y="97"/>
                  </a:cubicBezTo>
                  <a:cubicBezTo>
                    <a:pt x="1" y="137"/>
                    <a:pt x="3" y="177"/>
                    <a:pt x="4" y="218"/>
                  </a:cubicBezTo>
                  <a:cubicBezTo>
                    <a:pt x="116" y="210"/>
                    <a:pt x="228" y="196"/>
                    <a:pt x="340" y="179"/>
                  </a:cubicBezTo>
                  <a:cubicBezTo>
                    <a:pt x="346" y="310"/>
                    <a:pt x="405" y="449"/>
                    <a:pt x="369" y="574"/>
                  </a:cubicBezTo>
                  <a:cubicBezTo>
                    <a:pt x="269" y="599"/>
                    <a:pt x="166" y="603"/>
                    <a:pt x="65" y="615"/>
                  </a:cubicBezTo>
                  <a:cubicBezTo>
                    <a:pt x="69" y="658"/>
                    <a:pt x="72" y="701"/>
                    <a:pt x="76" y="7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56">
              <a:extLst>
                <a:ext uri="{FF2B5EF4-FFF2-40B4-BE49-F238E27FC236}">
                  <a16:creationId xmlns:a16="http://schemas.microsoft.com/office/drawing/2014/main" id="{447C3BC2-C87C-45D1-A61C-2170234CC7C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72" y="1831"/>
              <a:ext cx="197" cy="151"/>
            </a:xfrm>
            <a:custGeom>
              <a:avLst/>
              <a:gdLst>
                <a:gd name="T0" fmla="*/ 675 w 868"/>
                <a:gd name="T1" fmla="*/ 666 h 666"/>
                <a:gd name="T2" fmla="*/ 785 w 868"/>
                <a:gd name="T3" fmla="*/ 654 h 666"/>
                <a:gd name="T4" fmla="*/ 868 w 868"/>
                <a:gd name="T5" fmla="*/ 18 h 666"/>
                <a:gd name="T6" fmla="*/ 757 w 868"/>
                <a:gd name="T7" fmla="*/ 0 h 666"/>
                <a:gd name="T8" fmla="*/ 728 w 868"/>
                <a:gd name="T9" fmla="*/ 262 h 666"/>
                <a:gd name="T10" fmla="*/ 19 w 868"/>
                <a:gd name="T11" fmla="*/ 170 h 666"/>
                <a:gd name="T12" fmla="*/ 0 w 868"/>
                <a:gd name="T13" fmla="*/ 288 h 666"/>
                <a:gd name="T14" fmla="*/ 686 w 868"/>
                <a:gd name="T15" fmla="*/ 390 h 666"/>
                <a:gd name="T16" fmla="*/ 675 w 868"/>
                <a:gd name="T17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8" h="666">
                  <a:moveTo>
                    <a:pt x="675" y="666"/>
                  </a:moveTo>
                  <a:cubicBezTo>
                    <a:pt x="702" y="663"/>
                    <a:pt x="758" y="657"/>
                    <a:pt x="785" y="654"/>
                  </a:cubicBezTo>
                  <a:cubicBezTo>
                    <a:pt x="812" y="442"/>
                    <a:pt x="851" y="231"/>
                    <a:pt x="868" y="18"/>
                  </a:cubicBezTo>
                  <a:cubicBezTo>
                    <a:pt x="831" y="12"/>
                    <a:pt x="794" y="6"/>
                    <a:pt x="757" y="0"/>
                  </a:cubicBezTo>
                  <a:cubicBezTo>
                    <a:pt x="747" y="87"/>
                    <a:pt x="737" y="175"/>
                    <a:pt x="728" y="262"/>
                  </a:cubicBezTo>
                  <a:cubicBezTo>
                    <a:pt x="491" y="239"/>
                    <a:pt x="256" y="194"/>
                    <a:pt x="19" y="170"/>
                  </a:cubicBezTo>
                  <a:cubicBezTo>
                    <a:pt x="14" y="199"/>
                    <a:pt x="5" y="258"/>
                    <a:pt x="0" y="288"/>
                  </a:cubicBezTo>
                  <a:cubicBezTo>
                    <a:pt x="228" y="330"/>
                    <a:pt x="457" y="356"/>
                    <a:pt x="686" y="390"/>
                  </a:cubicBezTo>
                  <a:cubicBezTo>
                    <a:pt x="684" y="482"/>
                    <a:pt x="679" y="574"/>
                    <a:pt x="675" y="6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57">
              <a:extLst>
                <a:ext uri="{FF2B5EF4-FFF2-40B4-BE49-F238E27FC236}">
                  <a16:creationId xmlns:a16="http://schemas.microsoft.com/office/drawing/2014/main" id="{CD10AC92-9065-4D60-A75D-927569A886D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81" y="2019"/>
              <a:ext cx="191" cy="172"/>
            </a:xfrm>
            <a:custGeom>
              <a:avLst/>
              <a:gdLst>
                <a:gd name="T0" fmla="*/ 428 w 839"/>
                <a:gd name="T1" fmla="*/ 494 h 759"/>
                <a:gd name="T2" fmla="*/ 826 w 839"/>
                <a:gd name="T3" fmla="*/ 759 h 759"/>
                <a:gd name="T4" fmla="*/ 823 w 839"/>
                <a:gd name="T5" fmla="*/ 600 h 759"/>
                <a:gd name="T6" fmla="*/ 478 w 839"/>
                <a:gd name="T7" fmla="*/ 374 h 759"/>
                <a:gd name="T8" fmla="*/ 808 w 839"/>
                <a:gd name="T9" fmla="*/ 146 h 759"/>
                <a:gd name="T10" fmla="*/ 839 w 839"/>
                <a:gd name="T11" fmla="*/ 0 h 759"/>
                <a:gd name="T12" fmla="*/ 361 w 839"/>
                <a:gd name="T13" fmla="*/ 302 h 759"/>
                <a:gd name="T14" fmla="*/ 0 w 839"/>
                <a:gd name="T15" fmla="*/ 322 h 759"/>
                <a:gd name="T16" fmla="*/ 5 w 839"/>
                <a:gd name="T17" fmla="*/ 441 h 759"/>
                <a:gd name="T18" fmla="*/ 428 w 839"/>
                <a:gd name="T19" fmla="*/ 49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759">
                  <a:moveTo>
                    <a:pt x="428" y="494"/>
                  </a:moveTo>
                  <a:cubicBezTo>
                    <a:pt x="564" y="577"/>
                    <a:pt x="693" y="671"/>
                    <a:pt x="826" y="759"/>
                  </a:cubicBezTo>
                  <a:cubicBezTo>
                    <a:pt x="824" y="706"/>
                    <a:pt x="824" y="653"/>
                    <a:pt x="823" y="600"/>
                  </a:cubicBezTo>
                  <a:cubicBezTo>
                    <a:pt x="706" y="526"/>
                    <a:pt x="592" y="450"/>
                    <a:pt x="478" y="374"/>
                  </a:cubicBezTo>
                  <a:cubicBezTo>
                    <a:pt x="586" y="295"/>
                    <a:pt x="703" y="229"/>
                    <a:pt x="808" y="146"/>
                  </a:cubicBezTo>
                  <a:cubicBezTo>
                    <a:pt x="822" y="99"/>
                    <a:pt x="832" y="50"/>
                    <a:pt x="839" y="0"/>
                  </a:cubicBezTo>
                  <a:cubicBezTo>
                    <a:pt x="667" y="80"/>
                    <a:pt x="528" y="215"/>
                    <a:pt x="361" y="302"/>
                  </a:cubicBezTo>
                  <a:cubicBezTo>
                    <a:pt x="244" y="333"/>
                    <a:pt x="120" y="314"/>
                    <a:pt x="0" y="322"/>
                  </a:cubicBezTo>
                  <a:cubicBezTo>
                    <a:pt x="1" y="352"/>
                    <a:pt x="4" y="411"/>
                    <a:pt x="5" y="441"/>
                  </a:cubicBezTo>
                  <a:cubicBezTo>
                    <a:pt x="146" y="448"/>
                    <a:pt x="303" y="409"/>
                    <a:pt x="428" y="4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58">
              <a:extLst>
                <a:ext uri="{FF2B5EF4-FFF2-40B4-BE49-F238E27FC236}">
                  <a16:creationId xmlns:a16="http://schemas.microsoft.com/office/drawing/2014/main" id="{3922FA97-62CE-4FF0-8B01-B1F999848DC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19" y="2036"/>
              <a:ext cx="192" cy="157"/>
            </a:xfrm>
            <a:custGeom>
              <a:avLst/>
              <a:gdLst>
                <a:gd name="T0" fmla="*/ 24 w 844"/>
                <a:gd name="T1" fmla="*/ 690 h 690"/>
                <a:gd name="T2" fmla="*/ 217 w 844"/>
                <a:gd name="T3" fmla="*/ 594 h 690"/>
                <a:gd name="T4" fmla="*/ 703 w 844"/>
                <a:gd name="T5" fmla="*/ 182 h 690"/>
                <a:gd name="T6" fmla="*/ 725 w 844"/>
                <a:gd name="T7" fmla="*/ 661 h 690"/>
                <a:gd name="T8" fmla="*/ 840 w 844"/>
                <a:gd name="T9" fmla="*/ 668 h 690"/>
                <a:gd name="T10" fmla="*/ 819 w 844"/>
                <a:gd name="T11" fmla="*/ 0 h 690"/>
                <a:gd name="T12" fmla="*/ 568 w 844"/>
                <a:gd name="T13" fmla="*/ 133 h 690"/>
                <a:gd name="T14" fmla="*/ 130 w 844"/>
                <a:gd name="T15" fmla="*/ 503 h 690"/>
                <a:gd name="T16" fmla="*/ 120 w 844"/>
                <a:gd name="T17" fmla="*/ 76 h 690"/>
                <a:gd name="T18" fmla="*/ 1 w 844"/>
                <a:gd name="T19" fmla="*/ 77 h 690"/>
                <a:gd name="T20" fmla="*/ 24 w 844"/>
                <a:gd name="T21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690">
                  <a:moveTo>
                    <a:pt x="24" y="690"/>
                  </a:moveTo>
                  <a:cubicBezTo>
                    <a:pt x="92" y="667"/>
                    <a:pt x="162" y="643"/>
                    <a:pt x="217" y="594"/>
                  </a:cubicBezTo>
                  <a:cubicBezTo>
                    <a:pt x="380" y="459"/>
                    <a:pt x="539" y="317"/>
                    <a:pt x="703" y="182"/>
                  </a:cubicBezTo>
                  <a:cubicBezTo>
                    <a:pt x="728" y="341"/>
                    <a:pt x="726" y="501"/>
                    <a:pt x="725" y="661"/>
                  </a:cubicBezTo>
                  <a:cubicBezTo>
                    <a:pt x="753" y="663"/>
                    <a:pt x="811" y="666"/>
                    <a:pt x="840" y="668"/>
                  </a:cubicBezTo>
                  <a:cubicBezTo>
                    <a:pt x="834" y="445"/>
                    <a:pt x="844" y="222"/>
                    <a:pt x="819" y="0"/>
                  </a:cubicBezTo>
                  <a:cubicBezTo>
                    <a:pt x="725" y="20"/>
                    <a:pt x="639" y="68"/>
                    <a:pt x="568" y="133"/>
                  </a:cubicBezTo>
                  <a:cubicBezTo>
                    <a:pt x="424" y="259"/>
                    <a:pt x="277" y="381"/>
                    <a:pt x="130" y="503"/>
                  </a:cubicBezTo>
                  <a:cubicBezTo>
                    <a:pt x="124" y="361"/>
                    <a:pt x="121" y="218"/>
                    <a:pt x="120" y="76"/>
                  </a:cubicBezTo>
                  <a:cubicBezTo>
                    <a:pt x="90" y="76"/>
                    <a:pt x="31" y="77"/>
                    <a:pt x="1" y="77"/>
                  </a:cubicBezTo>
                  <a:cubicBezTo>
                    <a:pt x="0" y="282"/>
                    <a:pt x="7" y="486"/>
                    <a:pt x="24" y="6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59">
              <a:extLst>
                <a:ext uri="{FF2B5EF4-FFF2-40B4-BE49-F238E27FC236}">
                  <a16:creationId xmlns:a16="http://schemas.microsoft.com/office/drawing/2014/main" id="{E148A60F-B0E9-4558-B2FC-C03ADD1CC4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3" y="2779"/>
              <a:ext cx="146" cy="237"/>
            </a:xfrm>
            <a:custGeom>
              <a:avLst/>
              <a:gdLst>
                <a:gd name="T0" fmla="*/ 165 w 643"/>
                <a:gd name="T1" fmla="*/ 978 h 1048"/>
                <a:gd name="T2" fmla="*/ 538 w 643"/>
                <a:gd name="T3" fmla="*/ 930 h 1048"/>
                <a:gd name="T4" fmla="*/ 514 w 643"/>
                <a:gd name="T5" fmla="*/ 492 h 1048"/>
                <a:gd name="T6" fmla="*/ 179 w 643"/>
                <a:gd name="T7" fmla="*/ 147 h 1048"/>
                <a:gd name="T8" fmla="*/ 622 w 643"/>
                <a:gd name="T9" fmla="*/ 126 h 1048"/>
                <a:gd name="T10" fmla="*/ 618 w 643"/>
                <a:gd name="T11" fmla="*/ 5 h 1048"/>
                <a:gd name="T12" fmla="*/ 0 w 643"/>
                <a:gd name="T13" fmla="*/ 8 h 1048"/>
                <a:gd name="T14" fmla="*/ 183 w 643"/>
                <a:gd name="T15" fmla="*/ 363 h 1048"/>
                <a:gd name="T16" fmla="*/ 443 w 643"/>
                <a:gd name="T17" fmla="*/ 733 h 1048"/>
                <a:gd name="T18" fmla="*/ 309 w 643"/>
                <a:gd name="T19" fmla="*/ 887 h 1048"/>
                <a:gd name="T20" fmla="*/ 177 w 643"/>
                <a:gd name="T21" fmla="*/ 649 h 1048"/>
                <a:gd name="T22" fmla="*/ 33 w 643"/>
                <a:gd name="T23" fmla="*/ 655 h 1048"/>
                <a:gd name="T24" fmla="*/ 165 w 643"/>
                <a:gd name="T25" fmla="*/ 97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" h="1048">
                  <a:moveTo>
                    <a:pt x="165" y="978"/>
                  </a:moveTo>
                  <a:cubicBezTo>
                    <a:pt x="280" y="1048"/>
                    <a:pt x="451" y="1041"/>
                    <a:pt x="538" y="930"/>
                  </a:cubicBezTo>
                  <a:cubicBezTo>
                    <a:pt x="643" y="806"/>
                    <a:pt x="625" y="607"/>
                    <a:pt x="514" y="492"/>
                  </a:cubicBezTo>
                  <a:cubicBezTo>
                    <a:pt x="405" y="374"/>
                    <a:pt x="280" y="272"/>
                    <a:pt x="179" y="147"/>
                  </a:cubicBezTo>
                  <a:cubicBezTo>
                    <a:pt x="326" y="126"/>
                    <a:pt x="474" y="125"/>
                    <a:pt x="622" y="126"/>
                  </a:cubicBezTo>
                  <a:cubicBezTo>
                    <a:pt x="621" y="85"/>
                    <a:pt x="619" y="45"/>
                    <a:pt x="618" y="5"/>
                  </a:cubicBezTo>
                  <a:cubicBezTo>
                    <a:pt x="412" y="3"/>
                    <a:pt x="206" y="0"/>
                    <a:pt x="0" y="8"/>
                  </a:cubicBezTo>
                  <a:cubicBezTo>
                    <a:pt x="21" y="143"/>
                    <a:pt x="79" y="272"/>
                    <a:pt x="183" y="363"/>
                  </a:cubicBezTo>
                  <a:cubicBezTo>
                    <a:pt x="283" y="473"/>
                    <a:pt x="452" y="562"/>
                    <a:pt x="443" y="733"/>
                  </a:cubicBezTo>
                  <a:cubicBezTo>
                    <a:pt x="453" y="812"/>
                    <a:pt x="397" y="911"/>
                    <a:pt x="309" y="887"/>
                  </a:cubicBezTo>
                  <a:cubicBezTo>
                    <a:pt x="195" y="868"/>
                    <a:pt x="202" y="736"/>
                    <a:pt x="177" y="649"/>
                  </a:cubicBezTo>
                  <a:cubicBezTo>
                    <a:pt x="141" y="650"/>
                    <a:pt x="69" y="654"/>
                    <a:pt x="33" y="655"/>
                  </a:cubicBezTo>
                  <a:cubicBezTo>
                    <a:pt x="54" y="768"/>
                    <a:pt x="64" y="904"/>
                    <a:pt x="165" y="9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60">
              <a:extLst>
                <a:ext uri="{FF2B5EF4-FFF2-40B4-BE49-F238E27FC236}">
                  <a16:creationId xmlns:a16="http://schemas.microsoft.com/office/drawing/2014/main" id="{81845861-F94D-4D96-9C30-EE690D3796C9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330" y="2779"/>
              <a:ext cx="153" cy="250"/>
            </a:xfrm>
            <a:custGeom>
              <a:avLst/>
              <a:gdLst>
                <a:gd name="T0" fmla="*/ 231 w 676"/>
                <a:gd name="T1" fmla="*/ 1056 h 1100"/>
                <a:gd name="T2" fmla="*/ 556 w 676"/>
                <a:gd name="T3" fmla="*/ 987 h 1100"/>
                <a:gd name="T4" fmla="*/ 671 w 676"/>
                <a:gd name="T5" fmla="*/ 578 h 1100"/>
                <a:gd name="T6" fmla="*/ 539 w 676"/>
                <a:gd name="T7" fmla="*/ 115 h 1100"/>
                <a:gd name="T8" fmla="*/ 102 w 676"/>
                <a:gd name="T9" fmla="*/ 180 h 1100"/>
                <a:gd name="T10" fmla="*/ 30 w 676"/>
                <a:gd name="T11" fmla="*/ 739 h 1100"/>
                <a:gd name="T12" fmla="*/ 231 w 676"/>
                <a:gd name="T13" fmla="*/ 1056 h 1100"/>
                <a:gd name="T14" fmla="*/ 178 w 676"/>
                <a:gd name="T15" fmla="*/ 684 h 1100"/>
                <a:gd name="T16" fmla="*/ 360 w 676"/>
                <a:gd name="T17" fmla="*/ 154 h 1100"/>
                <a:gd name="T18" fmla="*/ 511 w 676"/>
                <a:gd name="T19" fmla="*/ 685 h 1100"/>
                <a:gd name="T20" fmla="*/ 357 w 676"/>
                <a:gd name="T21" fmla="*/ 947 h 1100"/>
                <a:gd name="T22" fmla="*/ 178 w 676"/>
                <a:gd name="T23" fmla="*/ 68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6" h="1100">
                  <a:moveTo>
                    <a:pt x="231" y="1056"/>
                  </a:moveTo>
                  <a:cubicBezTo>
                    <a:pt x="340" y="1100"/>
                    <a:pt x="479" y="1080"/>
                    <a:pt x="556" y="987"/>
                  </a:cubicBezTo>
                  <a:cubicBezTo>
                    <a:pt x="655" y="877"/>
                    <a:pt x="667" y="719"/>
                    <a:pt x="671" y="578"/>
                  </a:cubicBezTo>
                  <a:cubicBezTo>
                    <a:pt x="676" y="416"/>
                    <a:pt x="650" y="241"/>
                    <a:pt x="539" y="115"/>
                  </a:cubicBezTo>
                  <a:cubicBezTo>
                    <a:pt x="416" y="0"/>
                    <a:pt x="182" y="27"/>
                    <a:pt x="102" y="180"/>
                  </a:cubicBezTo>
                  <a:cubicBezTo>
                    <a:pt x="8" y="349"/>
                    <a:pt x="0" y="552"/>
                    <a:pt x="30" y="739"/>
                  </a:cubicBezTo>
                  <a:cubicBezTo>
                    <a:pt x="54" y="863"/>
                    <a:pt x="104" y="1006"/>
                    <a:pt x="231" y="1056"/>
                  </a:cubicBezTo>
                  <a:moveTo>
                    <a:pt x="178" y="684"/>
                  </a:moveTo>
                  <a:cubicBezTo>
                    <a:pt x="164" y="497"/>
                    <a:pt x="152" y="240"/>
                    <a:pt x="360" y="154"/>
                  </a:cubicBezTo>
                  <a:cubicBezTo>
                    <a:pt x="534" y="271"/>
                    <a:pt x="523" y="500"/>
                    <a:pt x="511" y="685"/>
                  </a:cubicBezTo>
                  <a:cubicBezTo>
                    <a:pt x="497" y="785"/>
                    <a:pt x="480" y="928"/>
                    <a:pt x="357" y="947"/>
                  </a:cubicBezTo>
                  <a:cubicBezTo>
                    <a:pt x="220" y="947"/>
                    <a:pt x="192" y="790"/>
                    <a:pt x="178" y="6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61">
              <a:extLst>
                <a:ext uri="{FF2B5EF4-FFF2-40B4-BE49-F238E27FC236}">
                  <a16:creationId xmlns:a16="http://schemas.microsoft.com/office/drawing/2014/main" id="{54D87FDC-2C98-4C36-B023-D9118D763419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532" y="2774"/>
              <a:ext cx="159" cy="257"/>
            </a:xfrm>
            <a:custGeom>
              <a:avLst/>
              <a:gdLst>
                <a:gd name="T0" fmla="*/ 224 w 702"/>
                <a:gd name="T1" fmla="*/ 1062 h 1131"/>
                <a:gd name="T2" fmla="*/ 607 w 702"/>
                <a:gd name="T3" fmla="*/ 915 h 1131"/>
                <a:gd name="T4" fmla="*/ 593 w 702"/>
                <a:gd name="T5" fmla="*/ 199 h 1131"/>
                <a:gd name="T6" fmla="*/ 126 w 702"/>
                <a:gd name="T7" fmla="*/ 152 h 1131"/>
                <a:gd name="T8" fmla="*/ 22 w 702"/>
                <a:gd name="T9" fmla="*/ 710 h 1131"/>
                <a:gd name="T10" fmla="*/ 224 w 702"/>
                <a:gd name="T11" fmla="*/ 1062 h 1131"/>
                <a:gd name="T12" fmla="*/ 261 w 702"/>
                <a:gd name="T13" fmla="*/ 925 h 1131"/>
                <a:gd name="T14" fmla="*/ 177 w 702"/>
                <a:gd name="T15" fmla="*/ 622 h 1131"/>
                <a:gd name="T16" fmla="*/ 218 w 702"/>
                <a:gd name="T17" fmla="*/ 279 h 1131"/>
                <a:gd name="T18" fmla="*/ 380 w 702"/>
                <a:gd name="T19" fmla="*/ 184 h 1131"/>
                <a:gd name="T20" fmla="*/ 507 w 702"/>
                <a:gd name="T21" fmla="*/ 443 h 1131"/>
                <a:gd name="T22" fmla="*/ 465 w 702"/>
                <a:gd name="T23" fmla="*/ 878 h 1131"/>
                <a:gd name="T24" fmla="*/ 261 w 702"/>
                <a:gd name="T25" fmla="*/ 92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2" h="1131">
                  <a:moveTo>
                    <a:pt x="224" y="1062"/>
                  </a:moveTo>
                  <a:cubicBezTo>
                    <a:pt x="364" y="1131"/>
                    <a:pt x="549" y="1059"/>
                    <a:pt x="607" y="915"/>
                  </a:cubicBezTo>
                  <a:cubicBezTo>
                    <a:pt x="702" y="689"/>
                    <a:pt x="699" y="421"/>
                    <a:pt x="593" y="199"/>
                  </a:cubicBezTo>
                  <a:cubicBezTo>
                    <a:pt x="510" y="28"/>
                    <a:pt x="241" y="0"/>
                    <a:pt x="126" y="152"/>
                  </a:cubicBezTo>
                  <a:cubicBezTo>
                    <a:pt x="9" y="311"/>
                    <a:pt x="0" y="521"/>
                    <a:pt x="22" y="710"/>
                  </a:cubicBezTo>
                  <a:cubicBezTo>
                    <a:pt x="43" y="844"/>
                    <a:pt x="87" y="1003"/>
                    <a:pt x="224" y="1062"/>
                  </a:cubicBezTo>
                  <a:moveTo>
                    <a:pt x="261" y="925"/>
                  </a:moveTo>
                  <a:cubicBezTo>
                    <a:pt x="185" y="846"/>
                    <a:pt x="180" y="727"/>
                    <a:pt x="177" y="622"/>
                  </a:cubicBezTo>
                  <a:cubicBezTo>
                    <a:pt x="180" y="508"/>
                    <a:pt x="167" y="385"/>
                    <a:pt x="218" y="279"/>
                  </a:cubicBezTo>
                  <a:cubicBezTo>
                    <a:pt x="245" y="218"/>
                    <a:pt x="310" y="163"/>
                    <a:pt x="380" y="184"/>
                  </a:cubicBezTo>
                  <a:cubicBezTo>
                    <a:pt x="471" y="236"/>
                    <a:pt x="498" y="346"/>
                    <a:pt x="507" y="443"/>
                  </a:cubicBezTo>
                  <a:cubicBezTo>
                    <a:pt x="517" y="588"/>
                    <a:pt x="524" y="741"/>
                    <a:pt x="465" y="878"/>
                  </a:cubicBezTo>
                  <a:cubicBezTo>
                    <a:pt x="435" y="956"/>
                    <a:pt x="323" y="975"/>
                    <a:pt x="261" y="9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62">
              <a:extLst>
                <a:ext uri="{FF2B5EF4-FFF2-40B4-BE49-F238E27FC236}">
                  <a16:creationId xmlns:a16="http://schemas.microsoft.com/office/drawing/2014/main" id="{722E4AD9-0C18-4E06-9AD2-884311307288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734" y="2784"/>
              <a:ext cx="160" cy="232"/>
            </a:xfrm>
            <a:custGeom>
              <a:avLst/>
              <a:gdLst>
                <a:gd name="T0" fmla="*/ 82 w 704"/>
                <a:gd name="T1" fmla="*/ 499 h 1024"/>
                <a:gd name="T2" fmla="*/ 406 w 704"/>
                <a:gd name="T3" fmla="*/ 1024 h 1024"/>
                <a:gd name="T4" fmla="*/ 548 w 704"/>
                <a:gd name="T5" fmla="*/ 1020 h 1024"/>
                <a:gd name="T6" fmla="*/ 550 w 704"/>
                <a:gd name="T7" fmla="*/ 400 h 1024"/>
                <a:gd name="T8" fmla="*/ 704 w 704"/>
                <a:gd name="T9" fmla="*/ 349 h 1024"/>
                <a:gd name="T10" fmla="*/ 562 w 704"/>
                <a:gd name="T11" fmla="*/ 224 h 1024"/>
                <a:gd name="T12" fmla="*/ 541 w 704"/>
                <a:gd name="T13" fmla="*/ 0 h 1024"/>
                <a:gd name="T14" fmla="*/ 397 w 704"/>
                <a:gd name="T15" fmla="*/ 6 h 1024"/>
                <a:gd name="T16" fmla="*/ 396 w 704"/>
                <a:gd name="T17" fmla="*/ 255 h 1024"/>
                <a:gd name="T18" fmla="*/ 0 w 704"/>
                <a:gd name="T19" fmla="*/ 257 h 1024"/>
                <a:gd name="T20" fmla="*/ 82 w 704"/>
                <a:gd name="T21" fmla="*/ 499 h 1024"/>
                <a:gd name="T22" fmla="*/ 180 w 704"/>
                <a:gd name="T23" fmla="*/ 391 h 1024"/>
                <a:gd name="T24" fmla="*/ 399 w 704"/>
                <a:gd name="T25" fmla="*/ 388 h 1024"/>
                <a:gd name="T26" fmla="*/ 393 w 704"/>
                <a:gd name="T27" fmla="*/ 747 h 1024"/>
                <a:gd name="T28" fmla="*/ 180 w 704"/>
                <a:gd name="T29" fmla="*/ 39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1024">
                  <a:moveTo>
                    <a:pt x="82" y="499"/>
                  </a:moveTo>
                  <a:cubicBezTo>
                    <a:pt x="190" y="674"/>
                    <a:pt x="296" y="850"/>
                    <a:pt x="406" y="1024"/>
                  </a:cubicBezTo>
                  <a:cubicBezTo>
                    <a:pt x="453" y="1023"/>
                    <a:pt x="501" y="1022"/>
                    <a:pt x="548" y="1020"/>
                  </a:cubicBezTo>
                  <a:cubicBezTo>
                    <a:pt x="548" y="814"/>
                    <a:pt x="547" y="607"/>
                    <a:pt x="550" y="400"/>
                  </a:cubicBezTo>
                  <a:cubicBezTo>
                    <a:pt x="601" y="384"/>
                    <a:pt x="652" y="367"/>
                    <a:pt x="704" y="349"/>
                  </a:cubicBezTo>
                  <a:cubicBezTo>
                    <a:pt x="659" y="305"/>
                    <a:pt x="611" y="263"/>
                    <a:pt x="562" y="224"/>
                  </a:cubicBezTo>
                  <a:cubicBezTo>
                    <a:pt x="555" y="150"/>
                    <a:pt x="548" y="75"/>
                    <a:pt x="541" y="0"/>
                  </a:cubicBezTo>
                  <a:cubicBezTo>
                    <a:pt x="493" y="2"/>
                    <a:pt x="445" y="4"/>
                    <a:pt x="397" y="6"/>
                  </a:cubicBezTo>
                  <a:cubicBezTo>
                    <a:pt x="397" y="89"/>
                    <a:pt x="397" y="172"/>
                    <a:pt x="396" y="255"/>
                  </a:cubicBezTo>
                  <a:cubicBezTo>
                    <a:pt x="264" y="256"/>
                    <a:pt x="132" y="255"/>
                    <a:pt x="0" y="257"/>
                  </a:cubicBezTo>
                  <a:cubicBezTo>
                    <a:pt x="10" y="343"/>
                    <a:pt x="35" y="427"/>
                    <a:pt x="82" y="499"/>
                  </a:cubicBezTo>
                  <a:moveTo>
                    <a:pt x="180" y="391"/>
                  </a:moveTo>
                  <a:cubicBezTo>
                    <a:pt x="253" y="390"/>
                    <a:pt x="326" y="389"/>
                    <a:pt x="399" y="388"/>
                  </a:cubicBezTo>
                  <a:cubicBezTo>
                    <a:pt x="398" y="508"/>
                    <a:pt x="399" y="628"/>
                    <a:pt x="393" y="747"/>
                  </a:cubicBezTo>
                  <a:cubicBezTo>
                    <a:pt x="312" y="635"/>
                    <a:pt x="242" y="515"/>
                    <a:pt x="180" y="3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63">
              <a:extLst>
                <a:ext uri="{FF2B5EF4-FFF2-40B4-BE49-F238E27FC236}">
                  <a16:creationId xmlns:a16="http://schemas.microsoft.com/office/drawing/2014/main" id="{793F53E1-26FA-4A96-818A-C7E252248E7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97" y="2870"/>
              <a:ext cx="388" cy="30"/>
            </a:xfrm>
            <a:custGeom>
              <a:avLst/>
              <a:gdLst>
                <a:gd name="T0" fmla="*/ 0 w 1713"/>
                <a:gd name="T1" fmla="*/ 42 h 128"/>
                <a:gd name="T2" fmla="*/ 385 w 1713"/>
                <a:gd name="T3" fmla="*/ 96 h 128"/>
                <a:gd name="T4" fmla="*/ 1713 w 1713"/>
                <a:gd name="T5" fmla="*/ 79 h 128"/>
                <a:gd name="T6" fmla="*/ 1302 w 1713"/>
                <a:gd name="T7" fmla="*/ 28 h 128"/>
                <a:gd name="T8" fmla="*/ 0 w 1713"/>
                <a:gd name="T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128">
                  <a:moveTo>
                    <a:pt x="0" y="42"/>
                  </a:moveTo>
                  <a:cubicBezTo>
                    <a:pt x="110" y="128"/>
                    <a:pt x="256" y="87"/>
                    <a:pt x="385" y="96"/>
                  </a:cubicBezTo>
                  <a:cubicBezTo>
                    <a:pt x="827" y="86"/>
                    <a:pt x="1272" y="116"/>
                    <a:pt x="1713" y="79"/>
                  </a:cubicBezTo>
                  <a:cubicBezTo>
                    <a:pt x="1590" y="0"/>
                    <a:pt x="1439" y="35"/>
                    <a:pt x="1302" y="28"/>
                  </a:cubicBezTo>
                  <a:cubicBezTo>
                    <a:pt x="868" y="36"/>
                    <a:pt x="432" y="12"/>
                    <a:pt x="0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64">
              <a:extLst>
                <a:ext uri="{FF2B5EF4-FFF2-40B4-BE49-F238E27FC236}">
                  <a16:creationId xmlns:a16="http://schemas.microsoft.com/office/drawing/2014/main" id="{9ADE5E5E-C7AC-481D-97E3-AA1E7A870C5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82" y="2932"/>
              <a:ext cx="283" cy="310"/>
            </a:xfrm>
            <a:custGeom>
              <a:avLst/>
              <a:gdLst>
                <a:gd name="T0" fmla="*/ 204 w 1246"/>
                <a:gd name="T1" fmla="*/ 1316 h 1364"/>
                <a:gd name="T2" fmla="*/ 333 w 1246"/>
                <a:gd name="T3" fmla="*/ 1364 h 1364"/>
                <a:gd name="T4" fmla="*/ 735 w 1246"/>
                <a:gd name="T5" fmla="*/ 855 h 1364"/>
                <a:gd name="T6" fmla="*/ 929 w 1246"/>
                <a:gd name="T7" fmla="*/ 1013 h 1364"/>
                <a:gd name="T8" fmla="*/ 1026 w 1246"/>
                <a:gd name="T9" fmla="*/ 893 h 1364"/>
                <a:gd name="T10" fmla="*/ 842 w 1246"/>
                <a:gd name="T11" fmla="*/ 737 h 1364"/>
                <a:gd name="T12" fmla="*/ 1246 w 1246"/>
                <a:gd name="T13" fmla="*/ 202 h 1364"/>
                <a:gd name="T14" fmla="*/ 1132 w 1246"/>
                <a:gd name="T15" fmla="*/ 125 h 1364"/>
                <a:gd name="T16" fmla="*/ 732 w 1246"/>
                <a:gd name="T17" fmla="*/ 638 h 1364"/>
                <a:gd name="T18" fmla="*/ 541 w 1246"/>
                <a:gd name="T19" fmla="*/ 523 h 1364"/>
                <a:gd name="T20" fmla="*/ 874 w 1246"/>
                <a:gd name="T21" fmla="*/ 104 h 1364"/>
                <a:gd name="T22" fmla="*/ 844 w 1246"/>
                <a:gd name="T23" fmla="*/ 0 h 1364"/>
                <a:gd name="T24" fmla="*/ 702 w 1246"/>
                <a:gd name="T25" fmla="*/ 99 h 1364"/>
                <a:gd name="T26" fmla="*/ 0 w 1246"/>
                <a:gd name="T27" fmla="*/ 999 h 1364"/>
                <a:gd name="T28" fmla="*/ 110 w 1246"/>
                <a:gd name="T29" fmla="*/ 1074 h 1364"/>
                <a:gd name="T30" fmla="*/ 452 w 1246"/>
                <a:gd name="T31" fmla="*/ 635 h 1364"/>
                <a:gd name="T32" fmla="*/ 630 w 1246"/>
                <a:gd name="T33" fmla="*/ 774 h 1364"/>
                <a:gd name="T34" fmla="*/ 204 w 1246"/>
                <a:gd name="T35" fmla="*/ 1316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6" h="1364">
                  <a:moveTo>
                    <a:pt x="204" y="1316"/>
                  </a:moveTo>
                  <a:cubicBezTo>
                    <a:pt x="246" y="1334"/>
                    <a:pt x="287" y="1357"/>
                    <a:pt x="333" y="1364"/>
                  </a:cubicBezTo>
                  <a:cubicBezTo>
                    <a:pt x="474" y="1200"/>
                    <a:pt x="598" y="1022"/>
                    <a:pt x="735" y="855"/>
                  </a:cubicBezTo>
                  <a:cubicBezTo>
                    <a:pt x="800" y="908"/>
                    <a:pt x="864" y="960"/>
                    <a:pt x="929" y="1013"/>
                  </a:cubicBezTo>
                  <a:cubicBezTo>
                    <a:pt x="962" y="973"/>
                    <a:pt x="994" y="934"/>
                    <a:pt x="1026" y="893"/>
                  </a:cubicBezTo>
                  <a:cubicBezTo>
                    <a:pt x="963" y="843"/>
                    <a:pt x="897" y="796"/>
                    <a:pt x="842" y="737"/>
                  </a:cubicBezTo>
                  <a:cubicBezTo>
                    <a:pt x="962" y="548"/>
                    <a:pt x="1111" y="380"/>
                    <a:pt x="1246" y="202"/>
                  </a:cubicBezTo>
                  <a:cubicBezTo>
                    <a:pt x="1208" y="176"/>
                    <a:pt x="1170" y="151"/>
                    <a:pt x="1132" y="125"/>
                  </a:cubicBezTo>
                  <a:cubicBezTo>
                    <a:pt x="1002" y="299"/>
                    <a:pt x="880" y="480"/>
                    <a:pt x="732" y="638"/>
                  </a:cubicBezTo>
                  <a:cubicBezTo>
                    <a:pt x="663" y="610"/>
                    <a:pt x="603" y="564"/>
                    <a:pt x="541" y="523"/>
                  </a:cubicBezTo>
                  <a:cubicBezTo>
                    <a:pt x="649" y="381"/>
                    <a:pt x="754" y="236"/>
                    <a:pt x="874" y="104"/>
                  </a:cubicBezTo>
                  <a:cubicBezTo>
                    <a:pt x="867" y="78"/>
                    <a:pt x="851" y="26"/>
                    <a:pt x="844" y="0"/>
                  </a:cubicBezTo>
                  <a:cubicBezTo>
                    <a:pt x="787" y="17"/>
                    <a:pt x="736" y="49"/>
                    <a:pt x="702" y="99"/>
                  </a:cubicBezTo>
                  <a:cubicBezTo>
                    <a:pt x="468" y="400"/>
                    <a:pt x="235" y="700"/>
                    <a:pt x="0" y="999"/>
                  </a:cubicBezTo>
                  <a:cubicBezTo>
                    <a:pt x="37" y="1024"/>
                    <a:pt x="74" y="1049"/>
                    <a:pt x="110" y="1074"/>
                  </a:cubicBezTo>
                  <a:cubicBezTo>
                    <a:pt x="225" y="928"/>
                    <a:pt x="336" y="780"/>
                    <a:pt x="452" y="635"/>
                  </a:cubicBezTo>
                  <a:cubicBezTo>
                    <a:pt x="512" y="681"/>
                    <a:pt x="571" y="727"/>
                    <a:pt x="630" y="774"/>
                  </a:cubicBezTo>
                  <a:cubicBezTo>
                    <a:pt x="492" y="958"/>
                    <a:pt x="345" y="1134"/>
                    <a:pt x="204" y="13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65">
              <a:extLst>
                <a:ext uri="{FF2B5EF4-FFF2-40B4-BE49-F238E27FC236}">
                  <a16:creationId xmlns:a16="http://schemas.microsoft.com/office/drawing/2014/main" id="{65876A6A-245B-4BE0-894C-5C66025C5F8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90" y="2926"/>
              <a:ext cx="174" cy="202"/>
            </a:xfrm>
            <a:custGeom>
              <a:avLst/>
              <a:gdLst>
                <a:gd name="T0" fmla="*/ 273 w 768"/>
                <a:gd name="T1" fmla="*/ 516 h 889"/>
                <a:gd name="T2" fmla="*/ 566 w 768"/>
                <a:gd name="T3" fmla="*/ 889 h 889"/>
                <a:gd name="T4" fmla="*/ 768 w 768"/>
                <a:gd name="T5" fmla="*/ 738 h 889"/>
                <a:gd name="T6" fmla="*/ 687 w 768"/>
                <a:gd name="T7" fmla="*/ 631 h 889"/>
                <a:gd name="T8" fmla="*/ 557 w 768"/>
                <a:gd name="T9" fmla="*/ 697 h 889"/>
                <a:gd name="T10" fmla="*/ 187 w 768"/>
                <a:gd name="T11" fmla="*/ 201 h 889"/>
                <a:gd name="T12" fmla="*/ 294 w 768"/>
                <a:gd name="T13" fmla="*/ 100 h 889"/>
                <a:gd name="T14" fmla="*/ 197 w 768"/>
                <a:gd name="T15" fmla="*/ 0 h 889"/>
                <a:gd name="T16" fmla="*/ 0 w 768"/>
                <a:gd name="T17" fmla="*/ 148 h 889"/>
                <a:gd name="T18" fmla="*/ 246 w 768"/>
                <a:gd name="T19" fmla="*/ 488 h 889"/>
                <a:gd name="T20" fmla="*/ 57 w 768"/>
                <a:gd name="T21" fmla="*/ 518 h 889"/>
                <a:gd name="T22" fmla="*/ 82 w 768"/>
                <a:gd name="T23" fmla="*/ 648 h 889"/>
                <a:gd name="T24" fmla="*/ 278 w 768"/>
                <a:gd name="T25" fmla="*/ 642 h 889"/>
                <a:gd name="T26" fmla="*/ 273 w 768"/>
                <a:gd name="T27" fmla="*/ 516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8" h="889">
                  <a:moveTo>
                    <a:pt x="273" y="516"/>
                  </a:moveTo>
                  <a:cubicBezTo>
                    <a:pt x="368" y="643"/>
                    <a:pt x="464" y="768"/>
                    <a:pt x="566" y="889"/>
                  </a:cubicBezTo>
                  <a:cubicBezTo>
                    <a:pt x="632" y="838"/>
                    <a:pt x="700" y="788"/>
                    <a:pt x="768" y="738"/>
                  </a:cubicBezTo>
                  <a:cubicBezTo>
                    <a:pt x="741" y="703"/>
                    <a:pt x="714" y="667"/>
                    <a:pt x="687" y="631"/>
                  </a:cubicBezTo>
                  <a:cubicBezTo>
                    <a:pt x="644" y="653"/>
                    <a:pt x="600" y="675"/>
                    <a:pt x="557" y="697"/>
                  </a:cubicBezTo>
                  <a:cubicBezTo>
                    <a:pt x="431" y="533"/>
                    <a:pt x="306" y="369"/>
                    <a:pt x="187" y="201"/>
                  </a:cubicBezTo>
                  <a:cubicBezTo>
                    <a:pt x="222" y="168"/>
                    <a:pt x="258" y="134"/>
                    <a:pt x="294" y="100"/>
                  </a:cubicBezTo>
                  <a:cubicBezTo>
                    <a:pt x="262" y="67"/>
                    <a:pt x="230" y="34"/>
                    <a:pt x="197" y="0"/>
                  </a:cubicBezTo>
                  <a:cubicBezTo>
                    <a:pt x="132" y="50"/>
                    <a:pt x="67" y="100"/>
                    <a:pt x="0" y="148"/>
                  </a:cubicBezTo>
                  <a:cubicBezTo>
                    <a:pt x="83" y="261"/>
                    <a:pt x="168" y="372"/>
                    <a:pt x="246" y="488"/>
                  </a:cubicBezTo>
                  <a:cubicBezTo>
                    <a:pt x="183" y="499"/>
                    <a:pt x="120" y="508"/>
                    <a:pt x="57" y="518"/>
                  </a:cubicBezTo>
                  <a:cubicBezTo>
                    <a:pt x="65" y="561"/>
                    <a:pt x="74" y="604"/>
                    <a:pt x="82" y="648"/>
                  </a:cubicBezTo>
                  <a:cubicBezTo>
                    <a:pt x="147" y="646"/>
                    <a:pt x="213" y="644"/>
                    <a:pt x="278" y="642"/>
                  </a:cubicBezTo>
                  <a:cubicBezTo>
                    <a:pt x="277" y="611"/>
                    <a:pt x="275" y="547"/>
                    <a:pt x="273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66">
              <a:extLst>
                <a:ext uri="{FF2B5EF4-FFF2-40B4-BE49-F238E27FC236}">
                  <a16:creationId xmlns:a16="http://schemas.microsoft.com/office/drawing/2014/main" id="{EFDB4BA3-5730-481C-B757-CCBE3CFA818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99" y="2989"/>
              <a:ext cx="207" cy="16"/>
            </a:xfrm>
            <a:custGeom>
              <a:avLst/>
              <a:gdLst>
                <a:gd name="T0" fmla="*/ 3 w 911"/>
                <a:gd name="T1" fmla="*/ 69 h 69"/>
                <a:gd name="T2" fmla="*/ 908 w 911"/>
                <a:gd name="T3" fmla="*/ 69 h 69"/>
                <a:gd name="T4" fmla="*/ 911 w 911"/>
                <a:gd name="T5" fmla="*/ 1 h 69"/>
                <a:gd name="T6" fmla="*/ 0 w 911"/>
                <a:gd name="T7" fmla="*/ 0 h 69"/>
                <a:gd name="T8" fmla="*/ 3 w 91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9">
                  <a:moveTo>
                    <a:pt x="3" y="69"/>
                  </a:moveTo>
                  <a:cubicBezTo>
                    <a:pt x="305" y="68"/>
                    <a:pt x="606" y="66"/>
                    <a:pt x="908" y="69"/>
                  </a:cubicBezTo>
                  <a:cubicBezTo>
                    <a:pt x="909" y="52"/>
                    <a:pt x="910" y="18"/>
                    <a:pt x="911" y="1"/>
                  </a:cubicBezTo>
                  <a:cubicBezTo>
                    <a:pt x="607" y="1"/>
                    <a:pt x="303" y="0"/>
                    <a:pt x="0" y="0"/>
                  </a:cubicBezTo>
                  <a:cubicBezTo>
                    <a:pt x="0" y="17"/>
                    <a:pt x="2" y="52"/>
                    <a:pt x="3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67">
              <a:extLst>
                <a:ext uri="{FF2B5EF4-FFF2-40B4-BE49-F238E27FC236}">
                  <a16:creationId xmlns:a16="http://schemas.microsoft.com/office/drawing/2014/main" id="{AAEC9C68-C38D-4511-B4BA-A8BBF8A0930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3" y="2986"/>
              <a:ext cx="188" cy="20"/>
            </a:xfrm>
            <a:custGeom>
              <a:avLst/>
              <a:gdLst>
                <a:gd name="T0" fmla="*/ 1 w 829"/>
                <a:gd name="T1" fmla="*/ 72 h 88"/>
                <a:gd name="T2" fmla="*/ 829 w 829"/>
                <a:gd name="T3" fmla="*/ 56 h 88"/>
                <a:gd name="T4" fmla="*/ 699 w 829"/>
                <a:gd name="T5" fmla="*/ 4 h 88"/>
                <a:gd name="T6" fmla="*/ 0 w 829"/>
                <a:gd name="T7" fmla="*/ 3 h 88"/>
                <a:gd name="T8" fmla="*/ 1 w 829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88">
                  <a:moveTo>
                    <a:pt x="1" y="72"/>
                  </a:moveTo>
                  <a:cubicBezTo>
                    <a:pt x="277" y="63"/>
                    <a:pt x="554" y="88"/>
                    <a:pt x="829" y="56"/>
                  </a:cubicBezTo>
                  <a:cubicBezTo>
                    <a:pt x="787" y="35"/>
                    <a:pt x="748" y="2"/>
                    <a:pt x="699" y="4"/>
                  </a:cubicBezTo>
                  <a:cubicBezTo>
                    <a:pt x="466" y="0"/>
                    <a:pt x="233" y="5"/>
                    <a:pt x="0" y="3"/>
                  </a:cubicBezTo>
                  <a:cubicBezTo>
                    <a:pt x="0" y="20"/>
                    <a:pt x="1" y="55"/>
                    <a:pt x="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68">
              <a:extLst>
                <a:ext uri="{FF2B5EF4-FFF2-40B4-BE49-F238E27FC236}">
                  <a16:creationId xmlns:a16="http://schemas.microsoft.com/office/drawing/2014/main" id="{1B5CB08A-0CB0-4380-96E0-4476587D326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1" y="2993"/>
              <a:ext cx="114" cy="137"/>
            </a:xfrm>
            <a:custGeom>
              <a:avLst/>
              <a:gdLst>
                <a:gd name="T0" fmla="*/ 0 w 503"/>
                <a:gd name="T1" fmla="*/ 68 h 605"/>
                <a:gd name="T2" fmla="*/ 417 w 503"/>
                <a:gd name="T3" fmla="*/ 605 h 605"/>
                <a:gd name="T4" fmla="*/ 503 w 503"/>
                <a:gd name="T5" fmla="*/ 531 h 605"/>
                <a:gd name="T6" fmla="*/ 102 w 503"/>
                <a:gd name="T7" fmla="*/ 0 h 605"/>
                <a:gd name="T8" fmla="*/ 0 w 503"/>
                <a:gd name="T9" fmla="*/ 6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05">
                  <a:moveTo>
                    <a:pt x="0" y="68"/>
                  </a:moveTo>
                  <a:cubicBezTo>
                    <a:pt x="141" y="245"/>
                    <a:pt x="271" y="431"/>
                    <a:pt x="417" y="605"/>
                  </a:cubicBezTo>
                  <a:cubicBezTo>
                    <a:pt x="438" y="587"/>
                    <a:pt x="481" y="550"/>
                    <a:pt x="503" y="531"/>
                  </a:cubicBezTo>
                  <a:cubicBezTo>
                    <a:pt x="367" y="356"/>
                    <a:pt x="232" y="180"/>
                    <a:pt x="102" y="0"/>
                  </a:cubicBezTo>
                  <a:cubicBezTo>
                    <a:pt x="68" y="23"/>
                    <a:pt x="34" y="46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69">
              <a:extLst>
                <a:ext uri="{FF2B5EF4-FFF2-40B4-BE49-F238E27FC236}">
                  <a16:creationId xmlns:a16="http://schemas.microsoft.com/office/drawing/2014/main" id="{5F998A5B-11FB-474E-92B4-328777D393A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95" y="3011"/>
              <a:ext cx="252" cy="275"/>
            </a:xfrm>
            <a:custGeom>
              <a:avLst/>
              <a:gdLst>
                <a:gd name="T0" fmla="*/ 0 w 1107"/>
                <a:gd name="T1" fmla="*/ 507 h 1212"/>
                <a:gd name="T2" fmla="*/ 535 w 1107"/>
                <a:gd name="T3" fmla="*/ 1212 h 1212"/>
                <a:gd name="T4" fmla="*/ 641 w 1107"/>
                <a:gd name="T5" fmla="*/ 1157 h 1212"/>
                <a:gd name="T6" fmla="*/ 474 w 1107"/>
                <a:gd name="T7" fmla="*/ 932 h 1212"/>
                <a:gd name="T8" fmla="*/ 855 w 1107"/>
                <a:gd name="T9" fmla="*/ 654 h 1212"/>
                <a:gd name="T10" fmla="*/ 957 w 1107"/>
                <a:gd name="T11" fmla="*/ 774 h 1212"/>
                <a:gd name="T12" fmla="*/ 856 w 1107"/>
                <a:gd name="T13" fmla="*/ 927 h 1212"/>
                <a:gd name="T14" fmla="*/ 1000 w 1107"/>
                <a:gd name="T15" fmla="*/ 1000 h 1212"/>
                <a:gd name="T16" fmla="*/ 1107 w 1107"/>
                <a:gd name="T17" fmla="*/ 826 h 1212"/>
                <a:gd name="T18" fmla="*/ 906 w 1107"/>
                <a:gd name="T19" fmla="*/ 525 h 1212"/>
                <a:gd name="T20" fmla="*/ 749 w 1107"/>
                <a:gd name="T21" fmla="*/ 550 h 1212"/>
                <a:gd name="T22" fmla="*/ 392 w 1107"/>
                <a:gd name="T23" fmla="*/ 815 h 1212"/>
                <a:gd name="T24" fmla="*/ 314 w 1107"/>
                <a:gd name="T25" fmla="*/ 721 h 1212"/>
                <a:gd name="T26" fmla="*/ 584 w 1107"/>
                <a:gd name="T27" fmla="*/ 386 h 1212"/>
                <a:gd name="T28" fmla="*/ 580 w 1107"/>
                <a:gd name="T29" fmla="*/ 26 h 1212"/>
                <a:gd name="T30" fmla="*/ 402 w 1107"/>
                <a:gd name="T31" fmla="*/ 0 h 1212"/>
                <a:gd name="T32" fmla="*/ 442 w 1107"/>
                <a:gd name="T33" fmla="*/ 367 h 1212"/>
                <a:gd name="T34" fmla="*/ 232 w 1107"/>
                <a:gd name="T35" fmla="*/ 601 h 1212"/>
                <a:gd name="T36" fmla="*/ 110 w 1107"/>
                <a:gd name="T37" fmla="*/ 460 h 1212"/>
                <a:gd name="T38" fmla="*/ 0 w 1107"/>
                <a:gd name="T39" fmla="*/ 507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7" h="1212">
                  <a:moveTo>
                    <a:pt x="0" y="507"/>
                  </a:moveTo>
                  <a:cubicBezTo>
                    <a:pt x="179" y="741"/>
                    <a:pt x="348" y="984"/>
                    <a:pt x="535" y="1212"/>
                  </a:cubicBezTo>
                  <a:cubicBezTo>
                    <a:pt x="571" y="1196"/>
                    <a:pt x="606" y="1176"/>
                    <a:pt x="641" y="1157"/>
                  </a:cubicBezTo>
                  <a:cubicBezTo>
                    <a:pt x="586" y="1081"/>
                    <a:pt x="530" y="1007"/>
                    <a:pt x="474" y="932"/>
                  </a:cubicBezTo>
                  <a:cubicBezTo>
                    <a:pt x="599" y="836"/>
                    <a:pt x="722" y="737"/>
                    <a:pt x="855" y="654"/>
                  </a:cubicBezTo>
                  <a:cubicBezTo>
                    <a:pt x="889" y="694"/>
                    <a:pt x="923" y="734"/>
                    <a:pt x="957" y="774"/>
                  </a:cubicBezTo>
                  <a:cubicBezTo>
                    <a:pt x="924" y="826"/>
                    <a:pt x="890" y="877"/>
                    <a:pt x="856" y="927"/>
                  </a:cubicBezTo>
                  <a:cubicBezTo>
                    <a:pt x="904" y="951"/>
                    <a:pt x="952" y="975"/>
                    <a:pt x="1000" y="1000"/>
                  </a:cubicBezTo>
                  <a:cubicBezTo>
                    <a:pt x="1039" y="944"/>
                    <a:pt x="1079" y="889"/>
                    <a:pt x="1107" y="826"/>
                  </a:cubicBezTo>
                  <a:cubicBezTo>
                    <a:pt x="1089" y="702"/>
                    <a:pt x="1003" y="598"/>
                    <a:pt x="906" y="525"/>
                  </a:cubicBezTo>
                  <a:cubicBezTo>
                    <a:pt x="855" y="476"/>
                    <a:pt x="797" y="525"/>
                    <a:pt x="749" y="550"/>
                  </a:cubicBezTo>
                  <a:cubicBezTo>
                    <a:pt x="623" y="629"/>
                    <a:pt x="511" y="726"/>
                    <a:pt x="392" y="815"/>
                  </a:cubicBezTo>
                  <a:cubicBezTo>
                    <a:pt x="366" y="784"/>
                    <a:pt x="340" y="753"/>
                    <a:pt x="314" y="721"/>
                  </a:cubicBezTo>
                  <a:cubicBezTo>
                    <a:pt x="419" y="623"/>
                    <a:pt x="534" y="524"/>
                    <a:pt x="584" y="386"/>
                  </a:cubicBezTo>
                  <a:cubicBezTo>
                    <a:pt x="613" y="268"/>
                    <a:pt x="590" y="145"/>
                    <a:pt x="580" y="26"/>
                  </a:cubicBezTo>
                  <a:cubicBezTo>
                    <a:pt x="521" y="18"/>
                    <a:pt x="461" y="9"/>
                    <a:pt x="402" y="0"/>
                  </a:cubicBezTo>
                  <a:cubicBezTo>
                    <a:pt x="433" y="119"/>
                    <a:pt x="474" y="244"/>
                    <a:pt x="442" y="367"/>
                  </a:cubicBezTo>
                  <a:cubicBezTo>
                    <a:pt x="394" y="462"/>
                    <a:pt x="307" y="528"/>
                    <a:pt x="232" y="601"/>
                  </a:cubicBezTo>
                  <a:cubicBezTo>
                    <a:pt x="192" y="553"/>
                    <a:pt x="153" y="504"/>
                    <a:pt x="110" y="460"/>
                  </a:cubicBezTo>
                  <a:cubicBezTo>
                    <a:pt x="72" y="475"/>
                    <a:pt x="36" y="491"/>
                    <a:pt x="0" y="5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70">
              <a:extLst>
                <a:ext uri="{FF2B5EF4-FFF2-40B4-BE49-F238E27FC236}">
                  <a16:creationId xmlns:a16="http://schemas.microsoft.com/office/drawing/2014/main" id="{DAD64173-DDA4-418A-9BAC-466A1B82114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49" y="3059"/>
              <a:ext cx="267" cy="284"/>
            </a:xfrm>
            <a:custGeom>
              <a:avLst/>
              <a:gdLst>
                <a:gd name="T0" fmla="*/ 0 w 1178"/>
                <a:gd name="T1" fmla="*/ 866 h 1251"/>
                <a:gd name="T2" fmla="*/ 505 w 1178"/>
                <a:gd name="T3" fmla="*/ 1251 h 1251"/>
                <a:gd name="T4" fmla="*/ 1178 w 1178"/>
                <a:gd name="T5" fmla="*/ 393 h 1251"/>
                <a:gd name="T6" fmla="*/ 649 w 1178"/>
                <a:gd name="T7" fmla="*/ 0 h 1251"/>
                <a:gd name="T8" fmla="*/ 623 w 1178"/>
                <a:gd name="T9" fmla="*/ 242 h 1251"/>
                <a:gd name="T10" fmla="*/ 197 w 1178"/>
                <a:gd name="T11" fmla="*/ 793 h 1251"/>
                <a:gd name="T12" fmla="*/ 60 w 1178"/>
                <a:gd name="T13" fmla="*/ 762 h 1251"/>
                <a:gd name="T14" fmla="*/ 0 w 1178"/>
                <a:gd name="T15" fmla="*/ 866 h 1251"/>
                <a:gd name="T16" fmla="*/ 286 w 1178"/>
                <a:gd name="T17" fmla="*/ 893 h 1251"/>
                <a:gd name="T18" fmla="*/ 770 w 1178"/>
                <a:gd name="T19" fmla="*/ 272 h 1251"/>
                <a:gd name="T20" fmla="*/ 981 w 1178"/>
                <a:gd name="T21" fmla="*/ 439 h 1251"/>
                <a:gd name="T22" fmla="*/ 488 w 1178"/>
                <a:gd name="T23" fmla="*/ 1056 h 1251"/>
                <a:gd name="T24" fmla="*/ 286 w 1178"/>
                <a:gd name="T25" fmla="*/ 893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8" h="1251">
                  <a:moveTo>
                    <a:pt x="0" y="866"/>
                  </a:moveTo>
                  <a:cubicBezTo>
                    <a:pt x="169" y="993"/>
                    <a:pt x="334" y="1126"/>
                    <a:pt x="505" y="1251"/>
                  </a:cubicBezTo>
                  <a:cubicBezTo>
                    <a:pt x="733" y="968"/>
                    <a:pt x="960" y="684"/>
                    <a:pt x="1178" y="393"/>
                  </a:cubicBezTo>
                  <a:cubicBezTo>
                    <a:pt x="1000" y="264"/>
                    <a:pt x="839" y="112"/>
                    <a:pt x="649" y="0"/>
                  </a:cubicBezTo>
                  <a:cubicBezTo>
                    <a:pt x="631" y="80"/>
                    <a:pt x="652" y="167"/>
                    <a:pt x="623" y="242"/>
                  </a:cubicBezTo>
                  <a:cubicBezTo>
                    <a:pt x="492" y="434"/>
                    <a:pt x="334" y="606"/>
                    <a:pt x="197" y="793"/>
                  </a:cubicBezTo>
                  <a:cubicBezTo>
                    <a:pt x="151" y="783"/>
                    <a:pt x="106" y="773"/>
                    <a:pt x="60" y="762"/>
                  </a:cubicBezTo>
                  <a:cubicBezTo>
                    <a:pt x="40" y="797"/>
                    <a:pt x="20" y="831"/>
                    <a:pt x="0" y="866"/>
                  </a:cubicBezTo>
                  <a:moveTo>
                    <a:pt x="286" y="893"/>
                  </a:moveTo>
                  <a:cubicBezTo>
                    <a:pt x="441" y="681"/>
                    <a:pt x="613" y="482"/>
                    <a:pt x="770" y="272"/>
                  </a:cubicBezTo>
                  <a:cubicBezTo>
                    <a:pt x="843" y="324"/>
                    <a:pt x="913" y="380"/>
                    <a:pt x="981" y="439"/>
                  </a:cubicBezTo>
                  <a:cubicBezTo>
                    <a:pt x="817" y="644"/>
                    <a:pt x="663" y="858"/>
                    <a:pt x="488" y="1056"/>
                  </a:cubicBezTo>
                  <a:cubicBezTo>
                    <a:pt x="421" y="1001"/>
                    <a:pt x="353" y="947"/>
                    <a:pt x="286" y="8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71">
              <a:extLst>
                <a:ext uri="{FF2B5EF4-FFF2-40B4-BE49-F238E27FC236}">
                  <a16:creationId xmlns:a16="http://schemas.microsoft.com/office/drawing/2014/main" id="{F293427D-5417-4785-A75A-55BA37A0463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02" y="3088"/>
              <a:ext cx="273" cy="285"/>
            </a:xfrm>
            <a:custGeom>
              <a:avLst/>
              <a:gdLst>
                <a:gd name="T0" fmla="*/ 0 w 1203"/>
                <a:gd name="T1" fmla="*/ 856 h 1253"/>
                <a:gd name="T2" fmla="*/ 296 w 1203"/>
                <a:gd name="T3" fmla="*/ 1253 h 1253"/>
                <a:gd name="T4" fmla="*/ 583 w 1203"/>
                <a:gd name="T5" fmla="*/ 837 h 1253"/>
                <a:gd name="T6" fmla="*/ 1036 w 1203"/>
                <a:gd name="T7" fmla="*/ 716 h 1253"/>
                <a:gd name="T8" fmla="*/ 1047 w 1203"/>
                <a:gd name="T9" fmla="*/ 419 h 1253"/>
                <a:gd name="T10" fmla="*/ 902 w 1203"/>
                <a:gd name="T11" fmla="*/ 415 h 1253"/>
                <a:gd name="T12" fmla="*/ 907 w 1203"/>
                <a:gd name="T13" fmla="*/ 624 h 1253"/>
                <a:gd name="T14" fmla="*/ 545 w 1203"/>
                <a:gd name="T15" fmla="*/ 710 h 1253"/>
                <a:gd name="T16" fmla="*/ 281 w 1203"/>
                <a:gd name="T17" fmla="*/ 1032 h 1253"/>
                <a:gd name="T18" fmla="*/ 182 w 1203"/>
                <a:gd name="T19" fmla="*/ 906 h 1253"/>
                <a:gd name="T20" fmla="*/ 1201 w 1203"/>
                <a:gd name="T21" fmla="*/ 137 h 1253"/>
                <a:gd name="T22" fmla="*/ 1203 w 1203"/>
                <a:gd name="T23" fmla="*/ 58 h 1253"/>
                <a:gd name="T24" fmla="*/ 1137 w 1203"/>
                <a:gd name="T25" fmla="*/ 0 h 1253"/>
                <a:gd name="T26" fmla="*/ 0 w 1203"/>
                <a:gd name="T27" fmla="*/ 85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3" h="1253">
                  <a:moveTo>
                    <a:pt x="0" y="856"/>
                  </a:moveTo>
                  <a:cubicBezTo>
                    <a:pt x="99" y="989"/>
                    <a:pt x="194" y="1123"/>
                    <a:pt x="296" y="1253"/>
                  </a:cubicBezTo>
                  <a:cubicBezTo>
                    <a:pt x="395" y="1117"/>
                    <a:pt x="489" y="977"/>
                    <a:pt x="583" y="837"/>
                  </a:cubicBezTo>
                  <a:cubicBezTo>
                    <a:pt x="738" y="833"/>
                    <a:pt x="929" y="853"/>
                    <a:pt x="1036" y="716"/>
                  </a:cubicBezTo>
                  <a:cubicBezTo>
                    <a:pt x="1110" y="632"/>
                    <a:pt x="1102" y="511"/>
                    <a:pt x="1047" y="419"/>
                  </a:cubicBezTo>
                  <a:cubicBezTo>
                    <a:pt x="999" y="412"/>
                    <a:pt x="950" y="415"/>
                    <a:pt x="902" y="415"/>
                  </a:cubicBezTo>
                  <a:cubicBezTo>
                    <a:pt x="901" y="484"/>
                    <a:pt x="934" y="559"/>
                    <a:pt x="907" y="624"/>
                  </a:cubicBezTo>
                  <a:cubicBezTo>
                    <a:pt x="808" y="712"/>
                    <a:pt x="667" y="693"/>
                    <a:pt x="545" y="710"/>
                  </a:cubicBezTo>
                  <a:cubicBezTo>
                    <a:pt x="431" y="791"/>
                    <a:pt x="373" y="928"/>
                    <a:pt x="281" y="1032"/>
                  </a:cubicBezTo>
                  <a:cubicBezTo>
                    <a:pt x="248" y="991"/>
                    <a:pt x="214" y="949"/>
                    <a:pt x="182" y="906"/>
                  </a:cubicBezTo>
                  <a:cubicBezTo>
                    <a:pt x="515" y="642"/>
                    <a:pt x="860" y="391"/>
                    <a:pt x="1201" y="137"/>
                  </a:cubicBezTo>
                  <a:cubicBezTo>
                    <a:pt x="1202" y="118"/>
                    <a:pt x="1202" y="78"/>
                    <a:pt x="1203" y="58"/>
                  </a:cubicBezTo>
                  <a:cubicBezTo>
                    <a:pt x="1187" y="44"/>
                    <a:pt x="1154" y="14"/>
                    <a:pt x="1137" y="0"/>
                  </a:cubicBezTo>
                  <a:cubicBezTo>
                    <a:pt x="759" y="286"/>
                    <a:pt x="382" y="574"/>
                    <a:pt x="0" y="8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72">
              <a:extLst>
                <a:ext uri="{FF2B5EF4-FFF2-40B4-BE49-F238E27FC236}">
                  <a16:creationId xmlns:a16="http://schemas.microsoft.com/office/drawing/2014/main" id="{DC0EA5EB-F061-412F-92EF-56114AA6088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2" y="3111"/>
              <a:ext cx="686" cy="16"/>
            </a:xfrm>
            <a:custGeom>
              <a:avLst/>
              <a:gdLst>
                <a:gd name="T0" fmla="*/ 0 w 3022"/>
                <a:gd name="T1" fmla="*/ 68 h 69"/>
                <a:gd name="T2" fmla="*/ 3022 w 3022"/>
                <a:gd name="T3" fmla="*/ 68 h 69"/>
                <a:gd name="T4" fmla="*/ 3021 w 3022"/>
                <a:gd name="T5" fmla="*/ 0 h 69"/>
                <a:gd name="T6" fmla="*/ 1 w 3022"/>
                <a:gd name="T7" fmla="*/ 0 h 69"/>
                <a:gd name="T8" fmla="*/ 0 w 3022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2" h="69">
                  <a:moveTo>
                    <a:pt x="0" y="68"/>
                  </a:moveTo>
                  <a:cubicBezTo>
                    <a:pt x="1008" y="69"/>
                    <a:pt x="2015" y="69"/>
                    <a:pt x="3022" y="68"/>
                  </a:cubicBezTo>
                  <a:cubicBezTo>
                    <a:pt x="3022" y="51"/>
                    <a:pt x="3021" y="17"/>
                    <a:pt x="3021" y="0"/>
                  </a:cubicBezTo>
                  <a:cubicBezTo>
                    <a:pt x="2014" y="2"/>
                    <a:pt x="1008" y="3"/>
                    <a:pt x="1" y="0"/>
                  </a:cubicBezTo>
                  <a:cubicBezTo>
                    <a:pt x="1" y="17"/>
                    <a:pt x="0" y="51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73">
              <a:extLst>
                <a:ext uri="{FF2B5EF4-FFF2-40B4-BE49-F238E27FC236}">
                  <a16:creationId xmlns:a16="http://schemas.microsoft.com/office/drawing/2014/main" id="{EDAC55C6-06B3-49F8-8F6A-BF80E0D2ABB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277" y="3224"/>
              <a:ext cx="250" cy="298"/>
            </a:xfrm>
            <a:custGeom>
              <a:avLst/>
              <a:gdLst>
                <a:gd name="T0" fmla="*/ 957 w 1102"/>
                <a:gd name="T1" fmla="*/ 1287 h 1315"/>
                <a:gd name="T2" fmla="*/ 1102 w 1102"/>
                <a:gd name="T3" fmla="*/ 1214 h 1315"/>
                <a:gd name="T4" fmla="*/ 873 w 1102"/>
                <a:gd name="T5" fmla="*/ 944 h 1315"/>
                <a:gd name="T6" fmla="*/ 1046 w 1102"/>
                <a:gd name="T7" fmla="*/ 795 h 1315"/>
                <a:gd name="T8" fmla="*/ 966 w 1102"/>
                <a:gd name="T9" fmla="*/ 692 h 1315"/>
                <a:gd name="T10" fmla="*/ 789 w 1102"/>
                <a:gd name="T11" fmla="*/ 827 h 1315"/>
                <a:gd name="T12" fmla="*/ 678 w 1102"/>
                <a:gd name="T13" fmla="*/ 698 h 1315"/>
                <a:gd name="T14" fmla="*/ 778 w 1102"/>
                <a:gd name="T15" fmla="*/ 637 h 1315"/>
                <a:gd name="T16" fmla="*/ 734 w 1102"/>
                <a:gd name="T17" fmla="*/ 371 h 1315"/>
                <a:gd name="T18" fmla="*/ 590 w 1102"/>
                <a:gd name="T19" fmla="*/ 400 h 1315"/>
                <a:gd name="T20" fmla="*/ 576 w 1102"/>
                <a:gd name="T21" fmla="*/ 570 h 1315"/>
                <a:gd name="T22" fmla="*/ 112 w 1102"/>
                <a:gd name="T23" fmla="*/ 0 h 1315"/>
                <a:gd name="T24" fmla="*/ 0 w 1102"/>
                <a:gd name="T25" fmla="*/ 109 h 1315"/>
                <a:gd name="T26" fmla="*/ 408 w 1102"/>
                <a:gd name="T27" fmla="*/ 612 h 1315"/>
                <a:gd name="T28" fmla="*/ 106 w 1102"/>
                <a:gd name="T29" fmla="*/ 497 h 1315"/>
                <a:gd name="T30" fmla="*/ 115 w 1102"/>
                <a:gd name="T31" fmla="*/ 681 h 1315"/>
                <a:gd name="T32" fmla="*/ 651 w 1102"/>
                <a:gd name="T33" fmla="*/ 938 h 1315"/>
                <a:gd name="T34" fmla="*/ 474 w 1102"/>
                <a:gd name="T35" fmla="*/ 1085 h 1315"/>
                <a:gd name="T36" fmla="*/ 559 w 1102"/>
                <a:gd name="T37" fmla="*/ 1156 h 1315"/>
                <a:gd name="T38" fmla="*/ 758 w 1102"/>
                <a:gd name="T39" fmla="*/ 1040 h 1315"/>
                <a:gd name="T40" fmla="*/ 957 w 1102"/>
                <a:gd name="T41" fmla="*/ 128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2" h="1315">
                  <a:moveTo>
                    <a:pt x="957" y="1287"/>
                  </a:moveTo>
                  <a:cubicBezTo>
                    <a:pt x="1018" y="1315"/>
                    <a:pt x="1057" y="1241"/>
                    <a:pt x="1102" y="1214"/>
                  </a:cubicBezTo>
                  <a:cubicBezTo>
                    <a:pt x="1029" y="1122"/>
                    <a:pt x="952" y="1032"/>
                    <a:pt x="873" y="944"/>
                  </a:cubicBezTo>
                  <a:cubicBezTo>
                    <a:pt x="929" y="892"/>
                    <a:pt x="987" y="843"/>
                    <a:pt x="1046" y="795"/>
                  </a:cubicBezTo>
                  <a:cubicBezTo>
                    <a:pt x="1019" y="761"/>
                    <a:pt x="992" y="727"/>
                    <a:pt x="966" y="692"/>
                  </a:cubicBezTo>
                  <a:cubicBezTo>
                    <a:pt x="907" y="737"/>
                    <a:pt x="848" y="782"/>
                    <a:pt x="789" y="827"/>
                  </a:cubicBezTo>
                  <a:cubicBezTo>
                    <a:pt x="752" y="784"/>
                    <a:pt x="715" y="741"/>
                    <a:pt x="678" y="698"/>
                  </a:cubicBezTo>
                  <a:cubicBezTo>
                    <a:pt x="712" y="678"/>
                    <a:pt x="745" y="658"/>
                    <a:pt x="778" y="637"/>
                  </a:cubicBezTo>
                  <a:cubicBezTo>
                    <a:pt x="761" y="549"/>
                    <a:pt x="747" y="460"/>
                    <a:pt x="734" y="371"/>
                  </a:cubicBezTo>
                  <a:cubicBezTo>
                    <a:pt x="686" y="381"/>
                    <a:pt x="638" y="390"/>
                    <a:pt x="590" y="400"/>
                  </a:cubicBezTo>
                  <a:cubicBezTo>
                    <a:pt x="584" y="456"/>
                    <a:pt x="580" y="513"/>
                    <a:pt x="576" y="570"/>
                  </a:cubicBezTo>
                  <a:cubicBezTo>
                    <a:pt x="422" y="379"/>
                    <a:pt x="271" y="187"/>
                    <a:pt x="112" y="0"/>
                  </a:cubicBezTo>
                  <a:cubicBezTo>
                    <a:pt x="75" y="37"/>
                    <a:pt x="37" y="73"/>
                    <a:pt x="0" y="109"/>
                  </a:cubicBezTo>
                  <a:cubicBezTo>
                    <a:pt x="134" y="278"/>
                    <a:pt x="276" y="441"/>
                    <a:pt x="408" y="612"/>
                  </a:cubicBezTo>
                  <a:cubicBezTo>
                    <a:pt x="307" y="575"/>
                    <a:pt x="207" y="534"/>
                    <a:pt x="106" y="497"/>
                  </a:cubicBezTo>
                  <a:cubicBezTo>
                    <a:pt x="109" y="559"/>
                    <a:pt x="112" y="620"/>
                    <a:pt x="115" y="681"/>
                  </a:cubicBezTo>
                  <a:cubicBezTo>
                    <a:pt x="308" y="733"/>
                    <a:pt x="491" y="819"/>
                    <a:pt x="651" y="938"/>
                  </a:cubicBezTo>
                  <a:cubicBezTo>
                    <a:pt x="592" y="987"/>
                    <a:pt x="533" y="1036"/>
                    <a:pt x="474" y="1085"/>
                  </a:cubicBezTo>
                  <a:cubicBezTo>
                    <a:pt x="502" y="1109"/>
                    <a:pt x="529" y="1135"/>
                    <a:pt x="559" y="1156"/>
                  </a:cubicBezTo>
                  <a:cubicBezTo>
                    <a:pt x="637" y="1146"/>
                    <a:pt x="693" y="1080"/>
                    <a:pt x="758" y="1040"/>
                  </a:cubicBezTo>
                  <a:cubicBezTo>
                    <a:pt x="823" y="1123"/>
                    <a:pt x="881" y="1213"/>
                    <a:pt x="957" y="1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74">
              <a:extLst>
                <a:ext uri="{FF2B5EF4-FFF2-40B4-BE49-F238E27FC236}">
                  <a16:creationId xmlns:a16="http://schemas.microsoft.com/office/drawing/2014/main" id="{2D0A04F5-405B-48C7-B6B3-FCFCBFFFA61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8" y="3237"/>
              <a:ext cx="300" cy="292"/>
            </a:xfrm>
            <a:custGeom>
              <a:avLst/>
              <a:gdLst>
                <a:gd name="T0" fmla="*/ 633 w 1322"/>
                <a:gd name="T1" fmla="*/ 1241 h 1286"/>
                <a:gd name="T2" fmla="*/ 821 w 1322"/>
                <a:gd name="T3" fmla="*/ 1286 h 1286"/>
                <a:gd name="T4" fmla="*/ 852 w 1322"/>
                <a:gd name="T5" fmla="*/ 949 h 1286"/>
                <a:gd name="T6" fmla="*/ 1126 w 1322"/>
                <a:gd name="T7" fmla="*/ 1164 h 1286"/>
                <a:gd name="T8" fmla="*/ 1322 w 1322"/>
                <a:gd name="T9" fmla="*/ 914 h 1286"/>
                <a:gd name="T10" fmla="*/ 1200 w 1322"/>
                <a:gd name="T11" fmla="*/ 824 h 1286"/>
                <a:gd name="T12" fmla="*/ 1079 w 1322"/>
                <a:gd name="T13" fmla="*/ 959 h 1286"/>
                <a:gd name="T14" fmla="*/ 210 w 1322"/>
                <a:gd name="T15" fmla="*/ 261 h 1286"/>
                <a:gd name="T16" fmla="*/ 314 w 1322"/>
                <a:gd name="T17" fmla="*/ 93 h 1286"/>
                <a:gd name="T18" fmla="*/ 202 w 1322"/>
                <a:gd name="T19" fmla="*/ 0 h 1286"/>
                <a:gd name="T20" fmla="*/ 0 w 1322"/>
                <a:gd name="T21" fmla="*/ 255 h 1286"/>
                <a:gd name="T22" fmla="*/ 723 w 1322"/>
                <a:gd name="T23" fmla="*/ 836 h 1286"/>
                <a:gd name="T24" fmla="*/ 633 w 1322"/>
                <a:gd name="T25" fmla="*/ 1241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2" h="1286">
                  <a:moveTo>
                    <a:pt x="633" y="1241"/>
                  </a:moveTo>
                  <a:cubicBezTo>
                    <a:pt x="696" y="1256"/>
                    <a:pt x="758" y="1271"/>
                    <a:pt x="821" y="1286"/>
                  </a:cubicBezTo>
                  <a:cubicBezTo>
                    <a:pt x="824" y="1173"/>
                    <a:pt x="830" y="1060"/>
                    <a:pt x="852" y="949"/>
                  </a:cubicBezTo>
                  <a:cubicBezTo>
                    <a:pt x="944" y="1020"/>
                    <a:pt x="1034" y="1093"/>
                    <a:pt x="1126" y="1164"/>
                  </a:cubicBezTo>
                  <a:cubicBezTo>
                    <a:pt x="1189" y="1079"/>
                    <a:pt x="1254" y="996"/>
                    <a:pt x="1322" y="914"/>
                  </a:cubicBezTo>
                  <a:cubicBezTo>
                    <a:pt x="1281" y="885"/>
                    <a:pt x="1240" y="855"/>
                    <a:pt x="1200" y="824"/>
                  </a:cubicBezTo>
                  <a:cubicBezTo>
                    <a:pt x="1160" y="870"/>
                    <a:pt x="1119" y="914"/>
                    <a:pt x="1079" y="959"/>
                  </a:cubicBezTo>
                  <a:cubicBezTo>
                    <a:pt x="784" y="732"/>
                    <a:pt x="504" y="488"/>
                    <a:pt x="210" y="261"/>
                  </a:cubicBezTo>
                  <a:cubicBezTo>
                    <a:pt x="244" y="205"/>
                    <a:pt x="280" y="149"/>
                    <a:pt x="314" y="93"/>
                  </a:cubicBezTo>
                  <a:cubicBezTo>
                    <a:pt x="276" y="62"/>
                    <a:pt x="239" y="31"/>
                    <a:pt x="202" y="0"/>
                  </a:cubicBezTo>
                  <a:cubicBezTo>
                    <a:pt x="135" y="85"/>
                    <a:pt x="67" y="170"/>
                    <a:pt x="0" y="255"/>
                  </a:cubicBezTo>
                  <a:cubicBezTo>
                    <a:pt x="240" y="450"/>
                    <a:pt x="479" y="647"/>
                    <a:pt x="723" y="836"/>
                  </a:cubicBezTo>
                  <a:cubicBezTo>
                    <a:pt x="693" y="971"/>
                    <a:pt x="657" y="1105"/>
                    <a:pt x="633" y="12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75">
              <a:extLst>
                <a:ext uri="{FF2B5EF4-FFF2-40B4-BE49-F238E27FC236}">
                  <a16:creationId xmlns:a16="http://schemas.microsoft.com/office/drawing/2014/main" id="{1683FF4C-E156-4707-AA63-624B283CEB1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77" y="3299"/>
              <a:ext cx="72" cy="65"/>
            </a:xfrm>
            <a:custGeom>
              <a:avLst/>
              <a:gdLst>
                <a:gd name="T0" fmla="*/ 86 w 318"/>
                <a:gd name="T1" fmla="*/ 283 h 283"/>
                <a:gd name="T2" fmla="*/ 318 w 318"/>
                <a:gd name="T3" fmla="*/ 126 h 283"/>
                <a:gd name="T4" fmla="*/ 219 w 318"/>
                <a:gd name="T5" fmla="*/ 0 h 283"/>
                <a:gd name="T6" fmla="*/ 0 w 318"/>
                <a:gd name="T7" fmla="*/ 151 h 283"/>
                <a:gd name="T8" fmla="*/ 86 w 318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83">
                  <a:moveTo>
                    <a:pt x="86" y="283"/>
                  </a:moveTo>
                  <a:cubicBezTo>
                    <a:pt x="165" y="233"/>
                    <a:pt x="242" y="181"/>
                    <a:pt x="318" y="126"/>
                  </a:cubicBezTo>
                  <a:cubicBezTo>
                    <a:pt x="285" y="84"/>
                    <a:pt x="252" y="42"/>
                    <a:pt x="219" y="0"/>
                  </a:cubicBezTo>
                  <a:cubicBezTo>
                    <a:pt x="146" y="51"/>
                    <a:pt x="74" y="102"/>
                    <a:pt x="0" y="151"/>
                  </a:cubicBezTo>
                  <a:cubicBezTo>
                    <a:pt x="29" y="195"/>
                    <a:pt x="57" y="239"/>
                    <a:pt x="86" y="2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76">
              <a:extLst>
                <a:ext uri="{FF2B5EF4-FFF2-40B4-BE49-F238E27FC236}">
                  <a16:creationId xmlns:a16="http://schemas.microsoft.com/office/drawing/2014/main" id="{7962D2E4-0AF7-4F21-BD7B-B12138BBFBE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79" y="3325"/>
              <a:ext cx="293" cy="300"/>
            </a:xfrm>
            <a:custGeom>
              <a:avLst/>
              <a:gdLst>
                <a:gd name="T0" fmla="*/ 871 w 1292"/>
                <a:gd name="T1" fmla="*/ 1033 h 1319"/>
                <a:gd name="T2" fmla="*/ 1090 w 1292"/>
                <a:gd name="T3" fmla="*/ 1319 h 1319"/>
                <a:gd name="T4" fmla="*/ 1218 w 1292"/>
                <a:gd name="T5" fmla="*/ 1220 h 1319"/>
                <a:gd name="T6" fmla="*/ 988 w 1292"/>
                <a:gd name="T7" fmla="*/ 928 h 1319"/>
                <a:gd name="T8" fmla="*/ 1292 w 1292"/>
                <a:gd name="T9" fmla="*/ 693 h 1319"/>
                <a:gd name="T10" fmla="*/ 1203 w 1292"/>
                <a:gd name="T11" fmla="*/ 582 h 1319"/>
                <a:gd name="T12" fmla="*/ 916 w 1292"/>
                <a:gd name="T13" fmla="*/ 808 h 1319"/>
                <a:gd name="T14" fmla="*/ 882 w 1292"/>
                <a:gd name="T15" fmla="*/ 60 h 1319"/>
                <a:gd name="T16" fmla="*/ 691 w 1292"/>
                <a:gd name="T17" fmla="*/ 32 h 1319"/>
                <a:gd name="T18" fmla="*/ 694 w 1292"/>
                <a:gd name="T19" fmla="*/ 564 h 1319"/>
                <a:gd name="T20" fmla="*/ 245 w 1292"/>
                <a:gd name="T21" fmla="*/ 0 h 1319"/>
                <a:gd name="T22" fmla="*/ 109 w 1292"/>
                <a:gd name="T23" fmla="*/ 99 h 1319"/>
                <a:gd name="T24" fmla="*/ 593 w 1292"/>
                <a:gd name="T25" fmla="*/ 698 h 1319"/>
                <a:gd name="T26" fmla="*/ 32 w 1292"/>
                <a:gd name="T27" fmla="*/ 495 h 1319"/>
                <a:gd name="T28" fmla="*/ 0 w 1292"/>
                <a:gd name="T29" fmla="*/ 671 h 1319"/>
                <a:gd name="T30" fmla="*/ 748 w 1292"/>
                <a:gd name="T31" fmla="*/ 944 h 1319"/>
                <a:gd name="T32" fmla="*/ 569 w 1292"/>
                <a:gd name="T33" fmla="*/ 1100 h 1319"/>
                <a:gd name="T34" fmla="*/ 642 w 1292"/>
                <a:gd name="T35" fmla="*/ 1202 h 1319"/>
                <a:gd name="T36" fmla="*/ 871 w 1292"/>
                <a:gd name="T37" fmla="*/ 10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2" h="1319">
                  <a:moveTo>
                    <a:pt x="871" y="1033"/>
                  </a:moveTo>
                  <a:cubicBezTo>
                    <a:pt x="945" y="1128"/>
                    <a:pt x="1018" y="1223"/>
                    <a:pt x="1090" y="1319"/>
                  </a:cubicBezTo>
                  <a:cubicBezTo>
                    <a:pt x="1132" y="1286"/>
                    <a:pt x="1175" y="1254"/>
                    <a:pt x="1218" y="1220"/>
                  </a:cubicBezTo>
                  <a:cubicBezTo>
                    <a:pt x="1143" y="1122"/>
                    <a:pt x="1063" y="1027"/>
                    <a:pt x="988" y="928"/>
                  </a:cubicBezTo>
                  <a:cubicBezTo>
                    <a:pt x="1085" y="845"/>
                    <a:pt x="1187" y="765"/>
                    <a:pt x="1292" y="693"/>
                  </a:cubicBezTo>
                  <a:cubicBezTo>
                    <a:pt x="1263" y="656"/>
                    <a:pt x="1233" y="619"/>
                    <a:pt x="1203" y="582"/>
                  </a:cubicBezTo>
                  <a:cubicBezTo>
                    <a:pt x="1111" y="662"/>
                    <a:pt x="1016" y="739"/>
                    <a:pt x="916" y="808"/>
                  </a:cubicBezTo>
                  <a:cubicBezTo>
                    <a:pt x="826" y="568"/>
                    <a:pt x="803" y="306"/>
                    <a:pt x="882" y="60"/>
                  </a:cubicBezTo>
                  <a:cubicBezTo>
                    <a:pt x="818" y="50"/>
                    <a:pt x="755" y="41"/>
                    <a:pt x="691" y="32"/>
                  </a:cubicBezTo>
                  <a:cubicBezTo>
                    <a:pt x="666" y="209"/>
                    <a:pt x="674" y="387"/>
                    <a:pt x="694" y="564"/>
                  </a:cubicBezTo>
                  <a:cubicBezTo>
                    <a:pt x="538" y="381"/>
                    <a:pt x="386" y="194"/>
                    <a:pt x="245" y="0"/>
                  </a:cubicBezTo>
                  <a:cubicBezTo>
                    <a:pt x="200" y="33"/>
                    <a:pt x="154" y="66"/>
                    <a:pt x="109" y="99"/>
                  </a:cubicBezTo>
                  <a:cubicBezTo>
                    <a:pt x="271" y="298"/>
                    <a:pt x="435" y="496"/>
                    <a:pt x="593" y="698"/>
                  </a:cubicBezTo>
                  <a:cubicBezTo>
                    <a:pt x="415" y="609"/>
                    <a:pt x="232" y="524"/>
                    <a:pt x="32" y="495"/>
                  </a:cubicBezTo>
                  <a:cubicBezTo>
                    <a:pt x="21" y="554"/>
                    <a:pt x="11" y="612"/>
                    <a:pt x="0" y="671"/>
                  </a:cubicBezTo>
                  <a:cubicBezTo>
                    <a:pt x="267" y="705"/>
                    <a:pt x="520" y="804"/>
                    <a:pt x="748" y="944"/>
                  </a:cubicBezTo>
                  <a:cubicBezTo>
                    <a:pt x="689" y="997"/>
                    <a:pt x="630" y="1049"/>
                    <a:pt x="569" y="1100"/>
                  </a:cubicBezTo>
                  <a:cubicBezTo>
                    <a:pt x="593" y="1134"/>
                    <a:pt x="618" y="1168"/>
                    <a:pt x="642" y="1202"/>
                  </a:cubicBezTo>
                  <a:cubicBezTo>
                    <a:pt x="719" y="1146"/>
                    <a:pt x="794" y="1089"/>
                    <a:pt x="871" y="10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77">
              <a:extLst>
                <a:ext uri="{FF2B5EF4-FFF2-40B4-BE49-F238E27FC236}">
                  <a16:creationId xmlns:a16="http://schemas.microsoft.com/office/drawing/2014/main" id="{884A9476-F5D7-4B99-9EDD-2461ECF3CA5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405" y="3354"/>
              <a:ext cx="282" cy="260"/>
            </a:xfrm>
            <a:custGeom>
              <a:avLst/>
              <a:gdLst>
                <a:gd name="T0" fmla="*/ 0 w 1244"/>
                <a:gd name="T1" fmla="*/ 556 h 1144"/>
                <a:gd name="T2" fmla="*/ 738 w 1244"/>
                <a:gd name="T3" fmla="*/ 1144 h 1144"/>
                <a:gd name="T4" fmla="*/ 788 w 1244"/>
                <a:gd name="T5" fmla="*/ 984 h 1144"/>
                <a:gd name="T6" fmla="*/ 647 w 1244"/>
                <a:gd name="T7" fmla="*/ 635 h 1144"/>
                <a:gd name="T8" fmla="*/ 1171 w 1244"/>
                <a:gd name="T9" fmla="*/ 1037 h 1144"/>
                <a:gd name="T10" fmla="*/ 1244 w 1244"/>
                <a:gd name="T11" fmla="*/ 928 h 1144"/>
                <a:gd name="T12" fmla="*/ 778 w 1244"/>
                <a:gd name="T13" fmla="*/ 541 h 1144"/>
                <a:gd name="T14" fmla="*/ 978 w 1244"/>
                <a:gd name="T15" fmla="*/ 258 h 1144"/>
                <a:gd name="T16" fmla="*/ 804 w 1244"/>
                <a:gd name="T17" fmla="*/ 25 h 1144"/>
                <a:gd name="T18" fmla="*/ 654 w 1244"/>
                <a:gd name="T19" fmla="*/ 89 h 1144"/>
                <a:gd name="T20" fmla="*/ 794 w 1244"/>
                <a:gd name="T21" fmla="*/ 255 h 1144"/>
                <a:gd name="T22" fmla="*/ 650 w 1244"/>
                <a:gd name="T23" fmla="*/ 443 h 1144"/>
                <a:gd name="T24" fmla="*/ 99 w 1244"/>
                <a:gd name="T25" fmla="*/ 0 h 1144"/>
                <a:gd name="T26" fmla="*/ 13 w 1244"/>
                <a:gd name="T27" fmla="*/ 112 h 1144"/>
                <a:gd name="T28" fmla="*/ 547 w 1244"/>
                <a:gd name="T29" fmla="*/ 535 h 1144"/>
                <a:gd name="T30" fmla="*/ 517 w 1244"/>
                <a:gd name="T31" fmla="*/ 805 h 1144"/>
                <a:gd name="T32" fmla="*/ 85 w 1244"/>
                <a:gd name="T33" fmla="*/ 451 h 1144"/>
                <a:gd name="T34" fmla="*/ 0 w 1244"/>
                <a:gd name="T35" fmla="*/ 556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4" h="1144">
                  <a:moveTo>
                    <a:pt x="0" y="556"/>
                  </a:moveTo>
                  <a:cubicBezTo>
                    <a:pt x="245" y="752"/>
                    <a:pt x="485" y="957"/>
                    <a:pt x="738" y="1144"/>
                  </a:cubicBezTo>
                  <a:cubicBezTo>
                    <a:pt x="758" y="1092"/>
                    <a:pt x="824" y="1042"/>
                    <a:pt x="788" y="984"/>
                  </a:cubicBezTo>
                  <a:cubicBezTo>
                    <a:pt x="730" y="873"/>
                    <a:pt x="662" y="763"/>
                    <a:pt x="647" y="635"/>
                  </a:cubicBezTo>
                  <a:cubicBezTo>
                    <a:pt x="836" y="750"/>
                    <a:pt x="993" y="907"/>
                    <a:pt x="1171" y="1037"/>
                  </a:cubicBezTo>
                  <a:cubicBezTo>
                    <a:pt x="1195" y="1001"/>
                    <a:pt x="1220" y="965"/>
                    <a:pt x="1244" y="928"/>
                  </a:cubicBezTo>
                  <a:cubicBezTo>
                    <a:pt x="1089" y="799"/>
                    <a:pt x="915" y="690"/>
                    <a:pt x="778" y="541"/>
                  </a:cubicBezTo>
                  <a:cubicBezTo>
                    <a:pt x="825" y="435"/>
                    <a:pt x="913" y="353"/>
                    <a:pt x="978" y="258"/>
                  </a:cubicBezTo>
                  <a:cubicBezTo>
                    <a:pt x="931" y="174"/>
                    <a:pt x="884" y="84"/>
                    <a:pt x="804" y="25"/>
                  </a:cubicBezTo>
                  <a:cubicBezTo>
                    <a:pt x="752" y="42"/>
                    <a:pt x="703" y="67"/>
                    <a:pt x="654" y="89"/>
                  </a:cubicBezTo>
                  <a:cubicBezTo>
                    <a:pt x="700" y="145"/>
                    <a:pt x="747" y="199"/>
                    <a:pt x="794" y="255"/>
                  </a:cubicBezTo>
                  <a:cubicBezTo>
                    <a:pt x="746" y="318"/>
                    <a:pt x="698" y="380"/>
                    <a:pt x="650" y="443"/>
                  </a:cubicBezTo>
                  <a:cubicBezTo>
                    <a:pt x="459" y="304"/>
                    <a:pt x="279" y="152"/>
                    <a:pt x="99" y="0"/>
                  </a:cubicBezTo>
                  <a:cubicBezTo>
                    <a:pt x="72" y="39"/>
                    <a:pt x="43" y="76"/>
                    <a:pt x="13" y="112"/>
                  </a:cubicBezTo>
                  <a:cubicBezTo>
                    <a:pt x="197" y="244"/>
                    <a:pt x="372" y="391"/>
                    <a:pt x="547" y="535"/>
                  </a:cubicBezTo>
                  <a:cubicBezTo>
                    <a:pt x="490" y="616"/>
                    <a:pt x="497" y="712"/>
                    <a:pt x="517" y="805"/>
                  </a:cubicBezTo>
                  <a:cubicBezTo>
                    <a:pt x="370" y="690"/>
                    <a:pt x="227" y="571"/>
                    <a:pt x="85" y="451"/>
                  </a:cubicBezTo>
                  <a:cubicBezTo>
                    <a:pt x="56" y="486"/>
                    <a:pt x="28" y="521"/>
                    <a:pt x="0" y="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78">
              <a:extLst>
                <a:ext uri="{FF2B5EF4-FFF2-40B4-BE49-F238E27FC236}">
                  <a16:creationId xmlns:a16="http://schemas.microsoft.com/office/drawing/2014/main" id="{80968BE1-CACA-4A16-A5EA-909B811CE19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0" y="3367"/>
              <a:ext cx="75" cy="59"/>
            </a:xfrm>
            <a:custGeom>
              <a:avLst/>
              <a:gdLst>
                <a:gd name="T0" fmla="*/ 66 w 330"/>
                <a:gd name="T1" fmla="*/ 262 h 262"/>
                <a:gd name="T2" fmla="*/ 330 w 330"/>
                <a:gd name="T3" fmla="*/ 152 h 262"/>
                <a:gd name="T4" fmla="*/ 264 w 330"/>
                <a:gd name="T5" fmla="*/ 0 h 262"/>
                <a:gd name="T6" fmla="*/ 0 w 330"/>
                <a:gd name="T7" fmla="*/ 114 h 262"/>
                <a:gd name="T8" fmla="*/ 66 w 330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62">
                  <a:moveTo>
                    <a:pt x="66" y="262"/>
                  </a:moveTo>
                  <a:cubicBezTo>
                    <a:pt x="155" y="228"/>
                    <a:pt x="243" y="192"/>
                    <a:pt x="330" y="152"/>
                  </a:cubicBezTo>
                  <a:cubicBezTo>
                    <a:pt x="308" y="102"/>
                    <a:pt x="286" y="51"/>
                    <a:pt x="264" y="0"/>
                  </a:cubicBezTo>
                  <a:cubicBezTo>
                    <a:pt x="175" y="37"/>
                    <a:pt x="88" y="76"/>
                    <a:pt x="0" y="114"/>
                  </a:cubicBezTo>
                  <a:cubicBezTo>
                    <a:pt x="22" y="164"/>
                    <a:pt x="44" y="213"/>
                    <a:pt x="66" y="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79">
              <a:extLst>
                <a:ext uri="{FF2B5EF4-FFF2-40B4-BE49-F238E27FC236}">
                  <a16:creationId xmlns:a16="http://schemas.microsoft.com/office/drawing/2014/main" id="{423D8DB1-3752-46D4-B04E-5588AC5146DE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020" y="3466"/>
              <a:ext cx="305" cy="336"/>
            </a:xfrm>
            <a:custGeom>
              <a:avLst/>
              <a:gdLst>
                <a:gd name="T0" fmla="*/ 244 w 1343"/>
                <a:gd name="T1" fmla="*/ 1216 h 1477"/>
                <a:gd name="T2" fmla="*/ 879 w 1343"/>
                <a:gd name="T3" fmla="*/ 1477 h 1477"/>
                <a:gd name="T4" fmla="*/ 963 w 1343"/>
                <a:gd name="T5" fmla="*/ 1368 h 1477"/>
                <a:gd name="T6" fmla="*/ 282 w 1343"/>
                <a:gd name="T7" fmla="*/ 1088 h 1477"/>
                <a:gd name="T8" fmla="*/ 177 w 1343"/>
                <a:gd name="T9" fmla="*/ 911 h 1477"/>
                <a:gd name="T10" fmla="*/ 923 w 1343"/>
                <a:gd name="T11" fmla="*/ 1197 h 1477"/>
                <a:gd name="T12" fmla="*/ 1021 w 1343"/>
                <a:gd name="T13" fmla="*/ 853 h 1477"/>
                <a:gd name="T14" fmla="*/ 1199 w 1343"/>
                <a:gd name="T15" fmla="*/ 912 h 1477"/>
                <a:gd name="T16" fmla="*/ 1232 w 1343"/>
                <a:gd name="T17" fmla="*/ 785 h 1477"/>
                <a:gd name="T18" fmla="*/ 1082 w 1343"/>
                <a:gd name="T19" fmla="*/ 721 h 1477"/>
                <a:gd name="T20" fmla="*/ 1159 w 1343"/>
                <a:gd name="T21" fmla="*/ 468 h 1477"/>
                <a:gd name="T22" fmla="*/ 1306 w 1343"/>
                <a:gd name="T23" fmla="*/ 518 h 1477"/>
                <a:gd name="T24" fmla="*/ 1343 w 1343"/>
                <a:gd name="T25" fmla="*/ 396 h 1477"/>
                <a:gd name="T26" fmla="*/ 1215 w 1343"/>
                <a:gd name="T27" fmla="*/ 342 h 1477"/>
                <a:gd name="T28" fmla="*/ 1212 w 1343"/>
                <a:gd name="T29" fmla="*/ 154 h 1477"/>
                <a:gd name="T30" fmla="*/ 1061 w 1343"/>
                <a:gd name="T31" fmla="*/ 6 h 1477"/>
                <a:gd name="T32" fmla="*/ 925 w 1343"/>
                <a:gd name="T33" fmla="*/ 115 h 1477"/>
                <a:gd name="T34" fmla="*/ 1088 w 1343"/>
                <a:gd name="T35" fmla="*/ 267 h 1477"/>
                <a:gd name="T36" fmla="*/ 435 w 1343"/>
                <a:gd name="T37" fmla="*/ 0 h 1477"/>
                <a:gd name="T38" fmla="*/ 326 w 1343"/>
                <a:gd name="T39" fmla="*/ 386 h 1477"/>
                <a:gd name="T40" fmla="*/ 156 w 1343"/>
                <a:gd name="T41" fmla="*/ 350 h 1477"/>
                <a:gd name="T42" fmla="*/ 120 w 1343"/>
                <a:gd name="T43" fmla="*/ 457 h 1477"/>
                <a:gd name="T44" fmla="*/ 276 w 1343"/>
                <a:gd name="T45" fmla="*/ 534 h 1477"/>
                <a:gd name="T46" fmla="*/ 209 w 1343"/>
                <a:gd name="T47" fmla="*/ 746 h 1477"/>
                <a:gd name="T48" fmla="*/ 0 w 1343"/>
                <a:gd name="T49" fmla="*/ 705 h 1477"/>
                <a:gd name="T50" fmla="*/ 57 w 1343"/>
                <a:gd name="T51" fmla="*/ 1341 h 1477"/>
                <a:gd name="T52" fmla="*/ 224 w 1343"/>
                <a:gd name="T53" fmla="*/ 1352 h 1477"/>
                <a:gd name="T54" fmla="*/ 244 w 1343"/>
                <a:gd name="T55" fmla="*/ 1216 h 1477"/>
                <a:gd name="T56" fmla="*/ 572 w 1343"/>
                <a:gd name="T57" fmla="*/ 927 h 1477"/>
                <a:gd name="T58" fmla="*/ 705 w 1343"/>
                <a:gd name="T59" fmla="*/ 806 h 1477"/>
                <a:gd name="T60" fmla="*/ 668 w 1343"/>
                <a:gd name="T61" fmla="*/ 694 h 1477"/>
                <a:gd name="T62" fmla="*/ 886 w 1343"/>
                <a:gd name="T63" fmla="*/ 783 h 1477"/>
                <a:gd name="T64" fmla="*/ 831 w 1343"/>
                <a:gd name="T65" fmla="*/ 1019 h 1477"/>
                <a:gd name="T66" fmla="*/ 572 w 1343"/>
                <a:gd name="T67" fmla="*/ 927 h 1477"/>
                <a:gd name="T68" fmla="*/ 331 w 1343"/>
                <a:gd name="T69" fmla="*/ 816 h 1477"/>
                <a:gd name="T70" fmla="*/ 410 w 1343"/>
                <a:gd name="T71" fmla="*/ 587 h 1477"/>
                <a:gd name="T72" fmla="*/ 636 w 1343"/>
                <a:gd name="T73" fmla="*/ 680 h 1477"/>
                <a:gd name="T74" fmla="*/ 493 w 1343"/>
                <a:gd name="T75" fmla="*/ 808 h 1477"/>
                <a:gd name="T76" fmla="*/ 566 w 1343"/>
                <a:gd name="T77" fmla="*/ 919 h 1477"/>
                <a:gd name="T78" fmla="*/ 331 w 1343"/>
                <a:gd name="T79" fmla="*/ 816 h 1477"/>
                <a:gd name="T80" fmla="*/ 452 w 1343"/>
                <a:gd name="T81" fmla="*/ 459 h 1477"/>
                <a:gd name="T82" fmla="*/ 528 w 1343"/>
                <a:gd name="T83" fmla="*/ 188 h 1477"/>
                <a:gd name="T84" fmla="*/ 1019 w 1343"/>
                <a:gd name="T85" fmla="*/ 399 h 1477"/>
                <a:gd name="T86" fmla="*/ 944 w 1343"/>
                <a:gd name="T87" fmla="*/ 664 h 1477"/>
                <a:gd name="T88" fmla="*/ 452 w 1343"/>
                <a:gd name="T89" fmla="*/ 459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477">
                  <a:moveTo>
                    <a:pt x="244" y="1216"/>
                  </a:moveTo>
                  <a:cubicBezTo>
                    <a:pt x="460" y="1292"/>
                    <a:pt x="662" y="1403"/>
                    <a:pt x="879" y="1477"/>
                  </a:cubicBezTo>
                  <a:cubicBezTo>
                    <a:pt x="925" y="1460"/>
                    <a:pt x="938" y="1406"/>
                    <a:pt x="963" y="1368"/>
                  </a:cubicBezTo>
                  <a:cubicBezTo>
                    <a:pt x="734" y="1280"/>
                    <a:pt x="508" y="1184"/>
                    <a:pt x="282" y="1088"/>
                  </a:cubicBezTo>
                  <a:cubicBezTo>
                    <a:pt x="206" y="1065"/>
                    <a:pt x="205" y="973"/>
                    <a:pt x="177" y="911"/>
                  </a:cubicBezTo>
                  <a:cubicBezTo>
                    <a:pt x="435" y="982"/>
                    <a:pt x="666" y="1125"/>
                    <a:pt x="923" y="1197"/>
                  </a:cubicBezTo>
                  <a:cubicBezTo>
                    <a:pt x="956" y="1082"/>
                    <a:pt x="988" y="968"/>
                    <a:pt x="1021" y="853"/>
                  </a:cubicBezTo>
                  <a:cubicBezTo>
                    <a:pt x="1081" y="872"/>
                    <a:pt x="1140" y="893"/>
                    <a:pt x="1199" y="912"/>
                  </a:cubicBezTo>
                  <a:cubicBezTo>
                    <a:pt x="1210" y="870"/>
                    <a:pt x="1221" y="827"/>
                    <a:pt x="1232" y="785"/>
                  </a:cubicBezTo>
                  <a:cubicBezTo>
                    <a:pt x="1182" y="764"/>
                    <a:pt x="1132" y="743"/>
                    <a:pt x="1082" y="721"/>
                  </a:cubicBezTo>
                  <a:cubicBezTo>
                    <a:pt x="1107" y="636"/>
                    <a:pt x="1133" y="552"/>
                    <a:pt x="1159" y="468"/>
                  </a:cubicBezTo>
                  <a:cubicBezTo>
                    <a:pt x="1208" y="485"/>
                    <a:pt x="1257" y="502"/>
                    <a:pt x="1306" y="518"/>
                  </a:cubicBezTo>
                  <a:cubicBezTo>
                    <a:pt x="1318" y="477"/>
                    <a:pt x="1331" y="437"/>
                    <a:pt x="1343" y="396"/>
                  </a:cubicBezTo>
                  <a:cubicBezTo>
                    <a:pt x="1300" y="378"/>
                    <a:pt x="1258" y="360"/>
                    <a:pt x="1215" y="342"/>
                  </a:cubicBezTo>
                  <a:cubicBezTo>
                    <a:pt x="1215" y="280"/>
                    <a:pt x="1222" y="217"/>
                    <a:pt x="1212" y="154"/>
                  </a:cubicBezTo>
                  <a:cubicBezTo>
                    <a:pt x="1168" y="99"/>
                    <a:pt x="1113" y="54"/>
                    <a:pt x="1061" y="6"/>
                  </a:cubicBezTo>
                  <a:cubicBezTo>
                    <a:pt x="1016" y="43"/>
                    <a:pt x="971" y="79"/>
                    <a:pt x="925" y="115"/>
                  </a:cubicBezTo>
                  <a:cubicBezTo>
                    <a:pt x="984" y="161"/>
                    <a:pt x="1039" y="211"/>
                    <a:pt x="1088" y="267"/>
                  </a:cubicBezTo>
                  <a:cubicBezTo>
                    <a:pt x="858" y="210"/>
                    <a:pt x="654" y="85"/>
                    <a:pt x="435" y="0"/>
                  </a:cubicBezTo>
                  <a:cubicBezTo>
                    <a:pt x="401" y="129"/>
                    <a:pt x="366" y="259"/>
                    <a:pt x="326" y="386"/>
                  </a:cubicBezTo>
                  <a:cubicBezTo>
                    <a:pt x="270" y="374"/>
                    <a:pt x="213" y="362"/>
                    <a:pt x="156" y="350"/>
                  </a:cubicBezTo>
                  <a:cubicBezTo>
                    <a:pt x="147" y="377"/>
                    <a:pt x="129" y="431"/>
                    <a:pt x="120" y="457"/>
                  </a:cubicBezTo>
                  <a:cubicBezTo>
                    <a:pt x="172" y="483"/>
                    <a:pt x="224" y="508"/>
                    <a:pt x="276" y="534"/>
                  </a:cubicBezTo>
                  <a:cubicBezTo>
                    <a:pt x="253" y="605"/>
                    <a:pt x="230" y="675"/>
                    <a:pt x="209" y="746"/>
                  </a:cubicBezTo>
                  <a:cubicBezTo>
                    <a:pt x="143" y="717"/>
                    <a:pt x="71" y="709"/>
                    <a:pt x="0" y="705"/>
                  </a:cubicBezTo>
                  <a:cubicBezTo>
                    <a:pt x="43" y="914"/>
                    <a:pt x="77" y="1126"/>
                    <a:pt x="57" y="1341"/>
                  </a:cubicBezTo>
                  <a:cubicBezTo>
                    <a:pt x="113" y="1345"/>
                    <a:pt x="168" y="1348"/>
                    <a:pt x="224" y="1352"/>
                  </a:cubicBezTo>
                  <a:cubicBezTo>
                    <a:pt x="231" y="1307"/>
                    <a:pt x="237" y="1261"/>
                    <a:pt x="244" y="1216"/>
                  </a:cubicBezTo>
                  <a:moveTo>
                    <a:pt x="572" y="927"/>
                  </a:moveTo>
                  <a:cubicBezTo>
                    <a:pt x="617" y="887"/>
                    <a:pt x="661" y="846"/>
                    <a:pt x="705" y="806"/>
                  </a:cubicBezTo>
                  <a:cubicBezTo>
                    <a:pt x="692" y="769"/>
                    <a:pt x="680" y="732"/>
                    <a:pt x="668" y="694"/>
                  </a:cubicBezTo>
                  <a:cubicBezTo>
                    <a:pt x="740" y="724"/>
                    <a:pt x="813" y="754"/>
                    <a:pt x="886" y="783"/>
                  </a:cubicBezTo>
                  <a:cubicBezTo>
                    <a:pt x="869" y="862"/>
                    <a:pt x="851" y="941"/>
                    <a:pt x="831" y="1019"/>
                  </a:cubicBezTo>
                  <a:cubicBezTo>
                    <a:pt x="744" y="991"/>
                    <a:pt x="658" y="960"/>
                    <a:pt x="572" y="927"/>
                  </a:cubicBezTo>
                  <a:moveTo>
                    <a:pt x="331" y="816"/>
                  </a:moveTo>
                  <a:cubicBezTo>
                    <a:pt x="357" y="739"/>
                    <a:pt x="383" y="663"/>
                    <a:pt x="410" y="587"/>
                  </a:cubicBezTo>
                  <a:cubicBezTo>
                    <a:pt x="486" y="616"/>
                    <a:pt x="561" y="648"/>
                    <a:pt x="636" y="680"/>
                  </a:cubicBezTo>
                  <a:cubicBezTo>
                    <a:pt x="588" y="723"/>
                    <a:pt x="541" y="766"/>
                    <a:pt x="493" y="808"/>
                  </a:cubicBezTo>
                  <a:cubicBezTo>
                    <a:pt x="518" y="845"/>
                    <a:pt x="542" y="882"/>
                    <a:pt x="566" y="919"/>
                  </a:cubicBezTo>
                  <a:cubicBezTo>
                    <a:pt x="487" y="887"/>
                    <a:pt x="409" y="852"/>
                    <a:pt x="331" y="816"/>
                  </a:cubicBezTo>
                  <a:moveTo>
                    <a:pt x="452" y="459"/>
                  </a:moveTo>
                  <a:cubicBezTo>
                    <a:pt x="476" y="369"/>
                    <a:pt x="502" y="278"/>
                    <a:pt x="528" y="188"/>
                  </a:cubicBezTo>
                  <a:cubicBezTo>
                    <a:pt x="694" y="252"/>
                    <a:pt x="857" y="325"/>
                    <a:pt x="1019" y="399"/>
                  </a:cubicBezTo>
                  <a:cubicBezTo>
                    <a:pt x="996" y="488"/>
                    <a:pt x="970" y="576"/>
                    <a:pt x="944" y="664"/>
                  </a:cubicBezTo>
                  <a:cubicBezTo>
                    <a:pt x="778" y="599"/>
                    <a:pt x="615" y="529"/>
                    <a:pt x="452" y="4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80">
              <a:extLst>
                <a:ext uri="{FF2B5EF4-FFF2-40B4-BE49-F238E27FC236}">
                  <a16:creationId xmlns:a16="http://schemas.microsoft.com/office/drawing/2014/main" id="{7108C6CA-9F3B-492A-A34C-D0E5FB6AAFD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41" y="3487"/>
              <a:ext cx="393" cy="381"/>
            </a:xfrm>
            <a:custGeom>
              <a:avLst/>
              <a:gdLst>
                <a:gd name="T0" fmla="*/ 1177 w 1733"/>
                <a:gd name="T1" fmla="*/ 1682 h 1682"/>
                <a:gd name="T2" fmla="*/ 1343 w 1733"/>
                <a:gd name="T3" fmla="*/ 1597 h 1682"/>
                <a:gd name="T4" fmla="*/ 1142 w 1733"/>
                <a:gd name="T5" fmla="*/ 1207 h 1682"/>
                <a:gd name="T6" fmla="*/ 1733 w 1733"/>
                <a:gd name="T7" fmla="*/ 955 h 1682"/>
                <a:gd name="T8" fmla="*/ 1683 w 1733"/>
                <a:gd name="T9" fmla="*/ 813 h 1682"/>
                <a:gd name="T10" fmla="*/ 1090 w 1733"/>
                <a:gd name="T11" fmla="*/ 1069 h 1682"/>
                <a:gd name="T12" fmla="*/ 1382 w 1733"/>
                <a:gd name="T13" fmla="*/ 88 h 1682"/>
                <a:gd name="T14" fmla="*/ 1191 w 1733"/>
                <a:gd name="T15" fmla="*/ 0 h 1682"/>
                <a:gd name="T16" fmla="*/ 907 w 1733"/>
                <a:gd name="T17" fmla="*/ 833 h 1682"/>
                <a:gd name="T18" fmla="*/ 39 w 1733"/>
                <a:gd name="T19" fmla="*/ 500 h 1682"/>
                <a:gd name="T20" fmla="*/ 0 w 1733"/>
                <a:gd name="T21" fmla="*/ 685 h 1682"/>
                <a:gd name="T22" fmla="*/ 937 w 1733"/>
                <a:gd name="T23" fmla="*/ 1140 h 1682"/>
                <a:gd name="T24" fmla="*/ 397 w 1733"/>
                <a:gd name="T25" fmla="*/ 1376 h 1682"/>
                <a:gd name="T26" fmla="*/ 454 w 1733"/>
                <a:gd name="T27" fmla="*/ 1523 h 1682"/>
                <a:gd name="T28" fmla="*/ 1008 w 1733"/>
                <a:gd name="T29" fmla="*/ 1270 h 1682"/>
                <a:gd name="T30" fmla="*/ 1177 w 1733"/>
                <a:gd name="T31" fmla="*/ 168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3" h="1682">
                  <a:moveTo>
                    <a:pt x="1177" y="1682"/>
                  </a:moveTo>
                  <a:cubicBezTo>
                    <a:pt x="1232" y="1653"/>
                    <a:pt x="1287" y="1625"/>
                    <a:pt x="1343" y="1597"/>
                  </a:cubicBezTo>
                  <a:cubicBezTo>
                    <a:pt x="1279" y="1465"/>
                    <a:pt x="1207" y="1338"/>
                    <a:pt x="1142" y="1207"/>
                  </a:cubicBezTo>
                  <a:cubicBezTo>
                    <a:pt x="1338" y="1121"/>
                    <a:pt x="1535" y="1035"/>
                    <a:pt x="1733" y="955"/>
                  </a:cubicBezTo>
                  <a:cubicBezTo>
                    <a:pt x="1716" y="908"/>
                    <a:pt x="1699" y="861"/>
                    <a:pt x="1683" y="813"/>
                  </a:cubicBezTo>
                  <a:cubicBezTo>
                    <a:pt x="1483" y="894"/>
                    <a:pt x="1291" y="993"/>
                    <a:pt x="1090" y="1069"/>
                  </a:cubicBezTo>
                  <a:cubicBezTo>
                    <a:pt x="961" y="713"/>
                    <a:pt x="1163" y="358"/>
                    <a:pt x="1382" y="88"/>
                  </a:cubicBezTo>
                  <a:cubicBezTo>
                    <a:pt x="1318" y="59"/>
                    <a:pt x="1254" y="29"/>
                    <a:pt x="1191" y="0"/>
                  </a:cubicBezTo>
                  <a:cubicBezTo>
                    <a:pt x="1021" y="246"/>
                    <a:pt x="921" y="534"/>
                    <a:pt x="907" y="833"/>
                  </a:cubicBezTo>
                  <a:cubicBezTo>
                    <a:pt x="669" y="621"/>
                    <a:pt x="357" y="504"/>
                    <a:pt x="39" y="500"/>
                  </a:cubicBezTo>
                  <a:cubicBezTo>
                    <a:pt x="26" y="562"/>
                    <a:pt x="13" y="624"/>
                    <a:pt x="0" y="685"/>
                  </a:cubicBezTo>
                  <a:cubicBezTo>
                    <a:pt x="359" y="656"/>
                    <a:pt x="775" y="795"/>
                    <a:pt x="937" y="1140"/>
                  </a:cubicBezTo>
                  <a:cubicBezTo>
                    <a:pt x="758" y="1221"/>
                    <a:pt x="580" y="1305"/>
                    <a:pt x="397" y="1376"/>
                  </a:cubicBezTo>
                  <a:cubicBezTo>
                    <a:pt x="416" y="1425"/>
                    <a:pt x="435" y="1475"/>
                    <a:pt x="454" y="1523"/>
                  </a:cubicBezTo>
                  <a:cubicBezTo>
                    <a:pt x="638" y="1437"/>
                    <a:pt x="820" y="1346"/>
                    <a:pt x="1008" y="1270"/>
                  </a:cubicBezTo>
                  <a:cubicBezTo>
                    <a:pt x="1069" y="1405"/>
                    <a:pt x="1130" y="1541"/>
                    <a:pt x="1177" y="16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81">
              <a:extLst>
                <a:ext uri="{FF2B5EF4-FFF2-40B4-BE49-F238E27FC236}">
                  <a16:creationId xmlns:a16="http://schemas.microsoft.com/office/drawing/2014/main" id="{AD7CEFA5-3B30-458E-B17C-C6EEF03FF01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23" y="3549"/>
              <a:ext cx="85" cy="54"/>
            </a:xfrm>
            <a:custGeom>
              <a:avLst/>
              <a:gdLst>
                <a:gd name="T0" fmla="*/ 41 w 376"/>
                <a:gd name="T1" fmla="*/ 237 h 237"/>
                <a:gd name="T2" fmla="*/ 376 w 376"/>
                <a:gd name="T3" fmla="*/ 149 h 237"/>
                <a:gd name="T4" fmla="*/ 332 w 376"/>
                <a:gd name="T5" fmla="*/ 0 h 237"/>
                <a:gd name="T6" fmla="*/ 0 w 376"/>
                <a:gd name="T7" fmla="*/ 90 h 237"/>
                <a:gd name="T8" fmla="*/ 41 w 376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37">
                  <a:moveTo>
                    <a:pt x="41" y="237"/>
                  </a:moveTo>
                  <a:cubicBezTo>
                    <a:pt x="153" y="210"/>
                    <a:pt x="265" y="180"/>
                    <a:pt x="376" y="149"/>
                  </a:cubicBezTo>
                  <a:cubicBezTo>
                    <a:pt x="361" y="99"/>
                    <a:pt x="346" y="50"/>
                    <a:pt x="332" y="0"/>
                  </a:cubicBezTo>
                  <a:cubicBezTo>
                    <a:pt x="221" y="28"/>
                    <a:pt x="111" y="60"/>
                    <a:pt x="0" y="90"/>
                  </a:cubicBezTo>
                  <a:cubicBezTo>
                    <a:pt x="14" y="139"/>
                    <a:pt x="27" y="188"/>
                    <a:pt x="41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82">
              <a:extLst>
                <a:ext uri="{FF2B5EF4-FFF2-40B4-BE49-F238E27FC236}">
                  <a16:creationId xmlns:a16="http://schemas.microsoft.com/office/drawing/2014/main" id="{00C4A1B8-DD9E-4923-9D96-7CFCFD9516C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1" y="3588"/>
              <a:ext cx="55" cy="69"/>
            </a:xfrm>
            <a:custGeom>
              <a:avLst/>
              <a:gdLst>
                <a:gd name="T0" fmla="*/ 0 w 246"/>
                <a:gd name="T1" fmla="*/ 286 h 304"/>
                <a:gd name="T2" fmla="*/ 165 w 246"/>
                <a:gd name="T3" fmla="*/ 304 h 304"/>
                <a:gd name="T4" fmla="*/ 246 w 246"/>
                <a:gd name="T5" fmla="*/ 52 h 304"/>
                <a:gd name="T6" fmla="*/ 91 w 246"/>
                <a:gd name="T7" fmla="*/ 0 h 304"/>
                <a:gd name="T8" fmla="*/ 0 w 246"/>
                <a:gd name="T9" fmla="*/ 28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04">
                  <a:moveTo>
                    <a:pt x="0" y="286"/>
                  </a:moveTo>
                  <a:cubicBezTo>
                    <a:pt x="55" y="293"/>
                    <a:pt x="110" y="299"/>
                    <a:pt x="165" y="304"/>
                  </a:cubicBezTo>
                  <a:cubicBezTo>
                    <a:pt x="194" y="221"/>
                    <a:pt x="221" y="137"/>
                    <a:pt x="246" y="52"/>
                  </a:cubicBezTo>
                  <a:cubicBezTo>
                    <a:pt x="195" y="35"/>
                    <a:pt x="143" y="18"/>
                    <a:pt x="91" y="0"/>
                  </a:cubicBezTo>
                  <a:cubicBezTo>
                    <a:pt x="56" y="94"/>
                    <a:pt x="24" y="189"/>
                    <a:pt x="0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Freeform 83">
              <a:extLst>
                <a:ext uri="{FF2B5EF4-FFF2-40B4-BE49-F238E27FC236}">
                  <a16:creationId xmlns:a16="http://schemas.microsoft.com/office/drawing/2014/main" id="{D1333444-125E-44B3-9DEB-D2E370C69ED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68" y="3589"/>
              <a:ext cx="44" cy="64"/>
            </a:xfrm>
            <a:custGeom>
              <a:avLst/>
              <a:gdLst>
                <a:gd name="T0" fmla="*/ 0 w 192"/>
                <a:gd name="T1" fmla="*/ 274 h 282"/>
                <a:gd name="T2" fmla="*/ 159 w 192"/>
                <a:gd name="T3" fmla="*/ 282 h 282"/>
                <a:gd name="T4" fmla="*/ 192 w 192"/>
                <a:gd name="T5" fmla="*/ 9 h 282"/>
                <a:gd name="T6" fmla="*/ 28 w 192"/>
                <a:gd name="T7" fmla="*/ 0 h 282"/>
                <a:gd name="T8" fmla="*/ 0 w 192"/>
                <a:gd name="T9" fmla="*/ 27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82">
                  <a:moveTo>
                    <a:pt x="0" y="274"/>
                  </a:moveTo>
                  <a:cubicBezTo>
                    <a:pt x="53" y="277"/>
                    <a:pt x="106" y="280"/>
                    <a:pt x="159" y="282"/>
                  </a:cubicBezTo>
                  <a:cubicBezTo>
                    <a:pt x="172" y="192"/>
                    <a:pt x="183" y="100"/>
                    <a:pt x="192" y="9"/>
                  </a:cubicBezTo>
                  <a:cubicBezTo>
                    <a:pt x="138" y="6"/>
                    <a:pt x="83" y="3"/>
                    <a:pt x="28" y="0"/>
                  </a:cubicBezTo>
                  <a:cubicBezTo>
                    <a:pt x="20" y="91"/>
                    <a:pt x="10" y="183"/>
                    <a:pt x="0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84">
              <a:extLst>
                <a:ext uri="{FF2B5EF4-FFF2-40B4-BE49-F238E27FC236}">
                  <a16:creationId xmlns:a16="http://schemas.microsoft.com/office/drawing/2014/main" id="{47D39712-766A-4F3C-A9C1-C392EC16B54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10" y="3584"/>
              <a:ext cx="391" cy="361"/>
            </a:xfrm>
            <a:custGeom>
              <a:avLst/>
              <a:gdLst>
                <a:gd name="T0" fmla="*/ 948 w 1724"/>
                <a:gd name="T1" fmla="*/ 1579 h 1590"/>
                <a:gd name="T2" fmla="*/ 1101 w 1724"/>
                <a:gd name="T3" fmla="*/ 1590 h 1590"/>
                <a:gd name="T4" fmla="*/ 1135 w 1724"/>
                <a:gd name="T5" fmla="*/ 1296 h 1590"/>
                <a:gd name="T6" fmla="*/ 1490 w 1724"/>
                <a:gd name="T7" fmla="*/ 1326 h 1590"/>
                <a:gd name="T8" fmla="*/ 1497 w 1724"/>
                <a:gd name="T9" fmla="*/ 1202 h 1590"/>
                <a:gd name="T10" fmla="*/ 1164 w 1724"/>
                <a:gd name="T11" fmla="*/ 1163 h 1590"/>
                <a:gd name="T12" fmla="*/ 1182 w 1724"/>
                <a:gd name="T13" fmla="*/ 920 h 1590"/>
                <a:gd name="T14" fmla="*/ 1612 w 1724"/>
                <a:gd name="T15" fmla="*/ 974 h 1590"/>
                <a:gd name="T16" fmla="*/ 1634 w 1724"/>
                <a:gd name="T17" fmla="*/ 852 h 1590"/>
                <a:gd name="T18" fmla="*/ 1265 w 1724"/>
                <a:gd name="T19" fmla="*/ 785 h 1590"/>
                <a:gd name="T20" fmla="*/ 1724 w 1724"/>
                <a:gd name="T21" fmla="*/ 374 h 1590"/>
                <a:gd name="T22" fmla="*/ 1647 w 1724"/>
                <a:gd name="T23" fmla="*/ 205 h 1590"/>
                <a:gd name="T24" fmla="*/ 1229 w 1724"/>
                <a:gd name="T25" fmla="*/ 620 h 1590"/>
                <a:gd name="T26" fmla="*/ 1312 w 1724"/>
                <a:gd name="T27" fmla="*/ 58 h 1590"/>
                <a:gd name="T28" fmla="*/ 1162 w 1724"/>
                <a:gd name="T29" fmla="*/ 41 h 1590"/>
                <a:gd name="T30" fmla="*/ 1079 w 1724"/>
                <a:gd name="T31" fmla="*/ 630 h 1590"/>
                <a:gd name="T32" fmla="*/ 762 w 1724"/>
                <a:gd name="T33" fmla="*/ 0 h 1590"/>
                <a:gd name="T34" fmla="*/ 591 w 1724"/>
                <a:gd name="T35" fmla="*/ 96 h 1590"/>
                <a:gd name="T36" fmla="*/ 955 w 1724"/>
                <a:gd name="T37" fmla="*/ 744 h 1590"/>
                <a:gd name="T38" fmla="*/ 453 w 1724"/>
                <a:gd name="T39" fmla="*/ 763 h 1590"/>
                <a:gd name="T40" fmla="*/ 499 w 1724"/>
                <a:gd name="T41" fmla="*/ 386 h 1590"/>
                <a:gd name="T42" fmla="*/ 690 w 1724"/>
                <a:gd name="T43" fmla="*/ 480 h 1590"/>
                <a:gd name="T44" fmla="*/ 724 w 1724"/>
                <a:gd name="T45" fmla="*/ 360 h 1590"/>
                <a:gd name="T46" fmla="*/ 231 w 1724"/>
                <a:gd name="T47" fmla="*/ 87 h 1590"/>
                <a:gd name="T48" fmla="*/ 152 w 1724"/>
                <a:gd name="T49" fmla="*/ 213 h 1590"/>
                <a:gd name="T50" fmla="*/ 364 w 1724"/>
                <a:gd name="T51" fmla="*/ 328 h 1590"/>
                <a:gd name="T52" fmla="*/ 308 w 1724"/>
                <a:gd name="T53" fmla="*/ 725 h 1590"/>
                <a:gd name="T54" fmla="*/ 98 w 1724"/>
                <a:gd name="T55" fmla="*/ 714 h 1590"/>
                <a:gd name="T56" fmla="*/ 102 w 1724"/>
                <a:gd name="T57" fmla="*/ 850 h 1590"/>
                <a:gd name="T58" fmla="*/ 283 w 1724"/>
                <a:gd name="T59" fmla="*/ 862 h 1590"/>
                <a:gd name="T60" fmla="*/ 244 w 1724"/>
                <a:gd name="T61" fmla="*/ 1180 h 1590"/>
                <a:gd name="T62" fmla="*/ 17 w 1724"/>
                <a:gd name="T63" fmla="*/ 1159 h 1590"/>
                <a:gd name="T64" fmla="*/ 0 w 1724"/>
                <a:gd name="T65" fmla="*/ 1284 h 1590"/>
                <a:gd name="T66" fmla="*/ 573 w 1724"/>
                <a:gd name="T67" fmla="*/ 1364 h 1590"/>
                <a:gd name="T68" fmla="*/ 581 w 1724"/>
                <a:gd name="T69" fmla="*/ 1234 h 1590"/>
                <a:gd name="T70" fmla="*/ 383 w 1724"/>
                <a:gd name="T71" fmla="*/ 1203 h 1590"/>
                <a:gd name="T72" fmla="*/ 421 w 1724"/>
                <a:gd name="T73" fmla="*/ 909 h 1590"/>
                <a:gd name="T74" fmla="*/ 667 w 1724"/>
                <a:gd name="T75" fmla="*/ 857 h 1590"/>
                <a:gd name="T76" fmla="*/ 1037 w 1724"/>
                <a:gd name="T77" fmla="*/ 893 h 1590"/>
                <a:gd name="T78" fmla="*/ 1012 w 1724"/>
                <a:gd name="T79" fmla="*/ 1137 h 1590"/>
                <a:gd name="T80" fmla="*/ 812 w 1724"/>
                <a:gd name="T81" fmla="*/ 1111 h 1590"/>
                <a:gd name="T82" fmla="*/ 742 w 1724"/>
                <a:gd name="T83" fmla="*/ 909 h 1590"/>
                <a:gd name="T84" fmla="*/ 588 w 1724"/>
                <a:gd name="T85" fmla="*/ 957 h 1590"/>
                <a:gd name="T86" fmla="*/ 709 w 1724"/>
                <a:gd name="T87" fmla="*/ 1432 h 1590"/>
                <a:gd name="T88" fmla="*/ 861 w 1724"/>
                <a:gd name="T89" fmla="*/ 1421 h 1590"/>
                <a:gd name="T90" fmla="*/ 852 w 1724"/>
                <a:gd name="T91" fmla="*/ 1245 h 1590"/>
                <a:gd name="T92" fmla="*/ 974 w 1724"/>
                <a:gd name="T93" fmla="*/ 1258 h 1590"/>
                <a:gd name="T94" fmla="*/ 948 w 1724"/>
                <a:gd name="T95" fmla="*/ 1579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4" h="1590">
                  <a:moveTo>
                    <a:pt x="948" y="1579"/>
                  </a:moveTo>
                  <a:cubicBezTo>
                    <a:pt x="999" y="1583"/>
                    <a:pt x="1050" y="1587"/>
                    <a:pt x="1101" y="1590"/>
                  </a:cubicBezTo>
                  <a:cubicBezTo>
                    <a:pt x="1110" y="1492"/>
                    <a:pt x="1122" y="1394"/>
                    <a:pt x="1135" y="1296"/>
                  </a:cubicBezTo>
                  <a:cubicBezTo>
                    <a:pt x="1253" y="1305"/>
                    <a:pt x="1371" y="1319"/>
                    <a:pt x="1490" y="1326"/>
                  </a:cubicBezTo>
                  <a:cubicBezTo>
                    <a:pt x="1492" y="1285"/>
                    <a:pt x="1494" y="1244"/>
                    <a:pt x="1497" y="1202"/>
                  </a:cubicBezTo>
                  <a:cubicBezTo>
                    <a:pt x="1386" y="1187"/>
                    <a:pt x="1275" y="1172"/>
                    <a:pt x="1164" y="1163"/>
                  </a:cubicBezTo>
                  <a:cubicBezTo>
                    <a:pt x="1168" y="1082"/>
                    <a:pt x="1175" y="1001"/>
                    <a:pt x="1182" y="920"/>
                  </a:cubicBezTo>
                  <a:cubicBezTo>
                    <a:pt x="1326" y="934"/>
                    <a:pt x="1468" y="960"/>
                    <a:pt x="1612" y="974"/>
                  </a:cubicBezTo>
                  <a:cubicBezTo>
                    <a:pt x="1618" y="944"/>
                    <a:pt x="1629" y="883"/>
                    <a:pt x="1634" y="852"/>
                  </a:cubicBezTo>
                  <a:cubicBezTo>
                    <a:pt x="1511" y="831"/>
                    <a:pt x="1386" y="814"/>
                    <a:pt x="1265" y="785"/>
                  </a:cubicBezTo>
                  <a:cubicBezTo>
                    <a:pt x="1378" y="610"/>
                    <a:pt x="1526" y="453"/>
                    <a:pt x="1724" y="374"/>
                  </a:cubicBezTo>
                  <a:cubicBezTo>
                    <a:pt x="1698" y="318"/>
                    <a:pt x="1673" y="262"/>
                    <a:pt x="1647" y="205"/>
                  </a:cubicBezTo>
                  <a:cubicBezTo>
                    <a:pt x="1475" y="307"/>
                    <a:pt x="1333" y="451"/>
                    <a:pt x="1229" y="620"/>
                  </a:cubicBezTo>
                  <a:cubicBezTo>
                    <a:pt x="1260" y="434"/>
                    <a:pt x="1282" y="245"/>
                    <a:pt x="1312" y="58"/>
                  </a:cubicBezTo>
                  <a:cubicBezTo>
                    <a:pt x="1274" y="54"/>
                    <a:pt x="1199" y="46"/>
                    <a:pt x="1162" y="41"/>
                  </a:cubicBezTo>
                  <a:cubicBezTo>
                    <a:pt x="1131" y="237"/>
                    <a:pt x="1108" y="434"/>
                    <a:pt x="1079" y="630"/>
                  </a:cubicBezTo>
                  <a:cubicBezTo>
                    <a:pt x="1010" y="404"/>
                    <a:pt x="903" y="191"/>
                    <a:pt x="762" y="0"/>
                  </a:cubicBezTo>
                  <a:cubicBezTo>
                    <a:pt x="705" y="33"/>
                    <a:pt x="648" y="65"/>
                    <a:pt x="591" y="96"/>
                  </a:cubicBezTo>
                  <a:cubicBezTo>
                    <a:pt x="780" y="266"/>
                    <a:pt x="904" y="496"/>
                    <a:pt x="955" y="744"/>
                  </a:cubicBezTo>
                  <a:cubicBezTo>
                    <a:pt x="787" y="722"/>
                    <a:pt x="620" y="752"/>
                    <a:pt x="453" y="763"/>
                  </a:cubicBezTo>
                  <a:cubicBezTo>
                    <a:pt x="459" y="637"/>
                    <a:pt x="478" y="511"/>
                    <a:pt x="499" y="386"/>
                  </a:cubicBezTo>
                  <a:cubicBezTo>
                    <a:pt x="563" y="418"/>
                    <a:pt x="626" y="449"/>
                    <a:pt x="690" y="480"/>
                  </a:cubicBezTo>
                  <a:cubicBezTo>
                    <a:pt x="702" y="440"/>
                    <a:pt x="713" y="400"/>
                    <a:pt x="724" y="360"/>
                  </a:cubicBezTo>
                  <a:cubicBezTo>
                    <a:pt x="555" y="276"/>
                    <a:pt x="399" y="171"/>
                    <a:pt x="231" y="87"/>
                  </a:cubicBezTo>
                  <a:cubicBezTo>
                    <a:pt x="205" y="129"/>
                    <a:pt x="178" y="171"/>
                    <a:pt x="152" y="213"/>
                  </a:cubicBezTo>
                  <a:cubicBezTo>
                    <a:pt x="223" y="250"/>
                    <a:pt x="294" y="288"/>
                    <a:pt x="364" y="328"/>
                  </a:cubicBezTo>
                  <a:cubicBezTo>
                    <a:pt x="342" y="460"/>
                    <a:pt x="324" y="593"/>
                    <a:pt x="308" y="725"/>
                  </a:cubicBezTo>
                  <a:cubicBezTo>
                    <a:pt x="238" y="722"/>
                    <a:pt x="168" y="718"/>
                    <a:pt x="98" y="714"/>
                  </a:cubicBezTo>
                  <a:cubicBezTo>
                    <a:pt x="99" y="760"/>
                    <a:pt x="101" y="805"/>
                    <a:pt x="102" y="850"/>
                  </a:cubicBezTo>
                  <a:cubicBezTo>
                    <a:pt x="162" y="854"/>
                    <a:pt x="223" y="858"/>
                    <a:pt x="283" y="862"/>
                  </a:cubicBezTo>
                  <a:cubicBezTo>
                    <a:pt x="269" y="968"/>
                    <a:pt x="255" y="1074"/>
                    <a:pt x="244" y="1180"/>
                  </a:cubicBezTo>
                  <a:cubicBezTo>
                    <a:pt x="168" y="1173"/>
                    <a:pt x="93" y="1166"/>
                    <a:pt x="17" y="1159"/>
                  </a:cubicBezTo>
                  <a:cubicBezTo>
                    <a:pt x="13" y="1190"/>
                    <a:pt x="4" y="1253"/>
                    <a:pt x="0" y="1284"/>
                  </a:cubicBezTo>
                  <a:cubicBezTo>
                    <a:pt x="191" y="1312"/>
                    <a:pt x="382" y="1339"/>
                    <a:pt x="573" y="1364"/>
                  </a:cubicBezTo>
                  <a:cubicBezTo>
                    <a:pt x="576" y="1321"/>
                    <a:pt x="578" y="1278"/>
                    <a:pt x="581" y="1234"/>
                  </a:cubicBezTo>
                  <a:cubicBezTo>
                    <a:pt x="515" y="1224"/>
                    <a:pt x="449" y="1213"/>
                    <a:pt x="383" y="1203"/>
                  </a:cubicBezTo>
                  <a:cubicBezTo>
                    <a:pt x="394" y="1105"/>
                    <a:pt x="407" y="1007"/>
                    <a:pt x="421" y="909"/>
                  </a:cubicBezTo>
                  <a:cubicBezTo>
                    <a:pt x="504" y="897"/>
                    <a:pt x="585" y="876"/>
                    <a:pt x="667" y="857"/>
                  </a:cubicBezTo>
                  <a:cubicBezTo>
                    <a:pt x="791" y="853"/>
                    <a:pt x="914" y="881"/>
                    <a:pt x="1037" y="893"/>
                  </a:cubicBezTo>
                  <a:cubicBezTo>
                    <a:pt x="1029" y="975"/>
                    <a:pt x="1020" y="1056"/>
                    <a:pt x="1012" y="1137"/>
                  </a:cubicBezTo>
                  <a:cubicBezTo>
                    <a:pt x="945" y="1129"/>
                    <a:pt x="879" y="1121"/>
                    <a:pt x="812" y="1111"/>
                  </a:cubicBezTo>
                  <a:cubicBezTo>
                    <a:pt x="789" y="1044"/>
                    <a:pt x="766" y="976"/>
                    <a:pt x="742" y="909"/>
                  </a:cubicBezTo>
                  <a:cubicBezTo>
                    <a:pt x="691" y="925"/>
                    <a:pt x="639" y="941"/>
                    <a:pt x="588" y="957"/>
                  </a:cubicBezTo>
                  <a:cubicBezTo>
                    <a:pt x="655" y="1108"/>
                    <a:pt x="696" y="1268"/>
                    <a:pt x="709" y="1432"/>
                  </a:cubicBezTo>
                  <a:cubicBezTo>
                    <a:pt x="760" y="1428"/>
                    <a:pt x="811" y="1424"/>
                    <a:pt x="861" y="1421"/>
                  </a:cubicBezTo>
                  <a:cubicBezTo>
                    <a:pt x="859" y="1362"/>
                    <a:pt x="855" y="1304"/>
                    <a:pt x="852" y="1245"/>
                  </a:cubicBezTo>
                  <a:cubicBezTo>
                    <a:pt x="883" y="1249"/>
                    <a:pt x="944" y="1255"/>
                    <a:pt x="974" y="1258"/>
                  </a:cubicBezTo>
                  <a:cubicBezTo>
                    <a:pt x="970" y="1366"/>
                    <a:pt x="960" y="1473"/>
                    <a:pt x="948" y="1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85">
              <a:extLst>
                <a:ext uri="{FF2B5EF4-FFF2-40B4-BE49-F238E27FC236}">
                  <a16:creationId xmlns:a16="http://schemas.microsoft.com/office/drawing/2014/main" id="{5A904E16-62F2-48F2-A760-825F6F673EC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16" y="3600"/>
              <a:ext cx="332" cy="160"/>
            </a:xfrm>
            <a:custGeom>
              <a:avLst/>
              <a:gdLst>
                <a:gd name="T0" fmla="*/ 1176 w 1465"/>
                <a:gd name="T1" fmla="*/ 704 h 704"/>
                <a:gd name="T2" fmla="*/ 1348 w 1465"/>
                <a:gd name="T3" fmla="*/ 615 h 704"/>
                <a:gd name="T4" fmla="*/ 1117 w 1465"/>
                <a:gd name="T5" fmla="*/ 359 h 704"/>
                <a:gd name="T6" fmla="*/ 1465 w 1465"/>
                <a:gd name="T7" fmla="*/ 314 h 704"/>
                <a:gd name="T8" fmla="*/ 1431 w 1465"/>
                <a:gd name="T9" fmla="*/ 0 h 704"/>
                <a:gd name="T10" fmla="*/ 1281 w 1465"/>
                <a:gd name="T11" fmla="*/ 4 h 704"/>
                <a:gd name="T12" fmla="*/ 1289 w 1465"/>
                <a:gd name="T13" fmla="*/ 202 h 704"/>
                <a:gd name="T14" fmla="*/ 177 w 1465"/>
                <a:gd name="T15" fmla="*/ 335 h 704"/>
                <a:gd name="T16" fmla="*/ 150 w 1465"/>
                <a:gd name="T17" fmla="*/ 145 h 704"/>
                <a:gd name="T18" fmla="*/ 0 w 1465"/>
                <a:gd name="T19" fmla="*/ 154 h 704"/>
                <a:gd name="T20" fmla="*/ 28 w 1465"/>
                <a:gd name="T21" fmla="*/ 479 h 704"/>
                <a:gd name="T22" fmla="*/ 966 w 1465"/>
                <a:gd name="T23" fmla="*/ 381 h 704"/>
                <a:gd name="T24" fmla="*/ 1176 w 1465"/>
                <a:gd name="T25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704">
                  <a:moveTo>
                    <a:pt x="1176" y="704"/>
                  </a:moveTo>
                  <a:cubicBezTo>
                    <a:pt x="1234" y="675"/>
                    <a:pt x="1291" y="645"/>
                    <a:pt x="1348" y="615"/>
                  </a:cubicBezTo>
                  <a:cubicBezTo>
                    <a:pt x="1272" y="529"/>
                    <a:pt x="1192" y="447"/>
                    <a:pt x="1117" y="359"/>
                  </a:cubicBezTo>
                  <a:cubicBezTo>
                    <a:pt x="1232" y="336"/>
                    <a:pt x="1348" y="321"/>
                    <a:pt x="1465" y="314"/>
                  </a:cubicBezTo>
                  <a:cubicBezTo>
                    <a:pt x="1455" y="209"/>
                    <a:pt x="1443" y="104"/>
                    <a:pt x="1431" y="0"/>
                  </a:cubicBezTo>
                  <a:cubicBezTo>
                    <a:pt x="1381" y="1"/>
                    <a:pt x="1331" y="3"/>
                    <a:pt x="1281" y="4"/>
                  </a:cubicBezTo>
                  <a:cubicBezTo>
                    <a:pt x="1283" y="70"/>
                    <a:pt x="1287" y="136"/>
                    <a:pt x="1289" y="202"/>
                  </a:cubicBezTo>
                  <a:cubicBezTo>
                    <a:pt x="918" y="244"/>
                    <a:pt x="548" y="293"/>
                    <a:pt x="177" y="335"/>
                  </a:cubicBezTo>
                  <a:cubicBezTo>
                    <a:pt x="167" y="272"/>
                    <a:pt x="158" y="208"/>
                    <a:pt x="150" y="145"/>
                  </a:cubicBezTo>
                  <a:cubicBezTo>
                    <a:pt x="100" y="148"/>
                    <a:pt x="50" y="152"/>
                    <a:pt x="0" y="154"/>
                  </a:cubicBezTo>
                  <a:cubicBezTo>
                    <a:pt x="7" y="263"/>
                    <a:pt x="18" y="371"/>
                    <a:pt x="28" y="479"/>
                  </a:cubicBezTo>
                  <a:cubicBezTo>
                    <a:pt x="342" y="459"/>
                    <a:pt x="651" y="394"/>
                    <a:pt x="966" y="381"/>
                  </a:cubicBezTo>
                  <a:cubicBezTo>
                    <a:pt x="1035" y="489"/>
                    <a:pt x="1104" y="597"/>
                    <a:pt x="117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Freeform 86">
              <a:extLst>
                <a:ext uri="{FF2B5EF4-FFF2-40B4-BE49-F238E27FC236}">
                  <a16:creationId xmlns:a16="http://schemas.microsoft.com/office/drawing/2014/main" id="{9CDE6941-F942-4761-B7EB-7717A571AA2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8" y="3651"/>
              <a:ext cx="78" cy="38"/>
            </a:xfrm>
            <a:custGeom>
              <a:avLst/>
              <a:gdLst>
                <a:gd name="T0" fmla="*/ 7 w 344"/>
                <a:gd name="T1" fmla="*/ 166 h 166"/>
                <a:gd name="T2" fmla="*/ 344 w 344"/>
                <a:gd name="T3" fmla="*/ 145 h 166"/>
                <a:gd name="T4" fmla="*/ 313 w 344"/>
                <a:gd name="T5" fmla="*/ 0 h 166"/>
                <a:gd name="T6" fmla="*/ 0 w 344"/>
                <a:gd name="T7" fmla="*/ 18 h 166"/>
                <a:gd name="T8" fmla="*/ 7 w 34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166">
                  <a:moveTo>
                    <a:pt x="7" y="166"/>
                  </a:moveTo>
                  <a:cubicBezTo>
                    <a:pt x="119" y="161"/>
                    <a:pt x="231" y="152"/>
                    <a:pt x="344" y="145"/>
                  </a:cubicBezTo>
                  <a:cubicBezTo>
                    <a:pt x="333" y="97"/>
                    <a:pt x="323" y="49"/>
                    <a:pt x="313" y="0"/>
                  </a:cubicBezTo>
                  <a:cubicBezTo>
                    <a:pt x="208" y="5"/>
                    <a:pt x="104" y="13"/>
                    <a:pt x="0" y="18"/>
                  </a:cubicBezTo>
                  <a:cubicBezTo>
                    <a:pt x="2" y="68"/>
                    <a:pt x="5" y="117"/>
                    <a:pt x="7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87">
              <a:extLst>
                <a:ext uri="{FF2B5EF4-FFF2-40B4-BE49-F238E27FC236}">
                  <a16:creationId xmlns:a16="http://schemas.microsoft.com/office/drawing/2014/main" id="{B53DF88F-A1F5-4852-A8A8-7FAC767678E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59" y="3676"/>
              <a:ext cx="59" cy="55"/>
            </a:xfrm>
            <a:custGeom>
              <a:avLst/>
              <a:gdLst>
                <a:gd name="T0" fmla="*/ 0 w 258"/>
                <a:gd name="T1" fmla="*/ 164 h 243"/>
                <a:gd name="T2" fmla="*/ 127 w 258"/>
                <a:gd name="T3" fmla="*/ 243 h 243"/>
                <a:gd name="T4" fmla="*/ 258 w 258"/>
                <a:gd name="T5" fmla="*/ 102 h 243"/>
                <a:gd name="T6" fmla="*/ 155 w 258"/>
                <a:gd name="T7" fmla="*/ 0 h 243"/>
                <a:gd name="T8" fmla="*/ 0 w 258"/>
                <a:gd name="T9" fmla="*/ 16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3">
                  <a:moveTo>
                    <a:pt x="0" y="164"/>
                  </a:moveTo>
                  <a:cubicBezTo>
                    <a:pt x="42" y="190"/>
                    <a:pt x="84" y="216"/>
                    <a:pt x="127" y="243"/>
                  </a:cubicBezTo>
                  <a:cubicBezTo>
                    <a:pt x="170" y="196"/>
                    <a:pt x="214" y="149"/>
                    <a:pt x="258" y="102"/>
                  </a:cubicBezTo>
                  <a:cubicBezTo>
                    <a:pt x="223" y="68"/>
                    <a:pt x="189" y="34"/>
                    <a:pt x="155" y="0"/>
                  </a:cubicBezTo>
                  <a:cubicBezTo>
                    <a:pt x="103" y="54"/>
                    <a:pt x="51" y="109"/>
                    <a:pt x="0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Freeform 88">
              <a:extLst>
                <a:ext uri="{FF2B5EF4-FFF2-40B4-BE49-F238E27FC236}">
                  <a16:creationId xmlns:a16="http://schemas.microsoft.com/office/drawing/2014/main" id="{8BAB2A5D-4CA6-4335-B24C-565748F2254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0" y="3724"/>
              <a:ext cx="333" cy="217"/>
            </a:xfrm>
            <a:custGeom>
              <a:avLst/>
              <a:gdLst>
                <a:gd name="T0" fmla="*/ 321 w 1467"/>
                <a:gd name="T1" fmla="*/ 954 h 954"/>
                <a:gd name="T2" fmla="*/ 1250 w 1467"/>
                <a:gd name="T3" fmla="*/ 835 h 954"/>
                <a:gd name="T4" fmla="*/ 1219 w 1467"/>
                <a:gd name="T5" fmla="*/ 691 h 954"/>
                <a:gd name="T6" fmla="*/ 834 w 1467"/>
                <a:gd name="T7" fmla="*/ 566 h 954"/>
                <a:gd name="T8" fmla="*/ 1467 w 1467"/>
                <a:gd name="T9" fmla="*/ 452 h 954"/>
                <a:gd name="T10" fmla="*/ 1465 w 1467"/>
                <a:gd name="T11" fmla="*/ 330 h 954"/>
                <a:gd name="T12" fmla="*/ 831 w 1467"/>
                <a:gd name="T13" fmla="*/ 389 h 954"/>
                <a:gd name="T14" fmla="*/ 752 w 1467"/>
                <a:gd name="T15" fmla="*/ 32 h 954"/>
                <a:gd name="T16" fmla="*/ 476 w 1467"/>
                <a:gd name="T17" fmla="*/ 0 h 954"/>
                <a:gd name="T18" fmla="*/ 457 w 1467"/>
                <a:gd name="T19" fmla="*/ 173 h 954"/>
                <a:gd name="T20" fmla="*/ 646 w 1467"/>
                <a:gd name="T21" fmla="*/ 162 h 954"/>
                <a:gd name="T22" fmla="*/ 690 w 1467"/>
                <a:gd name="T23" fmla="*/ 412 h 954"/>
                <a:gd name="T24" fmla="*/ 2 w 1467"/>
                <a:gd name="T25" fmla="*/ 493 h 954"/>
                <a:gd name="T26" fmla="*/ 0 w 1467"/>
                <a:gd name="T27" fmla="*/ 632 h 954"/>
                <a:gd name="T28" fmla="*/ 677 w 1467"/>
                <a:gd name="T29" fmla="*/ 547 h 954"/>
                <a:gd name="T30" fmla="*/ 878 w 1467"/>
                <a:gd name="T31" fmla="*/ 753 h 954"/>
                <a:gd name="T32" fmla="*/ 300 w 1467"/>
                <a:gd name="T33" fmla="*/ 816 h 954"/>
                <a:gd name="T34" fmla="*/ 321 w 1467"/>
                <a:gd name="T3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7" h="954">
                  <a:moveTo>
                    <a:pt x="321" y="954"/>
                  </a:moveTo>
                  <a:cubicBezTo>
                    <a:pt x="631" y="917"/>
                    <a:pt x="941" y="876"/>
                    <a:pt x="1250" y="835"/>
                  </a:cubicBezTo>
                  <a:cubicBezTo>
                    <a:pt x="1240" y="787"/>
                    <a:pt x="1229" y="739"/>
                    <a:pt x="1219" y="691"/>
                  </a:cubicBezTo>
                  <a:cubicBezTo>
                    <a:pt x="1085" y="666"/>
                    <a:pt x="954" y="629"/>
                    <a:pt x="834" y="566"/>
                  </a:cubicBezTo>
                  <a:cubicBezTo>
                    <a:pt x="1029" y="467"/>
                    <a:pt x="1256" y="492"/>
                    <a:pt x="1467" y="452"/>
                  </a:cubicBezTo>
                  <a:cubicBezTo>
                    <a:pt x="1466" y="412"/>
                    <a:pt x="1466" y="371"/>
                    <a:pt x="1465" y="330"/>
                  </a:cubicBezTo>
                  <a:cubicBezTo>
                    <a:pt x="1253" y="337"/>
                    <a:pt x="1044" y="380"/>
                    <a:pt x="831" y="389"/>
                  </a:cubicBezTo>
                  <a:cubicBezTo>
                    <a:pt x="809" y="272"/>
                    <a:pt x="833" y="129"/>
                    <a:pt x="752" y="32"/>
                  </a:cubicBezTo>
                  <a:cubicBezTo>
                    <a:pt x="662" y="4"/>
                    <a:pt x="568" y="1"/>
                    <a:pt x="476" y="0"/>
                  </a:cubicBezTo>
                  <a:cubicBezTo>
                    <a:pt x="470" y="58"/>
                    <a:pt x="463" y="116"/>
                    <a:pt x="457" y="173"/>
                  </a:cubicBezTo>
                  <a:cubicBezTo>
                    <a:pt x="520" y="170"/>
                    <a:pt x="583" y="166"/>
                    <a:pt x="646" y="162"/>
                  </a:cubicBezTo>
                  <a:cubicBezTo>
                    <a:pt x="662" y="246"/>
                    <a:pt x="676" y="329"/>
                    <a:pt x="690" y="412"/>
                  </a:cubicBezTo>
                  <a:cubicBezTo>
                    <a:pt x="461" y="442"/>
                    <a:pt x="233" y="479"/>
                    <a:pt x="2" y="493"/>
                  </a:cubicBezTo>
                  <a:cubicBezTo>
                    <a:pt x="2" y="528"/>
                    <a:pt x="1" y="597"/>
                    <a:pt x="0" y="632"/>
                  </a:cubicBezTo>
                  <a:cubicBezTo>
                    <a:pt x="227" y="610"/>
                    <a:pt x="451" y="573"/>
                    <a:pt x="677" y="547"/>
                  </a:cubicBezTo>
                  <a:cubicBezTo>
                    <a:pt x="697" y="655"/>
                    <a:pt x="788" y="708"/>
                    <a:pt x="878" y="753"/>
                  </a:cubicBezTo>
                  <a:cubicBezTo>
                    <a:pt x="685" y="779"/>
                    <a:pt x="493" y="801"/>
                    <a:pt x="300" y="816"/>
                  </a:cubicBezTo>
                  <a:cubicBezTo>
                    <a:pt x="306" y="863"/>
                    <a:pt x="313" y="909"/>
                    <a:pt x="321" y="9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89">
              <a:extLst>
                <a:ext uri="{FF2B5EF4-FFF2-40B4-BE49-F238E27FC236}">
                  <a16:creationId xmlns:a16="http://schemas.microsoft.com/office/drawing/2014/main" id="{046F16CE-010E-4E28-BA50-B23768068D2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20" y="3732"/>
              <a:ext cx="46" cy="137"/>
            </a:xfrm>
            <a:custGeom>
              <a:avLst/>
              <a:gdLst>
                <a:gd name="T0" fmla="*/ 0 w 205"/>
                <a:gd name="T1" fmla="*/ 603 h 603"/>
                <a:gd name="T2" fmla="*/ 152 w 205"/>
                <a:gd name="T3" fmla="*/ 589 h 603"/>
                <a:gd name="T4" fmla="*/ 205 w 205"/>
                <a:gd name="T5" fmla="*/ 0 h 603"/>
                <a:gd name="T6" fmla="*/ 22 w 205"/>
                <a:gd name="T7" fmla="*/ 3 h 603"/>
                <a:gd name="T8" fmla="*/ 0 w 205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03">
                  <a:moveTo>
                    <a:pt x="0" y="603"/>
                  </a:moveTo>
                  <a:cubicBezTo>
                    <a:pt x="50" y="599"/>
                    <a:pt x="101" y="594"/>
                    <a:pt x="152" y="589"/>
                  </a:cubicBezTo>
                  <a:cubicBezTo>
                    <a:pt x="152" y="391"/>
                    <a:pt x="188" y="196"/>
                    <a:pt x="205" y="0"/>
                  </a:cubicBezTo>
                  <a:cubicBezTo>
                    <a:pt x="144" y="1"/>
                    <a:pt x="83" y="3"/>
                    <a:pt x="22" y="3"/>
                  </a:cubicBezTo>
                  <a:cubicBezTo>
                    <a:pt x="37" y="204"/>
                    <a:pt x="18" y="404"/>
                    <a:pt x="0" y="6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367F9107-6360-40F6-8FB3-9A7701EF035E}"/>
              </a:ext>
            </a:extLst>
          </p:cNvPr>
          <p:cNvSpPr txBox="1"/>
          <p:nvPr/>
        </p:nvSpPr>
        <p:spPr>
          <a:xfrm>
            <a:off x="1447254" y="2499167"/>
            <a:ext cx="1036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01.</a:t>
            </a:r>
            <a:endParaRPr lang="zh-CN" altLang="en-US" sz="4400" i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B43ACFF3-B01B-4D7E-BB3C-E812F8AA81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74951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B5611E8-EF7C-4E93-840F-46E978994000}"/>
              </a:ext>
            </a:extLst>
          </p:cNvPr>
          <p:cNvSpPr/>
          <p:nvPr/>
        </p:nvSpPr>
        <p:spPr>
          <a:xfrm flipV="1">
            <a:off x="4275140" y="0"/>
            <a:ext cx="8130219" cy="6858000"/>
          </a:xfrm>
          <a:custGeom>
            <a:avLst/>
            <a:gdLst>
              <a:gd name="connsiteX0" fmla="*/ 0 w 7916860"/>
              <a:gd name="connsiteY0" fmla="*/ 6858000 h 6858000"/>
              <a:gd name="connsiteX1" fmla="*/ 7916860 w 7916860"/>
              <a:gd name="connsiteY1" fmla="*/ 6858000 h 6858000"/>
              <a:gd name="connsiteX2" fmla="*/ 7916860 w 7916860"/>
              <a:gd name="connsiteY2" fmla="*/ 0 h 6858000"/>
              <a:gd name="connsiteX3" fmla="*/ 6598663 w 791686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6860" h="6858000">
                <a:moveTo>
                  <a:pt x="0" y="6858000"/>
                </a:moveTo>
                <a:lnTo>
                  <a:pt x="7916860" y="6858000"/>
                </a:lnTo>
                <a:lnTo>
                  <a:pt x="7916860" y="0"/>
                </a:lnTo>
                <a:lnTo>
                  <a:pt x="6598663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2DBE73FD-115D-4876-ABCA-2E3B40B23C67}"/>
              </a:ext>
            </a:extLst>
          </p:cNvPr>
          <p:cNvSpPr/>
          <p:nvPr/>
        </p:nvSpPr>
        <p:spPr>
          <a:xfrm flipV="1">
            <a:off x="4297025" y="0"/>
            <a:ext cx="6984607" cy="6858000"/>
          </a:xfrm>
          <a:custGeom>
            <a:avLst/>
            <a:gdLst>
              <a:gd name="connsiteX0" fmla="*/ 0 w 6984607"/>
              <a:gd name="connsiteY0" fmla="*/ 6858000 h 6858000"/>
              <a:gd name="connsiteX1" fmla="*/ 385944 w 6984607"/>
              <a:gd name="connsiteY1" fmla="*/ 6858000 h 6858000"/>
              <a:gd name="connsiteX2" fmla="*/ 6984607 w 6984607"/>
              <a:gd name="connsiteY2" fmla="*/ 0 h 6858000"/>
              <a:gd name="connsiteX3" fmla="*/ 6598663 w 6984607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4607" h="6858000">
                <a:moveTo>
                  <a:pt x="0" y="6858000"/>
                </a:moveTo>
                <a:lnTo>
                  <a:pt x="385944" y="6858000"/>
                </a:lnTo>
                <a:lnTo>
                  <a:pt x="6984607" y="0"/>
                </a:lnTo>
                <a:lnTo>
                  <a:pt x="6598663" y="0"/>
                </a:lnTo>
                <a:close/>
              </a:path>
            </a:pathLst>
          </a:custGeom>
          <a:gradFill flip="none" rotWithShape="0">
            <a:gsLst>
              <a:gs pos="1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1888DE2-0743-4298-B34A-423F95DCCD7F}"/>
              </a:ext>
            </a:extLst>
          </p:cNvPr>
          <p:cNvSpPr txBox="1"/>
          <p:nvPr/>
        </p:nvSpPr>
        <p:spPr>
          <a:xfrm>
            <a:off x="796736" y="3785899"/>
            <a:ext cx="4477407" cy="11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在此输入您的内容，或者复制您的文本后，在此框内选中并黏贴，并且选择只保留文本内容。在此输入您的内容，或者复制您的文本后，在此框内选中并黏贴，并且选择只保留文本内容。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5845A2-6739-4575-AF7B-CC6A119D8890}"/>
              </a:ext>
            </a:extLst>
          </p:cNvPr>
          <p:cNvSpPr txBox="1"/>
          <p:nvPr/>
        </p:nvSpPr>
        <p:spPr>
          <a:xfrm>
            <a:off x="799276" y="3407947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dirty="0"/>
              <a:t>添加标题内容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83B698C-9F59-412C-9A95-633578171C3A}"/>
              </a:ext>
            </a:extLst>
          </p:cNvPr>
          <p:cNvGrpSpPr/>
          <p:nvPr/>
        </p:nvGrpSpPr>
        <p:grpSpPr>
          <a:xfrm>
            <a:off x="925045" y="1564169"/>
            <a:ext cx="2770422" cy="461665"/>
            <a:chOff x="516255" y="368300"/>
            <a:chExt cx="2770422" cy="46166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2C5C642-1843-4B2E-8022-EE8817559B4B}"/>
                </a:ext>
              </a:extLst>
            </p:cNvPr>
            <p:cNvSpPr txBox="1"/>
            <p:nvPr/>
          </p:nvSpPr>
          <p:spPr>
            <a:xfrm>
              <a:off x="612057" y="368300"/>
              <a:ext cx="2674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2400" b="1" dirty="0"/>
                <a:t>在此输入本页标题</a:t>
              </a: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5A69AA78-D19F-4C67-873D-748965CDD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255" y="426553"/>
              <a:ext cx="50200" cy="34515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34" name="Shape 2554">
            <a:extLst>
              <a:ext uri="{FF2B5EF4-FFF2-40B4-BE49-F238E27FC236}">
                <a16:creationId xmlns:a16="http://schemas.microsoft.com/office/drawing/2014/main" id="{68F135D4-B1BB-41CF-A3FB-EB1E574BBCDC}"/>
              </a:ext>
            </a:extLst>
          </p:cNvPr>
          <p:cNvSpPr/>
          <p:nvPr/>
        </p:nvSpPr>
        <p:spPr>
          <a:xfrm>
            <a:off x="2990431" y="3049831"/>
            <a:ext cx="165512" cy="150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9510F7DB-5222-4C35-AC79-9BAB321B8AD4}"/>
              </a:ext>
            </a:extLst>
          </p:cNvPr>
          <p:cNvSpPr/>
          <p:nvPr/>
        </p:nvSpPr>
        <p:spPr>
          <a:xfrm>
            <a:off x="890374" y="3058070"/>
            <a:ext cx="311786" cy="3117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Freeform 127">
            <a:extLst>
              <a:ext uri="{FF2B5EF4-FFF2-40B4-BE49-F238E27FC236}">
                <a16:creationId xmlns:a16="http://schemas.microsoft.com/office/drawing/2014/main" id="{EC34411A-20B8-4495-AFCB-0394B77947F9}"/>
              </a:ext>
            </a:extLst>
          </p:cNvPr>
          <p:cNvSpPr>
            <a:spLocks noEditPoints="1"/>
          </p:cNvSpPr>
          <p:nvPr/>
        </p:nvSpPr>
        <p:spPr bwMode="auto">
          <a:xfrm>
            <a:off x="1198469" y="2780232"/>
            <a:ext cx="101996" cy="146102"/>
          </a:xfrm>
          <a:custGeom>
            <a:avLst/>
            <a:gdLst>
              <a:gd name="T0" fmla="*/ 52 w 56"/>
              <a:gd name="T1" fmla="*/ 12 h 80"/>
              <a:gd name="T2" fmla="*/ 44 w 56"/>
              <a:gd name="T3" fmla="*/ 12 h 80"/>
              <a:gd name="T4" fmla="*/ 44 w 56"/>
              <a:gd name="T5" fmla="*/ 4 h 80"/>
              <a:gd name="T6" fmla="*/ 40 w 56"/>
              <a:gd name="T7" fmla="*/ 0 h 80"/>
              <a:gd name="T8" fmla="*/ 16 w 56"/>
              <a:gd name="T9" fmla="*/ 0 h 80"/>
              <a:gd name="T10" fmla="*/ 12 w 56"/>
              <a:gd name="T11" fmla="*/ 4 h 80"/>
              <a:gd name="T12" fmla="*/ 12 w 56"/>
              <a:gd name="T13" fmla="*/ 12 h 80"/>
              <a:gd name="T14" fmla="*/ 4 w 56"/>
              <a:gd name="T15" fmla="*/ 12 h 80"/>
              <a:gd name="T16" fmla="*/ 0 w 56"/>
              <a:gd name="T17" fmla="*/ 16 h 80"/>
              <a:gd name="T18" fmla="*/ 0 w 56"/>
              <a:gd name="T19" fmla="*/ 72 h 80"/>
              <a:gd name="T20" fmla="*/ 8 w 56"/>
              <a:gd name="T21" fmla="*/ 80 h 80"/>
              <a:gd name="T22" fmla="*/ 48 w 56"/>
              <a:gd name="T23" fmla="*/ 80 h 80"/>
              <a:gd name="T24" fmla="*/ 56 w 56"/>
              <a:gd name="T25" fmla="*/ 72 h 80"/>
              <a:gd name="T26" fmla="*/ 56 w 56"/>
              <a:gd name="T27" fmla="*/ 16 h 80"/>
              <a:gd name="T28" fmla="*/ 52 w 56"/>
              <a:gd name="T29" fmla="*/ 12 h 80"/>
              <a:gd name="T30" fmla="*/ 48 w 56"/>
              <a:gd name="T31" fmla="*/ 32 h 80"/>
              <a:gd name="T32" fmla="*/ 8 w 56"/>
              <a:gd name="T33" fmla="*/ 32 h 80"/>
              <a:gd name="T34" fmla="*/ 8 w 56"/>
              <a:gd name="T35" fmla="*/ 20 h 80"/>
              <a:gd name="T36" fmla="*/ 16 w 56"/>
              <a:gd name="T37" fmla="*/ 20 h 80"/>
              <a:gd name="T38" fmla="*/ 20 w 56"/>
              <a:gd name="T39" fmla="*/ 16 h 80"/>
              <a:gd name="T40" fmla="*/ 20 w 56"/>
              <a:gd name="T41" fmla="*/ 8 h 80"/>
              <a:gd name="T42" fmla="*/ 36 w 56"/>
              <a:gd name="T43" fmla="*/ 8 h 80"/>
              <a:gd name="T44" fmla="*/ 36 w 56"/>
              <a:gd name="T45" fmla="*/ 16 h 80"/>
              <a:gd name="T46" fmla="*/ 40 w 56"/>
              <a:gd name="T47" fmla="*/ 20 h 80"/>
              <a:gd name="T48" fmla="*/ 48 w 56"/>
              <a:gd name="T49" fmla="*/ 20 h 80"/>
              <a:gd name="T50" fmla="*/ 48 w 56"/>
              <a:gd name="T51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6" h="80">
                <a:moveTo>
                  <a:pt x="52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12"/>
                  <a:pt x="12" y="12"/>
                  <a:pt x="1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4"/>
                  <a:pt x="0" y="1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52" y="80"/>
                  <a:pt x="56" y="76"/>
                  <a:pt x="56" y="72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4"/>
                  <a:pt x="54" y="12"/>
                  <a:pt x="52" y="12"/>
                </a:cubicBezTo>
                <a:close/>
                <a:moveTo>
                  <a:pt x="4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20"/>
                  <a:pt x="8" y="20"/>
                  <a:pt x="8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8"/>
                  <a:pt x="38" y="20"/>
                  <a:pt x="40" y="20"/>
                </a:cubicBezTo>
                <a:cubicBezTo>
                  <a:pt x="48" y="20"/>
                  <a:pt x="48" y="20"/>
                  <a:pt x="48" y="20"/>
                </a:cubicBezTo>
                <a:lnTo>
                  <a:pt x="48" y="32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74000">
                <a:schemeClr val="bg1">
                  <a:lumMod val="95000"/>
                </a:schemeClr>
              </a:gs>
            </a:gsLst>
            <a:lin ang="27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8" name="图形 6">
            <a:extLst>
              <a:ext uri="{FF2B5EF4-FFF2-40B4-BE49-F238E27FC236}">
                <a16:creationId xmlns:a16="http://schemas.microsoft.com/office/drawing/2014/main" id="{68C724DC-75FF-44E0-A5B6-605F48CB456B}"/>
              </a:ext>
            </a:extLst>
          </p:cNvPr>
          <p:cNvSpPr/>
          <p:nvPr/>
        </p:nvSpPr>
        <p:spPr>
          <a:xfrm>
            <a:off x="980696" y="3151828"/>
            <a:ext cx="131142" cy="124271"/>
          </a:xfrm>
          <a:custGeom>
            <a:avLst/>
            <a:gdLst>
              <a:gd name="connsiteX0" fmla="*/ 137563 w 274944"/>
              <a:gd name="connsiteY0" fmla="*/ 0 h 260540"/>
              <a:gd name="connsiteX1" fmla="*/ 119582 w 274944"/>
              <a:gd name="connsiteY1" fmla="*/ 10869 h 260540"/>
              <a:gd name="connsiteX2" fmla="*/ 88458 w 274944"/>
              <a:gd name="connsiteY2" fmla="*/ 74065 h 260540"/>
              <a:gd name="connsiteX3" fmla="*/ 16865 w 274944"/>
              <a:gd name="connsiteY3" fmla="*/ 84481 h 260540"/>
              <a:gd name="connsiteX4" fmla="*/ 1027 w 274944"/>
              <a:gd name="connsiteY4" fmla="*/ 97174 h 260540"/>
              <a:gd name="connsiteX5" fmla="*/ 5647 w 274944"/>
              <a:gd name="connsiteY5" fmla="*/ 116390 h 260540"/>
              <a:gd name="connsiteX6" fmla="*/ 58112 w 274944"/>
              <a:gd name="connsiteY6" fmla="*/ 167642 h 260540"/>
              <a:gd name="connsiteX7" fmla="*/ 45946 w 274944"/>
              <a:gd name="connsiteY7" fmla="*/ 238703 h 260540"/>
              <a:gd name="connsiteX8" fmla="*/ 54094 w 274944"/>
              <a:gd name="connsiteY8" fmla="*/ 257251 h 260540"/>
              <a:gd name="connsiteX9" fmla="*/ 65539 w 274944"/>
              <a:gd name="connsiteY9" fmla="*/ 260703 h 260540"/>
              <a:gd name="connsiteX10" fmla="*/ 75159 w 274944"/>
              <a:gd name="connsiteY10" fmla="*/ 258354 h 260540"/>
              <a:gd name="connsiteX11" fmla="*/ 137570 w 274944"/>
              <a:gd name="connsiteY11" fmla="*/ 225476 h 260540"/>
              <a:gd name="connsiteX12" fmla="*/ 199995 w 274944"/>
              <a:gd name="connsiteY12" fmla="*/ 258354 h 260540"/>
              <a:gd name="connsiteX13" fmla="*/ 209594 w 274944"/>
              <a:gd name="connsiteY13" fmla="*/ 260702 h 260540"/>
              <a:gd name="connsiteX14" fmla="*/ 221046 w 274944"/>
              <a:gd name="connsiteY14" fmla="*/ 257250 h 260540"/>
              <a:gd name="connsiteX15" fmla="*/ 229196 w 274944"/>
              <a:gd name="connsiteY15" fmla="*/ 238703 h 260540"/>
              <a:gd name="connsiteX16" fmla="*/ 217029 w 274944"/>
              <a:gd name="connsiteY16" fmla="*/ 167641 h 260540"/>
              <a:gd name="connsiteX17" fmla="*/ 269501 w 274944"/>
              <a:gd name="connsiteY17" fmla="*/ 116389 h 260540"/>
              <a:gd name="connsiteX18" fmla="*/ 274113 w 274944"/>
              <a:gd name="connsiteY18" fmla="*/ 97174 h 260540"/>
              <a:gd name="connsiteX19" fmla="*/ 258268 w 274944"/>
              <a:gd name="connsiteY19" fmla="*/ 84480 h 260540"/>
              <a:gd name="connsiteX20" fmla="*/ 186676 w 274944"/>
              <a:gd name="connsiteY20" fmla="*/ 74065 h 260540"/>
              <a:gd name="connsiteX21" fmla="*/ 155551 w 274944"/>
              <a:gd name="connsiteY21" fmla="*/ 10869 h 260540"/>
              <a:gd name="connsiteX22" fmla="*/ 137563 w 274944"/>
              <a:gd name="connsiteY22" fmla="*/ 0 h 260540"/>
              <a:gd name="connsiteX23" fmla="*/ 137563 w 274944"/>
              <a:gd name="connsiteY23" fmla="*/ 0 h 26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4944" h="260540">
                <a:moveTo>
                  <a:pt x="137563" y="0"/>
                </a:moveTo>
                <a:cubicBezTo>
                  <a:pt x="129867" y="0"/>
                  <a:pt x="122864" y="4233"/>
                  <a:pt x="119582" y="10869"/>
                </a:cubicBezTo>
                <a:lnTo>
                  <a:pt x="88458" y="74065"/>
                </a:lnTo>
                <a:lnTo>
                  <a:pt x="16865" y="84481"/>
                </a:lnTo>
                <a:cubicBezTo>
                  <a:pt x="9509" y="85538"/>
                  <a:pt x="3390" y="90472"/>
                  <a:pt x="1027" y="97174"/>
                </a:cubicBezTo>
                <a:cubicBezTo>
                  <a:pt x="-1335" y="103911"/>
                  <a:pt x="447" y="111332"/>
                  <a:pt x="5647" y="116390"/>
                </a:cubicBezTo>
                <a:lnTo>
                  <a:pt x="58112" y="167642"/>
                </a:lnTo>
                <a:lnTo>
                  <a:pt x="45946" y="238703"/>
                </a:lnTo>
                <a:cubicBezTo>
                  <a:pt x="44708" y="245876"/>
                  <a:pt x="47876" y="253049"/>
                  <a:pt x="54094" y="257251"/>
                </a:cubicBezTo>
                <a:cubicBezTo>
                  <a:pt x="57518" y="259528"/>
                  <a:pt x="61522" y="260703"/>
                  <a:pt x="65539" y="260703"/>
                </a:cubicBezTo>
                <a:cubicBezTo>
                  <a:pt x="68836" y="260703"/>
                  <a:pt x="72153" y="259910"/>
                  <a:pt x="75159" y="258354"/>
                </a:cubicBezTo>
                <a:lnTo>
                  <a:pt x="137570" y="225476"/>
                </a:lnTo>
                <a:lnTo>
                  <a:pt x="199995" y="258354"/>
                </a:lnTo>
                <a:cubicBezTo>
                  <a:pt x="202994" y="259910"/>
                  <a:pt x="206305" y="260702"/>
                  <a:pt x="209594" y="260702"/>
                </a:cubicBezTo>
                <a:cubicBezTo>
                  <a:pt x="213620" y="260702"/>
                  <a:pt x="217623" y="259528"/>
                  <a:pt x="221046" y="257250"/>
                </a:cubicBezTo>
                <a:cubicBezTo>
                  <a:pt x="227264" y="253049"/>
                  <a:pt x="230426" y="245875"/>
                  <a:pt x="229196" y="238703"/>
                </a:cubicBezTo>
                <a:lnTo>
                  <a:pt x="217029" y="167641"/>
                </a:lnTo>
                <a:lnTo>
                  <a:pt x="269501" y="116389"/>
                </a:lnTo>
                <a:cubicBezTo>
                  <a:pt x="274693" y="111328"/>
                  <a:pt x="276482" y="103911"/>
                  <a:pt x="274113" y="97174"/>
                </a:cubicBezTo>
                <a:cubicBezTo>
                  <a:pt x="271744" y="90471"/>
                  <a:pt x="265625" y="85538"/>
                  <a:pt x="258268" y="84480"/>
                </a:cubicBezTo>
                <a:lnTo>
                  <a:pt x="186676" y="74065"/>
                </a:lnTo>
                <a:lnTo>
                  <a:pt x="155551" y="10869"/>
                </a:lnTo>
                <a:cubicBezTo>
                  <a:pt x="152291" y="4234"/>
                  <a:pt x="145273" y="0"/>
                  <a:pt x="137563" y="0"/>
                </a:cubicBezTo>
                <a:lnTo>
                  <a:pt x="137563" y="0"/>
                </a:lnTo>
                <a:close/>
              </a:path>
            </a:pathLst>
          </a:custGeom>
          <a:solidFill>
            <a:schemeClr val="bg1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DCD3FC-2D4C-4DAD-9234-0392EDC62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20</a:t>
            </a:fld>
            <a:r>
              <a:rPr lang="zh-CN" altLang="en-US"/>
              <a:t>页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E78953-74AB-4872-A065-6BF50A3267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047" y="3657462"/>
            <a:ext cx="6163590" cy="320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91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10645F80-C15A-4B7C-887A-B41C872C960A}"/>
              </a:ext>
            </a:extLst>
          </p:cNvPr>
          <p:cNvSpPr/>
          <p:nvPr/>
        </p:nvSpPr>
        <p:spPr>
          <a:xfrm>
            <a:off x="280478" y="0"/>
            <a:ext cx="6615333" cy="6858000"/>
          </a:xfrm>
          <a:custGeom>
            <a:avLst/>
            <a:gdLst>
              <a:gd name="connsiteX0" fmla="*/ 0 w 6615333"/>
              <a:gd name="connsiteY0" fmla="*/ 0 h 6858000"/>
              <a:gd name="connsiteX1" fmla="*/ 3975792 w 6615333"/>
              <a:gd name="connsiteY1" fmla="*/ 0 h 6858000"/>
              <a:gd name="connsiteX2" fmla="*/ 4013104 w 6615333"/>
              <a:gd name="connsiteY2" fmla="*/ 19110 h 6858000"/>
              <a:gd name="connsiteX3" fmla="*/ 6615333 w 6615333"/>
              <a:gd name="connsiteY3" fmla="*/ 4391318 h 6858000"/>
              <a:gd name="connsiteX4" fmla="*/ 6015198 w 6615333"/>
              <a:gd name="connsiteY4" fmla="*/ 6761432 h 6858000"/>
              <a:gd name="connsiteX5" fmla="*/ 5956532 w 6615333"/>
              <a:gd name="connsiteY5" fmla="*/ 6858000 h 6858000"/>
              <a:gd name="connsiteX6" fmla="*/ 0 w 66153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333" h="6858000">
                <a:moveTo>
                  <a:pt x="0" y="0"/>
                </a:moveTo>
                <a:lnTo>
                  <a:pt x="3975792" y="0"/>
                </a:lnTo>
                <a:lnTo>
                  <a:pt x="4013104" y="19110"/>
                </a:lnTo>
                <a:cubicBezTo>
                  <a:pt x="5563109" y="861123"/>
                  <a:pt x="6615333" y="2503341"/>
                  <a:pt x="6615333" y="4391318"/>
                </a:cubicBezTo>
                <a:cubicBezTo>
                  <a:pt x="6615333" y="5249490"/>
                  <a:pt x="6397931" y="6056885"/>
                  <a:pt x="6015198" y="6761432"/>
                </a:cubicBezTo>
                <a:lnTo>
                  <a:pt x="5956532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7000">
                <a:schemeClr val="accent1">
                  <a:alpha val="0"/>
                </a:schemeClr>
              </a:gs>
              <a:gs pos="5700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D4FFABF9-AF1D-403A-A45B-9986265142F9}"/>
              </a:ext>
            </a:extLst>
          </p:cNvPr>
          <p:cNvSpPr/>
          <p:nvPr/>
        </p:nvSpPr>
        <p:spPr>
          <a:xfrm>
            <a:off x="1" y="0"/>
            <a:ext cx="6615333" cy="6858000"/>
          </a:xfrm>
          <a:custGeom>
            <a:avLst/>
            <a:gdLst>
              <a:gd name="connsiteX0" fmla="*/ 0 w 6615333"/>
              <a:gd name="connsiteY0" fmla="*/ 0 h 6858000"/>
              <a:gd name="connsiteX1" fmla="*/ 3975792 w 6615333"/>
              <a:gd name="connsiteY1" fmla="*/ 0 h 6858000"/>
              <a:gd name="connsiteX2" fmla="*/ 4013104 w 6615333"/>
              <a:gd name="connsiteY2" fmla="*/ 19110 h 6858000"/>
              <a:gd name="connsiteX3" fmla="*/ 6615333 w 6615333"/>
              <a:gd name="connsiteY3" fmla="*/ 4391318 h 6858000"/>
              <a:gd name="connsiteX4" fmla="*/ 6015198 w 6615333"/>
              <a:gd name="connsiteY4" fmla="*/ 6761432 h 6858000"/>
              <a:gd name="connsiteX5" fmla="*/ 5956532 w 6615333"/>
              <a:gd name="connsiteY5" fmla="*/ 6858000 h 6858000"/>
              <a:gd name="connsiteX6" fmla="*/ 0 w 66153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15333" h="6858000">
                <a:moveTo>
                  <a:pt x="0" y="0"/>
                </a:moveTo>
                <a:lnTo>
                  <a:pt x="3975792" y="0"/>
                </a:lnTo>
                <a:lnTo>
                  <a:pt x="4013104" y="19110"/>
                </a:lnTo>
                <a:cubicBezTo>
                  <a:pt x="5563109" y="861123"/>
                  <a:pt x="6615333" y="2503341"/>
                  <a:pt x="6615333" y="4391318"/>
                </a:cubicBezTo>
                <a:cubicBezTo>
                  <a:pt x="6615333" y="5249490"/>
                  <a:pt x="6397931" y="6056885"/>
                  <a:pt x="6015198" y="6761432"/>
                </a:cubicBezTo>
                <a:lnTo>
                  <a:pt x="5956532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E1BB2161-8AF0-46FF-AC2C-D169067F11FF}"/>
              </a:ext>
            </a:extLst>
          </p:cNvPr>
          <p:cNvSpPr/>
          <p:nvPr/>
        </p:nvSpPr>
        <p:spPr>
          <a:xfrm rot="10800000">
            <a:off x="10367263" y="0"/>
            <a:ext cx="1824737" cy="2647481"/>
          </a:xfrm>
          <a:custGeom>
            <a:avLst/>
            <a:gdLst>
              <a:gd name="connsiteX0" fmla="*/ 1824737 w 1824737"/>
              <a:gd name="connsiteY0" fmla="*/ 2647481 h 2647481"/>
              <a:gd name="connsiteX1" fmla="*/ 1523796 w 1824737"/>
              <a:gd name="connsiteY1" fmla="*/ 2647481 h 2647481"/>
              <a:gd name="connsiteX2" fmla="*/ 1478187 w 1824737"/>
              <a:gd name="connsiteY2" fmla="*/ 2463026 h 2647481"/>
              <a:gd name="connsiteX3" fmla="*/ 43921 w 1824737"/>
              <a:gd name="connsiteY3" fmla="*/ 257970 h 2647481"/>
              <a:gd name="connsiteX4" fmla="*/ 0 w 1824737"/>
              <a:gd name="connsiteY4" fmla="*/ 223668 h 2647481"/>
              <a:gd name="connsiteX5" fmla="*/ 0 w 1824737"/>
              <a:gd name="connsiteY5" fmla="*/ 0 h 2647481"/>
              <a:gd name="connsiteX6" fmla="*/ 112483 w 1824737"/>
              <a:gd name="connsiteY6" fmla="*/ 76481 h 2647481"/>
              <a:gd name="connsiteX7" fmla="*/ 1779128 w 1824737"/>
              <a:gd name="connsiteY7" fmla="*/ 2463026 h 2647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4737" h="2647481">
                <a:moveTo>
                  <a:pt x="1824737" y="2647481"/>
                </a:moveTo>
                <a:lnTo>
                  <a:pt x="1523796" y="2647481"/>
                </a:lnTo>
                <a:lnTo>
                  <a:pt x="1478187" y="2463026"/>
                </a:lnTo>
                <a:cubicBezTo>
                  <a:pt x="1230048" y="1589318"/>
                  <a:pt x="722434" y="824774"/>
                  <a:pt x="43921" y="257970"/>
                </a:cubicBezTo>
                <a:lnTo>
                  <a:pt x="0" y="223668"/>
                </a:lnTo>
                <a:lnTo>
                  <a:pt x="0" y="0"/>
                </a:lnTo>
                <a:lnTo>
                  <a:pt x="112483" y="76481"/>
                </a:lnTo>
                <a:cubicBezTo>
                  <a:pt x="907368" y="656223"/>
                  <a:pt x="1503417" y="1492239"/>
                  <a:pt x="1779128" y="2463026"/>
                </a:cubicBezTo>
                <a:close/>
              </a:path>
            </a:pathLst>
          </a:custGeom>
          <a:gradFill>
            <a:gsLst>
              <a:gs pos="29000">
                <a:schemeClr val="accent1">
                  <a:alpha val="0"/>
                </a:schemeClr>
              </a:gs>
              <a:gs pos="75000">
                <a:schemeClr val="accent1">
                  <a:alpha val="45000"/>
                </a:schemeClr>
              </a:gs>
              <a:gs pos="100000">
                <a:srgbClr val="E17257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89728746-7BFD-4F5C-A2BE-DCFF4090EE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21</a:t>
            </a:fld>
            <a:r>
              <a:rPr lang="zh-CN" altLang="en-US"/>
              <a:t>页</a:t>
            </a:r>
            <a:endParaRPr lang="zh-CN" altLang="en-US" dirty="0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F73A96E8-1104-498F-B0C1-5D2C4F802799}"/>
              </a:ext>
            </a:extLst>
          </p:cNvPr>
          <p:cNvSpPr txBox="1"/>
          <p:nvPr/>
        </p:nvSpPr>
        <p:spPr>
          <a:xfrm>
            <a:off x="7376365" y="2739740"/>
            <a:ext cx="394136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4D02360E-016E-47F2-8FD2-5026819F9D64}"/>
              </a:ext>
            </a:extLst>
          </p:cNvPr>
          <p:cNvSpPr txBox="1"/>
          <p:nvPr/>
        </p:nvSpPr>
        <p:spPr>
          <a:xfrm>
            <a:off x="7378905" y="2361788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/>
              <a:t>添加标题内容</a:t>
            </a:r>
          </a:p>
        </p:txBody>
      </p:sp>
      <p:sp>
        <p:nvSpPr>
          <p:cNvPr id="147" name="Shape 2554">
            <a:extLst>
              <a:ext uri="{FF2B5EF4-FFF2-40B4-BE49-F238E27FC236}">
                <a16:creationId xmlns:a16="http://schemas.microsoft.com/office/drawing/2014/main" id="{4C4D2798-0046-4348-AB9B-E80B15C61AA4}"/>
              </a:ext>
            </a:extLst>
          </p:cNvPr>
          <p:cNvSpPr/>
          <p:nvPr/>
        </p:nvSpPr>
        <p:spPr>
          <a:xfrm>
            <a:off x="9570060" y="2003672"/>
            <a:ext cx="165512" cy="150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B090004-7FFB-4EF8-94CB-E9D4D7ABE599}"/>
              </a:ext>
            </a:extLst>
          </p:cNvPr>
          <p:cNvSpPr txBox="1"/>
          <p:nvPr/>
        </p:nvSpPr>
        <p:spPr>
          <a:xfrm>
            <a:off x="7376365" y="4812380"/>
            <a:ext cx="40480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4995E0BE-4FAF-4FA2-B1D4-89DEE20B6827}"/>
              </a:ext>
            </a:extLst>
          </p:cNvPr>
          <p:cNvSpPr txBox="1"/>
          <p:nvPr/>
        </p:nvSpPr>
        <p:spPr>
          <a:xfrm>
            <a:off x="7378905" y="4434428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/>
              <a:t>添加标题内容</a:t>
            </a:r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id="{E35A6645-7E1E-4040-AB38-E4CC9EB2A6B4}"/>
              </a:ext>
            </a:extLst>
          </p:cNvPr>
          <p:cNvSpPr/>
          <p:nvPr/>
        </p:nvSpPr>
        <p:spPr>
          <a:xfrm>
            <a:off x="7470003" y="4084551"/>
            <a:ext cx="311786" cy="3117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0" name="图形 149">
            <a:extLst>
              <a:ext uri="{FF2B5EF4-FFF2-40B4-BE49-F238E27FC236}">
                <a16:creationId xmlns:a16="http://schemas.microsoft.com/office/drawing/2014/main" id="{E02EAE2F-A142-46A0-9A59-E57A1A99D3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43309" y="4157858"/>
            <a:ext cx="165174" cy="165172"/>
          </a:xfrm>
          <a:prstGeom prst="rect">
            <a:avLst/>
          </a:prstGeom>
        </p:spPr>
      </p:pic>
      <p:sp>
        <p:nvSpPr>
          <p:cNvPr id="148" name="椭圆 147">
            <a:extLst>
              <a:ext uri="{FF2B5EF4-FFF2-40B4-BE49-F238E27FC236}">
                <a16:creationId xmlns:a16="http://schemas.microsoft.com/office/drawing/2014/main" id="{05830AF9-2EA2-4DFF-87B0-5811EC979AB7}"/>
              </a:ext>
            </a:extLst>
          </p:cNvPr>
          <p:cNvSpPr/>
          <p:nvPr/>
        </p:nvSpPr>
        <p:spPr>
          <a:xfrm>
            <a:off x="7470003" y="2011911"/>
            <a:ext cx="311786" cy="3117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9" name="图形 148">
            <a:extLst>
              <a:ext uri="{FF2B5EF4-FFF2-40B4-BE49-F238E27FC236}">
                <a16:creationId xmlns:a16="http://schemas.microsoft.com/office/drawing/2014/main" id="{D886F8B4-5F4B-4657-8754-A4E933DB22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51782" y="2093690"/>
            <a:ext cx="148228" cy="14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4760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7854520F-BA93-4C36-A154-DFD78AC58951}"/>
              </a:ext>
            </a:extLst>
          </p:cNvPr>
          <p:cNvSpPr/>
          <p:nvPr/>
        </p:nvSpPr>
        <p:spPr>
          <a:xfrm>
            <a:off x="6323559" y="1"/>
            <a:ext cx="5563642" cy="6857999"/>
          </a:xfrm>
          <a:custGeom>
            <a:avLst/>
            <a:gdLst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4907152 w 5563642"/>
              <a:gd name="connsiteY4" fmla="*/ 2157046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367934 w 5563642"/>
              <a:gd name="connsiteY11" fmla="*/ 5401994 h 6857999"/>
              <a:gd name="connsiteX12" fmla="*/ 1031503 w 5563642"/>
              <a:gd name="connsiteY12" fmla="*/ 4119489 h 6857999"/>
              <a:gd name="connsiteX13" fmla="*/ 1298789 w 5563642"/>
              <a:gd name="connsiteY13" fmla="*/ 2412610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4907152 w 5563642"/>
              <a:gd name="connsiteY4" fmla="*/ 2157046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367934 w 5563642"/>
              <a:gd name="connsiteY11" fmla="*/ 5401994 h 6857999"/>
              <a:gd name="connsiteX12" fmla="*/ 1031503 w 5563642"/>
              <a:gd name="connsiteY12" fmla="*/ 4119489 h 6857999"/>
              <a:gd name="connsiteX13" fmla="*/ 1298789 w 5563642"/>
              <a:gd name="connsiteY13" fmla="*/ 2412610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4907152 w 5563642"/>
              <a:gd name="connsiteY4" fmla="*/ 2157046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367934 w 5563642"/>
              <a:gd name="connsiteY11" fmla="*/ 5401994 h 6857999"/>
              <a:gd name="connsiteX12" fmla="*/ 1031503 w 5563642"/>
              <a:gd name="connsiteY12" fmla="*/ 4119489 h 6857999"/>
              <a:gd name="connsiteX13" fmla="*/ 1697374 w 5563642"/>
              <a:gd name="connsiteY13" fmla="*/ 2365718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4907152 w 5563642"/>
              <a:gd name="connsiteY4" fmla="*/ 2157046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367934 w 5563642"/>
              <a:gd name="connsiteY11" fmla="*/ 5401994 h 6857999"/>
              <a:gd name="connsiteX12" fmla="*/ 1031503 w 5563642"/>
              <a:gd name="connsiteY12" fmla="*/ 4119489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4907152 w 5563642"/>
              <a:gd name="connsiteY4" fmla="*/ 2157046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031503 w 5563642"/>
              <a:gd name="connsiteY12" fmla="*/ 4119489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4907152 w 5563642"/>
              <a:gd name="connsiteY4" fmla="*/ 2157046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01841 w 5563642"/>
              <a:gd name="connsiteY12" fmla="*/ 4283612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4907152 w 5563642"/>
              <a:gd name="connsiteY4" fmla="*/ 2157046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83612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4907152 w 5563642"/>
              <a:gd name="connsiteY4" fmla="*/ 2157046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5329183 w 5563642"/>
              <a:gd name="connsiteY4" fmla="*/ 2391507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5376075 w 5563642"/>
              <a:gd name="connsiteY4" fmla="*/ 2227384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5399521 w 5563642"/>
              <a:gd name="connsiteY4" fmla="*/ 2368061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88"/>
              <a:gd name="connsiteY0" fmla="*/ 0 h 6857999"/>
              <a:gd name="connsiteX1" fmla="*/ 3440015 w 5563688"/>
              <a:gd name="connsiteY1" fmla="*/ 0 h 6857999"/>
              <a:gd name="connsiteX2" fmla="*/ 3478173 w 5563688"/>
              <a:gd name="connsiteY2" fmla="*/ 69240 h 6857999"/>
              <a:gd name="connsiteX3" fmla="*/ 3617613 w 5563688"/>
              <a:gd name="connsiteY3" fmla="*/ 1312985 h 6857999"/>
              <a:gd name="connsiteX4" fmla="*/ 5399521 w 5563688"/>
              <a:gd name="connsiteY4" fmla="*/ 2368061 h 6857999"/>
              <a:gd name="connsiteX5" fmla="*/ 5422965 w 5563688"/>
              <a:gd name="connsiteY5" fmla="*/ 2344614 h 6857999"/>
              <a:gd name="connsiteX6" fmla="*/ 4860259 w 5563688"/>
              <a:gd name="connsiteY6" fmla="*/ 3634154 h 6857999"/>
              <a:gd name="connsiteX7" fmla="*/ 5527696 w 5563688"/>
              <a:gd name="connsiteY7" fmla="*/ 4239198 h 6857999"/>
              <a:gd name="connsiteX8" fmla="*/ 5563642 w 5563688"/>
              <a:gd name="connsiteY8" fmla="*/ 4260409 h 6857999"/>
              <a:gd name="connsiteX9" fmla="*/ 5563642 w 5563688"/>
              <a:gd name="connsiteY9" fmla="*/ 6857999 h 6857999"/>
              <a:gd name="connsiteX10" fmla="*/ 648374 w 5563688"/>
              <a:gd name="connsiteY10" fmla="*/ 6857999 h 6857999"/>
              <a:gd name="connsiteX11" fmla="*/ 710365 w 5563688"/>
              <a:gd name="connsiteY11" fmla="*/ 6791698 h 6857999"/>
              <a:gd name="connsiteX12" fmla="*/ 2860303 w 5563688"/>
              <a:gd name="connsiteY12" fmla="*/ 5425440 h 6857999"/>
              <a:gd name="connsiteX13" fmla="*/ 1195625 w 5563688"/>
              <a:gd name="connsiteY13" fmla="*/ 4213274 h 6857999"/>
              <a:gd name="connsiteX14" fmla="*/ 1791158 w 5563688"/>
              <a:gd name="connsiteY14" fmla="*/ 2459502 h 6857999"/>
              <a:gd name="connsiteX15" fmla="*/ 208542 w 5563688"/>
              <a:gd name="connsiteY15" fmla="*/ 1641231 h 6857999"/>
              <a:gd name="connsiteX16" fmla="*/ 546166 w 5563688"/>
              <a:gd name="connsiteY16" fmla="*/ 422031 h 6857999"/>
              <a:gd name="connsiteX17" fmla="*/ 133661 w 5563688"/>
              <a:gd name="connsiteY17" fmla="*/ 78948 h 6857999"/>
              <a:gd name="connsiteX18" fmla="*/ 0 w 5563688"/>
              <a:gd name="connsiteY18" fmla="*/ 0 h 6857999"/>
              <a:gd name="connsiteX0" fmla="*/ 0 w 5563688"/>
              <a:gd name="connsiteY0" fmla="*/ 0 h 6857999"/>
              <a:gd name="connsiteX1" fmla="*/ 3440015 w 5563688"/>
              <a:gd name="connsiteY1" fmla="*/ 0 h 6857999"/>
              <a:gd name="connsiteX2" fmla="*/ 3478173 w 5563688"/>
              <a:gd name="connsiteY2" fmla="*/ 69240 h 6857999"/>
              <a:gd name="connsiteX3" fmla="*/ 3617613 w 5563688"/>
              <a:gd name="connsiteY3" fmla="*/ 1312985 h 6857999"/>
              <a:gd name="connsiteX4" fmla="*/ 5399521 w 5563688"/>
              <a:gd name="connsiteY4" fmla="*/ 2368061 h 6857999"/>
              <a:gd name="connsiteX5" fmla="*/ 5422965 w 5563688"/>
              <a:gd name="connsiteY5" fmla="*/ 2344614 h 6857999"/>
              <a:gd name="connsiteX6" fmla="*/ 4860259 w 5563688"/>
              <a:gd name="connsiteY6" fmla="*/ 3634154 h 6857999"/>
              <a:gd name="connsiteX7" fmla="*/ 5527696 w 5563688"/>
              <a:gd name="connsiteY7" fmla="*/ 4239198 h 6857999"/>
              <a:gd name="connsiteX8" fmla="*/ 5563642 w 5563688"/>
              <a:gd name="connsiteY8" fmla="*/ 4260409 h 6857999"/>
              <a:gd name="connsiteX9" fmla="*/ 5563642 w 5563688"/>
              <a:gd name="connsiteY9" fmla="*/ 6857999 h 6857999"/>
              <a:gd name="connsiteX10" fmla="*/ 648374 w 5563688"/>
              <a:gd name="connsiteY10" fmla="*/ 6857999 h 6857999"/>
              <a:gd name="connsiteX11" fmla="*/ 710365 w 5563688"/>
              <a:gd name="connsiteY11" fmla="*/ 6791698 h 6857999"/>
              <a:gd name="connsiteX12" fmla="*/ 2860303 w 5563688"/>
              <a:gd name="connsiteY12" fmla="*/ 5425440 h 6857999"/>
              <a:gd name="connsiteX13" fmla="*/ 1195625 w 5563688"/>
              <a:gd name="connsiteY13" fmla="*/ 4213274 h 6857999"/>
              <a:gd name="connsiteX14" fmla="*/ 1791158 w 5563688"/>
              <a:gd name="connsiteY14" fmla="*/ 2459502 h 6857999"/>
              <a:gd name="connsiteX15" fmla="*/ 208542 w 5563688"/>
              <a:gd name="connsiteY15" fmla="*/ 1641231 h 6857999"/>
              <a:gd name="connsiteX16" fmla="*/ 546166 w 5563688"/>
              <a:gd name="connsiteY16" fmla="*/ 422031 h 6857999"/>
              <a:gd name="connsiteX17" fmla="*/ 133661 w 5563688"/>
              <a:gd name="connsiteY17" fmla="*/ 78948 h 6857999"/>
              <a:gd name="connsiteX18" fmla="*/ 0 w 5563688"/>
              <a:gd name="connsiteY18" fmla="*/ 0 h 6857999"/>
              <a:gd name="connsiteX0" fmla="*/ 0 w 5610549"/>
              <a:gd name="connsiteY0" fmla="*/ 0 h 6857999"/>
              <a:gd name="connsiteX1" fmla="*/ 3440015 w 5610549"/>
              <a:gd name="connsiteY1" fmla="*/ 0 h 6857999"/>
              <a:gd name="connsiteX2" fmla="*/ 3478173 w 5610549"/>
              <a:gd name="connsiteY2" fmla="*/ 69240 h 6857999"/>
              <a:gd name="connsiteX3" fmla="*/ 3617613 w 5610549"/>
              <a:gd name="connsiteY3" fmla="*/ 1312985 h 6857999"/>
              <a:gd name="connsiteX4" fmla="*/ 5399521 w 5610549"/>
              <a:gd name="connsiteY4" fmla="*/ 2368061 h 6857999"/>
              <a:gd name="connsiteX5" fmla="*/ 5516750 w 5610549"/>
              <a:gd name="connsiteY5" fmla="*/ 2555629 h 6857999"/>
              <a:gd name="connsiteX6" fmla="*/ 4860259 w 5610549"/>
              <a:gd name="connsiteY6" fmla="*/ 3634154 h 6857999"/>
              <a:gd name="connsiteX7" fmla="*/ 5527696 w 5610549"/>
              <a:gd name="connsiteY7" fmla="*/ 4239198 h 6857999"/>
              <a:gd name="connsiteX8" fmla="*/ 5563642 w 5610549"/>
              <a:gd name="connsiteY8" fmla="*/ 4260409 h 6857999"/>
              <a:gd name="connsiteX9" fmla="*/ 5563642 w 5610549"/>
              <a:gd name="connsiteY9" fmla="*/ 6857999 h 6857999"/>
              <a:gd name="connsiteX10" fmla="*/ 648374 w 5610549"/>
              <a:gd name="connsiteY10" fmla="*/ 6857999 h 6857999"/>
              <a:gd name="connsiteX11" fmla="*/ 710365 w 5610549"/>
              <a:gd name="connsiteY11" fmla="*/ 6791698 h 6857999"/>
              <a:gd name="connsiteX12" fmla="*/ 2860303 w 5610549"/>
              <a:gd name="connsiteY12" fmla="*/ 5425440 h 6857999"/>
              <a:gd name="connsiteX13" fmla="*/ 1195625 w 5610549"/>
              <a:gd name="connsiteY13" fmla="*/ 4213274 h 6857999"/>
              <a:gd name="connsiteX14" fmla="*/ 1791158 w 5610549"/>
              <a:gd name="connsiteY14" fmla="*/ 2459502 h 6857999"/>
              <a:gd name="connsiteX15" fmla="*/ 208542 w 5610549"/>
              <a:gd name="connsiteY15" fmla="*/ 1641231 h 6857999"/>
              <a:gd name="connsiteX16" fmla="*/ 546166 w 5610549"/>
              <a:gd name="connsiteY16" fmla="*/ 422031 h 6857999"/>
              <a:gd name="connsiteX17" fmla="*/ 133661 w 5610549"/>
              <a:gd name="connsiteY17" fmla="*/ 78948 h 6857999"/>
              <a:gd name="connsiteX18" fmla="*/ 0 w 5610549"/>
              <a:gd name="connsiteY18" fmla="*/ 0 h 6857999"/>
              <a:gd name="connsiteX0" fmla="*/ 0 w 5670884"/>
              <a:gd name="connsiteY0" fmla="*/ 0 h 6857999"/>
              <a:gd name="connsiteX1" fmla="*/ 3440015 w 5670884"/>
              <a:gd name="connsiteY1" fmla="*/ 0 h 6857999"/>
              <a:gd name="connsiteX2" fmla="*/ 3478173 w 5670884"/>
              <a:gd name="connsiteY2" fmla="*/ 69240 h 6857999"/>
              <a:gd name="connsiteX3" fmla="*/ 3617613 w 5670884"/>
              <a:gd name="connsiteY3" fmla="*/ 1312985 h 6857999"/>
              <a:gd name="connsiteX4" fmla="*/ 5399521 w 5670884"/>
              <a:gd name="connsiteY4" fmla="*/ 2368061 h 6857999"/>
              <a:gd name="connsiteX5" fmla="*/ 5610534 w 5670884"/>
              <a:gd name="connsiteY5" fmla="*/ 2977660 h 6857999"/>
              <a:gd name="connsiteX6" fmla="*/ 4860259 w 5670884"/>
              <a:gd name="connsiteY6" fmla="*/ 3634154 h 6857999"/>
              <a:gd name="connsiteX7" fmla="*/ 5527696 w 5670884"/>
              <a:gd name="connsiteY7" fmla="*/ 4239198 h 6857999"/>
              <a:gd name="connsiteX8" fmla="*/ 5563642 w 5670884"/>
              <a:gd name="connsiteY8" fmla="*/ 4260409 h 6857999"/>
              <a:gd name="connsiteX9" fmla="*/ 5563642 w 5670884"/>
              <a:gd name="connsiteY9" fmla="*/ 6857999 h 6857999"/>
              <a:gd name="connsiteX10" fmla="*/ 648374 w 5670884"/>
              <a:gd name="connsiteY10" fmla="*/ 6857999 h 6857999"/>
              <a:gd name="connsiteX11" fmla="*/ 710365 w 5670884"/>
              <a:gd name="connsiteY11" fmla="*/ 6791698 h 6857999"/>
              <a:gd name="connsiteX12" fmla="*/ 2860303 w 5670884"/>
              <a:gd name="connsiteY12" fmla="*/ 5425440 h 6857999"/>
              <a:gd name="connsiteX13" fmla="*/ 1195625 w 5670884"/>
              <a:gd name="connsiteY13" fmla="*/ 4213274 h 6857999"/>
              <a:gd name="connsiteX14" fmla="*/ 1791158 w 5670884"/>
              <a:gd name="connsiteY14" fmla="*/ 2459502 h 6857999"/>
              <a:gd name="connsiteX15" fmla="*/ 208542 w 5670884"/>
              <a:gd name="connsiteY15" fmla="*/ 1641231 h 6857999"/>
              <a:gd name="connsiteX16" fmla="*/ 546166 w 5670884"/>
              <a:gd name="connsiteY16" fmla="*/ 422031 h 6857999"/>
              <a:gd name="connsiteX17" fmla="*/ 133661 w 5670884"/>
              <a:gd name="connsiteY17" fmla="*/ 78948 h 6857999"/>
              <a:gd name="connsiteX18" fmla="*/ 0 w 5670884"/>
              <a:gd name="connsiteY18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5399521 w 5563642"/>
              <a:gd name="connsiteY4" fmla="*/ 2368061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5399521 w 5563642"/>
              <a:gd name="connsiteY4" fmla="*/ 2297722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5399521 w 5563642"/>
              <a:gd name="connsiteY4" fmla="*/ 2297722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5141613 w 5563642"/>
              <a:gd name="connsiteY4" fmla="*/ 1899137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5118167 w 5563642"/>
              <a:gd name="connsiteY4" fmla="*/ 2039814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5118167 w 5563642"/>
              <a:gd name="connsiteY4" fmla="*/ 192258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195754 h 6857999"/>
              <a:gd name="connsiteX4" fmla="*/ 5118167 w 5563642"/>
              <a:gd name="connsiteY4" fmla="*/ 192258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11397 w 5563642"/>
              <a:gd name="connsiteY3" fmla="*/ 1125416 h 6857999"/>
              <a:gd name="connsiteX4" fmla="*/ 5118167 w 5563642"/>
              <a:gd name="connsiteY4" fmla="*/ 192258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11397 w 5563642"/>
              <a:gd name="connsiteY3" fmla="*/ 1125416 h 6857999"/>
              <a:gd name="connsiteX4" fmla="*/ 5118167 w 5563642"/>
              <a:gd name="connsiteY4" fmla="*/ 192258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11397 w 5563642"/>
              <a:gd name="connsiteY3" fmla="*/ 1125416 h 6857999"/>
              <a:gd name="connsiteX4" fmla="*/ 5118167 w 5563642"/>
              <a:gd name="connsiteY4" fmla="*/ 192258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1139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308555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308555 w 5563642"/>
              <a:gd name="connsiteY14" fmla="*/ 1641231 h 6857999"/>
              <a:gd name="connsiteX15" fmla="*/ 617603 w 5563642"/>
              <a:gd name="connsiteY15" fmla="*/ 479181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308555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5 w 5563642"/>
              <a:gd name="connsiteY12" fmla="*/ 4213274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52763 w 5563642"/>
              <a:gd name="connsiteY12" fmla="*/ 4213274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224201 w 5563642"/>
              <a:gd name="connsiteY12" fmla="*/ 4241849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224201 w 5563642"/>
              <a:gd name="connsiteY12" fmla="*/ 4241849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224201 w 5563642"/>
              <a:gd name="connsiteY12" fmla="*/ 4241849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224201 w 5563642"/>
              <a:gd name="connsiteY12" fmla="*/ 4241849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209914 w 5563642"/>
              <a:gd name="connsiteY12" fmla="*/ 4213274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209914 w 5563642"/>
              <a:gd name="connsiteY12" fmla="*/ 4213274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252777 w 5563642"/>
              <a:gd name="connsiteY12" fmla="*/ 4256136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7 w 5563642"/>
              <a:gd name="connsiteY12" fmla="*/ 4213274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195627 w 5563642"/>
              <a:gd name="connsiteY12" fmla="*/ 4213274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209914 w 5563642"/>
              <a:gd name="connsiteY12" fmla="*/ 4270424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792677 w 5563642"/>
              <a:gd name="connsiteY3" fmla="*/ 1125416 h 6857999"/>
              <a:gd name="connsiteX4" fmla="*/ 5219767 w 5563642"/>
              <a:gd name="connsiteY4" fmla="*/ 1983543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860303 w 5563642"/>
              <a:gd name="connsiteY11" fmla="*/ 5425440 h 6857999"/>
              <a:gd name="connsiteX12" fmla="*/ 1238489 w 5563642"/>
              <a:gd name="connsiteY12" fmla="*/ 4198987 h 6857999"/>
              <a:gd name="connsiteX13" fmla="*/ 1791158 w 5563642"/>
              <a:gd name="connsiteY13" fmla="*/ 2459502 h 6857999"/>
              <a:gd name="connsiteX14" fmla="*/ 322842 w 5563642"/>
              <a:gd name="connsiteY14" fmla="*/ 1641231 h 6857999"/>
              <a:gd name="connsiteX15" fmla="*/ 646178 w 5563642"/>
              <a:gd name="connsiteY15" fmla="*/ 493469 h 6857999"/>
              <a:gd name="connsiteX16" fmla="*/ 133661 w 5563642"/>
              <a:gd name="connsiteY16" fmla="*/ 78948 h 6857999"/>
              <a:gd name="connsiteX17" fmla="*/ 0 w 5563642"/>
              <a:gd name="connsiteY17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63642" h="6857999">
                <a:moveTo>
                  <a:pt x="0" y="0"/>
                </a:moveTo>
                <a:lnTo>
                  <a:pt x="3440015" y="0"/>
                </a:lnTo>
                <a:lnTo>
                  <a:pt x="3478173" y="69240"/>
                </a:lnTo>
                <a:cubicBezTo>
                  <a:pt x="3636847" y="426977"/>
                  <a:pt x="3502411" y="806366"/>
                  <a:pt x="3792677" y="1125416"/>
                </a:cubicBezTo>
                <a:cubicBezTo>
                  <a:pt x="4082943" y="1444467"/>
                  <a:pt x="5041837" y="1565420"/>
                  <a:pt x="5219767" y="1983543"/>
                </a:cubicBezTo>
                <a:cubicBezTo>
                  <a:pt x="5397697" y="2401666"/>
                  <a:pt x="4808938" y="3258212"/>
                  <a:pt x="4860259" y="3634154"/>
                </a:cubicBezTo>
                <a:cubicBezTo>
                  <a:pt x="4911581" y="4010097"/>
                  <a:pt x="5255608" y="4075296"/>
                  <a:pt x="5527696" y="4239198"/>
                </a:cubicBezTo>
                <a:lnTo>
                  <a:pt x="5563642" y="4260409"/>
                </a:lnTo>
                <a:lnTo>
                  <a:pt x="5563642" y="6857999"/>
                </a:lnTo>
                <a:lnTo>
                  <a:pt x="648374" y="6857999"/>
                </a:lnTo>
                <a:lnTo>
                  <a:pt x="710365" y="6791698"/>
                </a:lnTo>
                <a:cubicBezTo>
                  <a:pt x="1222224" y="6297304"/>
                  <a:pt x="2772282" y="5857558"/>
                  <a:pt x="2860303" y="5425440"/>
                </a:cubicBezTo>
                <a:cubicBezTo>
                  <a:pt x="2948324" y="4993322"/>
                  <a:pt x="1416679" y="4807610"/>
                  <a:pt x="1238489" y="4198987"/>
                </a:cubicBezTo>
                <a:cubicBezTo>
                  <a:pt x="1060299" y="3590364"/>
                  <a:pt x="1943766" y="2885795"/>
                  <a:pt x="1791158" y="2459502"/>
                </a:cubicBezTo>
                <a:cubicBezTo>
                  <a:pt x="1638550" y="2033209"/>
                  <a:pt x="350197" y="2309447"/>
                  <a:pt x="322842" y="1641231"/>
                </a:cubicBezTo>
                <a:cubicBezTo>
                  <a:pt x="307712" y="1271608"/>
                  <a:pt x="849378" y="899869"/>
                  <a:pt x="646178" y="493469"/>
                </a:cubicBezTo>
                <a:cubicBezTo>
                  <a:pt x="595378" y="391869"/>
                  <a:pt x="338082" y="203933"/>
                  <a:pt x="133661" y="78948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>
                  <a:alpha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5E3F5665-8B84-48F4-B6B3-31950AC6C0FB}"/>
              </a:ext>
            </a:extLst>
          </p:cNvPr>
          <p:cNvSpPr/>
          <p:nvPr/>
        </p:nvSpPr>
        <p:spPr>
          <a:xfrm>
            <a:off x="6628358" y="1"/>
            <a:ext cx="5563642" cy="6857999"/>
          </a:xfrm>
          <a:custGeom>
            <a:avLst/>
            <a:gdLst>
              <a:gd name="connsiteX0" fmla="*/ 0 w 5563642"/>
              <a:gd name="connsiteY0" fmla="*/ 0 h 6857999"/>
              <a:gd name="connsiteX1" fmla="*/ 3440015 w 5563642"/>
              <a:gd name="connsiteY1" fmla="*/ 0 h 6857999"/>
              <a:gd name="connsiteX2" fmla="*/ 3478173 w 5563642"/>
              <a:gd name="connsiteY2" fmla="*/ 69240 h 6857999"/>
              <a:gd name="connsiteX3" fmla="*/ 3617613 w 5563642"/>
              <a:gd name="connsiteY3" fmla="*/ 1312985 h 6857999"/>
              <a:gd name="connsiteX4" fmla="*/ 4907152 w 5563642"/>
              <a:gd name="connsiteY4" fmla="*/ 2157046 h 6857999"/>
              <a:gd name="connsiteX5" fmla="*/ 4860259 w 5563642"/>
              <a:gd name="connsiteY5" fmla="*/ 3634154 h 6857999"/>
              <a:gd name="connsiteX6" fmla="*/ 5527696 w 5563642"/>
              <a:gd name="connsiteY6" fmla="*/ 4239198 h 6857999"/>
              <a:gd name="connsiteX7" fmla="*/ 5563642 w 5563642"/>
              <a:gd name="connsiteY7" fmla="*/ 4260409 h 6857999"/>
              <a:gd name="connsiteX8" fmla="*/ 5563642 w 5563642"/>
              <a:gd name="connsiteY8" fmla="*/ 6857999 h 6857999"/>
              <a:gd name="connsiteX9" fmla="*/ 648374 w 5563642"/>
              <a:gd name="connsiteY9" fmla="*/ 6857999 h 6857999"/>
              <a:gd name="connsiteX10" fmla="*/ 710365 w 5563642"/>
              <a:gd name="connsiteY10" fmla="*/ 6791698 h 6857999"/>
              <a:gd name="connsiteX11" fmla="*/ 2367934 w 5563642"/>
              <a:gd name="connsiteY11" fmla="*/ 5401994 h 6857999"/>
              <a:gd name="connsiteX12" fmla="*/ 1031503 w 5563642"/>
              <a:gd name="connsiteY12" fmla="*/ 4119489 h 6857999"/>
              <a:gd name="connsiteX13" fmla="*/ 1298789 w 5563642"/>
              <a:gd name="connsiteY13" fmla="*/ 2412610 h 6857999"/>
              <a:gd name="connsiteX14" fmla="*/ 208542 w 5563642"/>
              <a:gd name="connsiteY14" fmla="*/ 1641231 h 6857999"/>
              <a:gd name="connsiteX15" fmla="*/ 546166 w 5563642"/>
              <a:gd name="connsiteY15" fmla="*/ 422031 h 6857999"/>
              <a:gd name="connsiteX16" fmla="*/ 133661 w 5563642"/>
              <a:gd name="connsiteY16" fmla="*/ 7894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63642" h="6857999">
                <a:moveTo>
                  <a:pt x="0" y="0"/>
                </a:moveTo>
                <a:lnTo>
                  <a:pt x="3440015" y="0"/>
                </a:lnTo>
                <a:lnTo>
                  <a:pt x="3478173" y="69240"/>
                </a:lnTo>
                <a:cubicBezTo>
                  <a:pt x="3636847" y="426977"/>
                  <a:pt x="3395363" y="988158"/>
                  <a:pt x="3617613" y="1312985"/>
                </a:cubicBezTo>
                <a:cubicBezTo>
                  <a:pt x="3871613" y="1684216"/>
                  <a:pt x="4818768" y="1583823"/>
                  <a:pt x="4907152" y="2157046"/>
                </a:cubicBezTo>
                <a:cubicBezTo>
                  <a:pt x="5024040" y="2915131"/>
                  <a:pt x="4684413" y="3243385"/>
                  <a:pt x="4860259" y="3634154"/>
                </a:cubicBezTo>
                <a:cubicBezTo>
                  <a:pt x="4970163" y="3878385"/>
                  <a:pt x="5255608" y="4075296"/>
                  <a:pt x="5527696" y="4239198"/>
                </a:cubicBezTo>
                <a:lnTo>
                  <a:pt x="5563642" y="4260409"/>
                </a:lnTo>
                <a:lnTo>
                  <a:pt x="5563642" y="6857999"/>
                </a:lnTo>
                <a:lnTo>
                  <a:pt x="648374" y="6857999"/>
                </a:lnTo>
                <a:lnTo>
                  <a:pt x="710365" y="6791698"/>
                </a:lnTo>
                <a:cubicBezTo>
                  <a:pt x="1222224" y="6297304"/>
                  <a:pt x="2294372" y="5797062"/>
                  <a:pt x="2367934" y="5401994"/>
                </a:cubicBezTo>
                <a:cubicBezTo>
                  <a:pt x="2466017" y="4875237"/>
                  <a:pt x="1209694" y="4617720"/>
                  <a:pt x="1031503" y="4119489"/>
                </a:cubicBezTo>
                <a:cubicBezTo>
                  <a:pt x="853312" y="3621258"/>
                  <a:pt x="1557869" y="2886613"/>
                  <a:pt x="1298789" y="2412610"/>
                </a:cubicBezTo>
                <a:cubicBezTo>
                  <a:pt x="1090052" y="2030712"/>
                  <a:pt x="235897" y="2309447"/>
                  <a:pt x="208542" y="1641231"/>
                </a:cubicBezTo>
                <a:cubicBezTo>
                  <a:pt x="193412" y="1271608"/>
                  <a:pt x="749366" y="828431"/>
                  <a:pt x="546166" y="422031"/>
                </a:cubicBezTo>
                <a:cubicBezTo>
                  <a:pt x="495366" y="320431"/>
                  <a:pt x="338082" y="203933"/>
                  <a:pt x="133661" y="78948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93506AE-0F1C-4F08-AC4A-6CEF3B69FC3B}"/>
              </a:ext>
            </a:extLst>
          </p:cNvPr>
          <p:cNvSpPr txBox="1"/>
          <p:nvPr/>
        </p:nvSpPr>
        <p:spPr>
          <a:xfrm>
            <a:off x="796736" y="2998820"/>
            <a:ext cx="447740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ABE567CD-BE27-43FA-9B5E-17CFA8F4D06E}"/>
              </a:ext>
            </a:extLst>
          </p:cNvPr>
          <p:cNvSpPr txBox="1"/>
          <p:nvPr/>
        </p:nvSpPr>
        <p:spPr>
          <a:xfrm>
            <a:off x="799276" y="2620868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/>
              <a:t>添加标题内容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8D70A8B-2CD4-4CFC-84D6-6061365C97CA}"/>
              </a:ext>
            </a:extLst>
          </p:cNvPr>
          <p:cNvGrpSpPr/>
          <p:nvPr/>
        </p:nvGrpSpPr>
        <p:grpSpPr>
          <a:xfrm>
            <a:off x="925045" y="777090"/>
            <a:ext cx="2770422" cy="461665"/>
            <a:chOff x="516255" y="368300"/>
            <a:chExt cx="2770422" cy="461665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D40389EC-9346-4DC7-BDFB-86E7009A0768}"/>
                </a:ext>
              </a:extLst>
            </p:cNvPr>
            <p:cNvSpPr txBox="1"/>
            <p:nvPr/>
          </p:nvSpPr>
          <p:spPr>
            <a:xfrm>
              <a:off x="612057" y="368300"/>
              <a:ext cx="2674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2400" b="1" dirty="0"/>
                <a:t>在此输入本页标题</a:t>
              </a:r>
            </a:p>
          </p:txBody>
        </p:sp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D4B8A2C3-8A95-46D4-9945-06415023C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255" y="426553"/>
              <a:ext cx="50200" cy="34515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9D6BACEF-082A-4C6B-A9DB-D88CE23F6E06}"/>
              </a:ext>
            </a:extLst>
          </p:cNvPr>
          <p:cNvSpPr txBox="1"/>
          <p:nvPr/>
        </p:nvSpPr>
        <p:spPr>
          <a:xfrm>
            <a:off x="796736" y="5010500"/>
            <a:ext cx="447740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7687ABE7-3965-4D6E-B75E-4CBDA2E1595D}"/>
              </a:ext>
            </a:extLst>
          </p:cNvPr>
          <p:cNvSpPr txBox="1"/>
          <p:nvPr/>
        </p:nvSpPr>
        <p:spPr>
          <a:xfrm>
            <a:off x="799276" y="4632548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/>
              <a:t>添加标题内容</a:t>
            </a: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EB187F91-4921-4623-9C47-F130A6B15BB5}"/>
              </a:ext>
            </a:extLst>
          </p:cNvPr>
          <p:cNvSpPr/>
          <p:nvPr/>
        </p:nvSpPr>
        <p:spPr>
          <a:xfrm>
            <a:off x="890374" y="4282671"/>
            <a:ext cx="311786" cy="3117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Shape 2554">
            <a:extLst>
              <a:ext uri="{FF2B5EF4-FFF2-40B4-BE49-F238E27FC236}">
                <a16:creationId xmlns:a16="http://schemas.microsoft.com/office/drawing/2014/main" id="{4007ACDB-0F8A-42AB-9AA5-DD09352FE83B}"/>
              </a:ext>
            </a:extLst>
          </p:cNvPr>
          <p:cNvSpPr/>
          <p:nvPr/>
        </p:nvSpPr>
        <p:spPr>
          <a:xfrm>
            <a:off x="2990431" y="2262752"/>
            <a:ext cx="165512" cy="150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3FE2741-5C82-459D-AB8A-BDCA87126A84}"/>
              </a:ext>
            </a:extLst>
          </p:cNvPr>
          <p:cNvSpPr/>
          <p:nvPr/>
        </p:nvSpPr>
        <p:spPr>
          <a:xfrm>
            <a:off x="890374" y="2270991"/>
            <a:ext cx="311786" cy="3117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Freeform 127">
            <a:extLst>
              <a:ext uri="{FF2B5EF4-FFF2-40B4-BE49-F238E27FC236}">
                <a16:creationId xmlns:a16="http://schemas.microsoft.com/office/drawing/2014/main" id="{ECFEC66D-0F68-41D1-B3F1-2FEF5FBE3D6B}"/>
              </a:ext>
            </a:extLst>
          </p:cNvPr>
          <p:cNvSpPr>
            <a:spLocks noEditPoints="1"/>
          </p:cNvSpPr>
          <p:nvPr/>
        </p:nvSpPr>
        <p:spPr bwMode="auto">
          <a:xfrm>
            <a:off x="1198469" y="1993153"/>
            <a:ext cx="101996" cy="146102"/>
          </a:xfrm>
          <a:custGeom>
            <a:avLst/>
            <a:gdLst>
              <a:gd name="T0" fmla="*/ 52 w 56"/>
              <a:gd name="T1" fmla="*/ 12 h 80"/>
              <a:gd name="T2" fmla="*/ 44 w 56"/>
              <a:gd name="T3" fmla="*/ 12 h 80"/>
              <a:gd name="T4" fmla="*/ 44 w 56"/>
              <a:gd name="T5" fmla="*/ 4 h 80"/>
              <a:gd name="T6" fmla="*/ 40 w 56"/>
              <a:gd name="T7" fmla="*/ 0 h 80"/>
              <a:gd name="T8" fmla="*/ 16 w 56"/>
              <a:gd name="T9" fmla="*/ 0 h 80"/>
              <a:gd name="T10" fmla="*/ 12 w 56"/>
              <a:gd name="T11" fmla="*/ 4 h 80"/>
              <a:gd name="T12" fmla="*/ 12 w 56"/>
              <a:gd name="T13" fmla="*/ 12 h 80"/>
              <a:gd name="T14" fmla="*/ 4 w 56"/>
              <a:gd name="T15" fmla="*/ 12 h 80"/>
              <a:gd name="T16" fmla="*/ 0 w 56"/>
              <a:gd name="T17" fmla="*/ 16 h 80"/>
              <a:gd name="T18" fmla="*/ 0 w 56"/>
              <a:gd name="T19" fmla="*/ 72 h 80"/>
              <a:gd name="T20" fmla="*/ 8 w 56"/>
              <a:gd name="T21" fmla="*/ 80 h 80"/>
              <a:gd name="T22" fmla="*/ 48 w 56"/>
              <a:gd name="T23" fmla="*/ 80 h 80"/>
              <a:gd name="T24" fmla="*/ 56 w 56"/>
              <a:gd name="T25" fmla="*/ 72 h 80"/>
              <a:gd name="T26" fmla="*/ 56 w 56"/>
              <a:gd name="T27" fmla="*/ 16 h 80"/>
              <a:gd name="T28" fmla="*/ 52 w 56"/>
              <a:gd name="T29" fmla="*/ 12 h 80"/>
              <a:gd name="T30" fmla="*/ 48 w 56"/>
              <a:gd name="T31" fmla="*/ 32 h 80"/>
              <a:gd name="T32" fmla="*/ 8 w 56"/>
              <a:gd name="T33" fmla="*/ 32 h 80"/>
              <a:gd name="T34" fmla="*/ 8 w 56"/>
              <a:gd name="T35" fmla="*/ 20 h 80"/>
              <a:gd name="T36" fmla="*/ 16 w 56"/>
              <a:gd name="T37" fmla="*/ 20 h 80"/>
              <a:gd name="T38" fmla="*/ 20 w 56"/>
              <a:gd name="T39" fmla="*/ 16 h 80"/>
              <a:gd name="T40" fmla="*/ 20 w 56"/>
              <a:gd name="T41" fmla="*/ 8 h 80"/>
              <a:gd name="T42" fmla="*/ 36 w 56"/>
              <a:gd name="T43" fmla="*/ 8 h 80"/>
              <a:gd name="T44" fmla="*/ 36 w 56"/>
              <a:gd name="T45" fmla="*/ 16 h 80"/>
              <a:gd name="T46" fmla="*/ 40 w 56"/>
              <a:gd name="T47" fmla="*/ 20 h 80"/>
              <a:gd name="T48" fmla="*/ 48 w 56"/>
              <a:gd name="T49" fmla="*/ 20 h 80"/>
              <a:gd name="T50" fmla="*/ 48 w 56"/>
              <a:gd name="T51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6" h="80">
                <a:moveTo>
                  <a:pt x="52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12"/>
                  <a:pt x="12" y="12"/>
                  <a:pt x="1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4"/>
                  <a:pt x="0" y="1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52" y="80"/>
                  <a:pt x="56" y="76"/>
                  <a:pt x="56" y="72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4"/>
                  <a:pt x="54" y="12"/>
                  <a:pt x="52" y="12"/>
                </a:cubicBezTo>
                <a:close/>
                <a:moveTo>
                  <a:pt x="4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20"/>
                  <a:pt x="8" y="20"/>
                  <a:pt x="8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8"/>
                  <a:pt x="38" y="20"/>
                  <a:pt x="40" y="20"/>
                </a:cubicBezTo>
                <a:cubicBezTo>
                  <a:pt x="48" y="20"/>
                  <a:pt x="48" y="20"/>
                  <a:pt x="48" y="20"/>
                </a:cubicBezTo>
                <a:lnTo>
                  <a:pt x="48" y="32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74000">
                <a:schemeClr val="bg1">
                  <a:lumMod val="95000"/>
                </a:schemeClr>
              </a:gs>
            </a:gsLst>
            <a:lin ang="27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47707DB9-2E71-4832-8D2A-9EE330B4D3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994" y="2357611"/>
            <a:ext cx="138546" cy="138546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F9EF3939-5273-45F4-9F57-1805A5AC4B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3680" y="4355978"/>
            <a:ext cx="165174" cy="165172"/>
          </a:xfrm>
          <a:prstGeom prst="rect">
            <a:avLst/>
          </a:prstGeom>
        </p:spPr>
      </p:pic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0FDC0BC-3BE7-4EEA-92D3-76E607AD08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22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42655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>
            <a:extLst>
              <a:ext uri="{FF2B5EF4-FFF2-40B4-BE49-F238E27FC236}">
                <a16:creationId xmlns:a16="http://schemas.microsoft.com/office/drawing/2014/main" id="{78C8F12C-D2BA-4600-970B-C0D3E8F8F724}"/>
              </a:ext>
            </a:extLst>
          </p:cNvPr>
          <p:cNvGrpSpPr/>
          <p:nvPr/>
        </p:nvGrpSpPr>
        <p:grpSpPr>
          <a:xfrm rot="673809">
            <a:off x="2635379" y="648498"/>
            <a:ext cx="6975742" cy="3213753"/>
            <a:chOff x="7695908" y="3476480"/>
            <a:chExt cx="1833562" cy="938213"/>
          </a:xfrm>
          <a:blipFill dpi="0" rotWithShape="0">
            <a:blip r:embed="rId3"/>
            <a:srcRect/>
            <a:stretch>
              <a:fillRect/>
            </a:stretch>
          </a:blipFill>
        </p:grpSpPr>
        <p:grpSp>
          <p:nvGrpSpPr>
            <p:cNvPr id="75" name="Group 5431">
              <a:extLst>
                <a:ext uri="{FF2B5EF4-FFF2-40B4-BE49-F238E27FC236}">
                  <a16:creationId xmlns:a16="http://schemas.microsoft.com/office/drawing/2014/main" id="{25DC5E96-11B3-41B8-8EC7-9F2A1229AE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76946" y="3938442"/>
              <a:ext cx="928687" cy="203200"/>
              <a:chOff x="2157" y="3798"/>
              <a:chExt cx="585" cy="128"/>
            </a:xfrm>
            <a:grpFill/>
          </p:grpSpPr>
          <p:sp>
            <p:nvSpPr>
              <p:cNvPr id="534" name="Freeform 5231">
                <a:extLst>
                  <a:ext uri="{FF2B5EF4-FFF2-40B4-BE49-F238E27FC236}">
                    <a16:creationId xmlns:a16="http://schemas.microsoft.com/office/drawing/2014/main" id="{8D457CAF-1467-4844-BC0B-C7F58D711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3798"/>
                <a:ext cx="3" cy="3"/>
              </a:xfrm>
              <a:custGeom>
                <a:avLst/>
                <a:gdLst>
                  <a:gd name="T0" fmla="*/ 0 w 5"/>
                  <a:gd name="T1" fmla="*/ 2 h 5"/>
                  <a:gd name="T2" fmla="*/ 5 w 5"/>
                  <a:gd name="T3" fmla="*/ 3 h 5"/>
                  <a:gd name="T4" fmla="*/ 0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cubicBezTo>
                      <a:pt x="1" y="0"/>
                      <a:pt x="4" y="2"/>
                      <a:pt x="5" y="3"/>
                    </a:cubicBezTo>
                    <a:cubicBezTo>
                      <a:pt x="4" y="5"/>
                      <a:pt x="3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5" name="Freeform 5232">
                <a:extLst>
                  <a:ext uri="{FF2B5EF4-FFF2-40B4-BE49-F238E27FC236}">
                    <a16:creationId xmlns:a16="http://schemas.microsoft.com/office/drawing/2014/main" id="{4D1F53BE-8B14-45FA-8D59-227FAFC5C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9" y="3798"/>
                <a:ext cx="2" cy="2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2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3"/>
                      <a:pt x="1" y="3"/>
                      <a:pt x="0" y="2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6" name="Freeform 5233">
                <a:extLst>
                  <a:ext uri="{FF2B5EF4-FFF2-40B4-BE49-F238E27FC236}">
                    <a16:creationId xmlns:a16="http://schemas.microsoft.com/office/drawing/2014/main" id="{5ED96833-6759-4147-BA37-EC648D661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" y="3798"/>
                <a:ext cx="2" cy="3"/>
              </a:xfrm>
              <a:custGeom>
                <a:avLst/>
                <a:gdLst>
                  <a:gd name="T0" fmla="*/ 0 w 4"/>
                  <a:gd name="T1" fmla="*/ 1 h 4"/>
                  <a:gd name="T2" fmla="*/ 4 w 4"/>
                  <a:gd name="T3" fmla="*/ 4 h 4"/>
                  <a:gd name="T4" fmla="*/ 0 w 4"/>
                  <a:gd name="T5" fmla="*/ 4 h 4"/>
                  <a:gd name="T6" fmla="*/ 0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2" y="3"/>
                      <a:pt x="4" y="0"/>
                      <a:pt x="4" y="4"/>
                    </a:cubicBezTo>
                    <a:cubicBezTo>
                      <a:pt x="2" y="3"/>
                      <a:pt x="2" y="3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7" name="Freeform 5234">
                <a:extLst>
                  <a:ext uri="{FF2B5EF4-FFF2-40B4-BE49-F238E27FC236}">
                    <a16:creationId xmlns:a16="http://schemas.microsoft.com/office/drawing/2014/main" id="{FA431861-98F5-4C6B-B084-0811B3951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3801"/>
                <a:ext cx="3" cy="3"/>
              </a:xfrm>
              <a:custGeom>
                <a:avLst/>
                <a:gdLst>
                  <a:gd name="T0" fmla="*/ 2 w 5"/>
                  <a:gd name="T1" fmla="*/ 0 h 5"/>
                  <a:gd name="T2" fmla="*/ 5 w 5"/>
                  <a:gd name="T3" fmla="*/ 1 h 5"/>
                  <a:gd name="T4" fmla="*/ 0 w 5"/>
                  <a:gd name="T5" fmla="*/ 4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4" y="0"/>
                      <a:pt x="4" y="1"/>
                      <a:pt x="5" y="1"/>
                    </a:cubicBezTo>
                    <a:cubicBezTo>
                      <a:pt x="4" y="4"/>
                      <a:pt x="3" y="5"/>
                      <a:pt x="0" y="4"/>
                    </a:cubicBezTo>
                    <a:cubicBezTo>
                      <a:pt x="0" y="2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8" name="Freeform 5235">
                <a:extLst>
                  <a:ext uri="{FF2B5EF4-FFF2-40B4-BE49-F238E27FC236}">
                    <a16:creationId xmlns:a16="http://schemas.microsoft.com/office/drawing/2014/main" id="{3041A67E-F277-4A4A-A47F-2213676CE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3802"/>
                <a:ext cx="4" cy="2"/>
              </a:xfrm>
              <a:custGeom>
                <a:avLst/>
                <a:gdLst>
                  <a:gd name="T0" fmla="*/ 1 w 6"/>
                  <a:gd name="T1" fmla="*/ 0 h 3"/>
                  <a:gd name="T2" fmla="*/ 6 w 6"/>
                  <a:gd name="T3" fmla="*/ 2 h 3"/>
                  <a:gd name="T4" fmla="*/ 1 w 6"/>
                  <a:gd name="T5" fmla="*/ 3 h 3"/>
                  <a:gd name="T6" fmla="*/ 0 w 6"/>
                  <a:gd name="T7" fmla="*/ 2 h 3"/>
                  <a:gd name="T8" fmla="*/ 1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2" y="3"/>
                      <a:pt x="4" y="1"/>
                      <a:pt x="6" y="2"/>
                    </a:cubicBezTo>
                    <a:cubicBezTo>
                      <a:pt x="5" y="3"/>
                      <a:pt x="3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9" name="Freeform 5236">
                <a:extLst>
                  <a:ext uri="{FF2B5EF4-FFF2-40B4-BE49-F238E27FC236}">
                    <a16:creationId xmlns:a16="http://schemas.microsoft.com/office/drawing/2014/main" id="{77AB2326-8B2A-4A34-93C7-4AF558122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3803"/>
                <a:ext cx="4" cy="5"/>
              </a:xfrm>
              <a:custGeom>
                <a:avLst/>
                <a:gdLst>
                  <a:gd name="T0" fmla="*/ 4 w 6"/>
                  <a:gd name="T1" fmla="*/ 0 h 9"/>
                  <a:gd name="T2" fmla="*/ 6 w 6"/>
                  <a:gd name="T3" fmla="*/ 2 h 9"/>
                  <a:gd name="T4" fmla="*/ 6 w 6"/>
                  <a:gd name="T5" fmla="*/ 6 h 9"/>
                  <a:gd name="T6" fmla="*/ 3 w 6"/>
                  <a:gd name="T7" fmla="*/ 9 h 9"/>
                  <a:gd name="T8" fmla="*/ 0 w 6"/>
                  <a:gd name="T9" fmla="*/ 8 h 9"/>
                  <a:gd name="T10" fmla="*/ 1 w 6"/>
                  <a:gd name="T11" fmla="*/ 5 h 9"/>
                  <a:gd name="T12" fmla="*/ 4 w 6"/>
                  <a:gd name="T13" fmla="*/ 5 h 9"/>
                  <a:gd name="T14" fmla="*/ 3 w 6"/>
                  <a:gd name="T15" fmla="*/ 3 h 9"/>
                  <a:gd name="T16" fmla="*/ 4 w 6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4" y="0"/>
                    </a:moveTo>
                    <a:cubicBezTo>
                      <a:pt x="5" y="1"/>
                      <a:pt x="5" y="2"/>
                      <a:pt x="6" y="2"/>
                    </a:cubicBezTo>
                    <a:cubicBezTo>
                      <a:pt x="6" y="4"/>
                      <a:pt x="4" y="3"/>
                      <a:pt x="6" y="6"/>
                    </a:cubicBezTo>
                    <a:cubicBezTo>
                      <a:pt x="2" y="4"/>
                      <a:pt x="4" y="7"/>
                      <a:pt x="3" y="9"/>
                    </a:cubicBezTo>
                    <a:cubicBezTo>
                      <a:pt x="2" y="9"/>
                      <a:pt x="1" y="8"/>
                      <a:pt x="0" y="8"/>
                    </a:cubicBezTo>
                    <a:cubicBezTo>
                      <a:pt x="1" y="7"/>
                      <a:pt x="1" y="5"/>
                      <a:pt x="1" y="5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1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0" name="Freeform 5237">
                <a:extLst>
                  <a:ext uri="{FF2B5EF4-FFF2-40B4-BE49-F238E27FC236}">
                    <a16:creationId xmlns:a16="http://schemas.microsoft.com/office/drawing/2014/main" id="{EF9D8FC0-9DF9-4366-AB25-D6CF99639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3" y="3803"/>
                <a:ext cx="3" cy="2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2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3" y="3"/>
                      <a:pt x="1" y="2"/>
                      <a:pt x="0" y="2"/>
                    </a:cubicBezTo>
                    <a:cubicBezTo>
                      <a:pt x="1" y="0"/>
                      <a:pt x="3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1" name="Freeform 5238">
                <a:extLst>
                  <a:ext uri="{FF2B5EF4-FFF2-40B4-BE49-F238E27FC236}">
                    <a16:creationId xmlns:a16="http://schemas.microsoft.com/office/drawing/2014/main" id="{AE90B2C8-15DC-4CEF-B001-849C9C8F4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5" y="3804"/>
                <a:ext cx="3" cy="2"/>
              </a:xfrm>
              <a:custGeom>
                <a:avLst/>
                <a:gdLst>
                  <a:gd name="T0" fmla="*/ 0 w 5"/>
                  <a:gd name="T1" fmla="*/ 2 h 5"/>
                  <a:gd name="T2" fmla="*/ 4 w 5"/>
                  <a:gd name="T3" fmla="*/ 4 h 5"/>
                  <a:gd name="T4" fmla="*/ 0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cubicBezTo>
                      <a:pt x="1" y="0"/>
                      <a:pt x="5" y="1"/>
                      <a:pt x="4" y="4"/>
                    </a:cubicBezTo>
                    <a:cubicBezTo>
                      <a:pt x="1" y="5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2" name="Freeform 5239">
                <a:extLst>
                  <a:ext uri="{FF2B5EF4-FFF2-40B4-BE49-F238E27FC236}">
                    <a16:creationId xmlns:a16="http://schemas.microsoft.com/office/drawing/2014/main" id="{47338DE2-E0DD-487C-9373-698F6402F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3805"/>
                <a:ext cx="2" cy="4"/>
              </a:xfrm>
              <a:custGeom>
                <a:avLst/>
                <a:gdLst>
                  <a:gd name="T0" fmla="*/ 1 w 4"/>
                  <a:gd name="T1" fmla="*/ 2 h 7"/>
                  <a:gd name="T2" fmla="*/ 4 w 4"/>
                  <a:gd name="T3" fmla="*/ 5 h 7"/>
                  <a:gd name="T4" fmla="*/ 1 w 4"/>
                  <a:gd name="T5" fmla="*/ 4 h 7"/>
                  <a:gd name="T6" fmla="*/ 2 w 4"/>
                  <a:gd name="T7" fmla="*/ 5 h 7"/>
                  <a:gd name="T8" fmla="*/ 3 w 4"/>
                  <a:gd name="T9" fmla="*/ 2 h 7"/>
                  <a:gd name="T10" fmla="*/ 1 w 4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1" y="2"/>
                    </a:moveTo>
                    <a:cubicBezTo>
                      <a:pt x="4" y="0"/>
                      <a:pt x="3" y="5"/>
                      <a:pt x="4" y="5"/>
                    </a:cubicBezTo>
                    <a:cubicBezTo>
                      <a:pt x="4" y="6"/>
                      <a:pt x="0" y="7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3" y="5"/>
                      <a:pt x="3" y="3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3" name="Freeform 5240">
                <a:extLst>
                  <a:ext uri="{FF2B5EF4-FFF2-40B4-BE49-F238E27FC236}">
                    <a16:creationId xmlns:a16="http://schemas.microsoft.com/office/drawing/2014/main" id="{BC38A427-902E-4BD2-A80D-5F91B6947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3806"/>
                <a:ext cx="2" cy="1"/>
              </a:xfrm>
              <a:custGeom>
                <a:avLst/>
                <a:gdLst>
                  <a:gd name="T0" fmla="*/ 5 w 5"/>
                  <a:gd name="T1" fmla="*/ 0 h 2"/>
                  <a:gd name="T2" fmla="*/ 4 w 5"/>
                  <a:gd name="T3" fmla="*/ 2 h 2"/>
                  <a:gd name="T4" fmla="*/ 0 w 5"/>
                  <a:gd name="T5" fmla="*/ 1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3" y="1"/>
                      <a:pt x="1" y="2"/>
                      <a:pt x="0" y="1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4" name="Freeform 5241">
                <a:extLst>
                  <a:ext uri="{FF2B5EF4-FFF2-40B4-BE49-F238E27FC236}">
                    <a16:creationId xmlns:a16="http://schemas.microsoft.com/office/drawing/2014/main" id="{33799D79-799D-4635-8256-030925543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3" y="3806"/>
                <a:ext cx="3" cy="2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1 h 3"/>
                  <a:gd name="T4" fmla="*/ 4 w 4"/>
                  <a:gd name="T5" fmla="*/ 2 h 3"/>
                  <a:gd name="T6" fmla="*/ 1 w 4"/>
                  <a:gd name="T7" fmla="*/ 1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3"/>
                      <a:pt x="0" y="3"/>
                      <a:pt x="1" y="1"/>
                    </a:cubicBezTo>
                    <a:cubicBezTo>
                      <a:pt x="3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5" name="Freeform 5242">
                <a:extLst>
                  <a:ext uri="{FF2B5EF4-FFF2-40B4-BE49-F238E27FC236}">
                    <a16:creationId xmlns:a16="http://schemas.microsoft.com/office/drawing/2014/main" id="{2CA9B7CC-B4EF-4F0F-9314-00DCE6E2E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806"/>
                <a:ext cx="2" cy="3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3" y="1"/>
                      <a:pt x="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6" name="Freeform 5243">
                <a:extLst>
                  <a:ext uri="{FF2B5EF4-FFF2-40B4-BE49-F238E27FC236}">
                    <a16:creationId xmlns:a16="http://schemas.microsoft.com/office/drawing/2014/main" id="{D666DEC5-DFFF-43D0-B3E2-7B883D669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7" y="3806"/>
                <a:ext cx="1" cy="5"/>
              </a:xfrm>
              <a:custGeom>
                <a:avLst/>
                <a:gdLst>
                  <a:gd name="T0" fmla="*/ 0 w 2"/>
                  <a:gd name="T1" fmla="*/ 2 h 9"/>
                  <a:gd name="T2" fmla="*/ 1 w 2"/>
                  <a:gd name="T3" fmla="*/ 9 h 9"/>
                  <a:gd name="T4" fmla="*/ 0 w 2"/>
                  <a:gd name="T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9">
                    <a:moveTo>
                      <a:pt x="0" y="2"/>
                    </a:moveTo>
                    <a:cubicBezTo>
                      <a:pt x="2" y="0"/>
                      <a:pt x="2" y="8"/>
                      <a:pt x="1" y="9"/>
                    </a:cubicBezTo>
                    <a:cubicBezTo>
                      <a:pt x="0" y="7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7" name="Freeform 5244">
                <a:extLst>
                  <a:ext uri="{FF2B5EF4-FFF2-40B4-BE49-F238E27FC236}">
                    <a16:creationId xmlns:a16="http://schemas.microsoft.com/office/drawing/2014/main" id="{3CB18402-E8F3-4592-87B9-A14D621EF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" y="3807"/>
                <a:ext cx="2" cy="2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2 h 4"/>
                  <a:gd name="T4" fmla="*/ 3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4"/>
                      <a:pt x="1" y="3"/>
                      <a:pt x="0" y="2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8" name="Freeform 5245">
                <a:extLst>
                  <a:ext uri="{FF2B5EF4-FFF2-40B4-BE49-F238E27FC236}">
                    <a16:creationId xmlns:a16="http://schemas.microsoft.com/office/drawing/2014/main" id="{3EDE936C-37D0-4C2B-957D-4659AC3A4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9" y="3807"/>
                <a:ext cx="4" cy="3"/>
              </a:xfrm>
              <a:custGeom>
                <a:avLst/>
                <a:gdLst>
                  <a:gd name="T0" fmla="*/ 0 w 6"/>
                  <a:gd name="T1" fmla="*/ 2 h 5"/>
                  <a:gd name="T2" fmla="*/ 6 w 6"/>
                  <a:gd name="T3" fmla="*/ 4 h 5"/>
                  <a:gd name="T4" fmla="*/ 0 w 6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2"/>
                    </a:moveTo>
                    <a:cubicBezTo>
                      <a:pt x="2" y="0"/>
                      <a:pt x="5" y="3"/>
                      <a:pt x="6" y="4"/>
                    </a:cubicBezTo>
                    <a:cubicBezTo>
                      <a:pt x="2" y="5"/>
                      <a:pt x="3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9" name="Freeform 5246">
                <a:extLst>
                  <a:ext uri="{FF2B5EF4-FFF2-40B4-BE49-F238E27FC236}">
                    <a16:creationId xmlns:a16="http://schemas.microsoft.com/office/drawing/2014/main" id="{55EEDF35-124C-43DA-895C-481613824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7" y="3808"/>
                <a:ext cx="2" cy="5"/>
              </a:xfrm>
              <a:custGeom>
                <a:avLst/>
                <a:gdLst>
                  <a:gd name="T0" fmla="*/ 3 w 4"/>
                  <a:gd name="T1" fmla="*/ 0 h 8"/>
                  <a:gd name="T2" fmla="*/ 2 w 4"/>
                  <a:gd name="T3" fmla="*/ 4 h 8"/>
                  <a:gd name="T4" fmla="*/ 4 w 4"/>
                  <a:gd name="T5" fmla="*/ 6 h 8"/>
                  <a:gd name="T6" fmla="*/ 0 w 4"/>
                  <a:gd name="T7" fmla="*/ 6 h 8"/>
                  <a:gd name="T8" fmla="*/ 3 w 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8">
                    <a:moveTo>
                      <a:pt x="3" y="0"/>
                    </a:moveTo>
                    <a:cubicBezTo>
                      <a:pt x="4" y="1"/>
                      <a:pt x="4" y="4"/>
                      <a:pt x="2" y="4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3" y="8"/>
                      <a:pt x="2" y="6"/>
                      <a:pt x="0" y="6"/>
                    </a:cubicBezTo>
                    <a:cubicBezTo>
                      <a:pt x="1" y="4"/>
                      <a:pt x="1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0" name="Freeform 5247">
                <a:extLst>
                  <a:ext uri="{FF2B5EF4-FFF2-40B4-BE49-F238E27FC236}">
                    <a16:creationId xmlns:a16="http://schemas.microsoft.com/office/drawing/2014/main" id="{BC319A29-4878-4BF2-A801-A353D17A3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3809"/>
                <a:ext cx="5" cy="3"/>
              </a:xfrm>
              <a:custGeom>
                <a:avLst/>
                <a:gdLst>
                  <a:gd name="T0" fmla="*/ 3 w 9"/>
                  <a:gd name="T1" fmla="*/ 4 h 5"/>
                  <a:gd name="T2" fmla="*/ 8 w 9"/>
                  <a:gd name="T3" fmla="*/ 0 h 5"/>
                  <a:gd name="T4" fmla="*/ 8 w 9"/>
                  <a:gd name="T5" fmla="*/ 5 h 5"/>
                  <a:gd name="T6" fmla="*/ 0 w 9"/>
                  <a:gd name="T7" fmla="*/ 5 h 5"/>
                  <a:gd name="T8" fmla="*/ 5 w 9"/>
                  <a:gd name="T9" fmla="*/ 2 h 5"/>
                  <a:gd name="T10" fmla="*/ 3 w 9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3" y="4"/>
                    </a:moveTo>
                    <a:cubicBezTo>
                      <a:pt x="5" y="3"/>
                      <a:pt x="7" y="2"/>
                      <a:pt x="8" y="0"/>
                    </a:cubicBezTo>
                    <a:cubicBezTo>
                      <a:pt x="9" y="0"/>
                      <a:pt x="8" y="3"/>
                      <a:pt x="8" y="5"/>
                    </a:cubicBezTo>
                    <a:cubicBezTo>
                      <a:pt x="6" y="3"/>
                      <a:pt x="4" y="5"/>
                      <a:pt x="0" y="5"/>
                    </a:cubicBezTo>
                    <a:cubicBezTo>
                      <a:pt x="2" y="4"/>
                      <a:pt x="2" y="1"/>
                      <a:pt x="5" y="2"/>
                    </a:cubicBezTo>
                    <a:cubicBezTo>
                      <a:pt x="4" y="3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1" name="Freeform 5248">
                <a:extLst>
                  <a:ext uri="{FF2B5EF4-FFF2-40B4-BE49-F238E27FC236}">
                    <a16:creationId xmlns:a16="http://schemas.microsoft.com/office/drawing/2014/main" id="{4980EAC1-2BA2-4C5E-B3DC-498894C01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3809"/>
                <a:ext cx="4" cy="1"/>
              </a:xfrm>
              <a:custGeom>
                <a:avLst/>
                <a:gdLst>
                  <a:gd name="T0" fmla="*/ 3 w 6"/>
                  <a:gd name="T1" fmla="*/ 0 h 3"/>
                  <a:gd name="T2" fmla="*/ 5 w 6"/>
                  <a:gd name="T3" fmla="*/ 0 h 3"/>
                  <a:gd name="T4" fmla="*/ 6 w 6"/>
                  <a:gd name="T5" fmla="*/ 0 h 3"/>
                  <a:gd name="T6" fmla="*/ 6 w 6"/>
                  <a:gd name="T7" fmla="*/ 2 h 3"/>
                  <a:gd name="T8" fmla="*/ 2 w 6"/>
                  <a:gd name="T9" fmla="*/ 3 h 3"/>
                  <a:gd name="T10" fmla="*/ 0 w 6"/>
                  <a:gd name="T11" fmla="*/ 2 h 3"/>
                  <a:gd name="T12" fmla="*/ 3 w 6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4" y="0"/>
                      <a:pt x="5" y="3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4" y="2"/>
                      <a:pt x="2" y="1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0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2" name="Freeform 5249">
                <a:extLst>
                  <a:ext uri="{FF2B5EF4-FFF2-40B4-BE49-F238E27FC236}">
                    <a16:creationId xmlns:a16="http://schemas.microsoft.com/office/drawing/2014/main" id="{DB24BA1B-8EFC-4BDA-95D3-FFF72BAF1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4" y="3808"/>
                <a:ext cx="3" cy="2"/>
              </a:xfrm>
              <a:custGeom>
                <a:avLst/>
                <a:gdLst>
                  <a:gd name="T0" fmla="*/ 0 w 5"/>
                  <a:gd name="T1" fmla="*/ 1 h 4"/>
                  <a:gd name="T2" fmla="*/ 2 w 5"/>
                  <a:gd name="T3" fmla="*/ 3 h 4"/>
                  <a:gd name="T4" fmla="*/ 4 w 5"/>
                  <a:gd name="T5" fmla="*/ 2 h 4"/>
                  <a:gd name="T6" fmla="*/ 1 w 5"/>
                  <a:gd name="T7" fmla="*/ 4 h 4"/>
                  <a:gd name="T8" fmla="*/ 0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2" y="0"/>
                      <a:pt x="2" y="2"/>
                      <a:pt x="2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5" y="4"/>
                      <a:pt x="2" y="3"/>
                      <a:pt x="1" y="4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3" name="Freeform 5250">
                <a:extLst>
                  <a:ext uri="{FF2B5EF4-FFF2-40B4-BE49-F238E27FC236}">
                    <a16:creationId xmlns:a16="http://schemas.microsoft.com/office/drawing/2014/main" id="{5C32BABD-8F30-438F-8E7F-5DA4BE145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1" y="3810"/>
                <a:ext cx="2" cy="2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0 w 3"/>
                  <a:gd name="T5" fmla="*/ 2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3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4" name="Freeform 5251">
                <a:extLst>
                  <a:ext uri="{FF2B5EF4-FFF2-40B4-BE49-F238E27FC236}">
                    <a16:creationId xmlns:a16="http://schemas.microsoft.com/office/drawing/2014/main" id="{EE03CDB8-7F1F-42EE-9A5D-8BF45EB20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3811"/>
                <a:ext cx="6" cy="4"/>
              </a:xfrm>
              <a:custGeom>
                <a:avLst/>
                <a:gdLst>
                  <a:gd name="T0" fmla="*/ 0 w 9"/>
                  <a:gd name="T1" fmla="*/ 0 h 7"/>
                  <a:gd name="T2" fmla="*/ 7 w 9"/>
                  <a:gd name="T3" fmla="*/ 0 h 7"/>
                  <a:gd name="T4" fmla="*/ 6 w 9"/>
                  <a:gd name="T5" fmla="*/ 7 h 7"/>
                  <a:gd name="T6" fmla="*/ 0 w 9"/>
                  <a:gd name="T7" fmla="*/ 4 h 7"/>
                  <a:gd name="T8" fmla="*/ 5 w 9"/>
                  <a:gd name="T9" fmla="*/ 3 h 7"/>
                  <a:gd name="T10" fmla="*/ 0 w 9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cubicBezTo>
                      <a:pt x="3" y="1"/>
                      <a:pt x="5" y="2"/>
                      <a:pt x="7" y="0"/>
                    </a:cubicBezTo>
                    <a:cubicBezTo>
                      <a:pt x="9" y="2"/>
                      <a:pt x="5" y="5"/>
                      <a:pt x="6" y="7"/>
                    </a:cubicBezTo>
                    <a:cubicBezTo>
                      <a:pt x="4" y="6"/>
                      <a:pt x="3" y="4"/>
                      <a:pt x="0" y="4"/>
                    </a:cubicBezTo>
                    <a:cubicBezTo>
                      <a:pt x="0" y="2"/>
                      <a:pt x="4" y="6"/>
                      <a:pt x="5" y="3"/>
                    </a:cubicBezTo>
                    <a:cubicBezTo>
                      <a:pt x="4" y="2"/>
                      <a:pt x="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5" name="Freeform 5252">
                <a:extLst>
                  <a:ext uri="{FF2B5EF4-FFF2-40B4-BE49-F238E27FC236}">
                    <a16:creationId xmlns:a16="http://schemas.microsoft.com/office/drawing/2014/main" id="{A1201B09-A90A-4904-8F22-BF275C2FD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3810"/>
                <a:ext cx="3" cy="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5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3" y="2"/>
                      <a:pt x="3" y="4"/>
                    </a:cubicBezTo>
                    <a:cubicBezTo>
                      <a:pt x="0" y="3"/>
                      <a:pt x="3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6" name="Freeform 5253">
                <a:extLst>
                  <a:ext uri="{FF2B5EF4-FFF2-40B4-BE49-F238E27FC236}">
                    <a16:creationId xmlns:a16="http://schemas.microsoft.com/office/drawing/2014/main" id="{495A00A7-9A0E-4DB2-B451-10352A908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6" y="3812"/>
                <a:ext cx="3" cy="2"/>
              </a:xfrm>
              <a:custGeom>
                <a:avLst/>
                <a:gdLst>
                  <a:gd name="T0" fmla="*/ 1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1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2"/>
                      <a:pt x="5" y="2"/>
                      <a:pt x="5" y="3"/>
                    </a:cubicBezTo>
                    <a:cubicBezTo>
                      <a:pt x="4" y="2"/>
                      <a:pt x="0" y="4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7" name="Freeform 5254">
                <a:extLst>
                  <a:ext uri="{FF2B5EF4-FFF2-40B4-BE49-F238E27FC236}">
                    <a16:creationId xmlns:a16="http://schemas.microsoft.com/office/drawing/2014/main" id="{D689F32C-707B-4D5B-9030-5CF6F3BCD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1" y="3812"/>
                <a:ext cx="2" cy="5"/>
              </a:xfrm>
              <a:custGeom>
                <a:avLst/>
                <a:gdLst>
                  <a:gd name="T0" fmla="*/ 1 w 3"/>
                  <a:gd name="T1" fmla="*/ 0 h 8"/>
                  <a:gd name="T2" fmla="*/ 0 w 3"/>
                  <a:gd name="T3" fmla="*/ 8 h 8"/>
                  <a:gd name="T4" fmla="*/ 0 w 3"/>
                  <a:gd name="T5" fmla="*/ 2 h 8"/>
                  <a:gd name="T6" fmla="*/ 1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2" y="2"/>
                      <a:pt x="3" y="7"/>
                      <a:pt x="0" y="8"/>
                    </a:cubicBezTo>
                    <a:cubicBezTo>
                      <a:pt x="0" y="4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8" name="Freeform 5255">
                <a:extLst>
                  <a:ext uri="{FF2B5EF4-FFF2-40B4-BE49-F238E27FC236}">
                    <a16:creationId xmlns:a16="http://schemas.microsoft.com/office/drawing/2014/main" id="{DB8F8056-7592-4446-B3FD-B8E45EEB9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6" y="3813"/>
                <a:ext cx="2" cy="3"/>
              </a:xfrm>
              <a:custGeom>
                <a:avLst/>
                <a:gdLst>
                  <a:gd name="T0" fmla="*/ 2 w 3"/>
                  <a:gd name="T1" fmla="*/ 0 h 4"/>
                  <a:gd name="T2" fmla="*/ 1 w 3"/>
                  <a:gd name="T3" fmla="*/ 4 h 4"/>
                  <a:gd name="T4" fmla="*/ 2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1" y="4"/>
                    </a:cubicBezTo>
                    <a:cubicBezTo>
                      <a:pt x="0" y="1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9" name="Freeform 5256">
                <a:extLst>
                  <a:ext uri="{FF2B5EF4-FFF2-40B4-BE49-F238E27FC236}">
                    <a16:creationId xmlns:a16="http://schemas.microsoft.com/office/drawing/2014/main" id="{D0E17A2D-1B13-430A-AB24-C8E01FA86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" y="3813"/>
                <a:ext cx="2" cy="3"/>
              </a:xfrm>
              <a:custGeom>
                <a:avLst/>
                <a:gdLst>
                  <a:gd name="T0" fmla="*/ 2 w 4"/>
                  <a:gd name="T1" fmla="*/ 1 h 5"/>
                  <a:gd name="T2" fmla="*/ 4 w 4"/>
                  <a:gd name="T3" fmla="*/ 5 h 5"/>
                  <a:gd name="T4" fmla="*/ 1 w 4"/>
                  <a:gd name="T5" fmla="*/ 5 h 5"/>
                  <a:gd name="T6" fmla="*/ 2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2" y="0"/>
                      <a:pt x="3" y="4"/>
                      <a:pt x="4" y="5"/>
                    </a:cubicBezTo>
                    <a:cubicBezTo>
                      <a:pt x="3" y="5"/>
                      <a:pt x="2" y="5"/>
                      <a:pt x="1" y="5"/>
                    </a:cubicBezTo>
                    <a:cubicBezTo>
                      <a:pt x="0" y="3"/>
                      <a:pt x="3" y="4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0" name="Freeform 5257">
                <a:extLst>
                  <a:ext uri="{FF2B5EF4-FFF2-40B4-BE49-F238E27FC236}">
                    <a16:creationId xmlns:a16="http://schemas.microsoft.com/office/drawing/2014/main" id="{1E4BB0EB-5E59-4679-B8C8-E1503CDA5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" y="3813"/>
                <a:ext cx="2" cy="3"/>
              </a:xfrm>
              <a:custGeom>
                <a:avLst/>
                <a:gdLst>
                  <a:gd name="T0" fmla="*/ 2 w 3"/>
                  <a:gd name="T1" fmla="*/ 0 h 5"/>
                  <a:gd name="T2" fmla="*/ 0 w 3"/>
                  <a:gd name="T3" fmla="*/ 4 h 5"/>
                  <a:gd name="T4" fmla="*/ 0 w 3"/>
                  <a:gd name="T5" fmla="*/ 2 h 5"/>
                  <a:gd name="T6" fmla="*/ 2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3" y="1"/>
                      <a:pt x="2" y="5"/>
                      <a:pt x="0" y="4"/>
                    </a:cubicBezTo>
                    <a:cubicBezTo>
                      <a:pt x="0" y="3"/>
                      <a:pt x="1" y="2"/>
                      <a:pt x="0" y="2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1" name="Freeform 5258">
                <a:extLst>
                  <a:ext uri="{FF2B5EF4-FFF2-40B4-BE49-F238E27FC236}">
                    <a16:creationId xmlns:a16="http://schemas.microsoft.com/office/drawing/2014/main" id="{64B6F793-FFE6-47A8-BE67-E276DE17E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3813"/>
                <a:ext cx="2" cy="3"/>
              </a:xfrm>
              <a:custGeom>
                <a:avLst/>
                <a:gdLst>
                  <a:gd name="T0" fmla="*/ 2 w 4"/>
                  <a:gd name="T1" fmla="*/ 1 h 5"/>
                  <a:gd name="T2" fmla="*/ 3 w 4"/>
                  <a:gd name="T3" fmla="*/ 5 h 5"/>
                  <a:gd name="T4" fmla="*/ 2 w 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4" y="0"/>
                      <a:pt x="4" y="5"/>
                      <a:pt x="3" y="5"/>
                    </a:cubicBezTo>
                    <a:cubicBezTo>
                      <a:pt x="0" y="5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2" name="Freeform 5259">
                <a:extLst>
                  <a:ext uri="{FF2B5EF4-FFF2-40B4-BE49-F238E27FC236}">
                    <a16:creationId xmlns:a16="http://schemas.microsoft.com/office/drawing/2014/main" id="{3DED39AE-086F-4E2D-B7E2-96D8D6BC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7" y="3814"/>
                <a:ext cx="2" cy="3"/>
              </a:xfrm>
              <a:custGeom>
                <a:avLst/>
                <a:gdLst>
                  <a:gd name="T0" fmla="*/ 4 w 5"/>
                  <a:gd name="T1" fmla="*/ 1 h 5"/>
                  <a:gd name="T2" fmla="*/ 3 w 5"/>
                  <a:gd name="T3" fmla="*/ 4 h 5"/>
                  <a:gd name="T4" fmla="*/ 0 w 5"/>
                  <a:gd name="T5" fmla="*/ 2 h 5"/>
                  <a:gd name="T6" fmla="*/ 4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1"/>
                    </a:moveTo>
                    <a:cubicBezTo>
                      <a:pt x="5" y="3"/>
                      <a:pt x="2" y="2"/>
                      <a:pt x="3" y="4"/>
                    </a:cubicBezTo>
                    <a:cubicBezTo>
                      <a:pt x="0" y="5"/>
                      <a:pt x="2" y="2"/>
                      <a:pt x="0" y="2"/>
                    </a:cubicBezTo>
                    <a:cubicBezTo>
                      <a:pt x="1" y="1"/>
                      <a:pt x="2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3" name="Freeform 5260">
                <a:extLst>
                  <a:ext uri="{FF2B5EF4-FFF2-40B4-BE49-F238E27FC236}">
                    <a16:creationId xmlns:a16="http://schemas.microsoft.com/office/drawing/2014/main" id="{FC86ECE9-476B-48D0-BDF3-246466EA6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7" y="3814"/>
                <a:ext cx="3" cy="4"/>
              </a:xfrm>
              <a:custGeom>
                <a:avLst/>
                <a:gdLst>
                  <a:gd name="T0" fmla="*/ 0 w 4"/>
                  <a:gd name="T1" fmla="*/ 1 h 6"/>
                  <a:gd name="T2" fmla="*/ 3 w 4"/>
                  <a:gd name="T3" fmla="*/ 6 h 6"/>
                  <a:gd name="T4" fmla="*/ 0 w 4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3" y="0"/>
                      <a:pt x="4" y="5"/>
                      <a:pt x="3" y="6"/>
                    </a:cubicBezTo>
                    <a:cubicBezTo>
                      <a:pt x="0" y="6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4" name="Freeform 5261">
                <a:extLst>
                  <a:ext uri="{FF2B5EF4-FFF2-40B4-BE49-F238E27FC236}">
                    <a16:creationId xmlns:a16="http://schemas.microsoft.com/office/drawing/2014/main" id="{18B08BFD-EA18-4C42-9154-169E63900E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3814"/>
                <a:ext cx="2" cy="6"/>
              </a:xfrm>
              <a:custGeom>
                <a:avLst/>
                <a:gdLst>
                  <a:gd name="T0" fmla="*/ 5 w 5"/>
                  <a:gd name="T1" fmla="*/ 1 h 9"/>
                  <a:gd name="T2" fmla="*/ 4 w 5"/>
                  <a:gd name="T3" fmla="*/ 8 h 9"/>
                  <a:gd name="T4" fmla="*/ 5 w 5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5" y="1"/>
                    </a:moveTo>
                    <a:cubicBezTo>
                      <a:pt x="2" y="4"/>
                      <a:pt x="4" y="4"/>
                      <a:pt x="4" y="8"/>
                    </a:cubicBezTo>
                    <a:cubicBezTo>
                      <a:pt x="0" y="9"/>
                      <a:pt x="2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5" name="Freeform 5262">
                <a:extLst>
                  <a:ext uri="{FF2B5EF4-FFF2-40B4-BE49-F238E27FC236}">
                    <a16:creationId xmlns:a16="http://schemas.microsoft.com/office/drawing/2014/main" id="{5F52F369-D3B9-4618-A845-455A2E2F3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" y="3815"/>
                <a:ext cx="4" cy="2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3 h 4"/>
                  <a:gd name="T4" fmla="*/ 1 w 6"/>
                  <a:gd name="T5" fmla="*/ 1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6" y="2"/>
                      <a:pt x="5" y="2"/>
                      <a:pt x="5" y="3"/>
                    </a:cubicBezTo>
                    <a:cubicBezTo>
                      <a:pt x="3" y="3"/>
                      <a:pt x="0" y="4"/>
                      <a:pt x="1" y="1"/>
                    </a:cubicBezTo>
                    <a:cubicBezTo>
                      <a:pt x="4" y="4"/>
                      <a:pt x="3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6" name="Freeform 5263">
                <a:extLst>
                  <a:ext uri="{FF2B5EF4-FFF2-40B4-BE49-F238E27FC236}">
                    <a16:creationId xmlns:a16="http://schemas.microsoft.com/office/drawing/2014/main" id="{6D65537B-B04A-4F30-B84E-8D0C34ADE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3814"/>
                <a:ext cx="1" cy="4"/>
              </a:xfrm>
              <a:custGeom>
                <a:avLst/>
                <a:gdLst>
                  <a:gd name="T0" fmla="*/ 0 w 3"/>
                  <a:gd name="T1" fmla="*/ 1 h 6"/>
                  <a:gd name="T2" fmla="*/ 2 w 3"/>
                  <a:gd name="T3" fmla="*/ 3 h 6"/>
                  <a:gd name="T4" fmla="*/ 0 w 3"/>
                  <a:gd name="T5" fmla="*/ 6 h 6"/>
                  <a:gd name="T6" fmla="*/ 0 w 3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1"/>
                    </a:moveTo>
                    <a:cubicBezTo>
                      <a:pt x="2" y="0"/>
                      <a:pt x="0" y="4"/>
                      <a:pt x="2" y="3"/>
                    </a:cubicBezTo>
                    <a:cubicBezTo>
                      <a:pt x="1" y="3"/>
                      <a:pt x="3" y="6"/>
                      <a:pt x="0" y="6"/>
                    </a:cubicBezTo>
                    <a:cubicBezTo>
                      <a:pt x="2" y="3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7" name="Freeform 5264">
                <a:extLst>
                  <a:ext uri="{FF2B5EF4-FFF2-40B4-BE49-F238E27FC236}">
                    <a16:creationId xmlns:a16="http://schemas.microsoft.com/office/drawing/2014/main" id="{94FCE08A-4DEF-4B95-8D64-95CEADF39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" y="3815"/>
                <a:ext cx="3" cy="3"/>
              </a:xfrm>
              <a:custGeom>
                <a:avLst/>
                <a:gdLst>
                  <a:gd name="T0" fmla="*/ 3 w 6"/>
                  <a:gd name="T1" fmla="*/ 0 h 5"/>
                  <a:gd name="T2" fmla="*/ 6 w 6"/>
                  <a:gd name="T3" fmla="*/ 3 h 5"/>
                  <a:gd name="T4" fmla="*/ 5 w 6"/>
                  <a:gd name="T5" fmla="*/ 5 h 5"/>
                  <a:gd name="T6" fmla="*/ 4 w 6"/>
                  <a:gd name="T7" fmla="*/ 3 h 5"/>
                  <a:gd name="T8" fmla="*/ 3 w 6"/>
                  <a:gd name="T9" fmla="*/ 3 h 5"/>
                  <a:gd name="T10" fmla="*/ 3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5" y="0"/>
                      <a:pt x="6" y="1"/>
                      <a:pt x="6" y="3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0" y="3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8" name="Freeform 5265">
                <a:extLst>
                  <a:ext uri="{FF2B5EF4-FFF2-40B4-BE49-F238E27FC236}">
                    <a16:creationId xmlns:a16="http://schemas.microsoft.com/office/drawing/2014/main" id="{7FBC7339-EE25-412F-928D-C82850B19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8" y="3817"/>
                <a:ext cx="3" cy="2"/>
              </a:xfrm>
              <a:custGeom>
                <a:avLst/>
                <a:gdLst>
                  <a:gd name="T0" fmla="*/ 2 w 4"/>
                  <a:gd name="T1" fmla="*/ 0 h 4"/>
                  <a:gd name="T2" fmla="*/ 3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2" y="1"/>
                      <a:pt x="3" y="4"/>
                    </a:cubicBezTo>
                    <a:cubicBezTo>
                      <a:pt x="0" y="4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9" name="Freeform 5266">
                <a:extLst>
                  <a:ext uri="{FF2B5EF4-FFF2-40B4-BE49-F238E27FC236}">
                    <a16:creationId xmlns:a16="http://schemas.microsoft.com/office/drawing/2014/main" id="{F02764CD-CF3B-4E9F-96A4-652D5651F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1" y="3817"/>
                <a:ext cx="2" cy="3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5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3" y="1"/>
                      <a:pt x="2" y="4"/>
                      <a:pt x="3" y="5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0" name="Freeform 5267">
                <a:extLst>
                  <a:ext uri="{FF2B5EF4-FFF2-40B4-BE49-F238E27FC236}">
                    <a16:creationId xmlns:a16="http://schemas.microsoft.com/office/drawing/2014/main" id="{ACB0D455-BBDA-4355-9A84-987AE21D6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9" y="3818"/>
                <a:ext cx="4" cy="5"/>
              </a:xfrm>
              <a:custGeom>
                <a:avLst/>
                <a:gdLst>
                  <a:gd name="T0" fmla="*/ 6 w 7"/>
                  <a:gd name="T1" fmla="*/ 3 h 9"/>
                  <a:gd name="T2" fmla="*/ 3 w 7"/>
                  <a:gd name="T3" fmla="*/ 3 h 9"/>
                  <a:gd name="T4" fmla="*/ 5 w 7"/>
                  <a:gd name="T5" fmla="*/ 6 h 9"/>
                  <a:gd name="T6" fmla="*/ 3 w 7"/>
                  <a:gd name="T7" fmla="*/ 8 h 9"/>
                  <a:gd name="T8" fmla="*/ 1 w 7"/>
                  <a:gd name="T9" fmla="*/ 3 h 9"/>
                  <a:gd name="T10" fmla="*/ 1 w 7"/>
                  <a:gd name="T11" fmla="*/ 1 h 9"/>
                  <a:gd name="T12" fmla="*/ 6 w 7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6" y="3"/>
                    </a:moveTo>
                    <a:cubicBezTo>
                      <a:pt x="5" y="3"/>
                      <a:pt x="4" y="2"/>
                      <a:pt x="3" y="3"/>
                    </a:cubicBezTo>
                    <a:cubicBezTo>
                      <a:pt x="4" y="3"/>
                      <a:pt x="3" y="6"/>
                      <a:pt x="5" y="6"/>
                    </a:cubicBezTo>
                    <a:cubicBezTo>
                      <a:pt x="5" y="7"/>
                      <a:pt x="5" y="9"/>
                      <a:pt x="3" y="8"/>
                    </a:cubicBezTo>
                    <a:cubicBezTo>
                      <a:pt x="2" y="6"/>
                      <a:pt x="2" y="4"/>
                      <a:pt x="1" y="3"/>
                    </a:cubicBezTo>
                    <a:cubicBezTo>
                      <a:pt x="0" y="1"/>
                      <a:pt x="4" y="3"/>
                      <a:pt x="1" y="1"/>
                    </a:cubicBezTo>
                    <a:cubicBezTo>
                      <a:pt x="2" y="0"/>
                      <a:pt x="7" y="1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1" name="Freeform 5268">
                <a:extLst>
                  <a:ext uri="{FF2B5EF4-FFF2-40B4-BE49-F238E27FC236}">
                    <a16:creationId xmlns:a16="http://schemas.microsoft.com/office/drawing/2014/main" id="{85C4CA5D-81BD-48DB-BC2A-F49E9C100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6" y="3818"/>
                <a:ext cx="2" cy="3"/>
              </a:xfrm>
              <a:custGeom>
                <a:avLst/>
                <a:gdLst>
                  <a:gd name="T0" fmla="*/ 2 w 4"/>
                  <a:gd name="T1" fmla="*/ 0 h 5"/>
                  <a:gd name="T2" fmla="*/ 4 w 4"/>
                  <a:gd name="T3" fmla="*/ 5 h 5"/>
                  <a:gd name="T4" fmla="*/ 1 w 4"/>
                  <a:gd name="T5" fmla="*/ 4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2"/>
                      <a:pt x="4" y="2"/>
                      <a:pt x="4" y="5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2" name="Freeform 5269">
                <a:extLst>
                  <a:ext uri="{FF2B5EF4-FFF2-40B4-BE49-F238E27FC236}">
                    <a16:creationId xmlns:a16="http://schemas.microsoft.com/office/drawing/2014/main" id="{97F96188-4BCA-44FC-B7AD-28B8420C1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3818"/>
                <a:ext cx="3" cy="4"/>
              </a:xfrm>
              <a:custGeom>
                <a:avLst/>
                <a:gdLst>
                  <a:gd name="T0" fmla="*/ 5 w 6"/>
                  <a:gd name="T1" fmla="*/ 3 h 6"/>
                  <a:gd name="T2" fmla="*/ 4 w 6"/>
                  <a:gd name="T3" fmla="*/ 6 h 6"/>
                  <a:gd name="T4" fmla="*/ 1 w 6"/>
                  <a:gd name="T5" fmla="*/ 2 h 6"/>
                  <a:gd name="T6" fmla="*/ 5 w 6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cubicBezTo>
                      <a:pt x="6" y="5"/>
                      <a:pt x="4" y="5"/>
                      <a:pt x="4" y="6"/>
                    </a:cubicBezTo>
                    <a:cubicBezTo>
                      <a:pt x="2" y="6"/>
                      <a:pt x="5" y="1"/>
                      <a:pt x="1" y="2"/>
                    </a:cubicBezTo>
                    <a:cubicBezTo>
                      <a:pt x="0" y="0"/>
                      <a:pt x="5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3" name="Freeform 5270">
                <a:extLst>
                  <a:ext uri="{FF2B5EF4-FFF2-40B4-BE49-F238E27FC236}">
                    <a16:creationId xmlns:a16="http://schemas.microsoft.com/office/drawing/2014/main" id="{C884627A-C322-4536-AC08-DEF977AC9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0" y="3819"/>
                <a:ext cx="4" cy="2"/>
              </a:xfrm>
              <a:custGeom>
                <a:avLst/>
                <a:gdLst>
                  <a:gd name="T0" fmla="*/ 1 w 7"/>
                  <a:gd name="T1" fmla="*/ 1 h 3"/>
                  <a:gd name="T2" fmla="*/ 6 w 7"/>
                  <a:gd name="T3" fmla="*/ 1 h 3"/>
                  <a:gd name="T4" fmla="*/ 1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3" y="2"/>
                      <a:pt x="3" y="0"/>
                      <a:pt x="6" y="1"/>
                    </a:cubicBezTo>
                    <a:cubicBezTo>
                      <a:pt x="7" y="3"/>
                      <a:pt x="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4" name="Freeform 5271">
                <a:extLst>
                  <a:ext uri="{FF2B5EF4-FFF2-40B4-BE49-F238E27FC236}">
                    <a16:creationId xmlns:a16="http://schemas.microsoft.com/office/drawing/2014/main" id="{DC953019-A98A-4202-81CC-F6A825ACDC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3819"/>
                <a:ext cx="3" cy="4"/>
              </a:xfrm>
              <a:custGeom>
                <a:avLst/>
                <a:gdLst>
                  <a:gd name="T0" fmla="*/ 0 w 5"/>
                  <a:gd name="T1" fmla="*/ 3 h 8"/>
                  <a:gd name="T2" fmla="*/ 1 w 5"/>
                  <a:gd name="T3" fmla="*/ 7 h 8"/>
                  <a:gd name="T4" fmla="*/ 0 w 5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0" y="3"/>
                    </a:moveTo>
                    <a:cubicBezTo>
                      <a:pt x="2" y="0"/>
                      <a:pt x="5" y="8"/>
                      <a:pt x="1" y="7"/>
                    </a:cubicBezTo>
                    <a:cubicBezTo>
                      <a:pt x="1" y="5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5" name="Freeform 5272">
                <a:extLst>
                  <a:ext uri="{FF2B5EF4-FFF2-40B4-BE49-F238E27FC236}">
                    <a16:creationId xmlns:a16="http://schemas.microsoft.com/office/drawing/2014/main" id="{0FDD78AF-DDB5-4D7E-8C1B-88FABD9C5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6" y="3821"/>
                <a:ext cx="3" cy="4"/>
              </a:xfrm>
              <a:custGeom>
                <a:avLst/>
                <a:gdLst>
                  <a:gd name="T0" fmla="*/ 3 w 5"/>
                  <a:gd name="T1" fmla="*/ 1 h 7"/>
                  <a:gd name="T2" fmla="*/ 5 w 5"/>
                  <a:gd name="T3" fmla="*/ 4 h 7"/>
                  <a:gd name="T4" fmla="*/ 1 w 5"/>
                  <a:gd name="T5" fmla="*/ 6 h 7"/>
                  <a:gd name="T6" fmla="*/ 3 w 5"/>
                  <a:gd name="T7" fmla="*/ 2 h 7"/>
                  <a:gd name="T8" fmla="*/ 0 w 5"/>
                  <a:gd name="T9" fmla="*/ 3 h 7"/>
                  <a:gd name="T10" fmla="*/ 3 w 5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2" y="3"/>
                      <a:pt x="5" y="2"/>
                      <a:pt x="5" y="4"/>
                    </a:cubicBezTo>
                    <a:cubicBezTo>
                      <a:pt x="3" y="4"/>
                      <a:pt x="4" y="7"/>
                      <a:pt x="1" y="6"/>
                    </a:cubicBezTo>
                    <a:cubicBezTo>
                      <a:pt x="0" y="3"/>
                      <a:pt x="3" y="4"/>
                      <a:pt x="3" y="2"/>
                    </a:cubicBezTo>
                    <a:cubicBezTo>
                      <a:pt x="2" y="0"/>
                      <a:pt x="2" y="4"/>
                      <a:pt x="0" y="3"/>
                    </a:cubicBezTo>
                    <a:cubicBezTo>
                      <a:pt x="0" y="0"/>
                      <a:pt x="1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6" name="Freeform 5273">
                <a:extLst>
                  <a:ext uri="{FF2B5EF4-FFF2-40B4-BE49-F238E27FC236}">
                    <a16:creationId xmlns:a16="http://schemas.microsoft.com/office/drawing/2014/main" id="{38D5533E-0976-4F49-A8F8-531C38A3BF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3821"/>
                <a:ext cx="4" cy="3"/>
              </a:xfrm>
              <a:custGeom>
                <a:avLst/>
                <a:gdLst>
                  <a:gd name="T0" fmla="*/ 7 w 7"/>
                  <a:gd name="T1" fmla="*/ 0 h 5"/>
                  <a:gd name="T2" fmla="*/ 3 w 7"/>
                  <a:gd name="T3" fmla="*/ 3 h 5"/>
                  <a:gd name="T4" fmla="*/ 2 w 7"/>
                  <a:gd name="T5" fmla="*/ 0 h 5"/>
                  <a:gd name="T6" fmla="*/ 7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7" y="2"/>
                      <a:pt x="0" y="1"/>
                      <a:pt x="3" y="3"/>
                    </a:cubicBezTo>
                    <a:cubicBezTo>
                      <a:pt x="2" y="5"/>
                      <a:pt x="1" y="2"/>
                      <a:pt x="2" y="0"/>
                    </a:cubicBezTo>
                    <a:cubicBezTo>
                      <a:pt x="4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7" name="Freeform 5274">
                <a:extLst>
                  <a:ext uri="{FF2B5EF4-FFF2-40B4-BE49-F238E27FC236}">
                    <a16:creationId xmlns:a16="http://schemas.microsoft.com/office/drawing/2014/main" id="{0BAF68C9-1255-4435-8014-A245E7CBD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3821"/>
                <a:ext cx="3" cy="1"/>
              </a:xfrm>
              <a:custGeom>
                <a:avLst/>
                <a:gdLst>
                  <a:gd name="T0" fmla="*/ 4 w 5"/>
                  <a:gd name="T1" fmla="*/ 0 h 2"/>
                  <a:gd name="T2" fmla="*/ 5 w 5"/>
                  <a:gd name="T3" fmla="*/ 2 h 2"/>
                  <a:gd name="T4" fmla="*/ 1 w 5"/>
                  <a:gd name="T5" fmla="*/ 2 h 2"/>
                  <a:gd name="T6" fmla="*/ 4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cubicBezTo>
                      <a:pt x="5" y="0"/>
                      <a:pt x="5" y="2"/>
                      <a:pt x="5" y="2"/>
                    </a:cubicBezTo>
                    <a:cubicBezTo>
                      <a:pt x="4" y="2"/>
                      <a:pt x="2" y="2"/>
                      <a:pt x="1" y="2"/>
                    </a:cubicBezTo>
                    <a:cubicBezTo>
                      <a:pt x="0" y="0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8" name="Freeform 5275">
                <a:extLst>
                  <a:ext uri="{FF2B5EF4-FFF2-40B4-BE49-F238E27FC236}">
                    <a16:creationId xmlns:a16="http://schemas.microsoft.com/office/drawing/2014/main" id="{AE2CBCA5-3390-4BDC-B12C-0C798B1D7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9" y="3822"/>
                <a:ext cx="2" cy="5"/>
              </a:xfrm>
              <a:custGeom>
                <a:avLst/>
                <a:gdLst>
                  <a:gd name="T0" fmla="*/ 0 w 4"/>
                  <a:gd name="T1" fmla="*/ 1 h 9"/>
                  <a:gd name="T2" fmla="*/ 4 w 4"/>
                  <a:gd name="T3" fmla="*/ 1 h 9"/>
                  <a:gd name="T4" fmla="*/ 2 w 4"/>
                  <a:gd name="T5" fmla="*/ 2 h 9"/>
                  <a:gd name="T6" fmla="*/ 4 w 4"/>
                  <a:gd name="T7" fmla="*/ 3 h 9"/>
                  <a:gd name="T8" fmla="*/ 3 w 4"/>
                  <a:gd name="T9" fmla="*/ 9 h 9"/>
                  <a:gd name="T10" fmla="*/ 0 w 4"/>
                  <a:gd name="T11" fmla="*/ 8 h 9"/>
                  <a:gd name="T12" fmla="*/ 2 w 4"/>
                  <a:gd name="T13" fmla="*/ 5 h 9"/>
                  <a:gd name="T14" fmla="*/ 0 w 4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9">
                    <a:moveTo>
                      <a:pt x="0" y="1"/>
                    </a:moveTo>
                    <a:cubicBezTo>
                      <a:pt x="2" y="0"/>
                      <a:pt x="2" y="2"/>
                      <a:pt x="4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6"/>
                      <a:pt x="2" y="6"/>
                      <a:pt x="3" y="9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7"/>
                      <a:pt x="0" y="5"/>
                      <a:pt x="2" y="5"/>
                    </a:cubicBezTo>
                    <a:cubicBezTo>
                      <a:pt x="1" y="4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9" name="Freeform 5276">
                <a:extLst>
                  <a:ext uri="{FF2B5EF4-FFF2-40B4-BE49-F238E27FC236}">
                    <a16:creationId xmlns:a16="http://schemas.microsoft.com/office/drawing/2014/main" id="{9EF91062-C9A3-4E60-AAF0-72B48BB46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3822"/>
                <a:ext cx="2" cy="3"/>
              </a:xfrm>
              <a:custGeom>
                <a:avLst/>
                <a:gdLst>
                  <a:gd name="T0" fmla="*/ 2 w 5"/>
                  <a:gd name="T1" fmla="*/ 0 h 4"/>
                  <a:gd name="T2" fmla="*/ 5 w 5"/>
                  <a:gd name="T3" fmla="*/ 2 h 4"/>
                  <a:gd name="T4" fmla="*/ 0 w 5"/>
                  <a:gd name="T5" fmla="*/ 2 h 4"/>
                  <a:gd name="T6" fmla="*/ 2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3" y="0"/>
                      <a:pt x="4" y="1"/>
                      <a:pt x="5" y="2"/>
                    </a:cubicBezTo>
                    <a:cubicBezTo>
                      <a:pt x="4" y="4"/>
                      <a:pt x="2" y="1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0" name="Freeform 5277">
                <a:extLst>
                  <a:ext uri="{FF2B5EF4-FFF2-40B4-BE49-F238E27FC236}">
                    <a16:creationId xmlns:a16="http://schemas.microsoft.com/office/drawing/2014/main" id="{5590701F-35A5-4386-9E84-45BFD1947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" y="3822"/>
                <a:ext cx="3" cy="4"/>
              </a:xfrm>
              <a:custGeom>
                <a:avLst/>
                <a:gdLst>
                  <a:gd name="T0" fmla="*/ 3 w 5"/>
                  <a:gd name="T1" fmla="*/ 0 h 6"/>
                  <a:gd name="T2" fmla="*/ 5 w 5"/>
                  <a:gd name="T3" fmla="*/ 3 h 6"/>
                  <a:gd name="T4" fmla="*/ 2 w 5"/>
                  <a:gd name="T5" fmla="*/ 2 h 6"/>
                  <a:gd name="T6" fmla="*/ 0 w 5"/>
                  <a:gd name="T7" fmla="*/ 5 h 6"/>
                  <a:gd name="T8" fmla="*/ 0 w 5"/>
                  <a:gd name="T9" fmla="*/ 2 h 6"/>
                  <a:gd name="T10" fmla="*/ 3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4" y="1"/>
                      <a:pt x="3" y="4"/>
                      <a:pt x="5" y="3"/>
                    </a:cubicBezTo>
                    <a:cubicBezTo>
                      <a:pt x="4" y="6"/>
                      <a:pt x="2" y="3"/>
                      <a:pt x="2" y="2"/>
                    </a:cubicBezTo>
                    <a:cubicBezTo>
                      <a:pt x="0" y="3"/>
                      <a:pt x="3" y="5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1" name="Freeform 5278">
                <a:extLst>
                  <a:ext uri="{FF2B5EF4-FFF2-40B4-BE49-F238E27FC236}">
                    <a16:creationId xmlns:a16="http://schemas.microsoft.com/office/drawing/2014/main" id="{4C6F4BC0-AA5B-4767-B78D-A2A6324DE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3823"/>
                <a:ext cx="4" cy="4"/>
              </a:xfrm>
              <a:custGeom>
                <a:avLst/>
                <a:gdLst>
                  <a:gd name="T0" fmla="*/ 6 w 7"/>
                  <a:gd name="T1" fmla="*/ 2 h 7"/>
                  <a:gd name="T2" fmla="*/ 6 w 7"/>
                  <a:gd name="T3" fmla="*/ 6 h 7"/>
                  <a:gd name="T4" fmla="*/ 0 w 7"/>
                  <a:gd name="T5" fmla="*/ 7 h 7"/>
                  <a:gd name="T6" fmla="*/ 3 w 7"/>
                  <a:gd name="T7" fmla="*/ 6 h 7"/>
                  <a:gd name="T8" fmla="*/ 5 w 7"/>
                  <a:gd name="T9" fmla="*/ 3 h 7"/>
                  <a:gd name="T10" fmla="*/ 3 w 7"/>
                  <a:gd name="T11" fmla="*/ 2 h 7"/>
                  <a:gd name="T12" fmla="*/ 6 w 7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2"/>
                    </a:moveTo>
                    <a:cubicBezTo>
                      <a:pt x="5" y="3"/>
                      <a:pt x="7" y="4"/>
                      <a:pt x="6" y="6"/>
                    </a:cubicBezTo>
                    <a:cubicBezTo>
                      <a:pt x="4" y="7"/>
                      <a:pt x="3" y="7"/>
                      <a:pt x="0" y="7"/>
                    </a:cubicBezTo>
                    <a:cubicBezTo>
                      <a:pt x="0" y="4"/>
                      <a:pt x="2" y="4"/>
                      <a:pt x="3" y="6"/>
                    </a:cubicBezTo>
                    <a:cubicBezTo>
                      <a:pt x="4" y="5"/>
                      <a:pt x="4" y="4"/>
                      <a:pt x="5" y="3"/>
                    </a:cubicBezTo>
                    <a:cubicBezTo>
                      <a:pt x="5" y="1"/>
                      <a:pt x="2" y="5"/>
                      <a:pt x="3" y="2"/>
                    </a:cubicBezTo>
                    <a:cubicBezTo>
                      <a:pt x="4" y="0"/>
                      <a:pt x="4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2" name="Freeform 5279">
                <a:extLst>
                  <a:ext uri="{FF2B5EF4-FFF2-40B4-BE49-F238E27FC236}">
                    <a16:creationId xmlns:a16="http://schemas.microsoft.com/office/drawing/2014/main" id="{F972BCC3-EF1E-424B-98F8-DFBE1DA46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3823"/>
                <a:ext cx="2" cy="2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0"/>
                      <a:pt x="3" y="1"/>
                      <a:pt x="3" y="3"/>
                    </a:cubicBezTo>
                    <a:cubicBezTo>
                      <a:pt x="1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3" name="Freeform 5280">
                <a:extLst>
                  <a:ext uri="{FF2B5EF4-FFF2-40B4-BE49-F238E27FC236}">
                    <a16:creationId xmlns:a16="http://schemas.microsoft.com/office/drawing/2014/main" id="{E7A9781F-2AF1-4D03-862F-86E66006B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3824"/>
                <a:ext cx="4" cy="3"/>
              </a:xfrm>
              <a:custGeom>
                <a:avLst/>
                <a:gdLst>
                  <a:gd name="T0" fmla="*/ 2 w 6"/>
                  <a:gd name="T1" fmla="*/ 0 h 5"/>
                  <a:gd name="T2" fmla="*/ 6 w 6"/>
                  <a:gd name="T3" fmla="*/ 0 h 5"/>
                  <a:gd name="T4" fmla="*/ 6 w 6"/>
                  <a:gd name="T5" fmla="*/ 5 h 5"/>
                  <a:gd name="T6" fmla="*/ 0 w 6"/>
                  <a:gd name="T7" fmla="*/ 5 h 5"/>
                  <a:gd name="T8" fmla="*/ 5 w 6"/>
                  <a:gd name="T9" fmla="*/ 3 h 5"/>
                  <a:gd name="T10" fmla="*/ 2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cubicBezTo>
                      <a:pt x="4" y="0"/>
                      <a:pt x="4" y="1"/>
                      <a:pt x="6" y="0"/>
                    </a:cubicBezTo>
                    <a:cubicBezTo>
                      <a:pt x="6" y="2"/>
                      <a:pt x="6" y="3"/>
                      <a:pt x="6" y="5"/>
                    </a:cubicBezTo>
                    <a:cubicBezTo>
                      <a:pt x="3" y="5"/>
                      <a:pt x="2" y="4"/>
                      <a:pt x="0" y="5"/>
                    </a:cubicBezTo>
                    <a:cubicBezTo>
                      <a:pt x="0" y="2"/>
                      <a:pt x="3" y="3"/>
                      <a:pt x="5" y="3"/>
                    </a:cubicBezTo>
                    <a:cubicBezTo>
                      <a:pt x="5" y="0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4" name="Freeform 5281">
                <a:extLst>
                  <a:ext uri="{FF2B5EF4-FFF2-40B4-BE49-F238E27FC236}">
                    <a16:creationId xmlns:a16="http://schemas.microsoft.com/office/drawing/2014/main" id="{D1DA311A-7223-45CE-8535-04B8D816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0" y="3824"/>
                <a:ext cx="4" cy="3"/>
              </a:xfrm>
              <a:custGeom>
                <a:avLst/>
                <a:gdLst>
                  <a:gd name="T0" fmla="*/ 3 w 7"/>
                  <a:gd name="T1" fmla="*/ 0 h 6"/>
                  <a:gd name="T2" fmla="*/ 7 w 7"/>
                  <a:gd name="T3" fmla="*/ 2 h 6"/>
                  <a:gd name="T4" fmla="*/ 5 w 7"/>
                  <a:gd name="T5" fmla="*/ 6 h 6"/>
                  <a:gd name="T6" fmla="*/ 2 w 7"/>
                  <a:gd name="T7" fmla="*/ 6 h 6"/>
                  <a:gd name="T8" fmla="*/ 3 w 7"/>
                  <a:gd name="T9" fmla="*/ 4 h 6"/>
                  <a:gd name="T10" fmla="*/ 3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3" y="0"/>
                    </a:moveTo>
                    <a:cubicBezTo>
                      <a:pt x="5" y="0"/>
                      <a:pt x="5" y="2"/>
                      <a:pt x="7" y="2"/>
                    </a:cubicBezTo>
                    <a:cubicBezTo>
                      <a:pt x="6" y="3"/>
                      <a:pt x="4" y="3"/>
                      <a:pt x="5" y="6"/>
                    </a:cubicBezTo>
                    <a:cubicBezTo>
                      <a:pt x="4" y="6"/>
                      <a:pt x="3" y="6"/>
                      <a:pt x="2" y="6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0" y="2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5" name="Freeform 5282">
                <a:extLst>
                  <a:ext uri="{FF2B5EF4-FFF2-40B4-BE49-F238E27FC236}">
                    <a16:creationId xmlns:a16="http://schemas.microsoft.com/office/drawing/2014/main" id="{9BE286D9-61F2-427C-A7A8-E92A66D0A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3823"/>
                <a:ext cx="3" cy="2"/>
              </a:xfrm>
              <a:custGeom>
                <a:avLst/>
                <a:gdLst>
                  <a:gd name="T0" fmla="*/ 0 w 5"/>
                  <a:gd name="T1" fmla="*/ 1 h 2"/>
                  <a:gd name="T2" fmla="*/ 4 w 5"/>
                  <a:gd name="T3" fmla="*/ 2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0"/>
                      <a:pt x="5" y="0"/>
                      <a:pt x="4" y="2"/>
                    </a:cubicBezTo>
                    <a:cubicBezTo>
                      <a:pt x="2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6" name="Freeform 5283">
                <a:extLst>
                  <a:ext uri="{FF2B5EF4-FFF2-40B4-BE49-F238E27FC236}">
                    <a16:creationId xmlns:a16="http://schemas.microsoft.com/office/drawing/2014/main" id="{59967879-95CF-4974-8F94-E4A18BA11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5" y="3824"/>
                <a:ext cx="2" cy="3"/>
              </a:xfrm>
              <a:custGeom>
                <a:avLst/>
                <a:gdLst>
                  <a:gd name="T0" fmla="*/ 0 w 4"/>
                  <a:gd name="T1" fmla="*/ 0 h 6"/>
                  <a:gd name="T2" fmla="*/ 4 w 4"/>
                  <a:gd name="T3" fmla="*/ 1 h 6"/>
                  <a:gd name="T4" fmla="*/ 2 w 4"/>
                  <a:gd name="T5" fmla="*/ 6 h 6"/>
                  <a:gd name="T6" fmla="*/ 2 w 4"/>
                  <a:gd name="T7" fmla="*/ 3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1" y="1"/>
                      <a:pt x="2" y="1"/>
                      <a:pt x="4" y="1"/>
                    </a:cubicBezTo>
                    <a:cubicBezTo>
                      <a:pt x="2" y="3"/>
                      <a:pt x="4" y="4"/>
                      <a:pt x="2" y="6"/>
                    </a:cubicBezTo>
                    <a:cubicBezTo>
                      <a:pt x="1" y="5"/>
                      <a:pt x="2" y="4"/>
                      <a:pt x="2" y="3"/>
                    </a:cubicBezTo>
                    <a:cubicBezTo>
                      <a:pt x="1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7" name="Freeform 5284">
                <a:extLst>
                  <a:ext uri="{FF2B5EF4-FFF2-40B4-BE49-F238E27FC236}">
                    <a16:creationId xmlns:a16="http://schemas.microsoft.com/office/drawing/2014/main" id="{ED9F8F70-8F0B-41E2-8943-B71A1D0A2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3825"/>
                <a:ext cx="5" cy="3"/>
              </a:xfrm>
              <a:custGeom>
                <a:avLst/>
                <a:gdLst>
                  <a:gd name="T0" fmla="*/ 8 w 8"/>
                  <a:gd name="T1" fmla="*/ 0 h 6"/>
                  <a:gd name="T2" fmla="*/ 3 w 8"/>
                  <a:gd name="T3" fmla="*/ 3 h 6"/>
                  <a:gd name="T4" fmla="*/ 0 w 8"/>
                  <a:gd name="T5" fmla="*/ 2 h 6"/>
                  <a:gd name="T6" fmla="*/ 8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cubicBezTo>
                      <a:pt x="8" y="4"/>
                      <a:pt x="1" y="1"/>
                      <a:pt x="3" y="3"/>
                    </a:cubicBezTo>
                    <a:cubicBezTo>
                      <a:pt x="2" y="6"/>
                      <a:pt x="2" y="1"/>
                      <a:pt x="0" y="2"/>
                    </a:cubicBezTo>
                    <a:cubicBezTo>
                      <a:pt x="2" y="0"/>
                      <a:pt x="3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8" name="Freeform 5285">
                <a:extLst>
                  <a:ext uri="{FF2B5EF4-FFF2-40B4-BE49-F238E27FC236}">
                    <a16:creationId xmlns:a16="http://schemas.microsoft.com/office/drawing/2014/main" id="{E52A0DDE-F39D-4465-A5DA-A1A74FE44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3825"/>
                <a:ext cx="3" cy="2"/>
              </a:xfrm>
              <a:custGeom>
                <a:avLst/>
                <a:gdLst>
                  <a:gd name="T0" fmla="*/ 1 w 6"/>
                  <a:gd name="T1" fmla="*/ 1 h 5"/>
                  <a:gd name="T2" fmla="*/ 4 w 6"/>
                  <a:gd name="T3" fmla="*/ 1 h 5"/>
                  <a:gd name="T4" fmla="*/ 3 w 6"/>
                  <a:gd name="T5" fmla="*/ 5 h 5"/>
                  <a:gd name="T6" fmla="*/ 1 w 6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cubicBezTo>
                      <a:pt x="2" y="0"/>
                      <a:pt x="3" y="3"/>
                      <a:pt x="4" y="1"/>
                    </a:cubicBezTo>
                    <a:cubicBezTo>
                      <a:pt x="6" y="2"/>
                      <a:pt x="2" y="3"/>
                      <a:pt x="3" y="5"/>
                    </a:cubicBezTo>
                    <a:cubicBezTo>
                      <a:pt x="2" y="4"/>
                      <a:pt x="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9" name="Freeform 5286">
                <a:extLst>
                  <a:ext uri="{FF2B5EF4-FFF2-40B4-BE49-F238E27FC236}">
                    <a16:creationId xmlns:a16="http://schemas.microsoft.com/office/drawing/2014/main" id="{BB299B62-FA3A-4B84-AB20-E92E2982C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8" y="3825"/>
                <a:ext cx="3" cy="4"/>
              </a:xfrm>
              <a:custGeom>
                <a:avLst/>
                <a:gdLst>
                  <a:gd name="T0" fmla="*/ 2 w 6"/>
                  <a:gd name="T1" fmla="*/ 0 h 6"/>
                  <a:gd name="T2" fmla="*/ 2 w 6"/>
                  <a:gd name="T3" fmla="*/ 3 h 6"/>
                  <a:gd name="T4" fmla="*/ 5 w 6"/>
                  <a:gd name="T5" fmla="*/ 1 h 6"/>
                  <a:gd name="T6" fmla="*/ 3 w 6"/>
                  <a:gd name="T7" fmla="*/ 6 h 6"/>
                  <a:gd name="T8" fmla="*/ 2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cubicBezTo>
                      <a:pt x="3" y="0"/>
                      <a:pt x="2" y="2"/>
                      <a:pt x="2" y="3"/>
                    </a:cubicBezTo>
                    <a:cubicBezTo>
                      <a:pt x="4" y="4"/>
                      <a:pt x="3" y="0"/>
                      <a:pt x="5" y="1"/>
                    </a:cubicBezTo>
                    <a:cubicBezTo>
                      <a:pt x="6" y="4"/>
                      <a:pt x="1" y="3"/>
                      <a:pt x="3" y="6"/>
                    </a:cubicBezTo>
                    <a:cubicBezTo>
                      <a:pt x="0" y="4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0" name="Freeform 5287">
                <a:extLst>
                  <a:ext uri="{FF2B5EF4-FFF2-40B4-BE49-F238E27FC236}">
                    <a16:creationId xmlns:a16="http://schemas.microsoft.com/office/drawing/2014/main" id="{DE149421-C151-4BC8-B499-241AF987D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3825"/>
                <a:ext cx="3" cy="2"/>
              </a:xfrm>
              <a:custGeom>
                <a:avLst/>
                <a:gdLst>
                  <a:gd name="T0" fmla="*/ 0 w 5"/>
                  <a:gd name="T1" fmla="*/ 1 h 4"/>
                  <a:gd name="T2" fmla="*/ 3 w 5"/>
                  <a:gd name="T3" fmla="*/ 0 h 4"/>
                  <a:gd name="T4" fmla="*/ 5 w 5"/>
                  <a:gd name="T5" fmla="*/ 2 h 4"/>
                  <a:gd name="T6" fmla="*/ 1 w 5"/>
                  <a:gd name="T7" fmla="*/ 3 h 4"/>
                  <a:gd name="T8" fmla="*/ 0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1" y="2"/>
                      <a:pt x="4" y="1"/>
                      <a:pt x="5" y="2"/>
                    </a:cubicBezTo>
                    <a:cubicBezTo>
                      <a:pt x="5" y="4"/>
                      <a:pt x="2" y="2"/>
                      <a:pt x="1" y="3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1" name="Freeform 5288">
                <a:extLst>
                  <a:ext uri="{FF2B5EF4-FFF2-40B4-BE49-F238E27FC236}">
                    <a16:creationId xmlns:a16="http://schemas.microsoft.com/office/drawing/2014/main" id="{FDAF4578-DAB5-45A5-9A9E-AED689CAD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" y="3825"/>
                <a:ext cx="3" cy="2"/>
              </a:xfrm>
              <a:custGeom>
                <a:avLst/>
                <a:gdLst>
                  <a:gd name="T0" fmla="*/ 4 w 4"/>
                  <a:gd name="T1" fmla="*/ 4 h 4"/>
                  <a:gd name="T2" fmla="*/ 0 w 4"/>
                  <a:gd name="T3" fmla="*/ 4 h 4"/>
                  <a:gd name="T4" fmla="*/ 4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0" y="2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2" name="Freeform 5289">
                <a:extLst>
                  <a:ext uri="{FF2B5EF4-FFF2-40B4-BE49-F238E27FC236}">
                    <a16:creationId xmlns:a16="http://schemas.microsoft.com/office/drawing/2014/main" id="{F28240F2-B1AB-4661-A603-BA0F34408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1" y="3826"/>
                <a:ext cx="1" cy="3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2 h 5"/>
                  <a:gd name="T4" fmla="*/ 0 w 3"/>
                  <a:gd name="T5" fmla="*/ 5 h 5"/>
                  <a:gd name="T6" fmla="*/ 0 w 3"/>
                  <a:gd name="T7" fmla="*/ 1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2" y="4"/>
                      <a:pt x="3" y="5"/>
                      <a:pt x="0" y="5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3" name="Freeform 5290">
                <a:extLst>
                  <a:ext uri="{FF2B5EF4-FFF2-40B4-BE49-F238E27FC236}">
                    <a16:creationId xmlns:a16="http://schemas.microsoft.com/office/drawing/2014/main" id="{613B1E2E-FBED-424E-A57C-D89163970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" y="3825"/>
                <a:ext cx="3" cy="2"/>
              </a:xfrm>
              <a:custGeom>
                <a:avLst/>
                <a:gdLst>
                  <a:gd name="T0" fmla="*/ 0 w 5"/>
                  <a:gd name="T1" fmla="*/ 2 h 4"/>
                  <a:gd name="T2" fmla="*/ 2 w 5"/>
                  <a:gd name="T3" fmla="*/ 4 h 4"/>
                  <a:gd name="T4" fmla="*/ 0 w 5"/>
                  <a:gd name="T5" fmla="*/ 4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0"/>
                      <a:pt x="5" y="3"/>
                      <a:pt x="2" y="4"/>
                    </a:cubicBezTo>
                    <a:cubicBezTo>
                      <a:pt x="2" y="4"/>
                      <a:pt x="1" y="3"/>
                      <a:pt x="0" y="4"/>
                    </a:cubicBezTo>
                    <a:cubicBezTo>
                      <a:pt x="1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4" name="Freeform 5291">
                <a:extLst>
                  <a:ext uri="{FF2B5EF4-FFF2-40B4-BE49-F238E27FC236}">
                    <a16:creationId xmlns:a16="http://schemas.microsoft.com/office/drawing/2014/main" id="{17852386-59F6-47B2-B991-FF8CA4AA2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3827"/>
                <a:ext cx="3" cy="4"/>
              </a:xfrm>
              <a:custGeom>
                <a:avLst/>
                <a:gdLst>
                  <a:gd name="T0" fmla="*/ 0 w 5"/>
                  <a:gd name="T1" fmla="*/ 0 h 6"/>
                  <a:gd name="T2" fmla="*/ 3 w 5"/>
                  <a:gd name="T3" fmla="*/ 0 h 6"/>
                  <a:gd name="T4" fmla="*/ 5 w 5"/>
                  <a:gd name="T5" fmla="*/ 1 h 6"/>
                  <a:gd name="T6" fmla="*/ 5 w 5"/>
                  <a:gd name="T7" fmla="*/ 3 h 6"/>
                  <a:gd name="T8" fmla="*/ 0 w 5"/>
                  <a:gd name="T9" fmla="*/ 2 h 6"/>
                  <a:gd name="T10" fmla="*/ 0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0" y="0"/>
                      <a:pt x="3" y="1"/>
                      <a:pt x="3" y="0"/>
                    </a:cubicBezTo>
                    <a:cubicBezTo>
                      <a:pt x="3" y="0"/>
                      <a:pt x="3" y="1"/>
                      <a:pt x="5" y="1"/>
                    </a:cubicBezTo>
                    <a:cubicBezTo>
                      <a:pt x="4" y="2"/>
                      <a:pt x="3" y="2"/>
                      <a:pt x="5" y="3"/>
                    </a:cubicBezTo>
                    <a:cubicBezTo>
                      <a:pt x="3" y="6"/>
                      <a:pt x="2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5" name="Freeform 5292">
                <a:extLst>
                  <a:ext uri="{FF2B5EF4-FFF2-40B4-BE49-F238E27FC236}">
                    <a16:creationId xmlns:a16="http://schemas.microsoft.com/office/drawing/2014/main" id="{62B49178-5B8A-4BA1-8646-4ABA6353F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5" y="3826"/>
                <a:ext cx="4" cy="4"/>
              </a:xfrm>
              <a:custGeom>
                <a:avLst/>
                <a:gdLst>
                  <a:gd name="T0" fmla="*/ 7 w 7"/>
                  <a:gd name="T1" fmla="*/ 2 h 6"/>
                  <a:gd name="T2" fmla="*/ 6 w 7"/>
                  <a:gd name="T3" fmla="*/ 5 h 6"/>
                  <a:gd name="T4" fmla="*/ 1 w 7"/>
                  <a:gd name="T5" fmla="*/ 4 h 6"/>
                  <a:gd name="T6" fmla="*/ 2 w 7"/>
                  <a:gd name="T7" fmla="*/ 2 h 6"/>
                  <a:gd name="T8" fmla="*/ 7 w 7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7" y="3"/>
                      <a:pt x="2" y="2"/>
                      <a:pt x="6" y="5"/>
                    </a:cubicBezTo>
                    <a:cubicBezTo>
                      <a:pt x="5" y="6"/>
                      <a:pt x="2" y="3"/>
                      <a:pt x="1" y="4"/>
                    </a:cubicBezTo>
                    <a:cubicBezTo>
                      <a:pt x="0" y="0"/>
                      <a:pt x="3" y="5"/>
                      <a:pt x="2" y="2"/>
                    </a:cubicBezTo>
                    <a:cubicBezTo>
                      <a:pt x="4" y="2"/>
                      <a:pt x="5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6" name="Freeform 5293">
                <a:extLst>
                  <a:ext uri="{FF2B5EF4-FFF2-40B4-BE49-F238E27FC236}">
                    <a16:creationId xmlns:a16="http://schemas.microsoft.com/office/drawing/2014/main" id="{4F35FB89-D828-49E3-9A36-257003144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1" y="3827"/>
                <a:ext cx="5" cy="5"/>
              </a:xfrm>
              <a:custGeom>
                <a:avLst/>
                <a:gdLst>
                  <a:gd name="T0" fmla="*/ 5 w 9"/>
                  <a:gd name="T1" fmla="*/ 3 h 8"/>
                  <a:gd name="T2" fmla="*/ 7 w 9"/>
                  <a:gd name="T3" fmla="*/ 8 h 8"/>
                  <a:gd name="T4" fmla="*/ 0 w 9"/>
                  <a:gd name="T5" fmla="*/ 3 h 8"/>
                  <a:gd name="T6" fmla="*/ 4 w 9"/>
                  <a:gd name="T7" fmla="*/ 0 h 8"/>
                  <a:gd name="T8" fmla="*/ 8 w 9"/>
                  <a:gd name="T9" fmla="*/ 2 h 8"/>
                  <a:gd name="T10" fmla="*/ 8 w 9"/>
                  <a:gd name="T11" fmla="*/ 4 h 8"/>
                  <a:gd name="T12" fmla="*/ 7 w 9"/>
                  <a:gd name="T13" fmla="*/ 5 h 8"/>
                  <a:gd name="T14" fmla="*/ 5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3"/>
                    </a:moveTo>
                    <a:cubicBezTo>
                      <a:pt x="4" y="6"/>
                      <a:pt x="9" y="4"/>
                      <a:pt x="7" y="8"/>
                    </a:cubicBezTo>
                    <a:cubicBezTo>
                      <a:pt x="5" y="7"/>
                      <a:pt x="4" y="4"/>
                      <a:pt x="0" y="3"/>
                    </a:cubicBezTo>
                    <a:cubicBezTo>
                      <a:pt x="1" y="2"/>
                      <a:pt x="4" y="4"/>
                      <a:pt x="4" y="0"/>
                    </a:cubicBezTo>
                    <a:cubicBezTo>
                      <a:pt x="5" y="1"/>
                      <a:pt x="6" y="3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4"/>
                      <a:pt x="7" y="4"/>
                      <a:pt x="7" y="5"/>
                    </a:cubicBezTo>
                    <a:cubicBezTo>
                      <a:pt x="5" y="6"/>
                      <a:pt x="7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7" name="Freeform 5294">
                <a:extLst>
                  <a:ext uri="{FF2B5EF4-FFF2-40B4-BE49-F238E27FC236}">
                    <a16:creationId xmlns:a16="http://schemas.microsoft.com/office/drawing/2014/main" id="{7A551DE9-0297-48C7-83B7-E2B2B8026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3828"/>
                <a:ext cx="4" cy="3"/>
              </a:xfrm>
              <a:custGeom>
                <a:avLst/>
                <a:gdLst>
                  <a:gd name="T0" fmla="*/ 6 w 6"/>
                  <a:gd name="T1" fmla="*/ 1 h 5"/>
                  <a:gd name="T2" fmla="*/ 0 w 6"/>
                  <a:gd name="T3" fmla="*/ 3 h 5"/>
                  <a:gd name="T4" fmla="*/ 6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1"/>
                    </a:moveTo>
                    <a:cubicBezTo>
                      <a:pt x="5" y="5"/>
                      <a:pt x="3" y="2"/>
                      <a:pt x="0" y="3"/>
                    </a:cubicBezTo>
                    <a:cubicBezTo>
                      <a:pt x="0" y="1"/>
                      <a:pt x="5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8" name="Freeform 5295">
                <a:extLst>
                  <a:ext uri="{FF2B5EF4-FFF2-40B4-BE49-F238E27FC236}">
                    <a16:creationId xmlns:a16="http://schemas.microsoft.com/office/drawing/2014/main" id="{FCDFBC87-46C1-4E1E-BA9D-F5B3D8BC6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6" y="3828"/>
                <a:ext cx="3" cy="2"/>
              </a:xfrm>
              <a:custGeom>
                <a:avLst/>
                <a:gdLst>
                  <a:gd name="T0" fmla="*/ 7 w 7"/>
                  <a:gd name="T1" fmla="*/ 2 h 4"/>
                  <a:gd name="T2" fmla="*/ 2 w 7"/>
                  <a:gd name="T3" fmla="*/ 4 h 4"/>
                  <a:gd name="T4" fmla="*/ 0 w 7"/>
                  <a:gd name="T5" fmla="*/ 1 h 4"/>
                  <a:gd name="T6" fmla="*/ 7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4"/>
                      <a:pt x="2" y="2"/>
                      <a:pt x="2" y="4"/>
                    </a:cubicBezTo>
                    <a:cubicBezTo>
                      <a:pt x="1" y="4"/>
                      <a:pt x="1" y="2"/>
                      <a:pt x="0" y="1"/>
                    </a:cubicBezTo>
                    <a:cubicBezTo>
                      <a:pt x="1" y="0"/>
                      <a:pt x="5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9" name="Freeform 5296">
                <a:extLst>
                  <a:ext uri="{FF2B5EF4-FFF2-40B4-BE49-F238E27FC236}">
                    <a16:creationId xmlns:a16="http://schemas.microsoft.com/office/drawing/2014/main" id="{6FBA75BA-7AEC-436F-8FE6-288EACDC5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" y="3828"/>
                <a:ext cx="2" cy="2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1 h 4"/>
                  <a:gd name="T4" fmla="*/ 4 w 4"/>
                  <a:gd name="T5" fmla="*/ 2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1" y="3"/>
                      <a:pt x="0" y="3"/>
                      <a:pt x="0" y="1"/>
                    </a:cubicBezTo>
                    <a:cubicBezTo>
                      <a:pt x="3" y="0"/>
                      <a:pt x="2" y="3"/>
                      <a:pt x="4" y="2"/>
                    </a:cubicBezTo>
                    <a:cubicBezTo>
                      <a:pt x="3" y="3"/>
                      <a:pt x="2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0" name="Freeform 5297">
                <a:extLst>
                  <a:ext uri="{FF2B5EF4-FFF2-40B4-BE49-F238E27FC236}">
                    <a16:creationId xmlns:a16="http://schemas.microsoft.com/office/drawing/2014/main" id="{EDAC86B4-2B61-4283-80EE-74665F381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8" y="3827"/>
                <a:ext cx="3" cy="3"/>
              </a:xfrm>
              <a:custGeom>
                <a:avLst/>
                <a:gdLst>
                  <a:gd name="T0" fmla="*/ 0 w 5"/>
                  <a:gd name="T1" fmla="*/ 2 h 5"/>
                  <a:gd name="T2" fmla="*/ 5 w 5"/>
                  <a:gd name="T3" fmla="*/ 4 h 5"/>
                  <a:gd name="T4" fmla="*/ 2 w 5"/>
                  <a:gd name="T5" fmla="*/ 5 h 5"/>
                  <a:gd name="T6" fmla="*/ 0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cubicBezTo>
                      <a:pt x="2" y="4"/>
                      <a:pt x="5" y="0"/>
                      <a:pt x="5" y="4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1" y="5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1" name="Freeform 5298">
                <a:extLst>
                  <a:ext uri="{FF2B5EF4-FFF2-40B4-BE49-F238E27FC236}">
                    <a16:creationId xmlns:a16="http://schemas.microsoft.com/office/drawing/2014/main" id="{19B93A05-ED31-42A6-BB8D-0CB5028C7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3829"/>
                <a:ext cx="10" cy="0"/>
              </a:xfrm>
              <a:custGeom>
                <a:avLst/>
                <a:gdLst>
                  <a:gd name="T0" fmla="*/ 17 w 17"/>
                  <a:gd name="T1" fmla="*/ 0 h 1"/>
                  <a:gd name="T2" fmla="*/ 11 w 17"/>
                  <a:gd name="T3" fmla="*/ 0 h 1"/>
                  <a:gd name="T4" fmla="*/ 17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1" y="1"/>
                      <a:pt x="0" y="0"/>
                      <a:pt x="11" y="0"/>
                    </a:cubicBezTo>
                    <a:cubicBezTo>
                      <a:pt x="13" y="0"/>
                      <a:pt x="15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2" name="Freeform 5299">
                <a:extLst>
                  <a:ext uri="{FF2B5EF4-FFF2-40B4-BE49-F238E27FC236}">
                    <a16:creationId xmlns:a16="http://schemas.microsoft.com/office/drawing/2014/main" id="{AFD1D7DA-5AC0-438C-AEF2-67E40FDC5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0" y="3828"/>
                <a:ext cx="6" cy="1"/>
              </a:xfrm>
              <a:custGeom>
                <a:avLst/>
                <a:gdLst>
                  <a:gd name="T0" fmla="*/ 0 w 9"/>
                  <a:gd name="T1" fmla="*/ 1 h 2"/>
                  <a:gd name="T2" fmla="*/ 9 w 9"/>
                  <a:gd name="T3" fmla="*/ 1 h 2"/>
                  <a:gd name="T4" fmla="*/ 0 w 9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0" y="1"/>
                    </a:moveTo>
                    <a:cubicBezTo>
                      <a:pt x="1" y="0"/>
                      <a:pt x="8" y="0"/>
                      <a:pt x="9" y="1"/>
                    </a:cubicBezTo>
                    <a:cubicBezTo>
                      <a:pt x="5" y="1"/>
                      <a:pt x="4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3" name="Freeform 5300">
                <a:extLst>
                  <a:ext uri="{FF2B5EF4-FFF2-40B4-BE49-F238E27FC236}">
                    <a16:creationId xmlns:a16="http://schemas.microsoft.com/office/drawing/2014/main" id="{21EB5429-10A2-4BBD-986E-88413ED93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3828"/>
                <a:ext cx="5" cy="2"/>
              </a:xfrm>
              <a:custGeom>
                <a:avLst/>
                <a:gdLst>
                  <a:gd name="T0" fmla="*/ 0 w 8"/>
                  <a:gd name="T1" fmla="*/ 1 h 3"/>
                  <a:gd name="T2" fmla="*/ 7 w 8"/>
                  <a:gd name="T3" fmla="*/ 2 h 3"/>
                  <a:gd name="T4" fmla="*/ 0 w 8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1"/>
                    </a:moveTo>
                    <a:cubicBezTo>
                      <a:pt x="1" y="0"/>
                      <a:pt x="8" y="0"/>
                      <a:pt x="7" y="2"/>
                    </a:cubicBezTo>
                    <a:cubicBezTo>
                      <a:pt x="4" y="1"/>
                      <a:pt x="2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4" name="Freeform 5301">
                <a:extLst>
                  <a:ext uri="{FF2B5EF4-FFF2-40B4-BE49-F238E27FC236}">
                    <a16:creationId xmlns:a16="http://schemas.microsoft.com/office/drawing/2014/main" id="{154180FD-63D4-4A13-A863-DCCD621B6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3830"/>
                <a:ext cx="1" cy="2"/>
              </a:xfrm>
              <a:custGeom>
                <a:avLst/>
                <a:gdLst>
                  <a:gd name="T0" fmla="*/ 2 w 3"/>
                  <a:gd name="T1" fmla="*/ 0 h 4"/>
                  <a:gd name="T2" fmla="*/ 2 w 3"/>
                  <a:gd name="T3" fmla="*/ 4 h 4"/>
                  <a:gd name="T4" fmla="*/ 0 w 3"/>
                  <a:gd name="T5" fmla="*/ 4 h 4"/>
                  <a:gd name="T6" fmla="*/ 0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2" y="2"/>
                      <a:pt x="3" y="1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5" name="Freeform 5302">
                <a:extLst>
                  <a:ext uri="{FF2B5EF4-FFF2-40B4-BE49-F238E27FC236}">
                    <a16:creationId xmlns:a16="http://schemas.microsoft.com/office/drawing/2014/main" id="{4D25545B-79F0-4985-97C0-AA6FBAD1F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3830"/>
                <a:ext cx="4" cy="1"/>
              </a:xfrm>
              <a:custGeom>
                <a:avLst/>
                <a:gdLst>
                  <a:gd name="T0" fmla="*/ 0 w 7"/>
                  <a:gd name="T1" fmla="*/ 1 h 2"/>
                  <a:gd name="T2" fmla="*/ 6 w 7"/>
                  <a:gd name="T3" fmla="*/ 2 h 2"/>
                  <a:gd name="T4" fmla="*/ 0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1"/>
                    </a:moveTo>
                    <a:cubicBezTo>
                      <a:pt x="1" y="0"/>
                      <a:pt x="7" y="0"/>
                      <a:pt x="6" y="2"/>
                    </a:cubicBezTo>
                    <a:cubicBezTo>
                      <a:pt x="3" y="2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6" name="Freeform 5303">
                <a:extLst>
                  <a:ext uri="{FF2B5EF4-FFF2-40B4-BE49-F238E27FC236}">
                    <a16:creationId xmlns:a16="http://schemas.microsoft.com/office/drawing/2014/main" id="{72E79F8A-8A35-41E9-B1E7-A6063B70E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3830"/>
                <a:ext cx="1" cy="3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5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3" y="0"/>
                      <a:pt x="3" y="3"/>
                      <a:pt x="3" y="5"/>
                    </a:cubicBezTo>
                    <a:cubicBezTo>
                      <a:pt x="0" y="4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7" name="Freeform 5304">
                <a:extLst>
                  <a:ext uri="{FF2B5EF4-FFF2-40B4-BE49-F238E27FC236}">
                    <a16:creationId xmlns:a16="http://schemas.microsoft.com/office/drawing/2014/main" id="{88E9F09C-7E3D-4894-ACB1-98B7BB94D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3830"/>
                <a:ext cx="7" cy="5"/>
              </a:xfrm>
              <a:custGeom>
                <a:avLst/>
                <a:gdLst>
                  <a:gd name="T0" fmla="*/ 11 w 12"/>
                  <a:gd name="T1" fmla="*/ 0 h 8"/>
                  <a:gd name="T2" fmla="*/ 10 w 12"/>
                  <a:gd name="T3" fmla="*/ 4 h 8"/>
                  <a:gd name="T4" fmla="*/ 3 w 12"/>
                  <a:gd name="T5" fmla="*/ 5 h 8"/>
                  <a:gd name="T6" fmla="*/ 11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11" y="0"/>
                    </a:moveTo>
                    <a:cubicBezTo>
                      <a:pt x="12" y="2"/>
                      <a:pt x="6" y="3"/>
                      <a:pt x="10" y="4"/>
                    </a:cubicBezTo>
                    <a:cubicBezTo>
                      <a:pt x="8" y="8"/>
                      <a:pt x="4" y="0"/>
                      <a:pt x="3" y="5"/>
                    </a:cubicBezTo>
                    <a:cubicBezTo>
                      <a:pt x="0" y="1"/>
                      <a:pt x="8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8" name="Freeform 5305">
                <a:extLst>
                  <a:ext uri="{FF2B5EF4-FFF2-40B4-BE49-F238E27FC236}">
                    <a16:creationId xmlns:a16="http://schemas.microsoft.com/office/drawing/2014/main" id="{7798EA61-48CD-41FA-BB0E-D9BAE650AA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9" y="3830"/>
                <a:ext cx="7" cy="4"/>
              </a:xfrm>
              <a:custGeom>
                <a:avLst/>
                <a:gdLst>
                  <a:gd name="T0" fmla="*/ 10 w 12"/>
                  <a:gd name="T1" fmla="*/ 0 h 6"/>
                  <a:gd name="T2" fmla="*/ 12 w 12"/>
                  <a:gd name="T3" fmla="*/ 3 h 6"/>
                  <a:gd name="T4" fmla="*/ 0 w 12"/>
                  <a:gd name="T5" fmla="*/ 5 h 6"/>
                  <a:gd name="T6" fmla="*/ 10 w 1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">
                    <a:moveTo>
                      <a:pt x="10" y="0"/>
                    </a:moveTo>
                    <a:cubicBezTo>
                      <a:pt x="11" y="1"/>
                      <a:pt x="12" y="2"/>
                      <a:pt x="12" y="3"/>
                    </a:cubicBezTo>
                    <a:cubicBezTo>
                      <a:pt x="7" y="3"/>
                      <a:pt x="3" y="6"/>
                      <a:pt x="0" y="5"/>
                    </a:cubicBezTo>
                    <a:cubicBezTo>
                      <a:pt x="2" y="2"/>
                      <a:pt x="8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9" name="Freeform 5306">
                <a:extLst>
                  <a:ext uri="{FF2B5EF4-FFF2-40B4-BE49-F238E27FC236}">
                    <a16:creationId xmlns:a16="http://schemas.microsoft.com/office/drawing/2014/main" id="{ED7CC633-6698-4909-BAC1-A1171358F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7" y="3831"/>
                <a:ext cx="6" cy="4"/>
              </a:xfrm>
              <a:custGeom>
                <a:avLst/>
                <a:gdLst>
                  <a:gd name="T0" fmla="*/ 3 w 10"/>
                  <a:gd name="T1" fmla="*/ 0 h 6"/>
                  <a:gd name="T2" fmla="*/ 3 w 10"/>
                  <a:gd name="T3" fmla="*/ 3 h 6"/>
                  <a:gd name="T4" fmla="*/ 10 w 10"/>
                  <a:gd name="T5" fmla="*/ 2 h 6"/>
                  <a:gd name="T6" fmla="*/ 8 w 10"/>
                  <a:gd name="T7" fmla="*/ 4 h 6"/>
                  <a:gd name="T8" fmla="*/ 3 w 10"/>
                  <a:gd name="T9" fmla="*/ 6 h 6"/>
                  <a:gd name="T10" fmla="*/ 0 w 10"/>
                  <a:gd name="T11" fmla="*/ 3 h 6"/>
                  <a:gd name="T12" fmla="*/ 3 w 10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3" y="0"/>
                    </a:moveTo>
                    <a:cubicBezTo>
                      <a:pt x="3" y="2"/>
                      <a:pt x="2" y="1"/>
                      <a:pt x="3" y="3"/>
                    </a:cubicBezTo>
                    <a:cubicBezTo>
                      <a:pt x="5" y="1"/>
                      <a:pt x="6" y="2"/>
                      <a:pt x="10" y="2"/>
                    </a:cubicBezTo>
                    <a:cubicBezTo>
                      <a:pt x="9" y="3"/>
                      <a:pt x="8" y="3"/>
                      <a:pt x="8" y="4"/>
                    </a:cubicBezTo>
                    <a:cubicBezTo>
                      <a:pt x="7" y="2"/>
                      <a:pt x="3" y="3"/>
                      <a:pt x="3" y="6"/>
                    </a:cubicBezTo>
                    <a:cubicBezTo>
                      <a:pt x="0" y="5"/>
                      <a:pt x="3" y="3"/>
                      <a:pt x="0" y="3"/>
                    </a:cubicBezTo>
                    <a:cubicBezTo>
                      <a:pt x="1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0" name="Freeform 5307">
                <a:extLst>
                  <a:ext uri="{FF2B5EF4-FFF2-40B4-BE49-F238E27FC236}">
                    <a16:creationId xmlns:a16="http://schemas.microsoft.com/office/drawing/2014/main" id="{C35976F2-9727-49DA-96F7-8A74CA8C2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" y="3831"/>
                <a:ext cx="4" cy="2"/>
              </a:xfrm>
              <a:custGeom>
                <a:avLst/>
                <a:gdLst>
                  <a:gd name="T0" fmla="*/ 6 w 6"/>
                  <a:gd name="T1" fmla="*/ 0 h 3"/>
                  <a:gd name="T2" fmla="*/ 5 w 6"/>
                  <a:gd name="T3" fmla="*/ 2 h 3"/>
                  <a:gd name="T4" fmla="*/ 2 w 6"/>
                  <a:gd name="T5" fmla="*/ 3 h 3"/>
                  <a:gd name="T6" fmla="*/ 6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6" y="0"/>
                      <a:pt x="5" y="1"/>
                      <a:pt x="5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0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1" name="Freeform 5308">
                <a:extLst>
                  <a:ext uri="{FF2B5EF4-FFF2-40B4-BE49-F238E27FC236}">
                    <a16:creationId xmlns:a16="http://schemas.microsoft.com/office/drawing/2014/main" id="{BE770A57-8D1B-4F89-9134-BF6BB5962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3832"/>
                <a:ext cx="3" cy="2"/>
              </a:xfrm>
              <a:custGeom>
                <a:avLst/>
                <a:gdLst>
                  <a:gd name="T0" fmla="*/ 2 w 5"/>
                  <a:gd name="T1" fmla="*/ 0 h 4"/>
                  <a:gd name="T2" fmla="*/ 5 w 5"/>
                  <a:gd name="T3" fmla="*/ 3 h 4"/>
                  <a:gd name="T4" fmla="*/ 0 w 5"/>
                  <a:gd name="T5" fmla="*/ 2 h 4"/>
                  <a:gd name="T6" fmla="*/ 1 w 5"/>
                  <a:gd name="T7" fmla="*/ 2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5" y="1"/>
                      <a:pt x="5" y="3"/>
                    </a:cubicBezTo>
                    <a:cubicBezTo>
                      <a:pt x="4" y="4"/>
                      <a:pt x="0" y="4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2" name="Freeform 5309">
                <a:extLst>
                  <a:ext uri="{FF2B5EF4-FFF2-40B4-BE49-F238E27FC236}">
                    <a16:creationId xmlns:a16="http://schemas.microsoft.com/office/drawing/2014/main" id="{D04D8782-685C-44C5-901B-D34681B06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3832"/>
                <a:ext cx="3" cy="3"/>
              </a:xfrm>
              <a:custGeom>
                <a:avLst/>
                <a:gdLst>
                  <a:gd name="T0" fmla="*/ 3 w 5"/>
                  <a:gd name="T1" fmla="*/ 0 h 5"/>
                  <a:gd name="T2" fmla="*/ 5 w 5"/>
                  <a:gd name="T3" fmla="*/ 1 h 5"/>
                  <a:gd name="T4" fmla="*/ 5 w 5"/>
                  <a:gd name="T5" fmla="*/ 2 h 5"/>
                  <a:gd name="T6" fmla="*/ 0 w 5"/>
                  <a:gd name="T7" fmla="*/ 3 h 5"/>
                  <a:gd name="T8" fmla="*/ 0 w 5"/>
                  <a:gd name="T9" fmla="*/ 5 h 5"/>
                  <a:gd name="T10" fmla="*/ 0 w 5"/>
                  <a:gd name="T11" fmla="*/ 2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4" y="0"/>
                      <a:pt x="4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3" y="2"/>
                      <a:pt x="3" y="4"/>
                      <a:pt x="0" y="3"/>
                    </a:cubicBezTo>
                    <a:cubicBezTo>
                      <a:pt x="1" y="4"/>
                      <a:pt x="1" y="5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2" y="3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3" name="Freeform 5310">
                <a:extLst>
                  <a:ext uri="{FF2B5EF4-FFF2-40B4-BE49-F238E27FC236}">
                    <a16:creationId xmlns:a16="http://schemas.microsoft.com/office/drawing/2014/main" id="{694066CC-E657-4986-B50E-FC2EE868F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" y="3832"/>
                <a:ext cx="2" cy="3"/>
              </a:xfrm>
              <a:custGeom>
                <a:avLst/>
                <a:gdLst>
                  <a:gd name="T0" fmla="*/ 2 w 4"/>
                  <a:gd name="T1" fmla="*/ 0 h 5"/>
                  <a:gd name="T2" fmla="*/ 4 w 4"/>
                  <a:gd name="T3" fmla="*/ 5 h 5"/>
                  <a:gd name="T4" fmla="*/ 0 w 4"/>
                  <a:gd name="T5" fmla="*/ 4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2"/>
                      <a:pt x="3" y="3"/>
                      <a:pt x="4" y="5"/>
                    </a:cubicBezTo>
                    <a:cubicBezTo>
                      <a:pt x="2" y="5"/>
                      <a:pt x="2" y="3"/>
                      <a:pt x="0" y="4"/>
                    </a:cubicBezTo>
                    <a:cubicBezTo>
                      <a:pt x="0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4" name="Freeform 5311">
                <a:extLst>
                  <a:ext uri="{FF2B5EF4-FFF2-40B4-BE49-F238E27FC236}">
                    <a16:creationId xmlns:a16="http://schemas.microsoft.com/office/drawing/2014/main" id="{F03025B6-F324-4058-BCA9-B13E04790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3832"/>
                <a:ext cx="4" cy="3"/>
              </a:xfrm>
              <a:custGeom>
                <a:avLst/>
                <a:gdLst>
                  <a:gd name="T0" fmla="*/ 0 w 6"/>
                  <a:gd name="T1" fmla="*/ 0 h 5"/>
                  <a:gd name="T2" fmla="*/ 5 w 6"/>
                  <a:gd name="T3" fmla="*/ 0 h 5"/>
                  <a:gd name="T4" fmla="*/ 5 w 6"/>
                  <a:gd name="T5" fmla="*/ 3 h 5"/>
                  <a:gd name="T6" fmla="*/ 2 w 6"/>
                  <a:gd name="T7" fmla="*/ 4 h 5"/>
                  <a:gd name="T8" fmla="*/ 0 w 6"/>
                  <a:gd name="T9" fmla="*/ 2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cubicBezTo>
                      <a:pt x="2" y="0"/>
                      <a:pt x="3" y="0"/>
                      <a:pt x="5" y="0"/>
                    </a:cubicBezTo>
                    <a:cubicBezTo>
                      <a:pt x="5" y="2"/>
                      <a:pt x="6" y="2"/>
                      <a:pt x="5" y="3"/>
                    </a:cubicBezTo>
                    <a:cubicBezTo>
                      <a:pt x="4" y="3"/>
                      <a:pt x="4" y="5"/>
                      <a:pt x="2" y="4"/>
                    </a:cubicBezTo>
                    <a:cubicBezTo>
                      <a:pt x="4" y="2"/>
                      <a:pt x="3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5" name="Freeform 5312">
                <a:extLst>
                  <a:ext uri="{FF2B5EF4-FFF2-40B4-BE49-F238E27FC236}">
                    <a16:creationId xmlns:a16="http://schemas.microsoft.com/office/drawing/2014/main" id="{630C5867-CA45-46A5-8999-33294024A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1" y="3831"/>
                <a:ext cx="5" cy="4"/>
              </a:xfrm>
              <a:custGeom>
                <a:avLst/>
                <a:gdLst>
                  <a:gd name="T0" fmla="*/ 9 w 9"/>
                  <a:gd name="T1" fmla="*/ 1 h 6"/>
                  <a:gd name="T2" fmla="*/ 2 w 9"/>
                  <a:gd name="T3" fmla="*/ 3 h 6"/>
                  <a:gd name="T4" fmla="*/ 9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8" y="6"/>
                      <a:pt x="3" y="2"/>
                      <a:pt x="2" y="3"/>
                    </a:cubicBezTo>
                    <a:cubicBezTo>
                      <a:pt x="0" y="0"/>
                      <a:pt x="7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6" name="Freeform 5313">
                <a:extLst>
                  <a:ext uri="{FF2B5EF4-FFF2-40B4-BE49-F238E27FC236}">
                    <a16:creationId xmlns:a16="http://schemas.microsoft.com/office/drawing/2014/main" id="{65EEB243-065E-4A6F-94F5-E5A384DC3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3833"/>
                <a:ext cx="5" cy="2"/>
              </a:xfrm>
              <a:custGeom>
                <a:avLst/>
                <a:gdLst>
                  <a:gd name="T0" fmla="*/ 9 w 9"/>
                  <a:gd name="T1" fmla="*/ 1 h 4"/>
                  <a:gd name="T2" fmla="*/ 8 w 9"/>
                  <a:gd name="T3" fmla="*/ 4 h 4"/>
                  <a:gd name="T4" fmla="*/ 5 w 9"/>
                  <a:gd name="T5" fmla="*/ 1 h 4"/>
                  <a:gd name="T6" fmla="*/ 2 w 9"/>
                  <a:gd name="T7" fmla="*/ 3 h 4"/>
                  <a:gd name="T8" fmla="*/ 9 w 9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9" y="3"/>
                      <a:pt x="9" y="3"/>
                      <a:pt x="8" y="4"/>
                    </a:cubicBezTo>
                    <a:cubicBezTo>
                      <a:pt x="7" y="3"/>
                      <a:pt x="6" y="2"/>
                      <a:pt x="5" y="1"/>
                    </a:cubicBezTo>
                    <a:cubicBezTo>
                      <a:pt x="4" y="3"/>
                      <a:pt x="4" y="2"/>
                      <a:pt x="2" y="3"/>
                    </a:cubicBezTo>
                    <a:cubicBezTo>
                      <a:pt x="0" y="0"/>
                      <a:pt x="6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7" name="Freeform 5314">
                <a:extLst>
                  <a:ext uri="{FF2B5EF4-FFF2-40B4-BE49-F238E27FC236}">
                    <a16:creationId xmlns:a16="http://schemas.microsoft.com/office/drawing/2014/main" id="{ECA5186A-2217-4CF7-8CAD-10A39F5DF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9" y="3833"/>
                <a:ext cx="5" cy="4"/>
              </a:xfrm>
              <a:custGeom>
                <a:avLst/>
                <a:gdLst>
                  <a:gd name="T0" fmla="*/ 6 w 8"/>
                  <a:gd name="T1" fmla="*/ 1 h 7"/>
                  <a:gd name="T2" fmla="*/ 8 w 8"/>
                  <a:gd name="T3" fmla="*/ 4 h 7"/>
                  <a:gd name="T4" fmla="*/ 0 w 8"/>
                  <a:gd name="T5" fmla="*/ 2 h 7"/>
                  <a:gd name="T6" fmla="*/ 6 w 8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6" y="1"/>
                    </a:moveTo>
                    <a:cubicBezTo>
                      <a:pt x="2" y="1"/>
                      <a:pt x="5" y="5"/>
                      <a:pt x="8" y="4"/>
                    </a:cubicBezTo>
                    <a:cubicBezTo>
                      <a:pt x="6" y="7"/>
                      <a:pt x="2" y="3"/>
                      <a:pt x="0" y="2"/>
                    </a:cubicBezTo>
                    <a:cubicBezTo>
                      <a:pt x="0" y="1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8" name="Freeform 5315">
                <a:extLst>
                  <a:ext uri="{FF2B5EF4-FFF2-40B4-BE49-F238E27FC236}">
                    <a16:creationId xmlns:a16="http://schemas.microsoft.com/office/drawing/2014/main" id="{D393185B-4ACB-403A-BC4D-CF476919C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" y="3833"/>
                <a:ext cx="3" cy="1"/>
              </a:xfrm>
              <a:custGeom>
                <a:avLst/>
                <a:gdLst>
                  <a:gd name="T0" fmla="*/ 1 w 4"/>
                  <a:gd name="T1" fmla="*/ 3 h 3"/>
                  <a:gd name="T2" fmla="*/ 2 w 4"/>
                  <a:gd name="T3" fmla="*/ 2 h 3"/>
                  <a:gd name="T4" fmla="*/ 0 w 4"/>
                  <a:gd name="T5" fmla="*/ 1 h 3"/>
                  <a:gd name="T6" fmla="*/ 3 w 4"/>
                  <a:gd name="T7" fmla="*/ 0 h 3"/>
                  <a:gd name="T8" fmla="*/ 1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1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4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9" name="Freeform 5316">
                <a:extLst>
                  <a:ext uri="{FF2B5EF4-FFF2-40B4-BE49-F238E27FC236}">
                    <a16:creationId xmlns:a16="http://schemas.microsoft.com/office/drawing/2014/main" id="{0EAED6A0-57FE-4CB7-84C0-931FE0E1F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3832"/>
                <a:ext cx="3" cy="3"/>
              </a:xfrm>
              <a:custGeom>
                <a:avLst/>
                <a:gdLst>
                  <a:gd name="T0" fmla="*/ 5 w 5"/>
                  <a:gd name="T1" fmla="*/ 3 h 5"/>
                  <a:gd name="T2" fmla="*/ 0 w 5"/>
                  <a:gd name="T3" fmla="*/ 2 h 5"/>
                  <a:gd name="T4" fmla="*/ 5 w 5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3" y="5"/>
                      <a:pt x="2" y="2"/>
                      <a:pt x="0" y="2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0" name="Freeform 5317">
                <a:extLst>
                  <a:ext uri="{FF2B5EF4-FFF2-40B4-BE49-F238E27FC236}">
                    <a16:creationId xmlns:a16="http://schemas.microsoft.com/office/drawing/2014/main" id="{32EBE08A-5C40-4075-B056-A9037F9CC4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3833"/>
                <a:ext cx="3" cy="3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4 h 5"/>
                  <a:gd name="T4" fmla="*/ 4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5" y="4"/>
                      <a:pt x="1" y="5"/>
                      <a:pt x="0" y="4"/>
                    </a:cubicBezTo>
                    <a:cubicBezTo>
                      <a:pt x="1" y="2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1" name="Freeform 5318">
                <a:extLst>
                  <a:ext uri="{FF2B5EF4-FFF2-40B4-BE49-F238E27FC236}">
                    <a16:creationId xmlns:a16="http://schemas.microsoft.com/office/drawing/2014/main" id="{E97E3BA7-DBB9-42B1-A532-6CA79CA02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3835"/>
                <a:ext cx="3" cy="4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4 h 7"/>
                  <a:gd name="T4" fmla="*/ 2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5" y="0"/>
                      <a:pt x="4" y="7"/>
                      <a:pt x="0" y="4"/>
                    </a:cubicBezTo>
                    <a:cubicBezTo>
                      <a:pt x="3" y="3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2" name="Freeform 5319">
                <a:extLst>
                  <a:ext uri="{FF2B5EF4-FFF2-40B4-BE49-F238E27FC236}">
                    <a16:creationId xmlns:a16="http://schemas.microsoft.com/office/drawing/2014/main" id="{B3AD937B-92C5-4049-AC37-BB0AC7105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7" y="3835"/>
                <a:ext cx="2" cy="2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4 h 4"/>
                  <a:gd name="T4" fmla="*/ 4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2"/>
                      <a:pt x="3" y="3"/>
                      <a:pt x="3" y="4"/>
                    </a:cubicBezTo>
                    <a:cubicBezTo>
                      <a:pt x="0" y="3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3" name="Freeform 5320">
                <a:extLst>
                  <a:ext uri="{FF2B5EF4-FFF2-40B4-BE49-F238E27FC236}">
                    <a16:creationId xmlns:a16="http://schemas.microsoft.com/office/drawing/2014/main" id="{B0A5E6FF-A6A9-4706-A253-5021527F7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" y="3835"/>
                <a:ext cx="2" cy="2"/>
              </a:xfrm>
              <a:custGeom>
                <a:avLst/>
                <a:gdLst>
                  <a:gd name="T0" fmla="*/ 3 w 5"/>
                  <a:gd name="T1" fmla="*/ 0 h 3"/>
                  <a:gd name="T2" fmla="*/ 5 w 5"/>
                  <a:gd name="T3" fmla="*/ 1 h 3"/>
                  <a:gd name="T4" fmla="*/ 5 w 5"/>
                  <a:gd name="T5" fmla="*/ 2 h 3"/>
                  <a:gd name="T6" fmla="*/ 1 w 5"/>
                  <a:gd name="T7" fmla="*/ 1 h 3"/>
                  <a:gd name="T8" fmla="*/ 2 w 5"/>
                  <a:gd name="T9" fmla="*/ 2 h 3"/>
                  <a:gd name="T10" fmla="*/ 3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4" y="0"/>
                      <a:pt x="4" y="0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3" y="2"/>
                      <a:pt x="0" y="3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4" name="Freeform 5321">
                <a:extLst>
                  <a:ext uri="{FF2B5EF4-FFF2-40B4-BE49-F238E27FC236}">
                    <a16:creationId xmlns:a16="http://schemas.microsoft.com/office/drawing/2014/main" id="{6E67E41B-4AFF-40D0-91D7-803089B0A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3834"/>
                <a:ext cx="4" cy="4"/>
              </a:xfrm>
              <a:custGeom>
                <a:avLst/>
                <a:gdLst>
                  <a:gd name="T0" fmla="*/ 8 w 8"/>
                  <a:gd name="T1" fmla="*/ 5 h 7"/>
                  <a:gd name="T2" fmla="*/ 1 w 8"/>
                  <a:gd name="T3" fmla="*/ 7 h 7"/>
                  <a:gd name="T4" fmla="*/ 0 w 8"/>
                  <a:gd name="T5" fmla="*/ 4 h 7"/>
                  <a:gd name="T6" fmla="*/ 8 w 8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8" y="5"/>
                    </a:moveTo>
                    <a:cubicBezTo>
                      <a:pt x="4" y="4"/>
                      <a:pt x="3" y="4"/>
                      <a:pt x="1" y="7"/>
                    </a:cubicBezTo>
                    <a:cubicBezTo>
                      <a:pt x="3" y="5"/>
                      <a:pt x="0" y="6"/>
                      <a:pt x="0" y="4"/>
                    </a:cubicBezTo>
                    <a:cubicBezTo>
                      <a:pt x="3" y="5"/>
                      <a:pt x="8" y="0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5" name="Freeform 5322">
                <a:extLst>
                  <a:ext uri="{FF2B5EF4-FFF2-40B4-BE49-F238E27FC236}">
                    <a16:creationId xmlns:a16="http://schemas.microsoft.com/office/drawing/2014/main" id="{708760E8-A7AA-4921-AD7F-60F326254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" y="3836"/>
                <a:ext cx="2" cy="2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2" y="4"/>
                      <a:pt x="2" y="4"/>
                    </a:cubicBezTo>
                    <a:cubicBezTo>
                      <a:pt x="0" y="4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6" name="Freeform 5323">
                <a:extLst>
                  <a:ext uri="{FF2B5EF4-FFF2-40B4-BE49-F238E27FC236}">
                    <a16:creationId xmlns:a16="http://schemas.microsoft.com/office/drawing/2014/main" id="{E0B94A74-1216-420E-8DE5-20041969C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9" y="3837"/>
                <a:ext cx="3" cy="1"/>
              </a:xfrm>
              <a:custGeom>
                <a:avLst/>
                <a:gdLst>
                  <a:gd name="T0" fmla="*/ 1 w 5"/>
                  <a:gd name="T1" fmla="*/ 0 h 2"/>
                  <a:gd name="T2" fmla="*/ 4 w 5"/>
                  <a:gd name="T3" fmla="*/ 0 h 2"/>
                  <a:gd name="T4" fmla="*/ 0 w 5"/>
                  <a:gd name="T5" fmla="*/ 2 h 2"/>
                  <a:gd name="T6" fmla="*/ 1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3" y="2"/>
                      <a:pt x="2" y="0"/>
                      <a:pt x="4" y="0"/>
                    </a:cubicBezTo>
                    <a:cubicBezTo>
                      <a:pt x="5" y="2"/>
                      <a:pt x="2" y="2"/>
                      <a:pt x="0" y="2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7" name="Freeform 5324">
                <a:extLst>
                  <a:ext uri="{FF2B5EF4-FFF2-40B4-BE49-F238E27FC236}">
                    <a16:creationId xmlns:a16="http://schemas.microsoft.com/office/drawing/2014/main" id="{3AE521BD-F1A8-432C-9356-4848A83DC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3837"/>
                <a:ext cx="13" cy="1"/>
              </a:xfrm>
              <a:custGeom>
                <a:avLst/>
                <a:gdLst>
                  <a:gd name="T0" fmla="*/ 23 w 23"/>
                  <a:gd name="T1" fmla="*/ 0 h 2"/>
                  <a:gd name="T2" fmla="*/ 16 w 23"/>
                  <a:gd name="T3" fmla="*/ 2 h 2"/>
                  <a:gd name="T4" fmla="*/ 7 w 23"/>
                  <a:gd name="T5" fmla="*/ 1 h 2"/>
                  <a:gd name="T6" fmla="*/ 6 w 23"/>
                  <a:gd name="T7" fmla="*/ 0 h 2"/>
                  <a:gd name="T8" fmla="*/ 23 w 2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">
                    <a:moveTo>
                      <a:pt x="23" y="0"/>
                    </a:moveTo>
                    <a:cubicBezTo>
                      <a:pt x="22" y="2"/>
                      <a:pt x="17" y="0"/>
                      <a:pt x="16" y="2"/>
                    </a:cubicBezTo>
                    <a:cubicBezTo>
                      <a:pt x="15" y="1"/>
                      <a:pt x="9" y="1"/>
                      <a:pt x="7" y="1"/>
                    </a:cubicBezTo>
                    <a:cubicBezTo>
                      <a:pt x="9" y="1"/>
                      <a:pt x="0" y="1"/>
                      <a:pt x="6" y="0"/>
                    </a:cubicBezTo>
                    <a:cubicBezTo>
                      <a:pt x="8" y="0"/>
                      <a:pt x="20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8" name="Freeform 5325">
                <a:extLst>
                  <a:ext uri="{FF2B5EF4-FFF2-40B4-BE49-F238E27FC236}">
                    <a16:creationId xmlns:a16="http://schemas.microsoft.com/office/drawing/2014/main" id="{BB5C5253-B7AB-41FC-B253-9C468E1EE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" y="3836"/>
                <a:ext cx="6" cy="2"/>
              </a:xfrm>
              <a:custGeom>
                <a:avLst/>
                <a:gdLst>
                  <a:gd name="T0" fmla="*/ 0 w 10"/>
                  <a:gd name="T1" fmla="*/ 2 h 3"/>
                  <a:gd name="T2" fmla="*/ 10 w 10"/>
                  <a:gd name="T3" fmla="*/ 1 h 3"/>
                  <a:gd name="T4" fmla="*/ 0 w 10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0" y="2"/>
                    </a:moveTo>
                    <a:cubicBezTo>
                      <a:pt x="2" y="0"/>
                      <a:pt x="7" y="2"/>
                      <a:pt x="10" y="1"/>
                    </a:cubicBezTo>
                    <a:cubicBezTo>
                      <a:pt x="7" y="3"/>
                      <a:pt x="4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9" name="Freeform 5326">
                <a:extLst>
                  <a:ext uri="{FF2B5EF4-FFF2-40B4-BE49-F238E27FC236}">
                    <a16:creationId xmlns:a16="http://schemas.microsoft.com/office/drawing/2014/main" id="{71FC210C-564E-4F04-87C2-F08E6F2037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3836"/>
                <a:ext cx="9" cy="2"/>
              </a:xfrm>
              <a:custGeom>
                <a:avLst/>
                <a:gdLst>
                  <a:gd name="T0" fmla="*/ 0 w 17"/>
                  <a:gd name="T1" fmla="*/ 2 h 3"/>
                  <a:gd name="T2" fmla="*/ 8 w 17"/>
                  <a:gd name="T3" fmla="*/ 2 h 3"/>
                  <a:gd name="T4" fmla="*/ 0 w 17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0" y="2"/>
                    </a:moveTo>
                    <a:cubicBezTo>
                      <a:pt x="2" y="0"/>
                      <a:pt x="17" y="2"/>
                      <a:pt x="8" y="2"/>
                    </a:cubicBezTo>
                    <a:cubicBezTo>
                      <a:pt x="4" y="3"/>
                      <a:pt x="4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0" name="Freeform 5327">
                <a:extLst>
                  <a:ext uri="{FF2B5EF4-FFF2-40B4-BE49-F238E27FC236}">
                    <a16:creationId xmlns:a16="http://schemas.microsoft.com/office/drawing/2014/main" id="{268D25D9-853E-457E-81C8-20F60E617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4" y="3836"/>
                <a:ext cx="8" cy="2"/>
              </a:xfrm>
              <a:custGeom>
                <a:avLst/>
                <a:gdLst>
                  <a:gd name="T0" fmla="*/ 0 w 15"/>
                  <a:gd name="T1" fmla="*/ 2 h 3"/>
                  <a:gd name="T2" fmla="*/ 15 w 15"/>
                  <a:gd name="T3" fmla="*/ 1 h 3"/>
                  <a:gd name="T4" fmla="*/ 0 w 1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0" y="2"/>
                    </a:moveTo>
                    <a:cubicBezTo>
                      <a:pt x="3" y="0"/>
                      <a:pt x="10" y="2"/>
                      <a:pt x="15" y="1"/>
                    </a:cubicBezTo>
                    <a:cubicBezTo>
                      <a:pt x="11" y="3"/>
                      <a:pt x="5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1" name="Freeform 5328">
                <a:extLst>
                  <a:ext uri="{FF2B5EF4-FFF2-40B4-BE49-F238E27FC236}">
                    <a16:creationId xmlns:a16="http://schemas.microsoft.com/office/drawing/2014/main" id="{1166171F-D0A5-46A6-B3A4-3161F7BEE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5" y="3837"/>
                <a:ext cx="2" cy="3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5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3" y="1"/>
                      <a:pt x="1" y="3"/>
                      <a:pt x="3" y="5"/>
                    </a:cubicBezTo>
                    <a:cubicBezTo>
                      <a:pt x="0" y="5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2" name="Freeform 5329">
                <a:extLst>
                  <a:ext uri="{FF2B5EF4-FFF2-40B4-BE49-F238E27FC236}">
                    <a16:creationId xmlns:a16="http://schemas.microsoft.com/office/drawing/2014/main" id="{323BA437-51AC-4E21-A0DD-FA5EEC7C0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" y="3837"/>
                <a:ext cx="2" cy="3"/>
              </a:xfrm>
              <a:custGeom>
                <a:avLst/>
                <a:gdLst>
                  <a:gd name="T0" fmla="*/ 4 w 4"/>
                  <a:gd name="T1" fmla="*/ 2 h 6"/>
                  <a:gd name="T2" fmla="*/ 4 w 4"/>
                  <a:gd name="T3" fmla="*/ 4 h 6"/>
                  <a:gd name="T4" fmla="*/ 1 w 4"/>
                  <a:gd name="T5" fmla="*/ 6 h 6"/>
                  <a:gd name="T6" fmla="*/ 0 w 4"/>
                  <a:gd name="T7" fmla="*/ 3 h 6"/>
                  <a:gd name="T8" fmla="*/ 4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4"/>
                      <a:pt x="4" y="4"/>
                    </a:cubicBezTo>
                    <a:cubicBezTo>
                      <a:pt x="3" y="5"/>
                      <a:pt x="3" y="6"/>
                      <a:pt x="1" y="6"/>
                    </a:cubicBezTo>
                    <a:cubicBezTo>
                      <a:pt x="2" y="5"/>
                      <a:pt x="3" y="2"/>
                      <a:pt x="0" y="3"/>
                    </a:cubicBezTo>
                    <a:cubicBezTo>
                      <a:pt x="1" y="0"/>
                      <a:pt x="1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3" name="Freeform 5330">
                <a:extLst>
                  <a:ext uri="{FF2B5EF4-FFF2-40B4-BE49-F238E27FC236}">
                    <a16:creationId xmlns:a16="http://schemas.microsoft.com/office/drawing/2014/main" id="{C759E172-1D83-456C-A56A-A3E3E6B902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836"/>
                <a:ext cx="4" cy="4"/>
              </a:xfrm>
              <a:custGeom>
                <a:avLst/>
                <a:gdLst>
                  <a:gd name="T0" fmla="*/ 7 w 7"/>
                  <a:gd name="T1" fmla="*/ 4 h 7"/>
                  <a:gd name="T2" fmla="*/ 6 w 7"/>
                  <a:gd name="T3" fmla="*/ 6 h 7"/>
                  <a:gd name="T4" fmla="*/ 5 w 7"/>
                  <a:gd name="T5" fmla="*/ 6 h 7"/>
                  <a:gd name="T6" fmla="*/ 1 w 7"/>
                  <a:gd name="T7" fmla="*/ 4 h 7"/>
                  <a:gd name="T8" fmla="*/ 7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6" y="5"/>
                      <a:pt x="7" y="6"/>
                      <a:pt x="6" y="6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2" y="2"/>
                      <a:pt x="1" y="4"/>
                    </a:cubicBezTo>
                    <a:cubicBezTo>
                      <a:pt x="0" y="0"/>
                      <a:pt x="5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4" name="Freeform 5331">
                <a:extLst>
                  <a:ext uri="{FF2B5EF4-FFF2-40B4-BE49-F238E27FC236}">
                    <a16:creationId xmlns:a16="http://schemas.microsoft.com/office/drawing/2014/main" id="{5B8E2F0E-DA53-494C-89A5-5D56A6CD59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8" y="3838"/>
                <a:ext cx="3" cy="4"/>
              </a:xfrm>
              <a:custGeom>
                <a:avLst/>
                <a:gdLst>
                  <a:gd name="T0" fmla="*/ 4 w 5"/>
                  <a:gd name="T1" fmla="*/ 0 h 8"/>
                  <a:gd name="T2" fmla="*/ 3 w 5"/>
                  <a:gd name="T3" fmla="*/ 1 h 8"/>
                  <a:gd name="T4" fmla="*/ 0 w 5"/>
                  <a:gd name="T5" fmla="*/ 8 h 8"/>
                  <a:gd name="T6" fmla="*/ 4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5" y="1"/>
                      <a:pt x="4" y="1"/>
                      <a:pt x="3" y="1"/>
                    </a:cubicBezTo>
                    <a:cubicBezTo>
                      <a:pt x="4" y="4"/>
                      <a:pt x="3" y="7"/>
                      <a:pt x="0" y="8"/>
                    </a:cubicBezTo>
                    <a:cubicBezTo>
                      <a:pt x="2" y="6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5" name="Freeform 5332">
                <a:extLst>
                  <a:ext uri="{FF2B5EF4-FFF2-40B4-BE49-F238E27FC236}">
                    <a16:creationId xmlns:a16="http://schemas.microsoft.com/office/drawing/2014/main" id="{7B57BA8E-4639-46F4-A1B9-B5FA2A239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" y="3838"/>
                <a:ext cx="2" cy="2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3 h 4"/>
                  <a:gd name="T4" fmla="*/ 1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3" y="0"/>
                      <a:pt x="3" y="2"/>
                      <a:pt x="4" y="3"/>
                    </a:cubicBezTo>
                    <a:cubicBezTo>
                      <a:pt x="3" y="4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6" name="Freeform 5333">
                <a:extLst>
                  <a:ext uri="{FF2B5EF4-FFF2-40B4-BE49-F238E27FC236}">
                    <a16:creationId xmlns:a16="http://schemas.microsoft.com/office/drawing/2014/main" id="{E1307753-BE9A-41C8-BB71-C95F00DC5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2" y="3837"/>
                <a:ext cx="4" cy="4"/>
              </a:xfrm>
              <a:custGeom>
                <a:avLst/>
                <a:gdLst>
                  <a:gd name="T0" fmla="*/ 4 w 7"/>
                  <a:gd name="T1" fmla="*/ 2 h 7"/>
                  <a:gd name="T2" fmla="*/ 6 w 7"/>
                  <a:gd name="T3" fmla="*/ 4 h 7"/>
                  <a:gd name="T4" fmla="*/ 0 w 7"/>
                  <a:gd name="T5" fmla="*/ 4 h 7"/>
                  <a:gd name="T6" fmla="*/ 4 w 7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4" y="2"/>
                    </a:moveTo>
                    <a:cubicBezTo>
                      <a:pt x="5" y="2"/>
                      <a:pt x="7" y="3"/>
                      <a:pt x="6" y="4"/>
                    </a:cubicBezTo>
                    <a:cubicBezTo>
                      <a:pt x="4" y="7"/>
                      <a:pt x="3" y="3"/>
                      <a:pt x="0" y="4"/>
                    </a:cubicBezTo>
                    <a:cubicBezTo>
                      <a:pt x="0" y="0"/>
                      <a:pt x="4" y="5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7" name="Freeform 5334">
                <a:extLst>
                  <a:ext uri="{FF2B5EF4-FFF2-40B4-BE49-F238E27FC236}">
                    <a16:creationId xmlns:a16="http://schemas.microsoft.com/office/drawing/2014/main" id="{3A1FA763-0819-4C44-B195-570F8A851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2" y="3838"/>
                <a:ext cx="6" cy="4"/>
              </a:xfrm>
              <a:custGeom>
                <a:avLst/>
                <a:gdLst>
                  <a:gd name="T0" fmla="*/ 5 w 10"/>
                  <a:gd name="T1" fmla="*/ 0 h 6"/>
                  <a:gd name="T2" fmla="*/ 0 w 10"/>
                  <a:gd name="T3" fmla="*/ 2 h 6"/>
                  <a:gd name="T4" fmla="*/ 5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5" y="0"/>
                    </a:moveTo>
                    <a:cubicBezTo>
                      <a:pt x="10" y="1"/>
                      <a:pt x="0" y="6"/>
                      <a:pt x="0" y="2"/>
                    </a:cubicBezTo>
                    <a:cubicBezTo>
                      <a:pt x="1" y="3"/>
                      <a:pt x="6" y="3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8" name="Freeform 5335">
                <a:extLst>
                  <a:ext uri="{FF2B5EF4-FFF2-40B4-BE49-F238E27FC236}">
                    <a16:creationId xmlns:a16="http://schemas.microsoft.com/office/drawing/2014/main" id="{5F3E44DB-01C4-47CC-AFFB-DE74E4F5E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3839"/>
                <a:ext cx="1" cy="1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9" name="Freeform 5336">
                <a:extLst>
                  <a:ext uri="{FF2B5EF4-FFF2-40B4-BE49-F238E27FC236}">
                    <a16:creationId xmlns:a16="http://schemas.microsoft.com/office/drawing/2014/main" id="{68C8667D-6BCD-47FE-B402-638DB7014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3839"/>
                <a:ext cx="3" cy="2"/>
              </a:xfrm>
              <a:custGeom>
                <a:avLst/>
                <a:gdLst>
                  <a:gd name="T0" fmla="*/ 2 w 6"/>
                  <a:gd name="T1" fmla="*/ 0 h 4"/>
                  <a:gd name="T2" fmla="*/ 4 w 6"/>
                  <a:gd name="T3" fmla="*/ 0 h 4"/>
                  <a:gd name="T4" fmla="*/ 6 w 6"/>
                  <a:gd name="T5" fmla="*/ 1 h 4"/>
                  <a:gd name="T6" fmla="*/ 0 w 6"/>
                  <a:gd name="T7" fmla="*/ 1 h 4"/>
                  <a:gd name="T8" fmla="*/ 2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3" y="0"/>
                      <a:pt x="4" y="3"/>
                      <a:pt x="4" y="0"/>
                    </a:cubicBezTo>
                    <a:cubicBezTo>
                      <a:pt x="5" y="0"/>
                      <a:pt x="5" y="2"/>
                      <a:pt x="6" y="1"/>
                    </a:cubicBezTo>
                    <a:cubicBezTo>
                      <a:pt x="5" y="4"/>
                      <a:pt x="2" y="1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0" name="Freeform 5337">
                <a:extLst>
                  <a:ext uri="{FF2B5EF4-FFF2-40B4-BE49-F238E27FC236}">
                    <a16:creationId xmlns:a16="http://schemas.microsoft.com/office/drawing/2014/main" id="{BBBCBE32-B5C1-4000-A7E9-31E4E9CCF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4" y="3839"/>
                <a:ext cx="3" cy="3"/>
              </a:xfrm>
              <a:custGeom>
                <a:avLst/>
                <a:gdLst>
                  <a:gd name="T0" fmla="*/ 0 w 5"/>
                  <a:gd name="T1" fmla="*/ 2 h 5"/>
                  <a:gd name="T2" fmla="*/ 5 w 5"/>
                  <a:gd name="T3" fmla="*/ 1 h 5"/>
                  <a:gd name="T4" fmla="*/ 0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cubicBezTo>
                      <a:pt x="1" y="0"/>
                      <a:pt x="3" y="3"/>
                      <a:pt x="5" y="1"/>
                    </a:cubicBezTo>
                    <a:cubicBezTo>
                      <a:pt x="5" y="5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1" name="Freeform 5338">
                <a:extLst>
                  <a:ext uri="{FF2B5EF4-FFF2-40B4-BE49-F238E27FC236}">
                    <a16:creationId xmlns:a16="http://schemas.microsoft.com/office/drawing/2014/main" id="{DD894B5D-61CE-4A4E-8F57-3551F5F81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3841"/>
                <a:ext cx="1" cy="2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0 h 4"/>
                  <a:gd name="T4" fmla="*/ 0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2"/>
                      <a:pt x="2" y="4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2" name="Freeform 5339">
                <a:extLst>
                  <a:ext uri="{FF2B5EF4-FFF2-40B4-BE49-F238E27FC236}">
                    <a16:creationId xmlns:a16="http://schemas.microsoft.com/office/drawing/2014/main" id="{8C34C619-8D46-4447-B3B1-4289C2319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3" y="3841"/>
                <a:ext cx="3" cy="1"/>
              </a:xfrm>
              <a:custGeom>
                <a:avLst/>
                <a:gdLst>
                  <a:gd name="T0" fmla="*/ 4 w 5"/>
                  <a:gd name="T1" fmla="*/ 1 h 3"/>
                  <a:gd name="T2" fmla="*/ 0 w 5"/>
                  <a:gd name="T3" fmla="*/ 3 h 3"/>
                  <a:gd name="T4" fmla="*/ 4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3"/>
                      <a:pt x="0" y="3"/>
                      <a:pt x="0" y="3"/>
                    </a:cubicBezTo>
                    <a:cubicBezTo>
                      <a:pt x="0" y="0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3" name="Freeform 5340">
                <a:extLst>
                  <a:ext uri="{FF2B5EF4-FFF2-40B4-BE49-F238E27FC236}">
                    <a16:creationId xmlns:a16="http://schemas.microsoft.com/office/drawing/2014/main" id="{0FA1B266-EA12-497D-8205-4953C0421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3841"/>
                <a:ext cx="3" cy="4"/>
              </a:xfrm>
              <a:custGeom>
                <a:avLst/>
                <a:gdLst>
                  <a:gd name="T0" fmla="*/ 1 w 7"/>
                  <a:gd name="T1" fmla="*/ 0 h 6"/>
                  <a:gd name="T2" fmla="*/ 3 w 7"/>
                  <a:gd name="T3" fmla="*/ 1 h 6"/>
                  <a:gd name="T4" fmla="*/ 0 w 7"/>
                  <a:gd name="T5" fmla="*/ 3 h 6"/>
                  <a:gd name="T6" fmla="*/ 1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cubicBezTo>
                      <a:pt x="2" y="1"/>
                      <a:pt x="3" y="5"/>
                      <a:pt x="3" y="1"/>
                    </a:cubicBezTo>
                    <a:cubicBezTo>
                      <a:pt x="7" y="2"/>
                      <a:pt x="2" y="6"/>
                      <a:pt x="0" y="3"/>
                    </a:cubicBezTo>
                    <a:cubicBezTo>
                      <a:pt x="0" y="2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4" name="Freeform 5341">
                <a:extLst>
                  <a:ext uri="{FF2B5EF4-FFF2-40B4-BE49-F238E27FC236}">
                    <a16:creationId xmlns:a16="http://schemas.microsoft.com/office/drawing/2014/main" id="{4AD05AE8-185B-443F-A326-54FAF124D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3842"/>
                <a:ext cx="4" cy="4"/>
              </a:xfrm>
              <a:custGeom>
                <a:avLst/>
                <a:gdLst>
                  <a:gd name="T0" fmla="*/ 0 w 6"/>
                  <a:gd name="T1" fmla="*/ 5 h 7"/>
                  <a:gd name="T2" fmla="*/ 4 w 6"/>
                  <a:gd name="T3" fmla="*/ 2 h 7"/>
                  <a:gd name="T4" fmla="*/ 3 w 6"/>
                  <a:gd name="T5" fmla="*/ 2 h 7"/>
                  <a:gd name="T6" fmla="*/ 0 w 6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5"/>
                    </a:moveTo>
                    <a:cubicBezTo>
                      <a:pt x="0" y="3"/>
                      <a:pt x="2" y="3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6" y="0"/>
                      <a:pt x="3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5" name="Freeform 5342">
                <a:extLst>
                  <a:ext uri="{FF2B5EF4-FFF2-40B4-BE49-F238E27FC236}">
                    <a16:creationId xmlns:a16="http://schemas.microsoft.com/office/drawing/2014/main" id="{DE4BFDF3-5393-48FD-A535-A9392250B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3843"/>
                <a:ext cx="2" cy="2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3 h 3"/>
                  <a:gd name="T4" fmla="*/ 1 w 4"/>
                  <a:gd name="T5" fmla="*/ 3 h 3"/>
                  <a:gd name="T6" fmla="*/ 0 w 4"/>
                  <a:gd name="T7" fmla="*/ 2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6" name="Freeform 5343">
                <a:extLst>
                  <a:ext uri="{FF2B5EF4-FFF2-40B4-BE49-F238E27FC236}">
                    <a16:creationId xmlns:a16="http://schemas.microsoft.com/office/drawing/2014/main" id="{6652DE08-F22E-4DCF-AF10-3D2402ACB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3843"/>
                <a:ext cx="1" cy="2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7" name="Freeform 5344">
                <a:extLst>
                  <a:ext uri="{FF2B5EF4-FFF2-40B4-BE49-F238E27FC236}">
                    <a16:creationId xmlns:a16="http://schemas.microsoft.com/office/drawing/2014/main" id="{9C2D81CA-FBFB-4BB7-A45E-960681FA81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" y="3843"/>
                <a:ext cx="2" cy="4"/>
              </a:xfrm>
              <a:custGeom>
                <a:avLst/>
                <a:gdLst>
                  <a:gd name="T0" fmla="*/ 3 w 4"/>
                  <a:gd name="T1" fmla="*/ 6 h 6"/>
                  <a:gd name="T2" fmla="*/ 0 w 4"/>
                  <a:gd name="T3" fmla="*/ 4 h 6"/>
                  <a:gd name="T4" fmla="*/ 0 w 4"/>
                  <a:gd name="T5" fmla="*/ 1 h 6"/>
                  <a:gd name="T6" fmla="*/ 4 w 4"/>
                  <a:gd name="T7" fmla="*/ 1 h 6"/>
                  <a:gd name="T8" fmla="*/ 3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1" y="6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3" y="0"/>
                      <a:pt x="4" y="1"/>
                    </a:cubicBezTo>
                    <a:cubicBezTo>
                      <a:pt x="2" y="2"/>
                      <a:pt x="4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8" name="Freeform 5345">
                <a:extLst>
                  <a:ext uri="{FF2B5EF4-FFF2-40B4-BE49-F238E27FC236}">
                    <a16:creationId xmlns:a16="http://schemas.microsoft.com/office/drawing/2014/main" id="{B80495EE-CAEA-4A8D-A551-EA3F3DC37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6" y="3843"/>
                <a:ext cx="2" cy="3"/>
              </a:xfrm>
              <a:custGeom>
                <a:avLst/>
                <a:gdLst>
                  <a:gd name="T0" fmla="*/ 0 w 4"/>
                  <a:gd name="T1" fmla="*/ 2 h 6"/>
                  <a:gd name="T2" fmla="*/ 4 w 4"/>
                  <a:gd name="T3" fmla="*/ 2 h 6"/>
                  <a:gd name="T4" fmla="*/ 0 w 4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cubicBezTo>
                      <a:pt x="1" y="0"/>
                      <a:pt x="3" y="3"/>
                      <a:pt x="4" y="2"/>
                    </a:cubicBezTo>
                    <a:cubicBezTo>
                      <a:pt x="3" y="6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9" name="Freeform 5346">
                <a:extLst>
                  <a:ext uri="{FF2B5EF4-FFF2-40B4-BE49-F238E27FC236}">
                    <a16:creationId xmlns:a16="http://schemas.microsoft.com/office/drawing/2014/main" id="{0BF7F157-F8DE-46D4-B007-D8969813E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3843"/>
                <a:ext cx="3" cy="2"/>
              </a:xfrm>
              <a:custGeom>
                <a:avLst/>
                <a:gdLst>
                  <a:gd name="T0" fmla="*/ 0 w 5"/>
                  <a:gd name="T1" fmla="*/ 2 h 4"/>
                  <a:gd name="T2" fmla="*/ 5 w 5"/>
                  <a:gd name="T3" fmla="*/ 4 h 4"/>
                  <a:gd name="T4" fmla="*/ 0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2" y="3"/>
                      <a:pt x="4" y="0"/>
                      <a:pt x="5" y="4"/>
                    </a:cubicBezTo>
                    <a:cubicBezTo>
                      <a:pt x="3" y="4"/>
                      <a:pt x="0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0" name="Freeform 5347">
                <a:extLst>
                  <a:ext uri="{FF2B5EF4-FFF2-40B4-BE49-F238E27FC236}">
                    <a16:creationId xmlns:a16="http://schemas.microsoft.com/office/drawing/2014/main" id="{3424A449-1FFB-4C63-B74C-33EC91909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3843"/>
                <a:ext cx="5" cy="3"/>
              </a:xfrm>
              <a:custGeom>
                <a:avLst/>
                <a:gdLst>
                  <a:gd name="T0" fmla="*/ 9 w 9"/>
                  <a:gd name="T1" fmla="*/ 3 h 5"/>
                  <a:gd name="T2" fmla="*/ 0 w 9"/>
                  <a:gd name="T3" fmla="*/ 3 h 5"/>
                  <a:gd name="T4" fmla="*/ 9 w 9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cubicBezTo>
                      <a:pt x="5" y="1"/>
                      <a:pt x="3" y="5"/>
                      <a:pt x="0" y="3"/>
                    </a:cubicBezTo>
                    <a:cubicBezTo>
                      <a:pt x="2" y="3"/>
                      <a:pt x="6" y="0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1" name="Freeform 5348">
                <a:extLst>
                  <a:ext uri="{FF2B5EF4-FFF2-40B4-BE49-F238E27FC236}">
                    <a16:creationId xmlns:a16="http://schemas.microsoft.com/office/drawing/2014/main" id="{46830BB8-BECE-4396-B7D3-5DC4C1E58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3845"/>
                <a:ext cx="3" cy="1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1" y="0"/>
                      <a:pt x="5" y="1"/>
                      <a:pt x="6" y="2"/>
                    </a:cubicBezTo>
                    <a:cubicBezTo>
                      <a:pt x="6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2" name="Freeform 5349">
                <a:extLst>
                  <a:ext uri="{FF2B5EF4-FFF2-40B4-BE49-F238E27FC236}">
                    <a16:creationId xmlns:a16="http://schemas.microsoft.com/office/drawing/2014/main" id="{D50F563C-52DD-48C9-8171-3D41DEAF3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" y="3846"/>
                <a:ext cx="2" cy="1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3 h 3"/>
                  <a:gd name="T4" fmla="*/ 1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4" y="0"/>
                      <a:pt x="4" y="2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0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3" name="Freeform 5350">
                <a:extLst>
                  <a:ext uri="{FF2B5EF4-FFF2-40B4-BE49-F238E27FC236}">
                    <a16:creationId xmlns:a16="http://schemas.microsoft.com/office/drawing/2014/main" id="{E6B5647C-3CE9-415A-ABC5-C36DAD315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3846"/>
                <a:ext cx="6" cy="3"/>
              </a:xfrm>
              <a:custGeom>
                <a:avLst/>
                <a:gdLst>
                  <a:gd name="T0" fmla="*/ 7 w 10"/>
                  <a:gd name="T1" fmla="*/ 0 h 5"/>
                  <a:gd name="T2" fmla="*/ 10 w 10"/>
                  <a:gd name="T3" fmla="*/ 2 h 5"/>
                  <a:gd name="T4" fmla="*/ 6 w 10"/>
                  <a:gd name="T5" fmla="*/ 2 h 5"/>
                  <a:gd name="T6" fmla="*/ 5 w 10"/>
                  <a:gd name="T7" fmla="*/ 4 h 5"/>
                  <a:gd name="T8" fmla="*/ 1 w 10"/>
                  <a:gd name="T9" fmla="*/ 4 h 5"/>
                  <a:gd name="T10" fmla="*/ 7 w 10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7" y="0"/>
                    </a:moveTo>
                    <a:cubicBezTo>
                      <a:pt x="7" y="2"/>
                      <a:pt x="8" y="2"/>
                      <a:pt x="10" y="2"/>
                    </a:cubicBezTo>
                    <a:cubicBezTo>
                      <a:pt x="9" y="5"/>
                      <a:pt x="6" y="3"/>
                      <a:pt x="6" y="2"/>
                    </a:cubicBezTo>
                    <a:cubicBezTo>
                      <a:pt x="4" y="2"/>
                      <a:pt x="6" y="3"/>
                      <a:pt x="5" y="4"/>
                    </a:cubicBezTo>
                    <a:cubicBezTo>
                      <a:pt x="3" y="5"/>
                      <a:pt x="1" y="2"/>
                      <a:pt x="1" y="4"/>
                    </a:cubicBezTo>
                    <a:cubicBezTo>
                      <a:pt x="0" y="2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4" name="Freeform 5351">
                <a:extLst>
                  <a:ext uri="{FF2B5EF4-FFF2-40B4-BE49-F238E27FC236}">
                    <a16:creationId xmlns:a16="http://schemas.microsoft.com/office/drawing/2014/main" id="{6749A606-3BBA-427A-AC4B-A2CF42D62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3847"/>
                <a:ext cx="2" cy="1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3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2" y="1"/>
                      <a:pt x="3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5" name="Freeform 5352">
                <a:extLst>
                  <a:ext uri="{FF2B5EF4-FFF2-40B4-BE49-F238E27FC236}">
                    <a16:creationId xmlns:a16="http://schemas.microsoft.com/office/drawing/2014/main" id="{9439381A-027D-41F7-82A8-2FCF714E0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3848"/>
                <a:ext cx="2" cy="2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2"/>
                      <a:pt x="1" y="3"/>
                      <a:pt x="0" y="1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6" name="Freeform 5353">
                <a:extLst>
                  <a:ext uri="{FF2B5EF4-FFF2-40B4-BE49-F238E27FC236}">
                    <a16:creationId xmlns:a16="http://schemas.microsoft.com/office/drawing/2014/main" id="{AA4A4121-6E8B-4A05-9423-1B735460B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3849"/>
                <a:ext cx="2" cy="1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7" name="Freeform 5354">
                <a:extLst>
                  <a:ext uri="{FF2B5EF4-FFF2-40B4-BE49-F238E27FC236}">
                    <a16:creationId xmlns:a16="http://schemas.microsoft.com/office/drawing/2014/main" id="{7845DB47-B49F-4958-92B7-E5FA6FCCA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847"/>
                <a:ext cx="2" cy="3"/>
              </a:xfrm>
              <a:custGeom>
                <a:avLst/>
                <a:gdLst>
                  <a:gd name="T0" fmla="*/ 5 w 5"/>
                  <a:gd name="T1" fmla="*/ 4 h 4"/>
                  <a:gd name="T2" fmla="*/ 0 w 5"/>
                  <a:gd name="T3" fmla="*/ 3 h 4"/>
                  <a:gd name="T4" fmla="*/ 5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0"/>
                      <a:pt x="5" y="2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8" name="Freeform 5355">
                <a:extLst>
                  <a:ext uri="{FF2B5EF4-FFF2-40B4-BE49-F238E27FC236}">
                    <a16:creationId xmlns:a16="http://schemas.microsoft.com/office/drawing/2014/main" id="{6C176031-8C79-4950-A0EC-791B21950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3850"/>
                <a:ext cx="3" cy="1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2 h 3"/>
                  <a:gd name="T4" fmla="*/ 5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5" y="3"/>
                      <a:pt x="2" y="2"/>
                      <a:pt x="0" y="2"/>
                    </a:cubicBezTo>
                    <a:cubicBezTo>
                      <a:pt x="2" y="1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9" name="Freeform 5356">
                <a:extLst>
                  <a:ext uri="{FF2B5EF4-FFF2-40B4-BE49-F238E27FC236}">
                    <a16:creationId xmlns:a16="http://schemas.microsoft.com/office/drawing/2014/main" id="{CCE680CF-93EC-432E-8C6E-875594650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6" y="3849"/>
                <a:ext cx="6" cy="2"/>
              </a:xfrm>
              <a:custGeom>
                <a:avLst/>
                <a:gdLst>
                  <a:gd name="T0" fmla="*/ 11 w 11"/>
                  <a:gd name="T1" fmla="*/ 1 h 4"/>
                  <a:gd name="T2" fmla="*/ 1 w 11"/>
                  <a:gd name="T3" fmla="*/ 2 h 4"/>
                  <a:gd name="T4" fmla="*/ 11 w 11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4">
                    <a:moveTo>
                      <a:pt x="11" y="1"/>
                    </a:moveTo>
                    <a:cubicBezTo>
                      <a:pt x="10" y="4"/>
                      <a:pt x="5" y="1"/>
                      <a:pt x="1" y="2"/>
                    </a:cubicBezTo>
                    <a:cubicBezTo>
                      <a:pt x="0" y="0"/>
                      <a:pt x="8" y="1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0" name="Freeform 5357">
                <a:extLst>
                  <a:ext uri="{FF2B5EF4-FFF2-40B4-BE49-F238E27FC236}">
                    <a16:creationId xmlns:a16="http://schemas.microsoft.com/office/drawing/2014/main" id="{7DB0F541-52A1-45F9-BA5B-B73621746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5" y="3855"/>
                <a:ext cx="2" cy="3"/>
              </a:xfrm>
              <a:custGeom>
                <a:avLst/>
                <a:gdLst>
                  <a:gd name="T0" fmla="*/ 2 w 4"/>
                  <a:gd name="T1" fmla="*/ 3 h 5"/>
                  <a:gd name="T2" fmla="*/ 1 w 4"/>
                  <a:gd name="T3" fmla="*/ 0 h 5"/>
                  <a:gd name="T4" fmla="*/ 2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cubicBezTo>
                      <a:pt x="1" y="5"/>
                      <a:pt x="0" y="2"/>
                      <a:pt x="1" y="0"/>
                    </a:cubicBezTo>
                    <a:cubicBezTo>
                      <a:pt x="4" y="0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1" name="Freeform 5358">
                <a:extLst>
                  <a:ext uri="{FF2B5EF4-FFF2-40B4-BE49-F238E27FC236}">
                    <a16:creationId xmlns:a16="http://schemas.microsoft.com/office/drawing/2014/main" id="{13BE48CE-182A-4C17-92E7-4DADF33EDF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3858"/>
                <a:ext cx="3" cy="2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2 h 3"/>
                  <a:gd name="T4" fmla="*/ 1 w 5"/>
                  <a:gd name="T5" fmla="*/ 3 h 3"/>
                  <a:gd name="T6" fmla="*/ 2 w 5"/>
                  <a:gd name="T7" fmla="*/ 2 h 3"/>
                  <a:gd name="T8" fmla="*/ 0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1" y="0"/>
                      <a:pt x="3" y="2"/>
                      <a:pt x="5" y="2"/>
                    </a:cubicBezTo>
                    <a:cubicBezTo>
                      <a:pt x="5" y="3"/>
                      <a:pt x="3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2" name="Freeform 5359">
                <a:extLst>
                  <a:ext uri="{FF2B5EF4-FFF2-40B4-BE49-F238E27FC236}">
                    <a16:creationId xmlns:a16="http://schemas.microsoft.com/office/drawing/2014/main" id="{5EB78BE6-9B62-445F-BEB2-9182E7AD9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3859"/>
                <a:ext cx="3" cy="2"/>
              </a:xfrm>
              <a:custGeom>
                <a:avLst/>
                <a:gdLst>
                  <a:gd name="T0" fmla="*/ 3 w 6"/>
                  <a:gd name="T1" fmla="*/ 1 h 4"/>
                  <a:gd name="T2" fmla="*/ 4 w 6"/>
                  <a:gd name="T3" fmla="*/ 2 h 4"/>
                  <a:gd name="T4" fmla="*/ 6 w 6"/>
                  <a:gd name="T5" fmla="*/ 3 h 4"/>
                  <a:gd name="T6" fmla="*/ 0 w 6"/>
                  <a:gd name="T7" fmla="*/ 3 h 4"/>
                  <a:gd name="T8" fmla="*/ 3 w 6"/>
                  <a:gd name="T9" fmla="*/ 2 h 4"/>
                  <a:gd name="T10" fmla="*/ 3 w 6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3" y="1"/>
                    </a:moveTo>
                    <a:cubicBezTo>
                      <a:pt x="5" y="0"/>
                      <a:pt x="5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4" y="4"/>
                      <a:pt x="1" y="3"/>
                      <a:pt x="0" y="3"/>
                    </a:cubicBezTo>
                    <a:cubicBezTo>
                      <a:pt x="0" y="1"/>
                      <a:pt x="2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3" name="Freeform 5360">
                <a:extLst>
                  <a:ext uri="{FF2B5EF4-FFF2-40B4-BE49-F238E27FC236}">
                    <a16:creationId xmlns:a16="http://schemas.microsoft.com/office/drawing/2014/main" id="{6E73EFCB-D583-464E-BB7D-03AE6E381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3860"/>
                <a:ext cx="2" cy="1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1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1"/>
                      <a:pt x="4" y="0"/>
                      <a:pt x="4" y="2"/>
                    </a:cubicBezTo>
                    <a:cubicBezTo>
                      <a:pt x="3" y="2"/>
                      <a:pt x="0" y="0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4" name="Freeform 5361">
                <a:extLst>
                  <a:ext uri="{FF2B5EF4-FFF2-40B4-BE49-F238E27FC236}">
                    <a16:creationId xmlns:a16="http://schemas.microsoft.com/office/drawing/2014/main" id="{03A246D6-3D8D-4051-98BF-742D7309D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4" y="3860"/>
                <a:ext cx="3" cy="3"/>
              </a:xfrm>
              <a:custGeom>
                <a:avLst/>
                <a:gdLst>
                  <a:gd name="T0" fmla="*/ 0 w 6"/>
                  <a:gd name="T1" fmla="*/ 0 h 5"/>
                  <a:gd name="T2" fmla="*/ 3 w 6"/>
                  <a:gd name="T3" fmla="*/ 0 h 5"/>
                  <a:gd name="T4" fmla="*/ 3 w 6"/>
                  <a:gd name="T5" fmla="*/ 1 h 5"/>
                  <a:gd name="T6" fmla="*/ 4 w 6"/>
                  <a:gd name="T7" fmla="*/ 4 h 5"/>
                  <a:gd name="T8" fmla="*/ 0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2"/>
                      <a:pt x="3" y="2"/>
                      <a:pt x="4" y="4"/>
                    </a:cubicBezTo>
                    <a:cubicBezTo>
                      <a:pt x="3" y="5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5" name="Freeform 5362">
                <a:extLst>
                  <a:ext uri="{FF2B5EF4-FFF2-40B4-BE49-F238E27FC236}">
                    <a16:creationId xmlns:a16="http://schemas.microsoft.com/office/drawing/2014/main" id="{C032F30A-E733-4639-A38C-569ED6CEE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3860"/>
                <a:ext cx="3" cy="3"/>
              </a:xfrm>
              <a:custGeom>
                <a:avLst/>
                <a:gdLst>
                  <a:gd name="T0" fmla="*/ 1 w 5"/>
                  <a:gd name="T1" fmla="*/ 0 h 4"/>
                  <a:gd name="T2" fmla="*/ 2 w 5"/>
                  <a:gd name="T3" fmla="*/ 1 h 4"/>
                  <a:gd name="T4" fmla="*/ 4 w 5"/>
                  <a:gd name="T5" fmla="*/ 4 h 4"/>
                  <a:gd name="T6" fmla="*/ 0 w 5"/>
                  <a:gd name="T7" fmla="*/ 3 h 4"/>
                  <a:gd name="T8" fmla="*/ 1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2"/>
                      <a:pt x="5" y="0"/>
                      <a:pt x="4" y="4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6" name="Freeform 5363">
                <a:extLst>
                  <a:ext uri="{FF2B5EF4-FFF2-40B4-BE49-F238E27FC236}">
                    <a16:creationId xmlns:a16="http://schemas.microsoft.com/office/drawing/2014/main" id="{F01D2153-72A4-4FE0-B043-446F015F8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3860"/>
                <a:ext cx="5" cy="3"/>
              </a:xfrm>
              <a:custGeom>
                <a:avLst/>
                <a:gdLst>
                  <a:gd name="T0" fmla="*/ 5 w 8"/>
                  <a:gd name="T1" fmla="*/ 1 h 4"/>
                  <a:gd name="T2" fmla="*/ 7 w 8"/>
                  <a:gd name="T3" fmla="*/ 0 h 4"/>
                  <a:gd name="T4" fmla="*/ 7 w 8"/>
                  <a:gd name="T5" fmla="*/ 4 h 4"/>
                  <a:gd name="T6" fmla="*/ 1 w 8"/>
                  <a:gd name="T7" fmla="*/ 4 h 4"/>
                  <a:gd name="T8" fmla="*/ 2 w 8"/>
                  <a:gd name="T9" fmla="*/ 1 h 4"/>
                  <a:gd name="T10" fmla="*/ 2 w 8"/>
                  <a:gd name="T11" fmla="*/ 3 h 4"/>
                  <a:gd name="T12" fmla="*/ 5 w 8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cubicBezTo>
                      <a:pt x="5" y="0"/>
                      <a:pt x="6" y="0"/>
                      <a:pt x="7" y="0"/>
                    </a:cubicBezTo>
                    <a:cubicBezTo>
                      <a:pt x="6" y="2"/>
                      <a:pt x="8" y="2"/>
                      <a:pt x="7" y="4"/>
                    </a:cubicBezTo>
                    <a:cubicBezTo>
                      <a:pt x="5" y="3"/>
                      <a:pt x="3" y="4"/>
                      <a:pt x="1" y="4"/>
                    </a:cubicBezTo>
                    <a:cubicBezTo>
                      <a:pt x="1" y="3"/>
                      <a:pt x="0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3" y="3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7" name="Freeform 5364">
                <a:extLst>
                  <a:ext uri="{FF2B5EF4-FFF2-40B4-BE49-F238E27FC236}">
                    <a16:creationId xmlns:a16="http://schemas.microsoft.com/office/drawing/2014/main" id="{3F6D2BB5-B0B2-4F8A-859E-37373A8EFA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5" y="3860"/>
                <a:ext cx="8" cy="3"/>
              </a:xfrm>
              <a:custGeom>
                <a:avLst/>
                <a:gdLst>
                  <a:gd name="T0" fmla="*/ 14 w 14"/>
                  <a:gd name="T1" fmla="*/ 2 h 6"/>
                  <a:gd name="T2" fmla="*/ 13 w 14"/>
                  <a:gd name="T3" fmla="*/ 5 h 6"/>
                  <a:gd name="T4" fmla="*/ 7 w 14"/>
                  <a:gd name="T5" fmla="*/ 5 h 6"/>
                  <a:gd name="T6" fmla="*/ 0 w 14"/>
                  <a:gd name="T7" fmla="*/ 5 h 6"/>
                  <a:gd name="T8" fmla="*/ 14 w 1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14" y="2"/>
                    </a:moveTo>
                    <a:cubicBezTo>
                      <a:pt x="14" y="3"/>
                      <a:pt x="13" y="4"/>
                      <a:pt x="13" y="5"/>
                    </a:cubicBezTo>
                    <a:cubicBezTo>
                      <a:pt x="11" y="1"/>
                      <a:pt x="9" y="5"/>
                      <a:pt x="7" y="5"/>
                    </a:cubicBezTo>
                    <a:cubicBezTo>
                      <a:pt x="7" y="0"/>
                      <a:pt x="3" y="6"/>
                      <a:pt x="0" y="5"/>
                    </a:cubicBezTo>
                    <a:cubicBezTo>
                      <a:pt x="3" y="0"/>
                      <a:pt x="9" y="4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8" name="Freeform 5365">
                <a:extLst>
                  <a:ext uri="{FF2B5EF4-FFF2-40B4-BE49-F238E27FC236}">
                    <a16:creationId xmlns:a16="http://schemas.microsoft.com/office/drawing/2014/main" id="{EE068F74-E739-408F-9AA1-4BAF761A3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4" y="3861"/>
                <a:ext cx="3" cy="2"/>
              </a:xfrm>
              <a:custGeom>
                <a:avLst/>
                <a:gdLst>
                  <a:gd name="T0" fmla="*/ 3 w 6"/>
                  <a:gd name="T1" fmla="*/ 0 h 3"/>
                  <a:gd name="T2" fmla="*/ 6 w 6"/>
                  <a:gd name="T3" fmla="*/ 2 h 3"/>
                  <a:gd name="T4" fmla="*/ 1 w 6"/>
                  <a:gd name="T5" fmla="*/ 3 h 3"/>
                  <a:gd name="T6" fmla="*/ 3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4" y="1"/>
                      <a:pt x="5" y="1"/>
                      <a:pt x="6" y="2"/>
                    </a:cubicBezTo>
                    <a:cubicBezTo>
                      <a:pt x="5" y="3"/>
                      <a:pt x="3" y="3"/>
                      <a:pt x="1" y="3"/>
                    </a:cubicBezTo>
                    <a:cubicBezTo>
                      <a:pt x="0" y="1"/>
                      <a:pt x="3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9" name="Freeform 5366">
                <a:extLst>
                  <a:ext uri="{FF2B5EF4-FFF2-40B4-BE49-F238E27FC236}">
                    <a16:creationId xmlns:a16="http://schemas.microsoft.com/office/drawing/2014/main" id="{1DC7C6C2-8144-4C89-8F8D-5F0EB1DFE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" y="3862"/>
                <a:ext cx="4" cy="2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3 h 4"/>
                  <a:gd name="T4" fmla="*/ 7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4"/>
                      <a:pt x="2" y="4"/>
                      <a:pt x="0" y="3"/>
                    </a:cubicBezTo>
                    <a:cubicBezTo>
                      <a:pt x="1" y="0"/>
                      <a:pt x="4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0" name="Freeform 5367">
                <a:extLst>
                  <a:ext uri="{FF2B5EF4-FFF2-40B4-BE49-F238E27FC236}">
                    <a16:creationId xmlns:a16="http://schemas.microsoft.com/office/drawing/2014/main" id="{7E7BBCAC-BC9A-4AA5-A020-54644384F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5" y="3863"/>
                <a:ext cx="2" cy="1"/>
              </a:xfrm>
              <a:custGeom>
                <a:avLst/>
                <a:gdLst>
                  <a:gd name="T0" fmla="*/ 1 w 5"/>
                  <a:gd name="T1" fmla="*/ 0 h 3"/>
                  <a:gd name="T2" fmla="*/ 5 w 5"/>
                  <a:gd name="T3" fmla="*/ 0 h 3"/>
                  <a:gd name="T4" fmla="*/ 1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3" y="0"/>
                      <a:pt x="3" y="1"/>
                      <a:pt x="5" y="0"/>
                    </a:cubicBezTo>
                    <a:cubicBezTo>
                      <a:pt x="5" y="3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1" name="Freeform 5368">
                <a:extLst>
                  <a:ext uri="{FF2B5EF4-FFF2-40B4-BE49-F238E27FC236}">
                    <a16:creationId xmlns:a16="http://schemas.microsoft.com/office/drawing/2014/main" id="{7857353D-ADAD-4AAC-A378-4252216F1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" y="3863"/>
                <a:ext cx="3" cy="3"/>
              </a:xfrm>
              <a:custGeom>
                <a:avLst/>
                <a:gdLst>
                  <a:gd name="T0" fmla="*/ 1 w 5"/>
                  <a:gd name="T1" fmla="*/ 1 h 4"/>
                  <a:gd name="T2" fmla="*/ 5 w 5"/>
                  <a:gd name="T3" fmla="*/ 1 h 4"/>
                  <a:gd name="T4" fmla="*/ 0 w 5"/>
                  <a:gd name="T5" fmla="*/ 3 h 4"/>
                  <a:gd name="T6" fmla="*/ 1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2" y="2"/>
                      <a:pt x="2" y="0"/>
                      <a:pt x="5" y="1"/>
                    </a:cubicBezTo>
                    <a:cubicBezTo>
                      <a:pt x="4" y="2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2" name="Freeform 5369">
                <a:extLst>
                  <a:ext uri="{FF2B5EF4-FFF2-40B4-BE49-F238E27FC236}">
                    <a16:creationId xmlns:a16="http://schemas.microsoft.com/office/drawing/2014/main" id="{E1BFB1B0-D277-421F-94F3-F8BB9DD9E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7" y="3864"/>
                <a:ext cx="3" cy="3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2 h 4"/>
                  <a:gd name="T4" fmla="*/ 4 w 4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1" y="4"/>
                      <a:pt x="1" y="3"/>
                      <a:pt x="0" y="2"/>
                    </a:cubicBezTo>
                    <a:cubicBezTo>
                      <a:pt x="0" y="0"/>
                      <a:pt x="4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3" name="Freeform 5370">
                <a:extLst>
                  <a:ext uri="{FF2B5EF4-FFF2-40B4-BE49-F238E27FC236}">
                    <a16:creationId xmlns:a16="http://schemas.microsoft.com/office/drawing/2014/main" id="{17B473CF-C115-425C-BE6F-47B47D211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" y="3865"/>
                <a:ext cx="12" cy="2"/>
              </a:xfrm>
              <a:custGeom>
                <a:avLst/>
                <a:gdLst>
                  <a:gd name="T0" fmla="*/ 21 w 21"/>
                  <a:gd name="T1" fmla="*/ 0 h 3"/>
                  <a:gd name="T2" fmla="*/ 0 w 21"/>
                  <a:gd name="T3" fmla="*/ 1 h 3"/>
                  <a:gd name="T4" fmla="*/ 21 w 2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">
                    <a:moveTo>
                      <a:pt x="21" y="0"/>
                    </a:moveTo>
                    <a:cubicBezTo>
                      <a:pt x="16" y="2"/>
                      <a:pt x="4" y="3"/>
                      <a:pt x="0" y="1"/>
                    </a:cubicBezTo>
                    <a:cubicBezTo>
                      <a:pt x="6" y="2"/>
                      <a:pt x="13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4" name="Freeform 5371">
                <a:extLst>
                  <a:ext uri="{FF2B5EF4-FFF2-40B4-BE49-F238E27FC236}">
                    <a16:creationId xmlns:a16="http://schemas.microsoft.com/office/drawing/2014/main" id="{86E82BDB-3FC3-4985-A419-D5FEFF5222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" y="3866"/>
                <a:ext cx="6" cy="2"/>
              </a:xfrm>
              <a:custGeom>
                <a:avLst/>
                <a:gdLst>
                  <a:gd name="T0" fmla="*/ 10 w 10"/>
                  <a:gd name="T1" fmla="*/ 2 h 4"/>
                  <a:gd name="T2" fmla="*/ 0 w 10"/>
                  <a:gd name="T3" fmla="*/ 2 h 4"/>
                  <a:gd name="T4" fmla="*/ 10 w 10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8" y="4"/>
                      <a:pt x="2" y="4"/>
                      <a:pt x="0" y="2"/>
                    </a:cubicBezTo>
                    <a:cubicBezTo>
                      <a:pt x="3" y="0"/>
                      <a:pt x="6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5" name="Freeform 5372">
                <a:extLst>
                  <a:ext uri="{FF2B5EF4-FFF2-40B4-BE49-F238E27FC236}">
                    <a16:creationId xmlns:a16="http://schemas.microsoft.com/office/drawing/2014/main" id="{8BD37BC4-D7BD-4751-AB15-7527CC6FD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3867"/>
                <a:ext cx="6" cy="2"/>
              </a:xfrm>
              <a:custGeom>
                <a:avLst/>
                <a:gdLst>
                  <a:gd name="T0" fmla="*/ 12 w 12"/>
                  <a:gd name="T1" fmla="*/ 1 h 3"/>
                  <a:gd name="T2" fmla="*/ 1 w 12"/>
                  <a:gd name="T3" fmla="*/ 3 h 3"/>
                  <a:gd name="T4" fmla="*/ 12 w 1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">
                    <a:moveTo>
                      <a:pt x="12" y="1"/>
                    </a:moveTo>
                    <a:cubicBezTo>
                      <a:pt x="10" y="3"/>
                      <a:pt x="3" y="0"/>
                      <a:pt x="1" y="3"/>
                    </a:cubicBezTo>
                    <a:cubicBezTo>
                      <a:pt x="0" y="0"/>
                      <a:pt x="10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6" name="Freeform 5373">
                <a:extLst>
                  <a:ext uri="{FF2B5EF4-FFF2-40B4-BE49-F238E27FC236}">
                    <a16:creationId xmlns:a16="http://schemas.microsoft.com/office/drawing/2014/main" id="{7627AC7C-5C8B-470D-AF56-2F32373BB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3869"/>
                <a:ext cx="4" cy="2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3" y="4"/>
                      <a:pt x="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7" name="Freeform 5374">
                <a:extLst>
                  <a:ext uri="{FF2B5EF4-FFF2-40B4-BE49-F238E27FC236}">
                    <a16:creationId xmlns:a16="http://schemas.microsoft.com/office/drawing/2014/main" id="{9120D4B9-D655-4091-B60C-5721C3803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7" y="3870"/>
                <a:ext cx="3" cy="1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1 h 3"/>
                  <a:gd name="T4" fmla="*/ 5 w 5"/>
                  <a:gd name="T5" fmla="*/ 1 h 3"/>
                  <a:gd name="T6" fmla="*/ 3 w 5"/>
                  <a:gd name="T7" fmla="*/ 3 h 3"/>
                  <a:gd name="T8" fmla="*/ 2 w 5"/>
                  <a:gd name="T9" fmla="*/ 3 h 3"/>
                  <a:gd name="T10" fmla="*/ 0 w 5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2" y="1"/>
                      <a:pt x="4" y="1"/>
                      <a:pt x="5" y="1"/>
                    </a:cubicBezTo>
                    <a:cubicBezTo>
                      <a:pt x="5" y="2"/>
                      <a:pt x="3" y="2"/>
                      <a:pt x="3" y="3"/>
                    </a:cubicBezTo>
                    <a:cubicBezTo>
                      <a:pt x="2" y="3"/>
                      <a:pt x="2" y="0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8" name="Freeform 5375">
                <a:extLst>
                  <a:ext uri="{FF2B5EF4-FFF2-40B4-BE49-F238E27FC236}">
                    <a16:creationId xmlns:a16="http://schemas.microsoft.com/office/drawing/2014/main" id="{111C2CA1-01F8-4BA4-9B2D-E384AE9CB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3869"/>
                <a:ext cx="4" cy="2"/>
              </a:xfrm>
              <a:custGeom>
                <a:avLst/>
                <a:gdLst>
                  <a:gd name="T0" fmla="*/ 8 w 8"/>
                  <a:gd name="T1" fmla="*/ 3 h 4"/>
                  <a:gd name="T2" fmla="*/ 0 w 8"/>
                  <a:gd name="T3" fmla="*/ 4 h 4"/>
                  <a:gd name="T4" fmla="*/ 8 w 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3"/>
                    </a:moveTo>
                    <a:cubicBezTo>
                      <a:pt x="6" y="4"/>
                      <a:pt x="3" y="3"/>
                      <a:pt x="0" y="4"/>
                    </a:cubicBezTo>
                    <a:cubicBezTo>
                      <a:pt x="1" y="3"/>
                      <a:pt x="7" y="0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9" name="Freeform 5376">
                <a:extLst>
                  <a:ext uri="{FF2B5EF4-FFF2-40B4-BE49-F238E27FC236}">
                    <a16:creationId xmlns:a16="http://schemas.microsoft.com/office/drawing/2014/main" id="{F00585D1-EDAB-4DB2-BA14-6C93FE2AE0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8" y="3871"/>
                <a:ext cx="2" cy="3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4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3" y="0"/>
                      <a:pt x="3" y="5"/>
                      <a:pt x="0" y="4"/>
                    </a:cubicBezTo>
                    <a:cubicBezTo>
                      <a:pt x="1" y="3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0" name="Freeform 5377">
                <a:extLst>
                  <a:ext uri="{FF2B5EF4-FFF2-40B4-BE49-F238E27FC236}">
                    <a16:creationId xmlns:a16="http://schemas.microsoft.com/office/drawing/2014/main" id="{8B1C68AA-7DD2-4CD7-9260-F24400DBA0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3873"/>
                <a:ext cx="4" cy="2"/>
              </a:xfrm>
              <a:custGeom>
                <a:avLst/>
                <a:gdLst>
                  <a:gd name="T0" fmla="*/ 6 w 7"/>
                  <a:gd name="T1" fmla="*/ 1 h 4"/>
                  <a:gd name="T2" fmla="*/ 2 w 7"/>
                  <a:gd name="T3" fmla="*/ 3 h 4"/>
                  <a:gd name="T4" fmla="*/ 6 w 7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7" y="4"/>
                      <a:pt x="2" y="1"/>
                      <a:pt x="2" y="3"/>
                    </a:cubicBezTo>
                    <a:cubicBezTo>
                      <a:pt x="0" y="0"/>
                      <a:pt x="4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1" name="Freeform 5378">
                <a:extLst>
                  <a:ext uri="{FF2B5EF4-FFF2-40B4-BE49-F238E27FC236}">
                    <a16:creationId xmlns:a16="http://schemas.microsoft.com/office/drawing/2014/main" id="{8CA15A70-BE2C-4912-B8AD-17D942879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3" y="3874"/>
                <a:ext cx="4" cy="2"/>
              </a:xfrm>
              <a:custGeom>
                <a:avLst/>
                <a:gdLst>
                  <a:gd name="T0" fmla="*/ 4 w 6"/>
                  <a:gd name="T1" fmla="*/ 0 h 3"/>
                  <a:gd name="T2" fmla="*/ 2 w 6"/>
                  <a:gd name="T3" fmla="*/ 1 h 3"/>
                  <a:gd name="T4" fmla="*/ 3 w 6"/>
                  <a:gd name="T5" fmla="*/ 2 h 3"/>
                  <a:gd name="T6" fmla="*/ 0 w 6"/>
                  <a:gd name="T7" fmla="*/ 3 h 3"/>
                  <a:gd name="T8" fmla="*/ 4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6" y="1"/>
                      <a:pt x="3" y="1"/>
                      <a:pt x="2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3" y="3"/>
                      <a:pt x="1" y="3"/>
                      <a:pt x="0" y="3"/>
                    </a:cubicBezTo>
                    <a:cubicBezTo>
                      <a:pt x="0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2" name="Freeform 5379">
                <a:extLst>
                  <a:ext uri="{FF2B5EF4-FFF2-40B4-BE49-F238E27FC236}">
                    <a16:creationId xmlns:a16="http://schemas.microsoft.com/office/drawing/2014/main" id="{183E772E-B1B6-4045-8E47-98A337B8E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5" y="3875"/>
                <a:ext cx="3" cy="1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2" y="2"/>
                      <a:pt x="0" y="2"/>
                    </a:cubicBezTo>
                    <a:cubicBezTo>
                      <a:pt x="1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3" name="Freeform 5380">
                <a:extLst>
                  <a:ext uri="{FF2B5EF4-FFF2-40B4-BE49-F238E27FC236}">
                    <a16:creationId xmlns:a16="http://schemas.microsoft.com/office/drawing/2014/main" id="{4FBFD58F-747E-4464-AB41-D6B873A68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3878"/>
                <a:ext cx="4" cy="1"/>
              </a:xfrm>
              <a:custGeom>
                <a:avLst/>
                <a:gdLst>
                  <a:gd name="T0" fmla="*/ 7 w 7"/>
                  <a:gd name="T1" fmla="*/ 1 h 3"/>
                  <a:gd name="T2" fmla="*/ 3 w 7"/>
                  <a:gd name="T3" fmla="*/ 3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6" y="3"/>
                      <a:pt x="3" y="0"/>
                      <a:pt x="3" y="3"/>
                    </a:cubicBezTo>
                    <a:cubicBezTo>
                      <a:pt x="0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4" name="Freeform 5381">
                <a:extLst>
                  <a:ext uri="{FF2B5EF4-FFF2-40B4-BE49-F238E27FC236}">
                    <a16:creationId xmlns:a16="http://schemas.microsoft.com/office/drawing/2014/main" id="{94B39AF3-B543-4EA0-AC94-AA30CEB83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1" y="3878"/>
                <a:ext cx="3" cy="2"/>
              </a:xfrm>
              <a:custGeom>
                <a:avLst/>
                <a:gdLst>
                  <a:gd name="T0" fmla="*/ 5 w 5"/>
                  <a:gd name="T1" fmla="*/ 3 h 4"/>
                  <a:gd name="T2" fmla="*/ 0 w 5"/>
                  <a:gd name="T3" fmla="*/ 3 h 4"/>
                  <a:gd name="T4" fmla="*/ 5 w 5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2" y="2"/>
                      <a:pt x="0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5" name="Freeform 5382">
                <a:extLst>
                  <a:ext uri="{FF2B5EF4-FFF2-40B4-BE49-F238E27FC236}">
                    <a16:creationId xmlns:a16="http://schemas.microsoft.com/office/drawing/2014/main" id="{2E6B760A-3907-4C03-8C56-21AB76B9A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7" y="3880"/>
                <a:ext cx="2" cy="3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0 h 4"/>
                  <a:gd name="T4" fmla="*/ 2 w 4"/>
                  <a:gd name="T5" fmla="*/ 1 h 4"/>
                  <a:gd name="T6" fmla="*/ 1 w 4"/>
                  <a:gd name="T7" fmla="*/ 4 h 4"/>
                  <a:gd name="T8" fmla="*/ 0 w 4"/>
                  <a:gd name="T9" fmla="*/ 2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1" y="1"/>
                      <a:pt x="1" y="2"/>
                      <a:pt x="1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6" name="Freeform 5383">
                <a:extLst>
                  <a:ext uri="{FF2B5EF4-FFF2-40B4-BE49-F238E27FC236}">
                    <a16:creationId xmlns:a16="http://schemas.microsoft.com/office/drawing/2014/main" id="{34F0A164-71B3-4F70-9A2D-4148F9F70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3881"/>
                <a:ext cx="6" cy="3"/>
              </a:xfrm>
              <a:custGeom>
                <a:avLst/>
                <a:gdLst>
                  <a:gd name="T0" fmla="*/ 3 w 10"/>
                  <a:gd name="T1" fmla="*/ 0 h 5"/>
                  <a:gd name="T2" fmla="*/ 10 w 10"/>
                  <a:gd name="T3" fmla="*/ 3 h 5"/>
                  <a:gd name="T4" fmla="*/ 3 w 10"/>
                  <a:gd name="T5" fmla="*/ 5 h 5"/>
                  <a:gd name="T6" fmla="*/ 1 w 10"/>
                  <a:gd name="T7" fmla="*/ 1 h 5"/>
                  <a:gd name="T8" fmla="*/ 3 w 1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3" y="0"/>
                    </a:moveTo>
                    <a:cubicBezTo>
                      <a:pt x="3" y="3"/>
                      <a:pt x="7" y="2"/>
                      <a:pt x="10" y="3"/>
                    </a:cubicBezTo>
                    <a:cubicBezTo>
                      <a:pt x="7" y="5"/>
                      <a:pt x="5" y="1"/>
                      <a:pt x="3" y="5"/>
                    </a:cubicBezTo>
                    <a:cubicBezTo>
                      <a:pt x="1" y="4"/>
                      <a:pt x="0" y="3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7" name="Freeform 5384">
                <a:extLst>
                  <a:ext uri="{FF2B5EF4-FFF2-40B4-BE49-F238E27FC236}">
                    <a16:creationId xmlns:a16="http://schemas.microsoft.com/office/drawing/2014/main" id="{D1FC9368-6DEC-4805-827A-C2394C070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3882"/>
                <a:ext cx="3" cy="2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0 h 3"/>
                  <a:gd name="T4" fmla="*/ 3 w 4"/>
                  <a:gd name="T5" fmla="*/ 3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2" y="2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8" name="Freeform 5385">
                <a:extLst>
                  <a:ext uri="{FF2B5EF4-FFF2-40B4-BE49-F238E27FC236}">
                    <a16:creationId xmlns:a16="http://schemas.microsoft.com/office/drawing/2014/main" id="{890CC3FA-BF32-41D5-B020-0526FC56C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3884"/>
                <a:ext cx="4" cy="2"/>
              </a:xfrm>
              <a:custGeom>
                <a:avLst/>
                <a:gdLst>
                  <a:gd name="T0" fmla="*/ 7 w 7"/>
                  <a:gd name="T1" fmla="*/ 1 h 4"/>
                  <a:gd name="T2" fmla="*/ 5 w 7"/>
                  <a:gd name="T3" fmla="*/ 2 h 4"/>
                  <a:gd name="T4" fmla="*/ 7 w 7"/>
                  <a:gd name="T5" fmla="*/ 3 h 4"/>
                  <a:gd name="T6" fmla="*/ 5 w 7"/>
                  <a:gd name="T7" fmla="*/ 3 h 4"/>
                  <a:gd name="T8" fmla="*/ 0 w 7"/>
                  <a:gd name="T9" fmla="*/ 2 h 4"/>
                  <a:gd name="T10" fmla="*/ 7 w 7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6" y="2"/>
                      <a:pt x="5" y="2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7" y="4"/>
                      <a:pt x="5" y="3"/>
                      <a:pt x="5" y="3"/>
                    </a:cubicBezTo>
                    <a:cubicBezTo>
                      <a:pt x="5" y="0"/>
                      <a:pt x="3" y="3"/>
                      <a:pt x="0" y="2"/>
                    </a:cubicBezTo>
                    <a:cubicBezTo>
                      <a:pt x="1" y="0"/>
                      <a:pt x="3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9" name="Freeform 5386">
                <a:extLst>
                  <a:ext uri="{FF2B5EF4-FFF2-40B4-BE49-F238E27FC236}">
                    <a16:creationId xmlns:a16="http://schemas.microsoft.com/office/drawing/2014/main" id="{CD5EA29A-70F8-45A1-86CA-773C81913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3886"/>
                <a:ext cx="2" cy="2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0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3" y="4"/>
                    </a:cubicBezTo>
                    <a:cubicBezTo>
                      <a:pt x="1" y="4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0" name="Freeform 5387">
                <a:extLst>
                  <a:ext uri="{FF2B5EF4-FFF2-40B4-BE49-F238E27FC236}">
                    <a16:creationId xmlns:a16="http://schemas.microsoft.com/office/drawing/2014/main" id="{B9535E91-C01F-442A-BBEF-FE2FDEADA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3886"/>
                <a:ext cx="2" cy="2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0 h 4"/>
                  <a:gd name="T4" fmla="*/ 3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0" y="4"/>
                      <a:pt x="2" y="0"/>
                      <a:pt x="3" y="0"/>
                    </a:cubicBezTo>
                    <a:cubicBezTo>
                      <a:pt x="4" y="0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1" name="Freeform 5388">
                <a:extLst>
                  <a:ext uri="{FF2B5EF4-FFF2-40B4-BE49-F238E27FC236}">
                    <a16:creationId xmlns:a16="http://schemas.microsoft.com/office/drawing/2014/main" id="{E1844CC2-EC4D-43CD-86A1-8360A99BE3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3887"/>
                <a:ext cx="4" cy="3"/>
              </a:xfrm>
              <a:custGeom>
                <a:avLst/>
                <a:gdLst>
                  <a:gd name="T0" fmla="*/ 3 w 6"/>
                  <a:gd name="T1" fmla="*/ 0 h 5"/>
                  <a:gd name="T2" fmla="*/ 6 w 6"/>
                  <a:gd name="T3" fmla="*/ 3 h 5"/>
                  <a:gd name="T4" fmla="*/ 1 w 6"/>
                  <a:gd name="T5" fmla="*/ 3 h 5"/>
                  <a:gd name="T6" fmla="*/ 3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4" y="1"/>
                      <a:pt x="4" y="3"/>
                      <a:pt x="6" y="3"/>
                    </a:cubicBezTo>
                    <a:cubicBezTo>
                      <a:pt x="4" y="5"/>
                      <a:pt x="3" y="1"/>
                      <a:pt x="1" y="3"/>
                    </a:cubicBezTo>
                    <a:cubicBezTo>
                      <a:pt x="0" y="0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2" name="Freeform 5389">
                <a:extLst>
                  <a:ext uri="{FF2B5EF4-FFF2-40B4-BE49-F238E27FC236}">
                    <a16:creationId xmlns:a16="http://schemas.microsoft.com/office/drawing/2014/main" id="{AB05C2DE-6822-497B-943F-828E59E5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" y="3887"/>
                <a:ext cx="6" cy="2"/>
              </a:xfrm>
              <a:custGeom>
                <a:avLst/>
                <a:gdLst>
                  <a:gd name="T0" fmla="*/ 0 w 11"/>
                  <a:gd name="T1" fmla="*/ 3 h 3"/>
                  <a:gd name="T2" fmla="*/ 11 w 11"/>
                  <a:gd name="T3" fmla="*/ 0 h 3"/>
                  <a:gd name="T4" fmla="*/ 0 w 1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3">
                    <a:moveTo>
                      <a:pt x="0" y="3"/>
                    </a:moveTo>
                    <a:cubicBezTo>
                      <a:pt x="2" y="1"/>
                      <a:pt x="6" y="0"/>
                      <a:pt x="11" y="0"/>
                    </a:cubicBezTo>
                    <a:cubicBezTo>
                      <a:pt x="7" y="2"/>
                      <a:pt x="8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3" name="Freeform 5390">
                <a:extLst>
                  <a:ext uri="{FF2B5EF4-FFF2-40B4-BE49-F238E27FC236}">
                    <a16:creationId xmlns:a16="http://schemas.microsoft.com/office/drawing/2014/main" id="{650D88C4-C2A9-42FF-AC87-0CA513B89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7" y="3887"/>
                <a:ext cx="3" cy="2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1 h 4"/>
                  <a:gd name="T4" fmla="*/ 1 w 4"/>
                  <a:gd name="T5" fmla="*/ 3 h 4"/>
                  <a:gd name="T6" fmla="*/ 0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0"/>
                      <a:pt x="3" y="2"/>
                      <a:pt x="4" y="1"/>
                    </a:cubicBezTo>
                    <a:cubicBezTo>
                      <a:pt x="4" y="2"/>
                      <a:pt x="3" y="4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4" name="Freeform 5391">
                <a:extLst>
                  <a:ext uri="{FF2B5EF4-FFF2-40B4-BE49-F238E27FC236}">
                    <a16:creationId xmlns:a16="http://schemas.microsoft.com/office/drawing/2014/main" id="{6CA3E2AF-A79A-47E5-9C1F-A6B538319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3889"/>
                <a:ext cx="3" cy="2"/>
              </a:xfrm>
              <a:custGeom>
                <a:avLst/>
                <a:gdLst>
                  <a:gd name="T0" fmla="*/ 4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4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5" y="0"/>
                      <a:pt x="5" y="1"/>
                      <a:pt x="5" y="2"/>
                    </a:cubicBezTo>
                    <a:cubicBezTo>
                      <a:pt x="2" y="2"/>
                      <a:pt x="3" y="2"/>
                      <a:pt x="0" y="3"/>
                    </a:cubicBezTo>
                    <a:cubicBezTo>
                      <a:pt x="0" y="0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5" name="Freeform 5392">
                <a:extLst>
                  <a:ext uri="{FF2B5EF4-FFF2-40B4-BE49-F238E27FC236}">
                    <a16:creationId xmlns:a16="http://schemas.microsoft.com/office/drawing/2014/main" id="{F2A2D88D-90D2-4EB3-BF8F-E8D8871DE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1" y="3889"/>
                <a:ext cx="4" cy="3"/>
              </a:xfrm>
              <a:custGeom>
                <a:avLst/>
                <a:gdLst>
                  <a:gd name="T0" fmla="*/ 1 w 7"/>
                  <a:gd name="T1" fmla="*/ 1 h 6"/>
                  <a:gd name="T2" fmla="*/ 7 w 7"/>
                  <a:gd name="T3" fmla="*/ 2 h 6"/>
                  <a:gd name="T4" fmla="*/ 3 w 7"/>
                  <a:gd name="T5" fmla="*/ 5 h 6"/>
                  <a:gd name="T6" fmla="*/ 0 w 7"/>
                  <a:gd name="T7" fmla="*/ 5 h 6"/>
                  <a:gd name="T8" fmla="*/ 2 w 7"/>
                  <a:gd name="T9" fmla="*/ 1 h 6"/>
                  <a:gd name="T10" fmla="*/ 1 w 7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1" y="1"/>
                    </a:moveTo>
                    <a:cubicBezTo>
                      <a:pt x="2" y="0"/>
                      <a:pt x="5" y="2"/>
                      <a:pt x="7" y="2"/>
                    </a:cubicBezTo>
                    <a:cubicBezTo>
                      <a:pt x="5" y="3"/>
                      <a:pt x="4" y="4"/>
                      <a:pt x="3" y="5"/>
                    </a:cubicBezTo>
                    <a:cubicBezTo>
                      <a:pt x="1" y="6"/>
                      <a:pt x="1" y="5"/>
                      <a:pt x="0" y="5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6" name="Freeform 5393">
                <a:extLst>
                  <a:ext uri="{FF2B5EF4-FFF2-40B4-BE49-F238E27FC236}">
                    <a16:creationId xmlns:a16="http://schemas.microsoft.com/office/drawing/2014/main" id="{3EA4D88F-E555-4352-8BEA-7CCD14061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3889"/>
                <a:ext cx="2" cy="2"/>
              </a:xfrm>
              <a:custGeom>
                <a:avLst/>
                <a:gdLst>
                  <a:gd name="T0" fmla="*/ 2 w 4"/>
                  <a:gd name="T1" fmla="*/ 0 h 4"/>
                  <a:gd name="T2" fmla="*/ 3 w 4"/>
                  <a:gd name="T3" fmla="*/ 4 h 4"/>
                  <a:gd name="T4" fmla="*/ 1 w 4"/>
                  <a:gd name="T5" fmla="*/ 4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2" y="2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7" name="Freeform 5394">
                <a:extLst>
                  <a:ext uri="{FF2B5EF4-FFF2-40B4-BE49-F238E27FC236}">
                    <a16:creationId xmlns:a16="http://schemas.microsoft.com/office/drawing/2014/main" id="{9A6F2D01-45F8-4F3C-B491-2F9E58683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2" y="3889"/>
                <a:ext cx="3" cy="2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2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5" y="1"/>
                      <a:pt x="5" y="2"/>
                      <a:pt x="5" y="3"/>
                    </a:cubicBezTo>
                    <a:cubicBezTo>
                      <a:pt x="3" y="3"/>
                      <a:pt x="2" y="1"/>
                      <a:pt x="0" y="2"/>
                    </a:cubicBezTo>
                    <a:cubicBezTo>
                      <a:pt x="1" y="0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8" name="Freeform 5395">
                <a:extLst>
                  <a:ext uri="{FF2B5EF4-FFF2-40B4-BE49-F238E27FC236}">
                    <a16:creationId xmlns:a16="http://schemas.microsoft.com/office/drawing/2014/main" id="{ABDBB42F-2D0D-43D5-9E94-7A98900F3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3891"/>
                <a:ext cx="5" cy="2"/>
              </a:xfrm>
              <a:custGeom>
                <a:avLst/>
                <a:gdLst>
                  <a:gd name="T0" fmla="*/ 7 w 9"/>
                  <a:gd name="T1" fmla="*/ 0 h 4"/>
                  <a:gd name="T2" fmla="*/ 0 w 9"/>
                  <a:gd name="T3" fmla="*/ 4 h 4"/>
                  <a:gd name="T4" fmla="*/ 7 w 9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7" y="0"/>
                    </a:moveTo>
                    <a:cubicBezTo>
                      <a:pt x="9" y="3"/>
                      <a:pt x="3" y="4"/>
                      <a:pt x="0" y="4"/>
                    </a:cubicBezTo>
                    <a:cubicBezTo>
                      <a:pt x="2" y="2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9" name="Freeform 5396">
                <a:extLst>
                  <a:ext uri="{FF2B5EF4-FFF2-40B4-BE49-F238E27FC236}">
                    <a16:creationId xmlns:a16="http://schemas.microsoft.com/office/drawing/2014/main" id="{38E15534-6D23-43C8-A5C2-17D92F337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" y="3892"/>
                <a:ext cx="3" cy="1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0 h 3"/>
                  <a:gd name="T4" fmla="*/ 1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5" y="3"/>
                      <a:pt x="1" y="3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0" name="Freeform 5397">
                <a:extLst>
                  <a:ext uri="{FF2B5EF4-FFF2-40B4-BE49-F238E27FC236}">
                    <a16:creationId xmlns:a16="http://schemas.microsoft.com/office/drawing/2014/main" id="{4BBDBDD3-4906-4D8A-B2F3-687D26008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" y="3892"/>
                <a:ext cx="5" cy="3"/>
              </a:xfrm>
              <a:custGeom>
                <a:avLst/>
                <a:gdLst>
                  <a:gd name="T0" fmla="*/ 6 w 9"/>
                  <a:gd name="T1" fmla="*/ 0 h 6"/>
                  <a:gd name="T2" fmla="*/ 9 w 9"/>
                  <a:gd name="T3" fmla="*/ 3 h 6"/>
                  <a:gd name="T4" fmla="*/ 5 w 9"/>
                  <a:gd name="T5" fmla="*/ 6 h 6"/>
                  <a:gd name="T6" fmla="*/ 2 w 9"/>
                  <a:gd name="T7" fmla="*/ 6 h 6"/>
                  <a:gd name="T8" fmla="*/ 0 w 9"/>
                  <a:gd name="T9" fmla="*/ 3 h 6"/>
                  <a:gd name="T10" fmla="*/ 6 w 9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6" y="2"/>
                      <a:pt x="9" y="0"/>
                      <a:pt x="9" y="3"/>
                    </a:cubicBezTo>
                    <a:cubicBezTo>
                      <a:pt x="5" y="2"/>
                      <a:pt x="3" y="4"/>
                      <a:pt x="5" y="6"/>
                    </a:cubicBezTo>
                    <a:cubicBezTo>
                      <a:pt x="4" y="6"/>
                      <a:pt x="4" y="5"/>
                      <a:pt x="2" y="6"/>
                    </a:cubicBezTo>
                    <a:cubicBezTo>
                      <a:pt x="5" y="4"/>
                      <a:pt x="2" y="3"/>
                      <a:pt x="0" y="3"/>
                    </a:cubicBezTo>
                    <a:cubicBezTo>
                      <a:pt x="2" y="0"/>
                      <a:pt x="6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1" name="Freeform 5398">
                <a:extLst>
                  <a:ext uri="{FF2B5EF4-FFF2-40B4-BE49-F238E27FC236}">
                    <a16:creationId xmlns:a16="http://schemas.microsoft.com/office/drawing/2014/main" id="{6BC6EE8C-FCAA-4E8D-AB12-A51D416BB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" y="3890"/>
                <a:ext cx="6" cy="6"/>
              </a:xfrm>
              <a:custGeom>
                <a:avLst/>
                <a:gdLst>
                  <a:gd name="T0" fmla="*/ 10 w 12"/>
                  <a:gd name="T1" fmla="*/ 6 h 10"/>
                  <a:gd name="T2" fmla="*/ 5 w 12"/>
                  <a:gd name="T3" fmla="*/ 9 h 10"/>
                  <a:gd name="T4" fmla="*/ 6 w 12"/>
                  <a:gd name="T5" fmla="*/ 6 h 10"/>
                  <a:gd name="T6" fmla="*/ 0 w 12"/>
                  <a:gd name="T7" fmla="*/ 7 h 10"/>
                  <a:gd name="T8" fmla="*/ 6 w 12"/>
                  <a:gd name="T9" fmla="*/ 6 h 10"/>
                  <a:gd name="T10" fmla="*/ 10 w 12"/>
                  <a:gd name="T1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0">
                    <a:moveTo>
                      <a:pt x="10" y="6"/>
                    </a:moveTo>
                    <a:cubicBezTo>
                      <a:pt x="12" y="8"/>
                      <a:pt x="8" y="10"/>
                      <a:pt x="5" y="9"/>
                    </a:cubicBezTo>
                    <a:cubicBezTo>
                      <a:pt x="4" y="7"/>
                      <a:pt x="6" y="8"/>
                      <a:pt x="6" y="6"/>
                    </a:cubicBezTo>
                    <a:cubicBezTo>
                      <a:pt x="4" y="7"/>
                      <a:pt x="2" y="9"/>
                      <a:pt x="0" y="7"/>
                    </a:cubicBezTo>
                    <a:cubicBezTo>
                      <a:pt x="1" y="5"/>
                      <a:pt x="4" y="6"/>
                      <a:pt x="6" y="6"/>
                    </a:cubicBezTo>
                    <a:cubicBezTo>
                      <a:pt x="4" y="0"/>
                      <a:pt x="8" y="8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2" name="Freeform 5399">
                <a:extLst>
                  <a:ext uri="{FF2B5EF4-FFF2-40B4-BE49-F238E27FC236}">
                    <a16:creationId xmlns:a16="http://schemas.microsoft.com/office/drawing/2014/main" id="{17ECADB7-698B-4E9F-9629-435047191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4" y="3892"/>
                <a:ext cx="8" cy="2"/>
              </a:xfrm>
              <a:custGeom>
                <a:avLst/>
                <a:gdLst>
                  <a:gd name="T0" fmla="*/ 10 w 14"/>
                  <a:gd name="T1" fmla="*/ 0 h 4"/>
                  <a:gd name="T2" fmla="*/ 8 w 14"/>
                  <a:gd name="T3" fmla="*/ 2 h 4"/>
                  <a:gd name="T4" fmla="*/ 10 w 1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4">
                    <a:moveTo>
                      <a:pt x="10" y="0"/>
                    </a:moveTo>
                    <a:cubicBezTo>
                      <a:pt x="14" y="4"/>
                      <a:pt x="0" y="2"/>
                      <a:pt x="8" y="2"/>
                    </a:cubicBezTo>
                    <a:cubicBezTo>
                      <a:pt x="8" y="1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3" name="Freeform 5400">
                <a:extLst>
                  <a:ext uri="{FF2B5EF4-FFF2-40B4-BE49-F238E27FC236}">
                    <a16:creationId xmlns:a16="http://schemas.microsoft.com/office/drawing/2014/main" id="{35D8B252-B43D-4D8D-BF8B-3540E60F1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1" y="3895"/>
                <a:ext cx="3" cy="2"/>
              </a:xfrm>
              <a:custGeom>
                <a:avLst/>
                <a:gdLst>
                  <a:gd name="T0" fmla="*/ 6 w 6"/>
                  <a:gd name="T1" fmla="*/ 0 h 4"/>
                  <a:gd name="T2" fmla="*/ 1 w 6"/>
                  <a:gd name="T3" fmla="*/ 4 h 4"/>
                  <a:gd name="T4" fmla="*/ 0 w 6"/>
                  <a:gd name="T5" fmla="*/ 3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5" y="2"/>
                      <a:pt x="4" y="4"/>
                      <a:pt x="1" y="4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4" name="Freeform 5401">
                <a:extLst>
                  <a:ext uri="{FF2B5EF4-FFF2-40B4-BE49-F238E27FC236}">
                    <a16:creationId xmlns:a16="http://schemas.microsoft.com/office/drawing/2014/main" id="{D614A628-8523-4A44-8E1A-50C45068C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3895"/>
                <a:ext cx="2" cy="2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1 h 4"/>
                  <a:gd name="T4" fmla="*/ 2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2" y="1"/>
                      <a:pt x="4" y="1"/>
                    </a:cubicBezTo>
                    <a:cubicBezTo>
                      <a:pt x="3" y="2"/>
                      <a:pt x="1" y="1"/>
                      <a:pt x="2" y="4"/>
                    </a:cubicBezTo>
                    <a:cubicBezTo>
                      <a:pt x="1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5" name="Freeform 5402">
                <a:extLst>
                  <a:ext uri="{FF2B5EF4-FFF2-40B4-BE49-F238E27FC236}">
                    <a16:creationId xmlns:a16="http://schemas.microsoft.com/office/drawing/2014/main" id="{87F1AB47-DDE8-4491-82C9-9C7B19B1A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8" y="3895"/>
                <a:ext cx="4" cy="2"/>
              </a:xfrm>
              <a:custGeom>
                <a:avLst/>
                <a:gdLst>
                  <a:gd name="T0" fmla="*/ 7 w 7"/>
                  <a:gd name="T1" fmla="*/ 1 h 4"/>
                  <a:gd name="T2" fmla="*/ 0 w 7"/>
                  <a:gd name="T3" fmla="*/ 2 h 4"/>
                  <a:gd name="T4" fmla="*/ 7 w 7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7" y="4"/>
                      <a:pt x="3" y="2"/>
                      <a:pt x="0" y="2"/>
                    </a:cubicBezTo>
                    <a:cubicBezTo>
                      <a:pt x="1" y="0"/>
                      <a:pt x="4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6" name="Freeform 5403">
                <a:extLst>
                  <a:ext uri="{FF2B5EF4-FFF2-40B4-BE49-F238E27FC236}">
                    <a16:creationId xmlns:a16="http://schemas.microsoft.com/office/drawing/2014/main" id="{73F7F701-D554-4A4B-99E3-B0EC169D9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3896"/>
                <a:ext cx="4" cy="1"/>
              </a:xfrm>
              <a:custGeom>
                <a:avLst/>
                <a:gdLst>
                  <a:gd name="T0" fmla="*/ 0 w 6"/>
                  <a:gd name="T1" fmla="*/ 1 h 3"/>
                  <a:gd name="T2" fmla="*/ 6 w 6"/>
                  <a:gd name="T3" fmla="*/ 2 h 3"/>
                  <a:gd name="T4" fmla="*/ 0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0" y="0"/>
                      <a:pt x="6" y="0"/>
                      <a:pt x="6" y="2"/>
                    </a:cubicBezTo>
                    <a:cubicBezTo>
                      <a:pt x="3" y="3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7" name="Freeform 5404">
                <a:extLst>
                  <a:ext uri="{FF2B5EF4-FFF2-40B4-BE49-F238E27FC236}">
                    <a16:creationId xmlns:a16="http://schemas.microsoft.com/office/drawing/2014/main" id="{58A547CF-09F4-4395-81DB-9C12F94D8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9" y="3898"/>
                <a:ext cx="3" cy="2"/>
              </a:xfrm>
              <a:custGeom>
                <a:avLst/>
                <a:gdLst>
                  <a:gd name="T0" fmla="*/ 5 w 5"/>
                  <a:gd name="T1" fmla="*/ 2 h 4"/>
                  <a:gd name="T2" fmla="*/ 1 w 5"/>
                  <a:gd name="T3" fmla="*/ 3 h 4"/>
                  <a:gd name="T4" fmla="*/ 0 w 5"/>
                  <a:gd name="T5" fmla="*/ 0 h 4"/>
                  <a:gd name="T6" fmla="*/ 5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4"/>
                      <a:pt x="3" y="3"/>
                      <a:pt x="1" y="3"/>
                    </a:cubicBezTo>
                    <a:cubicBezTo>
                      <a:pt x="0" y="2"/>
                      <a:pt x="1" y="2"/>
                      <a:pt x="0" y="0"/>
                    </a:cubicBezTo>
                    <a:cubicBezTo>
                      <a:pt x="2" y="1"/>
                      <a:pt x="2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8" name="Freeform 5405">
                <a:extLst>
                  <a:ext uri="{FF2B5EF4-FFF2-40B4-BE49-F238E27FC236}">
                    <a16:creationId xmlns:a16="http://schemas.microsoft.com/office/drawing/2014/main" id="{0D4514E5-D631-431F-83FF-C9D80A514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3897"/>
                <a:ext cx="6" cy="3"/>
              </a:xfrm>
              <a:custGeom>
                <a:avLst/>
                <a:gdLst>
                  <a:gd name="T0" fmla="*/ 10 w 10"/>
                  <a:gd name="T1" fmla="*/ 2 h 5"/>
                  <a:gd name="T2" fmla="*/ 0 w 10"/>
                  <a:gd name="T3" fmla="*/ 4 h 5"/>
                  <a:gd name="T4" fmla="*/ 10 w 10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cubicBezTo>
                      <a:pt x="9" y="5"/>
                      <a:pt x="2" y="2"/>
                      <a:pt x="0" y="4"/>
                    </a:cubicBezTo>
                    <a:cubicBezTo>
                      <a:pt x="2" y="0"/>
                      <a:pt x="6" y="3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9" name="Freeform 5406">
                <a:extLst>
                  <a:ext uri="{FF2B5EF4-FFF2-40B4-BE49-F238E27FC236}">
                    <a16:creationId xmlns:a16="http://schemas.microsoft.com/office/drawing/2014/main" id="{EB8B2BC2-9FC1-4732-B174-35B020D1A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1" y="3898"/>
                <a:ext cx="2" cy="2"/>
              </a:xfrm>
              <a:custGeom>
                <a:avLst/>
                <a:gdLst>
                  <a:gd name="T0" fmla="*/ 3 w 4"/>
                  <a:gd name="T1" fmla="*/ 3 h 3"/>
                  <a:gd name="T2" fmla="*/ 1 w 4"/>
                  <a:gd name="T3" fmla="*/ 3 h 3"/>
                  <a:gd name="T4" fmla="*/ 3 w 4"/>
                  <a:gd name="T5" fmla="*/ 0 h 3"/>
                  <a:gd name="T6" fmla="*/ 3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2"/>
                      <a:pt x="3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0" name="Freeform 5407">
                <a:extLst>
                  <a:ext uri="{FF2B5EF4-FFF2-40B4-BE49-F238E27FC236}">
                    <a16:creationId xmlns:a16="http://schemas.microsoft.com/office/drawing/2014/main" id="{0D97E88A-7038-42F9-94F2-E0D84DD88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3897"/>
                <a:ext cx="6" cy="3"/>
              </a:xfrm>
              <a:custGeom>
                <a:avLst/>
                <a:gdLst>
                  <a:gd name="T0" fmla="*/ 10 w 10"/>
                  <a:gd name="T1" fmla="*/ 5 h 6"/>
                  <a:gd name="T2" fmla="*/ 8 w 10"/>
                  <a:gd name="T3" fmla="*/ 3 h 6"/>
                  <a:gd name="T4" fmla="*/ 7 w 10"/>
                  <a:gd name="T5" fmla="*/ 5 h 6"/>
                  <a:gd name="T6" fmla="*/ 0 w 10"/>
                  <a:gd name="T7" fmla="*/ 5 h 6"/>
                  <a:gd name="T8" fmla="*/ 10 w 10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10" y="5"/>
                    </a:moveTo>
                    <a:cubicBezTo>
                      <a:pt x="9" y="5"/>
                      <a:pt x="8" y="4"/>
                      <a:pt x="8" y="3"/>
                    </a:cubicBezTo>
                    <a:cubicBezTo>
                      <a:pt x="7" y="3"/>
                      <a:pt x="7" y="4"/>
                      <a:pt x="7" y="5"/>
                    </a:cubicBezTo>
                    <a:cubicBezTo>
                      <a:pt x="5" y="4"/>
                      <a:pt x="4" y="6"/>
                      <a:pt x="0" y="5"/>
                    </a:cubicBezTo>
                    <a:cubicBezTo>
                      <a:pt x="3" y="4"/>
                      <a:pt x="8" y="0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1" name="Freeform 5408">
                <a:extLst>
                  <a:ext uri="{FF2B5EF4-FFF2-40B4-BE49-F238E27FC236}">
                    <a16:creationId xmlns:a16="http://schemas.microsoft.com/office/drawing/2014/main" id="{28C9A120-38EC-4148-A001-91C61B50E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3899"/>
                <a:ext cx="2" cy="2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2 h 4"/>
                  <a:gd name="T4" fmla="*/ 3 w 3"/>
                  <a:gd name="T5" fmla="*/ 0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3" y="3"/>
                      <a:pt x="3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2" name="Freeform 5409">
                <a:extLst>
                  <a:ext uri="{FF2B5EF4-FFF2-40B4-BE49-F238E27FC236}">
                    <a16:creationId xmlns:a16="http://schemas.microsoft.com/office/drawing/2014/main" id="{EADA24E4-12A1-4803-B7C2-B3541C786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0" y="3899"/>
                <a:ext cx="4" cy="1"/>
              </a:xfrm>
              <a:custGeom>
                <a:avLst/>
                <a:gdLst>
                  <a:gd name="T0" fmla="*/ 6 w 6"/>
                  <a:gd name="T1" fmla="*/ 1 h 2"/>
                  <a:gd name="T2" fmla="*/ 0 w 6"/>
                  <a:gd name="T3" fmla="*/ 2 h 2"/>
                  <a:gd name="T4" fmla="*/ 6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5" y="2"/>
                      <a:pt x="2" y="2"/>
                      <a:pt x="0" y="2"/>
                    </a:cubicBezTo>
                    <a:cubicBezTo>
                      <a:pt x="2" y="1"/>
                      <a:pt x="3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3" name="Freeform 5410">
                <a:extLst>
                  <a:ext uri="{FF2B5EF4-FFF2-40B4-BE49-F238E27FC236}">
                    <a16:creationId xmlns:a16="http://schemas.microsoft.com/office/drawing/2014/main" id="{47FB825C-83B9-4D33-A770-6F8A07D05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3901"/>
                <a:ext cx="4" cy="3"/>
              </a:xfrm>
              <a:custGeom>
                <a:avLst/>
                <a:gdLst>
                  <a:gd name="T0" fmla="*/ 3 w 6"/>
                  <a:gd name="T1" fmla="*/ 2 h 6"/>
                  <a:gd name="T2" fmla="*/ 1 w 6"/>
                  <a:gd name="T3" fmla="*/ 5 h 6"/>
                  <a:gd name="T4" fmla="*/ 3 w 6"/>
                  <a:gd name="T5" fmla="*/ 3 h 6"/>
                  <a:gd name="T6" fmla="*/ 3 w 6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cubicBezTo>
                      <a:pt x="6" y="0"/>
                      <a:pt x="3" y="6"/>
                      <a:pt x="1" y="5"/>
                    </a:cubicBezTo>
                    <a:cubicBezTo>
                      <a:pt x="0" y="2"/>
                      <a:pt x="2" y="3"/>
                      <a:pt x="3" y="3"/>
                    </a:cubicBezTo>
                    <a:cubicBezTo>
                      <a:pt x="4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4" name="Freeform 5411">
                <a:extLst>
                  <a:ext uri="{FF2B5EF4-FFF2-40B4-BE49-F238E27FC236}">
                    <a16:creationId xmlns:a16="http://schemas.microsoft.com/office/drawing/2014/main" id="{A769AA42-E5D8-4119-B5F9-C0555C889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3902"/>
                <a:ext cx="3" cy="2"/>
              </a:xfrm>
              <a:custGeom>
                <a:avLst/>
                <a:gdLst>
                  <a:gd name="T0" fmla="*/ 0 w 5"/>
                  <a:gd name="T1" fmla="*/ 1 h 3"/>
                  <a:gd name="T2" fmla="*/ 5 w 5"/>
                  <a:gd name="T3" fmla="*/ 3 h 3"/>
                  <a:gd name="T4" fmla="*/ 0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2" y="1"/>
                      <a:pt x="5" y="0"/>
                      <a:pt x="5" y="3"/>
                    </a:cubicBezTo>
                    <a:cubicBezTo>
                      <a:pt x="3" y="3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5" name="Freeform 5412">
                <a:extLst>
                  <a:ext uri="{FF2B5EF4-FFF2-40B4-BE49-F238E27FC236}">
                    <a16:creationId xmlns:a16="http://schemas.microsoft.com/office/drawing/2014/main" id="{5867D748-AB53-4D53-8A0C-D4476F5BD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3902"/>
                <a:ext cx="4" cy="4"/>
              </a:xfrm>
              <a:custGeom>
                <a:avLst/>
                <a:gdLst>
                  <a:gd name="T0" fmla="*/ 7 w 7"/>
                  <a:gd name="T1" fmla="*/ 5 h 7"/>
                  <a:gd name="T2" fmla="*/ 0 w 7"/>
                  <a:gd name="T3" fmla="*/ 4 h 7"/>
                  <a:gd name="T4" fmla="*/ 7 w 7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7" y="5"/>
                    </a:moveTo>
                    <a:cubicBezTo>
                      <a:pt x="7" y="7"/>
                      <a:pt x="2" y="6"/>
                      <a:pt x="0" y="4"/>
                    </a:cubicBezTo>
                    <a:cubicBezTo>
                      <a:pt x="3" y="0"/>
                      <a:pt x="4" y="4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6" name="Freeform 5413">
                <a:extLst>
                  <a:ext uri="{FF2B5EF4-FFF2-40B4-BE49-F238E27FC236}">
                    <a16:creationId xmlns:a16="http://schemas.microsoft.com/office/drawing/2014/main" id="{DB304B67-BEE6-4E63-B35A-9D54C26C0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3904"/>
                <a:ext cx="5" cy="4"/>
              </a:xfrm>
              <a:custGeom>
                <a:avLst/>
                <a:gdLst>
                  <a:gd name="T0" fmla="*/ 9 w 9"/>
                  <a:gd name="T1" fmla="*/ 0 h 6"/>
                  <a:gd name="T2" fmla="*/ 5 w 9"/>
                  <a:gd name="T3" fmla="*/ 5 h 6"/>
                  <a:gd name="T4" fmla="*/ 4 w 9"/>
                  <a:gd name="T5" fmla="*/ 3 h 6"/>
                  <a:gd name="T6" fmla="*/ 2 w 9"/>
                  <a:gd name="T7" fmla="*/ 6 h 6"/>
                  <a:gd name="T8" fmla="*/ 2 w 9"/>
                  <a:gd name="T9" fmla="*/ 3 h 6"/>
                  <a:gd name="T10" fmla="*/ 0 w 9"/>
                  <a:gd name="T11" fmla="*/ 3 h 6"/>
                  <a:gd name="T12" fmla="*/ 9 w 9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cubicBezTo>
                      <a:pt x="7" y="2"/>
                      <a:pt x="5" y="2"/>
                      <a:pt x="5" y="5"/>
                    </a:cubicBezTo>
                    <a:cubicBezTo>
                      <a:pt x="4" y="5"/>
                      <a:pt x="4" y="3"/>
                      <a:pt x="4" y="3"/>
                    </a:cubicBezTo>
                    <a:cubicBezTo>
                      <a:pt x="3" y="4"/>
                      <a:pt x="2" y="5"/>
                      <a:pt x="2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2" y="1"/>
                      <a:pt x="4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7" name="Freeform 5414">
                <a:extLst>
                  <a:ext uri="{FF2B5EF4-FFF2-40B4-BE49-F238E27FC236}">
                    <a16:creationId xmlns:a16="http://schemas.microsoft.com/office/drawing/2014/main" id="{C43BAC47-A0C1-4246-BD6C-75DAD5F91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8" y="3905"/>
                <a:ext cx="3" cy="4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3 h 6"/>
                  <a:gd name="T4" fmla="*/ 4 w 5"/>
                  <a:gd name="T5" fmla="*/ 6 h 6"/>
                  <a:gd name="T6" fmla="*/ 1 w 5"/>
                  <a:gd name="T7" fmla="*/ 6 h 6"/>
                  <a:gd name="T8" fmla="*/ 0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3" y="0"/>
                      <a:pt x="2" y="3"/>
                      <a:pt x="5" y="3"/>
                    </a:cubicBezTo>
                    <a:cubicBezTo>
                      <a:pt x="4" y="3"/>
                      <a:pt x="4" y="4"/>
                      <a:pt x="4" y="6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0" y="4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8" name="Freeform 5415">
                <a:extLst>
                  <a:ext uri="{FF2B5EF4-FFF2-40B4-BE49-F238E27FC236}">
                    <a16:creationId xmlns:a16="http://schemas.microsoft.com/office/drawing/2014/main" id="{3074C801-24B4-4677-97D2-1BCC4A89A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3907"/>
                <a:ext cx="6" cy="2"/>
              </a:xfrm>
              <a:custGeom>
                <a:avLst/>
                <a:gdLst>
                  <a:gd name="T0" fmla="*/ 8 w 10"/>
                  <a:gd name="T1" fmla="*/ 1 h 4"/>
                  <a:gd name="T2" fmla="*/ 1 w 10"/>
                  <a:gd name="T3" fmla="*/ 4 h 4"/>
                  <a:gd name="T4" fmla="*/ 8 w 10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8" y="1"/>
                    </a:moveTo>
                    <a:cubicBezTo>
                      <a:pt x="10" y="4"/>
                      <a:pt x="1" y="3"/>
                      <a:pt x="1" y="4"/>
                    </a:cubicBezTo>
                    <a:cubicBezTo>
                      <a:pt x="0" y="0"/>
                      <a:pt x="7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9" name="Freeform 5416">
                <a:extLst>
                  <a:ext uri="{FF2B5EF4-FFF2-40B4-BE49-F238E27FC236}">
                    <a16:creationId xmlns:a16="http://schemas.microsoft.com/office/drawing/2014/main" id="{E11CE374-2E6A-47A1-BF21-2BBFC5416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" y="3907"/>
                <a:ext cx="2" cy="2"/>
              </a:xfrm>
              <a:custGeom>
                <a:avLst/>
                <a:gdLst>
                  <a:gd name="T0" fmla="*/ 1 w 5"/>
                  <a:gd name="T1" fmla="*/ 0 h 3"/>
                  <a:gd name="T2" fmla="*/ 5 w 5"/>
                  <a:gd name="T3" fmla="*/ 1 h 3"/>
                  <a:gd name="T4" fmla="*/ 1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2" y="0"/>
                      <a:pt x="4" y="0"/>
                      <a:pt x="5" y="1"/>
                    </a:cubicBezTo>
                    <a:cubicBezTo>
                      <a:pt x="5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0" name="Freeform 5417">
                <a:extLst>
                  <a:ext uri="{FF2B5EF4-FFF2-40B4-BE49-F238E27FC236}">
                    <a16:creationId xmlns:a16="http://schemas.microsoft.com/office/drawing/2014/main" id="{64299336-DFA4-43DB-BC39-2832EBF8B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" y="3909"/>
                <a:ext cx="4" cy="2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2 h 2"/>
                  <a:gd name="T4" fmla="*/ 7 w 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5" y="2"/>
                      <a:pt x="3" y="2"/>
                      <a:pt x="0" y="2"/>
                    </a:cubicBezTo>
                    <a:cubicBezTo>
                      <a:pt x="2" y="0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1" name="Freeform 5418">
                <a:extLst>
                  <a:ext uri="{FF2B5EF4-FFF2-40B4-BE49-F238E27FC236}">
                    <a16:creationId xmlns:a16="http://schemas.microsoft.com/office/drawing/2014/main" id="{4335B687-50CA-4955-B5CE-2D09BCA42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3910"/>
                <a:ext cx="4" cy="1"/>
              </a:xfrm>
              <a:custGeom>
                <a:avLst/>
                <a:gdLst>
                  <a:gd name="T0" fmla="*/ 0 w 7"/>
                  <a:gd name="T1" fmla="*/ 1 h 2"/>
                  <a:gd name="T2" fmla="*/ 7 w 7"/>
                  <a:gd name="T3" fmla="*/ 0 h 2"/>
                  <a:gd name="T4" fmla="*/ 0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1"/>
                    </a:moveTo>
                    <a:cubicBezTo>
                      <a:pt x="2" y="0"/>
                      <a:pt x="4" y="0"/>
                      <a:pt x="7" y="0"/>
                    </a:cubicBezTo>
                    <a:cubicBezTo>
                      <a:pt x="6" y="2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2" name="Freeform 5419">
                <a:extLst>
                  <a:ext uri="{FF2B5EF4-FFF2-40B4-BE49-F238E27FC236}">
                    <a16:creationId xmlns:a16="http://schemas.microsoft.com/office/drawing/2014/main" id="{220F6164-5955-4178-923A-65D0E4E73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" y="3916"/>
                <a:ext cx="3" cy="1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2 h 3"/>
                  <a:gd name="T4" fmla="*/ 5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5" y="3"/>
                      <a:pt x="2" y="2"/>
                      <a:pt x="0" y="2"/>
                    </a:cubicBezTo>
                    <a:cubicBezTo>
                      <a:pt x="1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3" name="Freeform 5420">
                <a:extLst>
                  <a:ext uri="{FF2B5EF4-FFF2-40B4-BE49-F238E27FC236}">
                    <a16:creationId xmlns:a16="http://schemas.microsoft.com/office/drawing/2014/main" id="{F9DA81CC-71BF-4759-8280-D7BFADD94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1" y="3917"/>
                <a:ext cx="8" cy="4"/>
              </a:xfrm>
              <a:custGeom>
                <a:avLst/>
                <a:gdLst>
                  <a:gd name="T0" fmla="*/ 9 w 13"/>
                  <a:gd name="T1" fmla="*/ 3 h 8"/>
                  <a:gd name="T2" fmla="*/ 5 w 13"/>
                  <a:gd name="T3" fmla="*/ 5 h 8"/>
                  <a:gd name="T4" fmla="*/ 7 w 13"/>
                  <a:gd name="T5" fmla="*/ 5 h 8"/>
                  <a:gd name="T6" fmla="*/ 8 w 13"/>
                  <a:gd name="T7" fmla="*/ 2 h 8"/>
                  <a:gd name="T8" fmla="*/ 3 w 13"/>
                  <a:gd name="T9" fmla="*/ 8 h 8"/>
                  <a:gd name="T10" fmla="*/ 0 w 13"/>
                  <a:gd name="T11" fmla="*/ 6 h 8"/>
                  <a:gd name="T12" fmla="*/ 3 w 13"/>
                  <a:gd name="T13" fmla="*/ 5 h 8"/>
                  <a:gd name="T14" fmla="*/ 1 w 13"/>
                  <a:gd name="T15" fmla="*/ 4 h 8"/>
                  <a:gd name="T16" fmla="*/ 5 w 13"/>
                  <a:gd name="T17" fmla="*/ 0 h 8"/>
                  <a:gd name="T18" fmla="*/ 13 w 13"/>
                  <a:gd name="T19" fmla="*/ 3 h 8"/>
                  <a:gd name="T20" fmla="*/ 9 w 13"/>
                  <a:gd name="T2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8">
                    <a:moveTo>
                      <a:pt x="9" y="3"/>
                    </a:moveTo>
                    <a:cubicBezTo>
                      <a:pt x="9" y="4"/>
                      <a:pt x="8" y="6"/>
                      <a:pt x="5" y="5"/>
                    </a:cubicBezTo>
                    <a:cubicBezTo>
                      <a:pt x="3" y="5"/>
                      <a:pt x="6" y="4"/>
                      <a:pt x="7" y="5"/>
                    </a:cubicBezTo>
                    <a:cubicBezTo>
                      <a:pt x="4" y="3"/>
                      <a:pt x="5" y="4"/>
                      <a:pt x="8" y="2"/>
                    </a:cubicBezTo>
                    <a:cubicBezTo>
                      <a:pt x="5" y="1"/>
                      <a:pt x="2" y="4"/>
                      <a:pt x="3" y="8"/>
                    </a:cubicBezTo>
                    <a:cubicBezTo>
                      <a:pt x="2" y="7"/>
                      <a:pt x="2" y="5"/>
                      <a:pt x="0" y="6"/>
                    </a:cubicBezTo>
                    <a:cubicBezTo>
                      <a:pt x="0" y="5"/>
                      <a:pt x="1" y="4"/>
                      <a:pt x="3" y="5"/>
                    </a:cubicBezTo>
                    <a:cubicBezTo>
                      <a:pt x="3" y="4"/>
                      <a:pt x="1" y="4"/>
                      <a:pt x="1" y="4"/>
                    </a:cubicBezTo>
                    <a:cubicBezTo>
                      <a:pt x="1" y="2"/>
                      <a:pt x="4" y="2"/>
                      <a:pt x="5" y="0"/>
                    </a:cubicBezTo>
                    <a:cubicBezTo>
                      <a:pt x="9" y="1"/>
                      <a:pt x="8" y="3"/>
                      <a:pt x="13" y="3"/>
                    </a:cubicBezTo>
                    <a:cubicBezTo>
                      <a:pt x="12" y="5"/>
                      <a:pt x="10" y="5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4" name="Freeform 5421">
                <a:extLst>
                  <a:ext uri="{FF2B5EF4-FFF2-40B4-BE49-F238E27FC236}">
                    <a16:creationId xmlns:a16="http://schemas.microsoft.com/office/drawing/2014/main" id="{68F898A0-8EC0-4741-B972-A19A13C33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4" y="3917"/>
                <a:ext cx="3" cy="1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2 h 3"/>
                  <a:gd name="T4" fmla="*/ 4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4" y="2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5" name="Freeform 5422">
                <a:extLst>
                  <a:ext uri="{FF2B5EF4-FFF2-40B4-BE49-F238E27FC236}">
                    <a16:creationId xmlns:a16="http://schemas.microsoft.com/office/drawing/2014/main" id="{548D7A37-3515-4E66-8E76-BED8D3DD2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7" y="3917"/>
                <a:ext cx="2" cy="2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2"/>
                      <a:pt x="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6" name="Freeform 5423">
                <a:extLst>
                  <a:ext uri="{FF2B5EF4-FFF2-40B4-BE49-F238E27FC236}">
                    <a16:creationId xmlns:a16="http://schemas.microsoft.com/office/drawing/2014/main" id="{EB9767C8-2A1C-4311-9D94-374383968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" y="3918"/>
                <a:ext cx="8" cy="3"/>
              </a:xfrm>
              <a:custGeom>
                <a:avLst/>
                <a:gdLst>
                  <a:gd name="T0" fmla="*/ 13 w 13"/>
                  <a:gd name="T1" fmla="*/ 0 h 4"/>
                  <a:gd name="T2" fmla="*/ 0 w 13"/>
                  <a:gd name="T3" fmla="*/ 4 h 4"/>
                  <a:gd name="T4" fmla="*/ 13 w 1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4">
                    <a:moveTo>
                      <a:pt x="13" y="0"/>
                    </a:moveTo>
                    <a:cubicBezTo>
                      <a:pt x="10" y="3"/>
                      <a:pt x="5" y="2"/>
                      <a:pt x="0" y="4"/>
                    </a:cubicBezTo>
                    <a:cubicBezTo>
                      <a:pt x="3" y="2"/>
                      <a:pt x="8" y="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7" name="Freeform 5424">
                <a:extLst>
                  <a:ext uri="{FF2B5EF4-FFF2-40B4-BE49-F238E27FC236}">
                    <a16:creationId xmlns:a16="http://schemas.microsoft.com/office/drawing/2014/main" id="{84A600AC-325B-4D40-944A-21471DDDE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4" y="3920"/>
                <a:ext cx="3" cy="2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3 h 4"/>
                  <a:gd name="T4" fmla="*/ 3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5" y="1"/>
                      <a:pt x="3" y="4"/>
                      <a:pt x="1" y="3"/>
                    </a:cubicBezTo>
                    <a:cubicBezTo>
                      <a:pt x="0" y="0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8" name="Freeform 5425">
                <a:extLst>
                  <a:ext uri="{FF2B5EF4-FFF2-40B4-BE49-F238E27FC236}">
                    <a16:creationId xmlns:a16="http://schemas.microsoft.com/office/drawing/2014/main" id="{23A536A2-786C-4810-AB21-9FFC92674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4" y="3920"/>
                <a:ext cx="4" cy="3"/>
              </a:xfrm>
              <a:custGeom>
                <a:avLst/>
                <a:gdLst>
                  <a:gd name="T0" fmla="*/ 7 w 8"/>
                  <a:gd name="T1" fmla="*/ 4 h 5"/>
                  <a:gd name="T2" fmla="*/ 0 w 8"/>
                  <a:gd name="T3" fmla="*/ 4 h 5"/>
                  <a:gd name="T4" fmla="*/ 7 w 8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7" y="4"/>
                    </a:moveTo>
                    <a:cubicBezTo>
                      <a:pt x="3" y="4"/>
                      <a:pt x="2" y="5"/>
                      <a:pt x="0" y="4"/>
                    </a:cubicBezTo>
                    <a:cubicBezTo>
                      <a:pt x="1" y="2"/>
                      <a:pt x="8" y="0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9" name="Freeform 5426">
                <a:extLst>
                  <a:ext uri="{FF2B5EF4-FFF2-40B4-BE49-F238E27FC236}">
                    <a16:creationId xmlns:a16="http://schemas.microsoft.com/office/drawing/2014/main" id="{A84B1ED0-5724-4637-ABF0-776952F28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9" y="3921"/>
                <a:ext cx="2" cy="1"/>
              </a:xfrm>
              <a:custGeom>
                <a:avLst/>
                <a:gdLst>
                  <a:gd name="T0" fmla="*/ 3 w 4"/>
                  <a:gd name="T1" fmla="*/ 2 h 2"/>
                  <a:gd name="T2" fmla="*/ 1 w 4"/>
                  <a:gd name="T3" fmla="*/ 2 h 2"/>
                  <a:gd name="T4" fmla="*/ 3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0" y="0"/>
                      <a:pt x="4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0" name="Freeform 5427">
                <a:extLst>
                  <a:ext uri="{FF2B5EF4-FFF2-40B4-BE49-F238E27FC236}">
                    <a16:creationId xmlns:a16="http://schemas.microsoft.com/office/drawing/2014/main" id="{C0603C1B-FA27-40C4-A124-98C846BBD7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6" y="3921"/>
                <a:ext cx="3" cy="3"/>
              </a:xfrm>
              <a:custGeom>
                <a:avLst/>
                <a:gdLst>
                  <a:gd name="T0" fmla="*/ 1 w 5"/>
                  <a:gd name="T1" fmla="*/ 0 h 4"/>
                  <a:gd name="T2" fmla="*/ 4 w 5"/>
                  <a:gd name="T3" fmla="*/ 0 h 4"/>
                  <a:gd name="T4" fmla="*/ 1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3"/>
                      <a:pt x="0" y="4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1" name="Freeform 5428">
                <a:extLst>
                  <a:ext uri="{FF2B5EF4-FFF2-40B4-BE49-F238E27FC236}">
                    <a16:creationId xmlns:a16="http://schemas.microsoft.com/office/drawing/2014/main" id="{43F0A2D3-DCA7-44CD-AA03-72F276A44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3922"/>
                <a:ext cx="2" cy="2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3 h 4"/>
                  <a:gd name="T4" fmla="*/ 1 w 4"/>
                  <a:gd name="T5" fmla="*/ 4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4" y="2"/>
                      <a:pt x="4" y="3"/>
                    </a:cubicBezTo>
                    <a:cubicBezTo>
                      <a:pt x="3" y="3"/>
                      <a:pt x="3" y="4"/>
                      <a:pt x="1" y="4"/>
                    </a:cubicBezTo>
                    <a:cubicBezTo>
                      <a:pt x="0" y="1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2" name="Freeform 5429">
                <a:extLst>
                  <a:ext uri="{FF2B5EF4-FFF2-40B4-BE49-F238E27FC236}">
                    <a16:creationId xmlns:a16="http://schemas.microsoft.com/office/drawing/2014/main" id="{391E13C3-3B48-4071-96CD-8961FCF46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9" y="3922"/>
                <a:ext cx="4" cy="3"/>
              </a:xfrm>
              <a:custGeom>
                <a:avLst/>
                <a:gdLst>
                  <a:gd name="T0" fmla="*/ 1 w 6"/>
                  <a:gd name="T1" fmla="*/ 1 h 4"/>
                  <a:gd name="T2" fmla="*/ 6 w 6"/>
                  <a:gd name="T3" fmla="*/ 2 h 4"/>
                  <a:gd name="T4" fmla="*/ 1 w 6"/>
                  <a:gd name="T5" fmla="*/ 4 h 4"/>
                  <a:gd name="T6" fmla="*/ 1 w 6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cubicBezTo>
                      <a:pt x="3" y="4"/>
                      <a:pt x="4" y="0"/>
                      <a:pt x="6" y="2"/>
                    </a:cubicBezTo>
                    <a:cubicBezTo>
                      <a:pt x="5" y="4"/>
                      <a:pt x="2" y="3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3" name="Freeform 5430">
                <a:extLst>
                  <a:ext uri="{FF2B5EF4-FFF2-40B4-BE49-F238E27FC236}">
                    <a16:creationId xmlns:a16="http://schemas.microsoft.com/office/drawing/2014/main" id="{F9473468-71F6-4C59-92CF-510BCA061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" y="3924"/>
                <a:ext cx="3" cy="2"/>
              </a:xfrm>
              <a:custGeom>
                <a:avLst/>
                <a:gdLst>
                  <a:gd name="T0" fmla="*/ 0 w 5"/>
                  <a:gd name="T1" fmla="*/ 1 h 5"/>
                  <a:gd name="T2" fmla="*/ 1 w 5"/>
                  <a:gd name="T3" fmla="*/ 1 h 5"/>
                  <a:gd name="T4" fmla="*/ 5 w 5"/>
                  <a:gd name="T5" fmla="*/ 4 h 5"/>
                  <a:gd name="T6" fmla="*/ 1 w 5"/>
                  <a:gd name="T7" fmla="*/ 5 h 5"/>
                  <a:gd name="T8" fmla="*/ 0 w 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2" y="4"/>
                      <a:pt x="5" y="0"/>
                      <a:pt x="5" y="4"/>
                    </a:cubicBezTo>
                    <a:cubicBezTo>
                      <a:pt x="4" y="5"/>
                      <a:pt x="1" y="3"/>
                      <a:pt x="1" y="5"/>
                    </a:cubicBezTo>
                    <a:cubicBezTo>
                      <a:pt x="0" y="4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6" name="Group 5632">
              <a:extLst>
                <a:ext uri="{FF2B5EF4-FFF2-40B4-BE49-F238E27FC236}">
                  <a16:creationId xmlns:a16="http://schemas.microsoft.com/office/drawing/2014/main" id="{830CE2D6-3D50-445D-8DE0-C517455E95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95908" y="3476480"/>
              <a:ext cx="1833562" cy="938213"/>
              <a:chOff x="1728" y="3507"/>
              <a:chExt cx="1155" cy="591"/>
            </a:xfrm>
            <a:grpFill/>
          </p:grpSpPr>
          <p:sp>
            <p:nvSpPr>
              <p:cNvPr id="334" name="Freeform 5432">
                <a:extLst>
                  <a:ext uri="{FF2B5EF4-FFF2-40B4-BE49-F238E27FC236}">
                    <a16:creationId xmlns:a16="http://schemas.microsoft.com/office/drawing/2014/main" id="{1A188578-F7B9-4415-A495-D3E58DAB28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924"/>
                <a:ext cx="4" cy="2"/>
              </a:xfrm>
              <a:custGeom>
                <a:avLst/>
                <a:gdLst>
                  <a:gd name="T0" fmla="*/ 7 w 7"/>
                  <a:gd name="T1" fmla="*/ 0 h 4"/>
                  <a:gd name="T2" fmla="*/ 2 w 7"/>
                  <a:gd name="T3" fmla="*/ 3 h 4"/>
                  <a:gd name="T4" fmla="*/ 7 w 7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cubicBezTo>
                      <a:pt x="7" y="4"/>
                      <a:pt x="2" y="2"/>
                      <a:pt x="2" y="3"/>
                    </a:cubicBezTo>
                    <a:cubicBezTo>
                      <a:pt x="0" y="0"/>
                      <a:pt x="6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5" name="Freeform 5433">
                <a:extLst>
                  <a:ext uri="{FF2B5EF4-FFF2-40B4-BE49-F238E27FC236}">
                    <a16:creationId xmlns:a16="http://schemas.microsoft.com/office/drawing/2014/main" id="{A03F0C27-8556-42FB-9BA9-87CDA6C27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3925"/>
                <a:ext cx="2" cy="3"/>
              </a:xfrm>
              <a:custGeom>
                <a:avLst/>
                <a:gdLst>
                  <a:gd name="T0" fmla="*/ 4 w 5"/>
                  <a:gd name="T1" fmla="*/ 0 h 5"/>
                  <a:gd name="T2" fmla="*/ 2 w 5"/>
                  <a:gd name="T3" fmla="*/ 5 h 5"/>
                  <a:gd name="T4" fmla="*/ 4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5" y="3"/>
                      <a:pt x="1" y="1"/>
                      <a:pt x="2" y="5"/>
                    </a:cubicBezTo>
                    <a:cubicBezTo>
                      <a:pt x="0" y="3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6" name="Freeform 5434">
                <a:extLst>
                  <a:ext uri="{FF2B5EF4-FFF2-40B4-BE49-F238E27FC236}">
                    <a16:creationId xmlns:a16="http://schemas.microsoft.com/office/drawing/2014/main" id="{6C0858E9-323D-403F-8344-D8B22A878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3925"/>
                <a:ext cx="8" cy="3"/>
              </a:xfrm>
              <a:custGeom>
                <a:avLst/>
                <a:gdLst>
                  <a:gd name="T0" fmla="*/ 14 w 14"/>
                  <a:gd name="T1" fmla="*/ 1 h 6"/>
                  <a:gd name="T2" fmla="*/ 1 w 14"/>
                  <a:gd name="T3" fmla="*/ 6 h 6"/>
                  <a:gd name="T4" fmla="*/ 1 w 14"/>
                  <a:gd name="T5" fmla="*/ 2 h 6"/>
                  <a:gd name="T6" fmla="*/ 12 w 14"/>
                  <a:gd name="T7" fmla="*/ 0 h 6"/>
                  <a:gd name="T8" fmla="*/ 14 w 1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14" y="1"/>
                    </a:moveTo>
                    <a:cubicBezTo>
                      <a:pt x="11" y="6"/>
                      <a:pt x="6" y="2"/>
                      <a:pt x="1" y="6"/>
                    </a:cubicBezTo>
                    <a:cubicBezTo>
                      <a:pt x="0" y="6"/>
                      <a:pt x="1" y="3"/>
                      <a:pt x="1" y="2"/>
                    </a:cubicBezTo>
                    <a:cubicBezTo>
                      <a:pt x="4" y="5"/>
                      <a:pt x="9" y="2"/>
                      <a:pt x="12" y="0"/>
                    </a:cubicBezTo>
                    <a:cubicBezTo>
                      <a:pt x="11" y="4"/>
                      <a:pt x="12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7" name="Freeform 5435">
                <a:extLst>
                  <a:ext uri="{FF2B5EF4-FFF2-40B4-BE49-F238E27FC236}">
                    <a16:creationId xmlns:a16="http://schemas.microsoft.com/office/drawing/2014/main" id="{84B73348-F919-4843-A76D-5A63ACE4A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8" y="3926"/>
                <a:ext cx="4" cy="2"/>
              </a:xfrm>
              <a:custGeom>
                <a:avLst/>
                <a:gdLst>
                  <a:gd name="T0" fmla="*/ 4 w 7"/>
                  <a:gd name="T1" fmla="*/ 0 h 4"/>
                  <a:gd name="T2" fmla="*/ 3 w 7"/>
                  <a:gd name="T3" fmla="*/ 4 h 4"/>
                  <a:gd name="T4" fmla="*/ 4 w 7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cubicBezTo>
                      <a:pt x="7" y="2"/>
                      <a:pt x="1" y="1"/>
                      <a:pt x="3" y="4"/>
                    </a:cubicBezTo>
                    <a:cubicBezTo>
                      <a:pt x="0" y="3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8" name="Freeform 5436">
                <a:extLst>
                  <a:ext uri="{FF2B5EF4-FFF2-40B4-BE49-F238E27FC236}">
                    <a16:creationId xmlns:a16="http://schemas.microsoft.com/office/drawing/2014/main" id="{7010F9C8-16B0-4C5B-85F3-C8B6FC6D0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6" y="3926"/>
                <a:ext cx="3" cy="4"/>
              </a:xfrm>
              <a:custGeom>
                <a:avLst/>
                <a:gdLst>
                  <a:gd name="T0" fmla="*/ 0 w 4"/>
                  <a:gd name="T1" fmla="*/ 1 h 6"/>
                  <a:gd name="T2" fmla="*/ 3 w 4"/>
                  <a:gd name="T3" fmla="*/ 0 h 6"/>
                  <a:gd name="T4" fmla="*/ 1 w 4"/>
                  <a:gd name="T5" fmla="*/ 5 h 6"/>
                  <a:gd name="T6" fmla="*/ 0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1" y="1"/>
                      <a:pt x="4" y="6"/>
                      <a:pt x="1" y="5"/>
                    </a:cubicBezTo>
                    <a:cubicBezTo>
                      <a:pt x="2" y="3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9" name="Freeform 5437">
                <a:extLst>
                  <a:ext uri="{FF2B5EF4-FFF2-40B4-BE49-F238E27FC236}">
                    <a16:creationId xmlns:a16="http://schemas.microsoft.com/office/drawing/2014/main" id="{337826C2-770F-42AF-927A-EB26DDAF0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6" y="3926"/>
                <a:ext cx="3" cy="3"/>
              </a:xfrm>
              <a:custGeom>
                <a:avLst/>
                <a:gdLst>
                  <a:gd name="T0" fmla="*/ 2 w 5"/>
                  <a:gd name="T1" fmla="*/ 0 h 4"/>
                  <a:gd name="T2" fmla="*/ 3 w 5"/>
                  <a:gd name="T3" fmla="*/ 4 h 4"/>
                  <a:gd name="T4" fmla="*/ 1 w 5"/>
                  <a:gd name="T5" fmla="*/ 4 h 4"/>
                  <a:gd name="T6" fmla="*/ 2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5" y="0"/>
                      <a:pt x="2" y="3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1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0" name="Freeform 5438">
                <a:extLst>
                  <a:ext uri="{FF2B5EF4-FFF2-40B4-BE49-F238E27FC236}">
                    <a16:creationId xmlns:a16="http://schemas.microsoft.com/office/drawing/2014/main" id="{0D468BB9-8111-4DF6-8867-1E9C54DFE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3927"/>
                <a:ext cx="15" cy="9"/>
              </a:xfrm>
              <a:custGeom>
                <a:avLst/>
                <a:gdLst>
                  <a:gd name="T0" fmla="*/ 22 w 28"/>
                  <a:gd name="T1" fmla="*/ 3 h 15"/>
                  <a:gd name="T2" fmla="*/ 21 w 28"/>
                  <a:gd name="T3" fmla="*/ 1 h 15"/>
                  <a:gd name="T4" fmla="*/ 28 w 28"/>
                  <a:gd name="T5" fmla="*/ 1 h 15"/>
                  <a:gd name="T6" fmla="*/ 26 w 28"/>
                  <a:gd name="T7" fmla="*/ 6 h 15"/>
                  <a:gd name="T8" fmla="*/ 4 w 28"/>
                  <a:gd name="T9" fmla="*/ 15 h 15"/>
                  <a:gd name="T10" fmla="*/ 2 w 28"/>
                  <a:gd name="T11" fmla="*/ 8 h 15"/>
                  <a:gd name="T12" fmla="*/ 10 w 28"/>
                  <a:gd name="T13" fmla="*/ 5 h 15"/>
                  <a:gd name="T14" fmla="*/ 15 w 28"/>
                  <a:gd name="T15" fmla="*/ 6 h 15"/>
                  <a:gd name="T16" fmla="*/ 19 w 28"/>
                  <a:gd name="T17" fmla="*/ 2 h 15"/>
                  <a:gd name="T18" fmla="*/ 22 w 28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15">
                    <a:moveTo>
                      <a:pt x="22" y="3"/>
                    </a:moveTo>
                    <a:cubicBezTo>
                      <a:pt x="22" y="2"/>
                      <a:pt x="20" y="2"/>
                      <a:pt x="21" y="1"/>
                    </a:cubicBezTo>
                    <a:cubicBezTo>
                      <a:pt x="23" y="1"/>
                      <a:pt x="26" y="0"/>
                      <a:pt x="28" y="1"/>
                    </a:cubicBezTo>
                    <a:cubicBezTo>
                      <a:pt x="26" y="3"/>
                      <a:pt x="24" y="3"/>
                      <a:pt x="26" y="6"/>
                    </a:cubicBezTo>
                    <a:cubicBezTo>
                      <a:pt x="17" y="5"/>
                      <a:pt x="14" y="13"/>
                      <a:pt x="4" y="15"/>
                    </a:cubicBezTo>
                    <a:cubicBezTo>
                      <a:pt x="5" y="11"/>
                      <a:pt x="0" y="10"/>
                      <a:pt x="2" y="8"/>
                    </a:cubicBezTo>
                    <a:cubicBezTo>
                      <a:pt x="4" y="11"/>
                      <a:pt x="9" y="8"/>
                      <a:pt x="10" y="5"/>
                    </a:cubicBezTo>
                    <a:cubicBezTo>
                      <a:pt x="12" y="8"/>
                      <a:pt x="16" y="2"/>
                      <a:pt x="15" y="6"/>
                    </a:cubicBezTo>
                    <a:cubicBezTo>
                      <a:pt x="17" y="5"/>
                      <a:pt x="19" y="4"/>
                      <a:pt x="19" y="2"/>
                    </a:cubicBezTo>
                    <a:cubicBezTo>
                      <a:pt x="21" y="2"/>
                      <a:pt x="21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1" name="Freeform 5439">
                <a:extLst>
                  <a:ext uri="{FF2B5EF4-FFF2-40B4-BE49-F238E27FC236}">
                    <a16:creationId xmlns:a16="http://schemas.microsoft.com/office/drawing/2014/main" id="{A84F0034-3285-4BD8-854E-48EE0388F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" y="3927"/>
                <a:ext cx="5" cy="2"/>
              </a:xfrm>
              <a:custGeom>
                <a:avLst/>
                <a:gdLst>
                  <a:gd name="T0" fmla="*/ 9 w 9"/>
                  <a:gd name="T1" fmla="*/ 1 h 4"/>
                  <a:gd name="T2" fmla="*/ 0 w 9"/>
                  <a:gd name="T3" fmla="*/ 3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6" y="2"/>
                      <a:pt x="4" y="4"/>
                      <a:pt x="0" y="3"/>
                    </a:cubicBezTo>
                    <a:cubicBezTo>
                      <a:pt x="3" y="2"/>
                      <a:pt x="7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2" name="Freeform 5440">
                <a:extLst>
                  <a:ext uri="{FF2B5EF4-FFF2-40B4-BE49-F238E27FC236}">
                    <a16:creationId xmlns:a16="http://schemas.microsoft.com/office/drawing/2014/main" id="{509CDDC3-1BB2-4C6F-9C29-5F7F997B6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" y="3928"/>
                <a:ext cx="2" cy="2"/>
              </a:xfrm>
              <a:custGeom>
                <a:avLst/>
                <a:gdLst>
                  <a:gd name="T0" fmla="*/ 0 w 4"/>
                  <a:gd name="T1" fmla="*/ 2 h 5"/>
                  <a:gd name="T2" fmla="*/ 3 w 4"/>
                  <a:gd name="T3" fmla="*/ 2 h 5"/>
                  <a:gd name="T4" fmla="*/ 4 w 4"/>
                  <a:gd name="T5" fmla="*/ 3 h 5"/>
                  <a:gd name="T6" fmla="*/ 3 w 4"/>
                  <a:gd name="T7" fmla="*/ 5 h 5"/>
                  <a:gd name="T8" fmla="*/ 0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cubicBezTo>
                      <a:pt x="1" y="0"/>
                      <a:pt x="1" y="4"/>
                      <a:pt x="3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2" y="4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3" name="Freeform 5441">
                <a:extLst>
                  <a:ext uri="{FF2B5EF4-FFF2-40B4-BE49-F238E27FC236}">
                    <a16:creationId xmlns:a16="http://schemas.microsoft.com/office/drawing/2014/main" id="{A126000E-66A4-4C72-8F21-EF20046E0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9" y="3929"/>
                <a:ext cx="4" cy="3"/>
              </a:xfrm>
              <a:custGeom>
                <a:avLst/>
                <a:gdLst>
                  <a:gd name="T0" fmla="*/ 6 w 7"/>
                  <a:gd name="T1" fmla="*/ 0 h 5"/>
                  <a:gd name="T2" fmla="*/ 6 w 7"/>
                  <a:gd name="T3" fmla="*/ 2 h 5"/>
                  <a:gd name="T4" fmla="*/ 0 w 7"/>
                  <a:gd name="T5" fmla="*/ 3 h 5"/>
                  <a:gd name="T6" fmla="*/ 6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7" y="0"/>
                      <a:pt x="6" y="1"/>
                      <a:pt x="6" y="2"/>
                    </a:cubicBezTo>
                    <a:cubicBezTo>
                      <a:pt x="4" y="0"/>
                      <a:pt x="3" y="5"/>
                      <a:pt x="0" y="3"/>
                    </a:cubicBezTo>
                    <a:cubicBezTo>
                      <a:pt x="1" y="1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4" name="Freeform 5442">
                <a:extLst>
                  <a:ext uri="{FF2B5EF4-FFF2-40B4-BE49-F238E27FC236}">
                    <a16:creationId xmlns:a16="http://schemas.microsoft.com/office/drawing/2014/main" id="{FE98473D-2A29-4DD6-8A30-3EF635474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3929"/>
                <a:ext cx="3" cy="3"/>
              </a:xfrm>
              <a:custGeom>
                <a:avLst/>
                <a:gdLst>
                  <a:gd name="T0" fmla="*/ 0 w 5"/>
                  <a:gd name="T1" fmla="*/ 2 h 5"/>
                  <a:gd name="T2" fmla="*/ 4 w 5"/>
                  <a:gd name="T3" fmla="*/ 1 h 5"/>
                  <a:gd name="T4" fmla="*/ 2 w 5"/>
                  <a:gd name="T5" fmla="*/ 4 h 5"/>
                  <a:gd name="T6" fmla="*/ 3 w 5"/>
                  <a:gd name="T7" fmla="*/ 2 h 5"/>
                  <a:gd name="T8" fmla="*/ 5 w 5"/>
                  <a:gd name="T9" fmla="*/ 3 h 5"/>
                  <a:gd name="T10" fmla="*/ 2 w 5"/>
                  <a:gd name="T11" fmla="*/ 5 h 5"/>
                  <a:gd name="T12" fmla="*/ 0 w 5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cubicBezTo>
                      <a:pt x="0" y="0"/>
                      <a:pt x="2" y="1"/>
                      <a:pt x="4" y="1"/>
                    </a:cubicBezTo>
                    <a:cubicBezTo>
                      <a:pt x="3" y="2"/>
                      <a:pt x="2" y="2"/>
                      <a:pt x="2" y="4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4" y="4"/>
                      <a:pt x="3" y="5"/>
                      <a:pt x="2" y="5"/>
                    </a:cubicBezTo>
                    <a:cubicBezTo>
                      <a:pt x="2" y="3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5" name="Freeform 5443">
                <a:extLst>
                  <a:ext uri="{FF2B5EF4-FFF2-40B4-BE49-F238E27FC236}">
                    <a16:creationId xmlns:a16="http://schemas.microsoft.com/office/drawing/2014/main" id="{A2645C05-DA67-4D9D-A52F-4FAD8E224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4" y="3930"/>
                <a:ext cx="5" cy="2"/>
              </a:xfrm>
              <a:custGeom>
                <a:avLst/>
                <a:gdLst>
                  <a:gd name="T0" fmla="*/ 9 w 9"/>
                  <a:gd name="T1" fmla="*/ 0 h 3"/>
                  <a:gd name="T2" fmla="*/ 0 w 9"/>
                  <a:gd name="T3" fmla="*/ 2 h 3"/>
                  <a:gd name="T4" fmla="*/ 9 w 9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cubicBezTo>
                      <a:pt x="8" y="3"/>
                      <a:pt x="4" y="2"/>
                      <a:pt x="0" y="2"/>
                    </a:cubicBezTo>
                    <a:cubicBezTo>
                      <a:pt x="0" y="1"/>
                      <a:pt x="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6" name="Freeform 5444">
                <a:extLst>
                  <a:ext uri="{FF2B5EF4-FFF2-40B4-BE49-F238E27FC236}">
                    <a16:creationId xmlns:a16="http://schemas.microsoft.com/office/drawing/2014/main" id="{BB9A781B-E976-4B28-B314-14800877F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2" y="3930"/>
                <a:ext cx="3" cy="1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2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3" y="2"/>
                      <a:pt x="0" y="2"/>
                    </a:cubicBezTo>
                    <a:cubicBezTo>
                      <a:pt x="1" y="0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7" name="Freeform 5445">
                <a:extLst>
                  <a:ext uri="{FF2B5EF4-FFF2-40B4-BE49-F238E27FC236}">
                    <a16:creationId xmlns:a16="http://schemas.microsoft.com/office/drawing/2014/main" id="{A684DACD-00FC-47BA-9232-CE7F81135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" y="3930"/>
                <a:ext cx="4" cy="3"/>
              </a:xfrm>
              <a:custGeom>
                <a:avLst/>
                <a:gdLst>
                  <a:gd name="T0" fmla="*/ 6 w 6"/>
                  <a:gd name="T1" fmla="*/ 3 h 4"/>
                  <a:gd name="T2" fmla="*/ 0 w 6"/>
                  <a:gd name="T3" fmla="*/ 4 h 4"/>
                  <a:gd name="T4" fmla="*/ 6 w 6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3" y="3"/>
                      <a:pt x="3" y="4"/>
                      <a:pt x="0" y="4"/>
                    </a:cubicBezTo>
                    <a:cubicBezTo>
                      <a:pt x="0" y="1"/>
                      <a:pt x="6" y="0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8" name="Freeform 5446">
                <a:extLst>
                  <a:ext uri="{FF2B5EF4-FFF2-40B4-BE49-F238E27FC236}">
                    <a16:creationId xmlns:a16="http://schemas.microsoft.com/office/drawing/2014/main" id="{81DC7ADB-9BBA-4141-AD01-E00F759D4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3" y="3931"/>
                <a:ext cx="2" cy="3"/>
              </a:xfrm>
              <a:custGeom>
                <a:avLst/>
                <a:gdLst>
                  <a:gd name="T0" fmla="*/ 0 w 4"/>
                  <a:gd name="T1" fmla="*/ 2 h 5"/>
                  <a:gd name="T2" fmla="*/ 2 w 4"/>
                  <a:gd name="T3" fmla="*/ 5 h 5"/>
                  <a:gd name="T4" fmla="*/ 0 w 4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cubicBezTo>
                      <a:pt x="1" y="0"/>
                      <a:pt x="4" y="4"/>
                      <a:pt x="2" y="5"/>
                    </a:cubicBezTo>
                    <a:cubicBezTo>
                      <a:pt x="1" y="5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9" name="Freeform 5447">
                <a:extLst>
                  <a:ext uri="{FF2B5EF4-FFF2-40B4-BE49-F238E27FC236}">
                    <a16:creationId xmlns:a16="http://schemas.microsoft.com/office/drawing/2014/main" id="{BC77419E-F06B-47DD-8B63-BB43EE2B79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5" y="3933"/>
                <a:ext cx="8" cy="3"/>
              </a:xfrm>
              <a:custGeom>
                <a:avLst/>
                <a:gdLst>
                  <a:gd name="T0" fmla="*/ 13 w 14"/>
                  <a:gd name="T1" fmla="*/ 0 h 6"/>
                  <a:gd name="T2" fmla="*/ 14 w 14"/>
                  <a:gd name="T3" fmla="*/ 2 h 6"/>
                  <a:gd name="T4" fmla="*/ 9 w 14"/>
                  <a:gd name="T5" fmla="*/ 4 h 6"/>
                  <a:gd name="T6" fmla="*/ 6 w 14"/>
                  <a:gd name="T7" fmla="*/ 3 h 6"/>
                  <a:gd name="T8" fmla="*/ 0 w 14"/>
                  <a:gd name="T9" fmla="*/ 6 h 6"/>
                  <a:gd name="T10" fmla="*/ 0 w 14"/>
                  <a:gd name="T11" fmla="*/ 3 h 6"/>
                  <a:gd name="T12" fmla="*/ 5 w 14"/>
                  <a:gd name="T13" fmla="*/ 1 h 6"/>
                  <a:gd name="T14" fmla="*/ 7 w 14"/>
                  <a:gd name="T15" fmla="*/ 3 h 6"/>
                  <a:gd name="T16" fmla="*/ 13 w 1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6">
                    <a:moveTo>
                      <a:pt x="13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2" y="3"/>
                      <a:pt x="9" y="2"/>
                      <a:pt x="9" y="4"/>
                    </a:cubicBezTo>
                    <a:cubicBezTo>
                      <a:pt x="8" y="4"/>
                      <a:pt x="7" y="3"/>
                      <a:pt x="6" y="3"/>
                    </a:cubicBezTo>
                    <a:cubicBezTo>
                      <a:pt x="6" y="6"/>
                      <a:pt x="3" y="4"/>
                      <a:pt x="0" y="6"/>
                    </a:cubicBezTo>
                    <a:cubicBezTo>
                      <a:pt x="1" y="4"/>
                      <a:pt x="0" y="5"/>
                      <a:pt x="0" y="3"/>
                    </a:cubicBezTo>
                    <a:cubicBezTo>
                      <a:pt x="3" y="3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9" y="0"/>
                      <a:pt x="11" y="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0" name="Freeform 5448">
                <a:extLst>
                  <a:ext uri="{FF2B5EF4-FFF2-40B4-BE49-F238E27FC236}">
                    <a16:creationId xmlns:a16="http://schemas.microsoft.com/office/drawing/2014/main" id="{AFC73F00-BA88-460E-8C07-0BA0BCE82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" y="3933"/>
                <a:ext cx="3" cy="4"/>
              </a:xfrm>
              <a:custGeom>
                <a:avLst/>
                <a:gdLst>
                  <a:gd name="T0" fmla="*/ 2 w 5"/>
                  <a:gd name="T1" fmla="*/ 3 h 7"/>
                  <a:gd name="T2" fmla="*/ 5 w 5"/>
                  <a:gd name="T3" fmla="*/ 5 h 7"/>
                  <a:gd name="T4" fmla="*/ 0 w 5"/>
                  <a:gd name="T5" fmla="*/ 6 h 7"/>
                  <a:gd name="T6" fmla="*/ 2 w 5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3"/>
                    </a:moveTo>
                    <a:cubicBezTo>
                      <a:pt x="4" y="0"/>
                      <a:pt x="3" y="5"/>
                      <a:pt x="5" y="5"/>
                    </a:cubicBezTo>
                    <a:cubicBezTo>
                      <a:pt x="5" y="7"/>
                      <a:pt x="2" y="5"/>
                      <a:pt x="0" y="6"/>
                    </a:cubicBezTo>
                    <a:cubicBezTo>
                      <a:pt x="0" y="4"/>
                      <a:pt x="4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1" name="Freeform 5449">
                <a:extLst>
                  <a:ext uri="{FF2B5EF4-FFF2-40B4-BE49-F238E27FC236}">
                    <a16:creationId xmlns:a16="http://schemas.microsoft.com/office/drawing/2014/main" id="{15DE0BB8-A740-40F2-AAA5-D4C5D4E1FF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3934"/>
                <a:ext cx="2" cy="2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3"/>
                      <a:pt x="1" y="2"/>
                      <a:pt x="0" y="1"/>
                    </a:cubicBezTo>
                    <a:cubicBezTo>
                      <a:pt x="0" y="0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2" name="Freeform 5450">
                <a:extLst>
                  <a:ext uri="{FF2B5EF4-FFF2-40B4-BE49-F238E27FC236}">
                    <a16:creationId xmlns:a16="http://schemas.microsoft.com/office/drawing/2014/main" id="{87B33B63-191E-482F-A175-60DE97FFD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4" y="3935"/>
                <a:ext cx="2" cy="3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5 h 5"/>
                  <a:gd name="T4" fmla="*/ 3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2"/>
                      <a:pt x="2" y="3"/>
                      <a:pt x="1" y="5"/>
                    </a:cubicBezTo>
                    <a:cubicBezTo>
                      <a:pt x="0" y="4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3" name="Freeform 5451">
                <a:extLst>
                  <a:ext uri="{FF2B5EF4-FFF2-40B4-BE49-F238E27FC236}">
                    <a16:creationId xmlns:a16="http://schemas.microsoft.com/office/drawing/2014/main" id="{82BF19A3-6207-4986-B256-2611E51B6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3936"/>
                <a:ext cx="3" cy="1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2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5" y="2"/>
                      <a:pt x="2" y="2"/>
                      <a:pt x="0" y="2"/>
                    </a:cubicBezTo>
                    <a:cubicBezTo>
                      <a:pt x="1" y="1"/>
                      <a:pt x="2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4" name="Freeform 5452">
                <a:extLst>
                  <a:ext uri="{FF2B5EF4-FFF2-40B4-BE49-F238E27FC236}">
                    <a16:creationId xmlns:a16="http://schemas.microsoft.com/office/drawing/2014/main" id="{7D938F44-461B-4EFB-B010-7C5D7452C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7" y="3938"/>
                <a:ext cx="2" cy="2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1 h 3"/>
                  <a:gd name="T4" fmla="*/ 0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3" y="0"/>
                      <a:pt x="3" y="1"/>
                      <a:pt x="4" y="1"/>
                    </a:cubicBezTo>
                    <a:cubicBezTo>
                      <a:pt x="4" y="3"/>
                      <a:pt x="2" y="2"/>
                      <a:pt x="0" y="2"/>
                    </a:cubicBezTo>
                    <a:cubicBezTo>
                      <a:pt x="0" y="2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5" name="Freeform 5453">
                <a:extLst>
                  <a:ext uri="{FF2B5EF4-FFF2-40B4-BE49-F238E27FC236}">
                    <a16:creationId xmlns:a16="http://schemas.microsoft.com/office/drawing/2014/main" id="{C9EE780E-83FD-44E9-AB4E-C040575B5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" y="3940"/>
                <a:ext cx="4" cy="1"/>
              </a:xfrm>
              <a:custGeom>
                <a:avLst/>
                <a:gdLst>
                  <a:gd name="T0" fmla="*/ 3 w 6"/>
                  <a:gd name="T1" fmla="*/ 0 h 3"/>
                  <a:gd name="T2" fmla="*/ 3 w 6"/>
                  <a:gd name="T3" fmla="*/ 2 h 3"/>
                  <a:gd name="T4" fmla="*/ 0 w 6"/>
                  <a:gd name="T5" fmla="*/ 3 h 3"/>
                  <a:gd name="T6" fmla="*/ 3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6" y="0"/>
                      <a:pt x="0" y="2"/>
                      <a:pt x="3" y="2"/>
                    </a:cubicBezTo>
                    <a:cubicBezTo>
                      <a:pt x="3" y="3"/>
                      <a:pt x="1" y="3"/>
                      <a:pt x="0" y="3"/>
                    </a:cubicBezTo>
                    <a:cubicBezTo>
                      <a:pt x="0" y="0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6" name="Freeform 5454">
                <a:extLst>
                  <a:ext uri="{FF2B5EF4-FFF2-40B4-BE49-F238E27FC236}">
                    <a16:creationId xmlns:a16="http://schemas.microsoft.com/office/drawing/2014/main" id="{1A07E39B-984A-4164-B6BC-767C18A354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3940"/>
                <a:ext cx="7" cy="4"/>
              </a:xfrm>
              <a:custGeom>
                <a:avLst/>
                <a:gdLst>
                  <a:gd name="T0" fmla="*/ 13 w 14"/>
                  <a:gd name="T1" fmla="*/ 0 h 6"/>
                  <a:gd name="T2" fmla="*/ 14 w 14"/>
                  <a:gd name="T3" fmla="*/ 2 h 6"/>
                  <a:gd name="T4" fmla="*/ 1 w 14"/>
                  <a:gd name="T5" fmla="*/ 6 h 6"/>
                  <a:gd name="T6" fmla="*/ 0 w 14"/>
                  <a:gd name="T7" fmla="*/ 5 h 6"/>
                  <a:gd name="T8" fmla="*/ 6 w 14"/>
                  <a:gd name="T9" fmla="*/ 1 h 6"/>
                  <a:gd name="T10" fmla="*/ 9 w 14"/>
                  <a:gd name="T11" fmla="*/ 3 h 6"/>
                  <a:gd name="T12" fmla="*/ 13 w 1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13" y="0"/>
                    </a:moveTo>
                    <a:cubicBezTo>
                      <a:pt x="12" y="1"/>
                      <a:pt x="12" y="2"/>
                      <a:pt x="14" y="2"/>
                    </a:cubicBezTo>
                    <a:cubicBezTo>
                      <a:pt x="11" y="3"/>
                      <a:pt x="6" y="5"/>
                      <a:pt x="1" y="6"/>
                    </a:cubicBezTo>
                    <a:cubicBezTo>
                      <a:pt x="2" y="5"/>
                      <a:pt x="1" y="5"/>
                      <a:pt x="0" y="5"/>
                    </a:cubicBezTo>
                    <a:cubicBezTo>
                      <a:pt x="2" y="4"/>
                      <a:pt x="5" y="5"/>
                      <a:pt x="6" y="1"/>
                    </a:cubicBezTo>
                    <a:cubicBezTo>
                      <a:pt x="8" y="0"/>
                      <a:pt x="7" y="3"/>
                      <a:pt x="9" y="3"/>
                    </a:cubicBezTo>
                    <a:cubicBezTo>
                      <a:pt x="10" y="2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7" name="Freeform 5455">
                <a:extLst>
                  <a:ext uri="{FF2B5EF4-FFF2-40B4-BE49-F238E27FC236}">
                    <a16:creationId xmlns:a16="http://schemas.microsoft.com/office/drawing/2014/main" id="{0EA983B1-39F7-48A5-8A71-99896DB71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3942"/>
                <a:ext cx="3" cy="2"/>
              </a:xfrm>
              <a:custGeom>
                <a:avLst/>
                <a:gdLst>
                  <a:gd name="T0" fmla="*/ 2 w 6"/>
                  <a:gd name="T1" fmla="*/ 1 h 4"/>
                  <a:gd name="T2" fmla="*/ 6 w 6"/>
                  <a:gd name="T3" fmla="*/ 3 h 4"/>
                  <a:gd name="T4" fmla="*/ 1 w 6"/>
                  <a:gd name="T5" fmla="*/ 4 h 4"/>
                  <a:gd name="T6" fmla="*/ 2 w 6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4" y="0"/>
                      <a:pt x="5" y="2"/>
                      <a:pt x="6" y="3"/>
                    </a:cubicBezTo>
                    <a:cubicBezTo>
                      <a:pt x="5" y="4"/>
                      <a:pt x="2" y="4"/>
                      <a:pt x="1" y="4"/>
                    </a:cubicBezTo>
                    <a:cubicBezTo>
                      <a:pt x="0" y="2"/>
                      <a:pt x="2" y="3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8" name="Freeform 5456">
                <a:extLst>
                  <a:ext uri="{FF2B5EF4-FFF2-40B4-BE49-F238E27FC236}">
                    <a16:creationId xmlns:a16="http://schemas.microsoft.com/office/drawing/2014/main" id="{114BEE35-65FB-49DC-BD61-9F5459268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3945"/>
                <a:ext cx="2" cy="1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2 h 2"/>
                  <a:gd name="T4" fmla="*/ 0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3" y="2"/>
                      <a:pt x="2" y="1"/>
                      <a:pt x="0" y="2"/>
                    </a:cubicBezTo>
                    <a:cubicBezTo>
                      <a:pt x="1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9" name="Freeform 5457">
                <a:extLst>
                  <a:ext uri="{FF2B5EF4-FFF2-40B4-BE49-F238E27FC236}">
                    <a16:creationId xmlns:a16="http://schemas.microsoft.com/office/drawing/2014/main" id="{9D53433A-547F-4758-891D-9B4A9961E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1" y="3945"/>
                <a:ext cx="2" cy="3"/>
              </a:xfrm>
              <a:custGeom>
                <a:avLst/>
                <a:gdLst>
                  <a:gd name="T0" fmla="*/ 1 w 3"/>
                  <a:gd name="T1" fmla="*/ 1 h 4"/>
                  <a:gd name="T2" fmla="*/ 3 w 3"/>
                  <a:gd name="T3" fmla="*/ 4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3" y="0"/>
                      <a:pt x="3" y="2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0" name="Freeform 5458">
                <a:extLst>
                  <a:ext uri="{FF2B5EF4-FFF2-40B4-BE49-F238E27FC236}">
                    <a16:creationId xmlns:a16="http://schemas.microsoft.com/office/drawing/2014/main" id="{DA21E510-56EA-4AC2-A222-042E1A36E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" y="3946"/>
                <a:ext cx="2" cy="4"/>
              </a:xfrm>
              <a:custGeom>
                <a:avLst/>
                <a:gdLst>
                  <a:gd name="T0" fmla="*/ 2 w 3"/>
                  <a:gd name="T1" fmla="*/ 7 h 8"/>
                  <a:gd name="T2" fmla="*/ 2 w 3"/>
                  <a:gd name="T3" fmla="*/ 1 h 8"/>
                  <a:gd name="T4" fmla="*/ 2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7"/>
                    </a:moveTo>
                    <a:cubicBezTo>
                      <a:pt x="0" y="8"/>
                      <a:pt x="0" y="0"/>
                      <a:pt x="2" y="1"/>
                    </a:cubicBezTo>
                    <a:cubicBezTo>
                      <a:pt x="1" y="3"/>
                      <a:pt x="3" y="5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1" name="Freeform 5459">
                <a:extLst>
                  <a:ext uri="{FF2B5EF4-FFF2-40B4-BE49-F238E27FC236}">
                    <a16:creationId xmlns:a16="http://schemas.microsoft.com/office/drawing/2014/main" id="{0857509D-58E6-4387-9336-C0069348C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" y="3946"/>
                <a:ext cx="2" cy="2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2"/>
                      <a:pt x="3" y="3"/>
                      <a:pt x="1" y="3"/>
                    </a:cubicBezTo>
                    <a:cubicBezTo>
                      <a:pt x="0" y="1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2" name="Freeform 5460">
                <a:extLst>
                  <a:ext uri="{FF2B5EF4-FFF2-40B4-BE49-F238E27FC236}">
                    <a16:creationId xmlns:a16="http://schemas.microsoft.com/office/drawing/2014/main" id="{BBDC7237-FCD0-4142-AF33-04CE36D67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3946"/>
                <a:ext cx="4" cy="4"/>
              </a:xfrm>
              <a:custGeom>
                <a:avLst/>
                <a:gdLst>
                  <a:gd name="T0" fmla="*/ 4 w 6"/>
                  <a:gd name="T1" fmla="*/ 1 h 6"/>
                  <a:gd name="T2" fmla="*/ 6 w 6"/>
                  <a:gd name="T3" fmla="*/ 4 h 6"/>
                  <a:gd name="T4" fmla="*/ 1 w 6"/>
                  <a:gd name="T5" fmla="*/ 5 h 6"/>
                  <a:gd name="T6" fmla="*/ 0 w 6"/>
                  <a:gd name="T7" fmla="*/ 2 h 6"/>
                  <a:gd name="T8" fmla="*/ 3 w 6"/>
                  <a:gd name="T9" fmla="*/ 4 h 6"/>
                  <a:gd name="T10" fmla="*/ 4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6" y="0"/>
                      <a:pt x="4" y="4"/>
                      <a:pt x="6" y="4"/>
                    </a:cubicBezTo>
                    <a:cubicBezTo>
                      <a:pt x="6" y="6"/>
                      <a:pt x="3" y="5"/>
                      <a:pt x="1" y="5"/>
                    </a:cubicBezTo>
                    <a:cubicBezTo>
                      <a:pt x="2" y="4"/>
                      <a:pt x="0" y="4"/>
                      <a:pt x="0" y="2"/>
                    </a:cubicBezTo>
                    <a:cubicBezTo>
                      <a:pt x="0" y="0"/>
                      <a:pt x="2" y="3"/>
                      <a:pt x="3" y="4"/>
                    </a:cubicBezTo>
                    <a:cubicBezTo>
                      <a:pt x="4" y="4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3" name="Freeform 5461">
                <a:extLst>
                  <a:ext uri="{FF2B5EF4-FFF2-40B4-BE49-F238E27FC236}">
                    <a16:creationId xmlns:a16="http://schemas.microsoft.com/office/drawing/2014/main" id="{888E54A5-2BA0-4A51-84ED-2E39646C5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7" y="3947"/>
                <a:ext cx="4" cy="2"/>
              </a:xfrm>
              <a:custGeom>
                <a:avLst/>
                <a:gdLst>
                  <a:gd name="T0" fmla="*/ 7 w 7"/>
                  <a:gd name="T1" fmla="*/ 1 h 4"/>
                  <a:gd name="T2" fmla="*/ 7 w 7"/>
                  <a:gd name="T3" fmla="*/ 3 h 4"/>
                  <a:gd name="T4" fmla="*/ 3 w 7"/>
                  <a:gd name="T5" fmla="*/ 4 h 4"/>
                  <a:gd name="T6" fmla="*/ 7 w 7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7" y="1"/>
                      <a:pt x="7" y="2"/>
                      <a:pt x="7" y="3"/>
                    </a:cubicBezTo>
                    <a:cubicBezTo>
                      <a:pt x="5" y="2"/>
                      <a:pt x="4" y="2"/>
                      <a:pt x="3" y="4"/>
                    </a:cubicBezTo>
                    <a:cubicBezTo>
                      <a:pt x="0" y="3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4" name="Freeform 5462">
                <a:extLst>
                  <a:ext uri="{FF2B5EF4-FFF2-40B4-BE49-F238E27FC236}">
                    <a16:creationId xmlns:a16="http://schemas.microsoft.com/office/drawing/2014/main" id="{94074937-2B9E-4B59-83EF-08C0F3A53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3948"/>
                <a:ext cx="3" cy="1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0 h 3"/>
                  <a:gd name="T4" fmla="*/ 2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2" y="2"/>
                      <a:pt x="3" y="0"/>
                      <a:pt x="5" y="0"/>
                    </a:cubicBezTo>
                    <a:cubicBezTo>
                      <a:pt x="5" y="2"/>
                      <a:pt x="2" y="1"/>
                      <a:pt x="2" y="3"/>
                    </a:cubicBezTo>
                    <a:cubicBezTo>
                      <a:pt x="1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5" name="Freeform 5463">
                <a:extLst>
                  <a:ext uri="{FF2B5EF4-FFF2-40B4-BE49-F238E27FC236}">
                    <a16:creationId xmlns:a16="http://schemas.microsoft.com/office/drawing/2014/main" id="{CF4AFFD8-1CC2-419C-B650-6B7B02651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6" y="3949"/>
                <a:ext cx="1" cy="1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3 h 3"/>
                  <a:gd name="T4" fmla="*/ 0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3" y="2"/>
                      <a:pt x="2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6" name="Freeform 5464">
                <a:extLst>
                  <a:ext uri="{FF2B5EF4-FFF2-40B4-BE49-F238E27FC236}">
                    <a16:creationId xmlns:a16="http://schemas.microsoft.com/office/drawing/2014/main" id="{663AEF8B-0181-4616-97C9-806BAE922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6" y="3951"/>
                <a:ext cx="3" cy="2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2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5" y="3"/>
                      <a:pt x="2" y="2"/>
                      <a:pt x="0" y="2"/>
                    </a:cubicBezTo>
                    <a:cubicBezTo>
                      <a:pt x="1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7" name="Freeform 5465">
                <a:extLst>
                  <a:ext uri="{FF2B5EF4-FFF2-40B4-BE49-F238E27FC236}">
                    <a16:creationId xmlns:a16="http://schemas.microsoft.com/office/drawing/2014/main" id="{B4AA977C-A12D-4D23-B2A2-80E51CA46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3952"/>
                <a:ext cx="3" cy="2"/>
              </a:xfrm>
              <a:custGeom>
                <a:avLst/>
                <a:gdLst>
                  <a:gd name="T0" fmla="*/ 4 w 6"/>
                  <a:gd name="T1" fmla="*/ 0 h 4"/>
                  <a:gd name="T2" fmla="*/ 5 w 6"/>
                  <a:gd name="T3" fmla="*/ 3 h 4"/>
                  <a:gd name="T4" fmla="*/ 2 w 6"/>
                  <a:gd name="T5" fmla="*/ 4 h 4"/>
                  <a:gd name="T6" fmla="*/ 4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5" y="1"/>
                      <a:pt x="6" y="2"/>
                      <a:pt x="5" y="3"/>
                    </a:cubicBezTo>
                    <a:cubicBezTo>
                      <a:pt x="4" y="2"/>
                      <a:pt x="2" y="3"/>
                      <a:pt x="2" y="4"/>
                    </a:cubicBezTo>
                    <a:cubicBezTo>
                      <a:pt x="0" y="3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8" name="Freeform 5466">
                <a:extLst>
                  <a:ext uri="{FF2B5EF4-FFF2-40B4-BE49-F238E27FC236}">
                    <a16:creationId xmlns:a16="http://schemas.microsoft.com/office/drawing/2014/main" id="{17B70395-7851-4341-9491-8FA54FE89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3954"/>
                <a:ext cx="5" cy="2"/>
              </a:xfrm>
              <a:custGeom>
                <a:avLst/>
                <a:gdLst>
                  <a:gd name="T0" fmla="*/ 8 w 8"/>
                  <a:gd name="T1" fmla="*/ 2 h 4"/>
                  <a:gd name="T2" fmla="*/ 0 w 8"/>
                  <a:gd name="T3" fmla="*/ 4 h 4"/>
                  <a:gd name="T4" fmla="*/ 1 w 8"/>
                  <a:gd name="T5" fmla="*/ 1 h 4"/>
                  <a:gd name="T6" fmla="*/ 8 w 8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cubicBezTo>
                      <a:pt x="5" y="3"/>
                      <a:pt x="3" y="2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4" y="2"/>
                      <a:pt x="5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9" name="Freeform 5467">
                <a:extLst>
                  <a:ext uri="{FF2B5EF4-FFF2-40B4-BE49-F238E27FC236}">
                    <a16:creationId xmlns:a16="http://schemas.microsoft.com/office/drawing/2014/main" id="{1ABBF099-E991-48BD-BA8F-EC8CDA484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3955"/>
                <a:ext cx="3" cy="2"/>
              </a:xfrm>
              <a:custGeom>
                <a:avLst/>
                <a:gdLst>
                  <a:gd name="T0" fmla="*/ 2 w 4"/>
                  <a:gd name="T1" fmla="*/ 0 h 3"/>
                  <a:gd name="T2" fmla="*/ 3 w 4"/>
                  <a:gd name="T3" fmla="*/ 0 h 3"/>
                  <a:gd name="T4" fmla="*/ 4 w 4"/>
                  <a:gd name="T5" fmla="*/ 1 h 3"/>
                  <a:gd name="T6" fmla="*/ 4 w 4"/>
                  <a:gd name="T7" fmla="*/ 3 h 3"/>
                  <a:gd name="T8" fmla="*/ 0 w 4"/>
                  <a:gd name="T9" fmla="*/ 3 h 3"/>
                  <a:gd name="T10" fmla="*/ 2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3" y="3"/>
                      <a:pt x="1" y="3"/>
                      <a:pt x="0" y="3"/>
                    </a:cubicBezTo>
                    <a:cubicBezTo>
                      <a:pt x="1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0" name="Freeform 5468">
                <a:extLst>
                  <a:ext uri="{FF2B5EF4-FFF2-40B4-BE49-F238E27FC236}">
                    <a16:creationId xmlns:a16="http://schemas.microsoft.com/office/drawing/2014/main" id="{D7FE3478-13B4-488E-9BE3-347D03317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3956"/>
                <a:ext cx="7" cy="3"/>
              </a:xfrm>
              <a:custGeom>
                <a:avLst/>
                <a:gdLst>
                  <a:gd name="T0" fmla="*/ 13 w 13"/>
                  <a:gd name="T1" fmla="*/ 1 h 6"/>
                  <a:gd name="T2" fmla="*/ 3 w 13"/>
                  <a:gd name="T3" fmla="*/ 4 h 6"/>
                  <a:gd name="T4" fmla="*/ 13 w 13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3" y="1"/>
                    </a:moveTo>
                    <a:cubicBezTo>
                      <a:pt x="13" y="6"/>
                      <a:pt x="4" y="0"/>
                      <a:pt x="3" y="4"/>
                    </a:cubicBezTo>
                    <a:cubicBezTo>
                      <a:pt x="0" y="1"/>
                      <a:pt x="9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1" name="Freeform 5469">
                <a:extLst>
                  <a:ext uri="{FF2B5EF4-FFF2-40B4-BE49-F238E27FC236}">
                    <a16:creationId xmlns:a16="http://schemas.microsoft.com/office/drawing/2014/main" id="{3404649E-81E5-4673-891F-4375C7E4E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957"/>
                <a:ext cx="5" cy="4"/>
              </a:xfrm>
              <a:custGeom>
                <a:avLst/>
                <a:gdLst>
                  <a:gd name="T0" fmla="*/ 1 w 10"/>
                  <a:gd name="T1" fmla="*/ 2 h 7"/>
                  <a:gd name="T2" fmla="*/ 10 w 10"/>
                  <a:gd name="T3" fmla="*/ 0 h 7"/>
                  <a:gd name="T4" fmla="*/ 0 w 10"/>
                  <a:gd name="T5" fmla="*/ 3 h 7"/>
                  <a:gd name="T6" fmla="*/ 1 w 10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" y="2"/>
                    </a:moveTo>
                    <a:cubicBezTo>
                      <a:pt x="5" y="3"/>
                      <a:pt x="7" y="2"/>
                      <a:pt x="10" y="0"/>
                    </a:cubicBezTo>
                    <a:cubicBezTo>
                      <a:pt x="9" y="3"/>
                      <a:pt x="2" y="7"/>
                      <a:pt x="0" y="3"/>
                    </a:cubicBezTo>
                    <a:cubicBezTo>
                      <a:pt x="3" y="4"/>
                      <a:pt x="2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2" name="Freeform 5470">
                <a:extLst>
                  <a:ext uri="{FF2B5EF4-FFF2-40B4-BE49-F238E27FC236}">
                    <a16:creationId xmlns:a16="http://schemas.microsoft.com/office/drawing/2014/main" id="{0C77DF5E-F522-4BD6-8EAA-BCC7B4CB41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2" y="3957"/>
                <a:ext cx="4" cy="3"/>
              </a:xfrm>
              <a:custGeom>
                <a:avLst/>
                <a:gdLst>
                  <a:gd name="T0" fmla="*/ 2 w 6"/>
                  <a:gd name="T1" fmla="*/ 5 h 6"/>
                  <a:gd name="T2" fmla="*/ 6 w 6"/>
                  <a:gd name="T3" fmla="*/ 1 h 6"/>
                  <a:gd name="T4" fmla="*/ 6 w 6"/>
                  <a:gd name="T5" fmla="*/ 5 h 6"/>
                  <a:gd name="T6" fmla="*/ 2 w 6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0" y="4"/>
                      <a:pt x="3" y="0"/>
                      <a:pt x="6" y="1"/>
                    </a:cubicBezTo>
                    <a:cubicBezTo>
                      <a:pt x="6" y="2"/>
                      <a:pt x="6" y="4"/>
                      <a:pt x="6" y="5"/>
                    </a:cubicBezTo>
                    <a:cubicBezTo>
                      <a:pt x="4" y="6"/>
                      <a:pt x="3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3" name="Freeform 5471">
                <a:extLst>
                  <a:ext uri="{FF2B5EF4-FFF2-40B4-BE49-F238E27FC236}">
                    <a16:creationId xmlns:a16="http://schemas.microsoft.com/office/drawing/2014/main" id="{DB03D2FD-FC41-4958-A6BC-9C30B7848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3957"/>
                <a:ext cx="4" cy="6"/>
              </a:xfrm>
              <a:custGeom>
                <a:avLst/>
                <a:gdLst>
                  <a:gd name="T0" fmla="*/ 2 w 7"/>
                  <a:gd name="T1" fmla="*/ 6 h 11"/>
                  <a:gd name="T2" fmla="*/ 4 w 7"/>
                  <a:gd name="T3" fmla="*/ 4 h 11"/>
                  <a:gd name="T4" fmla="*/ 4 w 7"/>
                  <a:gd name="T5" fmla="*/ 8 h 11"/>
                  <a:gd name="T6" fmla="*/ 1 w 7"/>
                  <a:gd name="T7" fmla="*/ 7 h 11"/>
                  <a:gd name="T8" fmla="*/ 0 w 7"/>
                  <a:gd name="T9" fmla="*/ 2 h 11"/>
                  <a:gd name="T10" fmla="*/ 2 w 7"/>
                  <a:gd name="T1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2" y="6"/>
                    </a:moveTo>
                    <a:cubicBezTo>
                      <a:pt x="3" y="6"/>
                      <a:pt x="4" y="5"/>
                      <a:pt x="4" y="4"/>
                    </a:cubicBezTo>
                    <a:cubicBezTo>
                      <a:pt x="7" y="6"/>
                      <a:pt x="1" y="7"/>
                      <a:pt x="4" y="8"/>
                    </a:cubicBezTo>
                    <a:cubicBezTo>
                      <a:pt x="3" y="11"/>
                      <a:pt x="2" y="6"/>
                      <a:pt x="1" y="7"/>
                    </a:cubicBezTo>
                    <a:cubicBezTo>
                      <a:pt x="3" y="3"/>
                      <a:pt x="1" y="4"/>
                      <a:pt x="0" y="2"/>
                    </a:cubicBezTo>
                    <a:cubicBezTo>
                      <a:pt x="1" y="0"/>
                      <a:pt x="3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4" name="Freeform 5472">
                <a:extLst>
                  <a:ext uri="{FF2B5EF4-FFF2-40B4-BE49-F238E27FC236}">
                    <a16:creationId xmlns:a16="http://schemas.microsoft.com/office/drawing/2014/main" id="{9CCA930A-D092-4AEE-B904-CB7813FCB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7" y="3958"/>
                <a:ext cx="2" cy="2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2 h 3"/>
                  <a:gd name="T4" fmla="*/ 1 w 3"/>
                  <a:gd name="T5" fmla="*/ 2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0"/>
                      <a:pt x="2" y="2"/>
                      <a:pt x="3" y="2"/>
                    </a:cubicBezTo>
                    <a:cubicBezTo>
                      <a:pt x="3" y="3"/>
                      <a:pt x="2" y="2"/>
                      <a:pt x="1" y="2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5" name="Freeform 5473">
                <a:extLst>
                  <a:ext uri="{FF2B5EF4-FFF2-40B4-BE49-F238E27FC236}">
                    <a16:creationId xmlns:a16="http://schemas.microsoft.com/office/drawing/2014/main" id="{ADEFA38B-48ED-4704-A1EB-6B97220AA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3959"/>
                <a:ext cx="4" cy="2"/>
              </a:xfrm>
              <a:custGeom>
                <a:avLst/>
                <a:gdLst>
                  <a:gd name="T0" fmla="*/ 6 w 6"/>
                  <a:gd name="T1" fmla="*/ 0 h 3"/>
                  <a:gd name="T2" fmla="*/ 2 w 6"/>
                  <a:gd name="T3" fmla="*/ 3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6" y="3"/>
                      <a:pt x="3" y="1"/>
                      <a:pt x="2" y="3"/>
                    </a:cubicBezTo>
                    <a:cubicBezTo>
                      <a:pt x="0" y="2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6" name="Freeform 5474">
                <a:extLst>
                  <a:ext uri="{FF2B5EF4-FFF2-40B4-BE49-F238E27FC236}">
                    <a16:creationId xmlns:a16="http://schemas.microsoft.com/office/drawing/2014/main" id="{C546B389-214D-4B26-BEFA-2FBE66444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3" y="3960"/>
                <a:ext cx="3" cy="4"/>
              </a:xfrm>
              <a:custGeom>
                <a:avLst/>
                <a:gdLst>
                  <a:gd name="T0" fmla="*/ 4 w 6"/>
                  <a:gd name="T1" fmla="*/ 0 h 7"/>
                  <a:gd name="T2" fmla="*/ 4 w 6"/>
                  <a:gd name="T3" fmla="*/ 1 h 7"/>
                  <a:gd name="T4" fmla="*/ 6 w 6"/>
                  <a:gd name="T5" fmla="*/ 2 h 7"/>
                  <a:gd name="T6" fmla="*/ 0 w 6"/>
                  <a:gd name="T7" fmla="*/ 2 h 7"/>
                  <a:gd name="T8" fmla="*/ 4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6" y="2"/>
                      <a:pt x="6" y="2"/>
                    </a:cubicBezTo>
                    <a:cubicBezTo>
                      <a:pt x="2" y="2"/>
                      <a:pt x="4" y="7"/>
                      <a:pt x="0" y="2"/>
                    </a:cubicBezTo>
                    <a:cubicBezTo>
                      <a:pt x="1" y="2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7" name="Freeform 5475">
                <a:extLst>
                  <a:ext uri="{FF2B5EF4-FFF2-40B4-BE49-F238E27FC236}">
                    <a16:creationId xmlns:a16="http://schemas.microsoft.com/office/drawing/2014/main" id="{382A6065-CE1B-4E95-9A74-5B1D5CBE1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1" y="3961"/>
                <a:ext cx="2" cy="2"/>
              </a:xfrm>
              <a:custGeom>
                <a:avLst/>
                <a:gdLst>
                  <a:gd name="T0" fmla="*/ 1 w 4"/>
                  <a:gd name="T1" fmla="*/ 0 h 4"/>
                  <a:gd name="T2" fmla="*/ 3 w 4"/>
                  <a:gd name="T3" fmla="*/ 4 h 4"/>
                  <a:gd name="T4" fmla="*/ 0 w 4"/>
                  <a:gd name="T5" fmla="*/ 4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3" y="0"/>
                      <a:pt x="4" y="3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2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8" name="Freeform 5476">
                <a:extLst>
                  <a:ext uri="{FF2B5EF4-FFF2-40B4-BE49-F238E27FC236}">
                    <a16:creationId xmlns:a16="http://schemas.microsoft.com/office/drawing/2014/main" id="{2579E034-C536-4418-AC67-326A17940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3962"/>
                <a:ext cx="2" cy="2"/>
              </a:xfrm>
              <a:custGeom>
                <a:avLst/>
                <a:gdLst>
                  <a:gd name="T0" fmla="*/ 4 w 5"/>
                  <a:gd name="T1" fmla="*/ 0 h 4"/>
                  <a:gd name="T2" fmla="*/ 0 w 5"/>
                  <a:gd name="T3" fmla="*/ 4 h 4"/>
                  <a:gd name="T4" fmla="*/ 4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5" y="4"/>
                      <a:pt x="3" y="4"/>
                      <a:pt x="0" y="4"/>
                    </a:cubicBezTo>
                    <a:cubicBezTo>
                      <a:pt x="0" y="1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9" name="Freeform 5477">
                <a:extLst>
                  <a:ext uri="{FF2B5EF4-FFF2-40B4-BE49-F238E27FC236}">
                    <a16:creationId xmlns:a16="http://schemas.microsoft.com/office/drawing/2014/main" id="{FF848860-423D-4607-9710-79181B1AD1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0" y="3963"/>
                <a:ext cx="6" cy="4"/>
              </a:xfrm>
              <a:custGeom>
                <a:avLst/>
                <a:gdLst>
                  <a:gd name="T0" fmla="*/ 11 w 11"/>
                  <a:gd name="T1" fmla="*/ 0 h 7"/>
                  <a:gd name="T2" fmla="*/ 8 w 11"/>
                  <a:gd name="T3" fmla="*/ 4 h 7"/>
                  <a:gd name="T4" fmla="*/ 0 w 11"/>
                  <a:gd name="T5" fmla="*/ 3 h 7"/>
                  <a:gd name="T6" fmla="*/ 11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11" y="2"/>
                      <a:pt x="7" y="1"/>
                      <a:pt x="8" y="4"/>
                    </a:cubicBezTo>
                    <a:cubicBezTo>
                      <a:pt x="6" y="1"/>
                      <a:pt x="2" y="7"/>
                      <a:pt x="0" y="3"/>
                    </a:cubicBezTo>
                    <a:cubicBezTo>
                      <a:pt x="4" y="1"/>
                      <a:pt x="7" y="2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0" name="Freeform 5478">
                <a:extLst>
                  <a:ext uri="{FF2B5EF4-FFF2-40B4-BE49-F238E27FC236}">
                    <a16:creationId xmlns:a16="http://schemas.microsoft.com/office/drawing/2014/main" id="{ECE25B35-3C0C-4823-A20E-A13188CE4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4" y="3963"/>
                <a:ext cx="6" cy="3"/>
              </a:xfrm>
              <a:custGeom>
                <a:avLst/>
                <a:gdLst>
                  <a:gd name="T0" fmla="*/ 7 w 10"/>
                  <a:gd name="T1" fmla="*/ 0 h 6"/>
                  <a:gd name="T2" fmla="*/ 0 w 10"/>
                  <a:gd name="T3" fmla="*/ 2 h 6"/>
                  <a:gd name="T4" fmla="*/ 7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10" y="2"/>
                      <a:pt x="0" y="6"/>
                      <a:pt x="0" y="2"/>
                    </a:cubicBezTo>
                    <a:cubicBezTo>
                      <a:pt x="4" y="3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1" name="Freeform 5479">
                <a:extLst>
                  <a:ext uri="{FF2B5EF4-FFF2-40B4-BE49-F238E27FC236}">
                    <a16:creationId xmlns:a16="http://schemas.microsoft.com/office/drawing/2014/main" id="{7CD3660D-1D51-4B0A-80E6-BB8FA1B6D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8" y="3963"/>
                <a:ext cx="8" cy="4"/>
              </a:xfrm>
              <a:custGeom>
                <a:avLst/>
                <a:gdLst>
                  <a:gd name="T0" fmla="*/ 15 w 15"/>
                  <a:gd name="T1" fmla="*/ 0 h 7"/>
                  <a:gd name="T2" fmla="*/ 15 w 15"/>
                  <a:gd name="T3" fmla="*/ 3 h 7"/>
                  <a:gd name="T4" fmla="*/ 2 w 15"/>
                  <a:gd name="T5" fmla="*/ 7 h 7"/>
                  <a:gd name="T6" fmla="*/ 3 w 15"/>
                  <a:gd name="T7" fmla="*/ 3 h 7"/>
                  <a:gd name="T8" fmla="*/ 7 w 15"/>
                  <a:gd name="T9" fmla="*/ 4 h 7"/>
                  <a:gd name="T10" fmla="*/ 15 w 1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7">
                    <a:moveTo>
                      <a:pt x="15" y="0"/>
                    </a:moveTo>
                    <a:cubicBezTo>
                      <a:pt x="15" y="1"/>
                      <a:pt x="15" y="2"/>
                      <a:pt x="15" y="3"/>
                    </a:cubicBezTo>
                    <a:cubicBezTo>
                      <a:pt x="8" y="5"/>
                      <a:pt x="6" y="4"/>
                      <a:pt x="2" y="7"/>
                    </a:cubicBezTo>
                    <a:cubicBezTo>
                      <a:pt x="0" y="2"/>
                      <a:pt x="6" y="4"/>
                      <a:pt x="3" y="3"/>
                    </a:cubicBezTo>
                    <a:cubicBezTo>
                      <a:pt x="4" y="1"/>
                      <a:pt x="7" y="3"/>
                      <a:pt x="7" y="4"/>
                    </a:cubicBezTo>
                    <a:cubicBezTo>
                      <a:pt x="11" y="1"/>
                      <a:pt x="11" y="3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2" name="Freeform 5480">
                <a:extLst>
                  <a:ext uri="{FF2B5EF4-FFF2-40B4-BE49-F238E27FC236}">
                    <a16:creationId xmlns:a16="http://schemas.microsoft.com/office/drawing/2014/main" id="{1D7E2C91-329C-4354-932F-B12129838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4" y="3963"/>
                <a:ext cx="4" cy="3"/>
              </a:xfrm>
              <a:custGeom>
                <a:avLst/>
                <a:gdLst>
                  <a:gd name="T0" fmla="*/ 7 w 7"/>
                  <a:gd name="T1" fmla="*/ 2 h 5"/>
                  <a:gd name="T2" fmla="*/ 1 w 7"/>
                  <a:gd name="T3" fmla="*/ 3 h 5"/>
                  <a:gd name="T4" fmla="*/ 7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6" y="5"/>
                      <a:pt x="2" y="4"/>
                      <a:pt x="1" y="3"/>
                    </a:cubicBezTo>
                    <a:cubicBezTo>
                      <a:pt x="0" y="0"/>
                      <a:pt x="6" y="1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3" name="Freeform 5481">
                <a:extLst>
                  <a:ext uri="{FF2B5EF4-FFF2-40B4-BE49-F238E27FC236}">
                    <a16:creationId xmlns:a16="http://schemas.microsoft.com/office/drawing/2014/main" id="{E68C31F7-380D-4331-A61E-9F7C7820DC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3965"/>
                <a:ext cx="3" cy="1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3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5" y="3"/>
                      <a:pt x="3" y="3"/>
                      <a:pt x="0" y="3"/>
                    </a:cubicBezTo>
                    <a:cubicBezTo>
                      <a:pt x="1" y="1"/>
                      <a:pt x="3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4" name="Freeform 5482">
                <a:extLst>
                  <a:ext uri="{FF2B5EF4-FFF2-40B4-BE49-F238E27FC236}">
                    <a16:creationId xmlns:a16="http://schemas.microsoft.com/office/drawing/2014/main" id="{2DCB67B3-979E-4812-8470-01E1043F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9" y="3966"/>
                <a:ext cx="2" cy="3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1 h 4"/>
                  <a:gd name="T6" fmla="*/ 4 w 4"/>
                  <a:gd name="T7" fmla="*/ 4 h 4"/>
                  <a:gd name="T8" fmla="*/ 4 w 4"/>
                  <a:gd name="T9" fmla="*/ 2 h 4"/>
                  <a:gd name="T10" fmla="*/ 3 w 4"/>
                  <a:gd name="T11" fmla="*/ 4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2"/>
                      <a:pt x="4" y="3"/>
                      <a:pt x="4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3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5" name="Freeform 5483">
                <a:extLst>
                  <a:ext uri="{FF2B5EF4-FFF2-40B4-BE49-F238E27FC236}">
                    <a16:creationId xmlns:a16="http://schemas.microsoft.com/office/drawing/2014/main" id="{78FF0D81-4DD7-4A43-92FA-DEEFB77BD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9" y="3967"/>
                <a:ext cx="2" cy="3"/>
              </a:xfrm>
              <a:custGeom>
                <a:avLst/>
                <a:gdLst>
                  <a:gd name="T0" fmla="*/ 2 w 3"/>
                  <a:gd name="T1" fmla="*/ 5 h 5"/>
                  <a:gd name="T2" fmla="*/ 0 w 3"/>
                  <a:gd name="T3" fmla="*/ 0 h 5"/>
                  <a:gd name="T4" fmla="*/ 2 w 3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0" y="5"/>
                      <a:pt x="1" y="2"/>
                      <a:pt x="0" y="0"/>
                    </a:cubicBezTo>
                    <a:cubicBezTo>
                      <a:pt x="3" y="0"/>
                      <a:pt x="3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6" name="Freeform 5484">
                <a:extLst>
                  <a:ext uri="{FF2B5EF4-FFF2-40B4-BE49-F238E27FC236}">
                    <a16:creationId xmlns:a16="http://schemas.microsoft.com/office/drawing/2014/main" id="{1D9115AD-F28D-4B73-B1ED-6F785BE27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3967"/>
                <a:ext cx="4" cy="4"/>
              </a:xfrm>
              <a:custGeom>
                <a:avLst/>
                <a:gdLst>
                  <a:gd name="T0" fmla="*/ 4 w 6"/>
                  <a:gd name="T1" fmla="*/ 0 h 6"/>
                  <a:gd name="T2" fmla="*/ 6 w 6"/>
                  <a:gd name="T3" fmla="*/ 0 h 6"/>
                  <a:gd name="T4" fmla="*/ 6 w 6"/>
                  <a:gd name="T5" fmla="*/ 4 h 6"/>
                  <a:gd name="T6" fmla="*/ 0 w 6"/>
                  <a:gd name="T7" fmla="*/ 4 h 6"/>
                  <a:gd name="T8" fmla="*/ 1 w 6"/>
                  <a:gd name="T9" fmla="*/ 2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5" y="2"/>
                      <a:pt x="5" y="3"/>
                      <a:pt x="6" y="4"/>
                    </a:cubicBezTo>
                    <a:cubicBezTo>
                      <a:pt x="5" y="6"/>
                      <a:pt x="1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3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7" name="Freeform 5485">
                <a:extLst>
                  <a:ext uri="{FF2B5EF4-FFF2-40B4-BE49-F238E27FC236}">
                    <a16:creationId xmlns:a16="http://schemas.microsoft.com/office/drawing/2014/main" id="{CB886881-5A67-4FEB-8B54-2B227BFA8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9" y="3966"/>
                <a:ext cx="4" cy="5"/>
              </a:xfrm>
              <a:custGeom>
                <a:avLst/>
                <a:gdLst>
                  <a:gd name="T0" fmla="*/ 1 w 7"/>
                  <a:gd name="T1" fmla="*/ 2 h 8"/>
                  <a:gd name="T2" fmla="*/ 5 w 7"/>
                  <a:gd name="T3" fmla="*/ 3 h 8"/>
                  <a:gd name="T4" fmla="*/ 1 w 7"/>
                  <a:gd name="T5" fmla="*/ 5 h 8"/>
                  <a:gd name="T6" fmla="*/ 1 w 7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1" y="2"/>
                    </a:moveTo>
                    <a:cubicBezTo>
                      <a:pt x="3" y="0"/>
                      <a:pt x="3" y="8"/>
                      <a:pt x="5" y="3"/>
                    </a:cubicBezTo>
                    <a:cubicBezTo>
                      <a:pt x="7" y="6"/>
                      <a:pt x="2" y="4"/>
                      <a:pt x="1" y="5"/>
                    </a:cubicBezTo>
                    <a:cubicBezTo>
                      <a:pt x="0" y="3"/>
                      <a:pt x="3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8" name="Freeform 5486">
                <a:extLst>
                  <a:ext uri="{FF2B5EF4-FFF2-40B4-BE49-F238E27FC236}">
                    <a16:creationId xmlns:a16="http://schemas.microsoft.com/office/drawing/2014/main" id="{934BE5C4-1795-42E7-8260-781A1189C2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3968"/>
                <a:ext cx="8" cy="3"/>
              </a:xfrm>
              <a:custGeom>
                <a:avLst/>
                <a:gdLst>
                  <a:gd name="T0" fmla="*/ 15 w 15"/>
                  <a:gd name="T1" fmla="*/ 0 h 5"/>
                  <a:gd name="T2" fmla="*/ 0 w 15"/>
                  <a:gd name="T3" fmla="*/ 5 h 5"/>
                  <a:gd name="T4" fmla="*/ 15 w 1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0"/>
                    </a:moveTo>
                    <a:cubicBezTo>
                      <a:pt x="11" y="5"/>
                      <a:pt x="6" y="3"/>
                      <a:pt x="0" y="5"/>
                    </a:cubicBezTo>
                    <a:cubicBezTo>
                      <a:pt x="3" y="2"/>
                      <a:pt x="11" y="3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9" name="Freeform 5487">
                <a:extLst>
                  <a:ext uri="{FF2B5EF4-FFF2-40B4-BE49-F238E27FC236}">
                    <a16:creationId xmlns:a16="http://schemas.microsoft.com/office/drawing/2014/main" id="{74C6CC88-FCF0-41D2-9B2F-30FC88786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3969"/>
                <a:ext cx="2" cy="2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3 h 4"/>
                  <a:gd name="T4" fmla="*/ 1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3" y="0"/>
                      <a:pt x="3" y="4"/>
                      <a:pt x="0" y="3"/>
                    </a:cubicBezTo>
                    <a:cubicBezTo>
                      <a:pt x="0" y="1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0" name="Freeform 5488">
                <a:extLst>
                  <a:ext uri="{FF2B5EF4-FFF2-40B4-BE49-F238E27FC236}">
                    <a16:creationId xmlns:a16="http://schemas.microsoft.com/office/drawing/2014/main" id="{BA75237B-4E79-47C6-BA33-8FEBD5E09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4" y="3969"/>
                <a:ext cx="3" cy="2"/>
              </a:xfrm>
              <a:custGeom>
                <a:avLst/>
                <a:gdLst>
                  <a:gd name="T0" fmla="*/ 5 w 5"/>
                  <a:gd name="T1" fmla="*/ 3 h 5"/>
                  <a:gd name="T2" fmla="*/ 3 w 5"/>
                  <a:gd name="T3" fmla="*/ 5 h 5"/>
                  <a:gd name="T4" fmla="*/ 0 w 5"/>
                  <a:gd name="T5" fmla="*/ 3 h 5"/>
                  <a:gd name="T6" fmla="*/ 5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5"/>
                      <a:pt x="2" y="2"/>
                      <a:pt x="3" y="5"/>
                    </a:cubicBezTo>
                    <a:cubicBezTo>
                      <a:pt x="1" y="5"/>
                      <a:pt x="1" y="3"/>
                      <a:pt x="0" y="3"/>
                    </a:cubicBezTo>
                    <a:cubicBezTo>
                      <a:pt x="1" y="0"/>
                      <a:pt x="4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1" name="Freeform 5489">
                <a:extLst>
                  <a:ext uri="{FF2B5EF4-FFF2-40B4-BE49-F238E27FC236}">
                    <a16:creationId xmlns:a16="http://schemas.microsoft.com/office/drawing/2014/main" id="{D41B730D-8318-4C1D-9A50-FE5E38BBB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3970"/>
                <a:ext cx="2" cy="5"/>
              </a:xfrm>
              <a:custGeom>
                <a:avLst/>
                <a:gdLst>
                  <a:gd name="T0" fmla="*/ 2 w 4"/>
                  <a:gd name="T1" fmla="*/ 1 h 9"/>
                  <a:gd name="T2" fmla="*/ 4 w 4"/>
                  <a:gd name="T3" fmla="*/ 7 h 9"/>
                  <a:gd name="T4" fmla="*/ 0 w 4"/>
                  <a:gd name="T5" fmla="*/ 7 h 9"/>
                  <a:gd name="T6" fmla="*/ 2 w 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2" y="1"/>
                    </a:moveTo>
                    <a:cubicBezTo>
                      <a:pt x="4" y="0"/>
                      <a:pt x="2" y="7"/>
                      <a:pt x="4" y="7"/>
                    </a:cubicBezTo>
                    <a:cubicBezTo>
                      <a:pt x="3" y="9"/>
                      <a:pt x="1" y="7"/>
                      <a:pt x="0" y="7"/>
                    </a:cubicBezTo>
                    <a:cubicBezTo>
                      <a:pt x="2" y="6"/>
                      <a:pt x="3" y="5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2" name="Freeform 5490">
                <a:extLst>
                  <a:ext uri="{FF2B5EF4-FFF2-40B4-BE49-F238E27FC236}">
                    <a16:creationId xmlns:a16="http://schemas.microsoft.com/office/drawing/2014/main" id="{C5D4910E-1C7C-46E6-944F-C41CAE728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" y="3973"/>
                <a:ext cx="5" cy="4"/>
              </a:xfrm>
              <a:custGeom>
                <a:avLst/>
                <a:gdLst>
                  <a:gd name="T0" fmla="*/ 5 w 8"/>
                  <a:gd name="T1" fmla="*/ 1 h 6"/>
                  <a:gd name="T2" fmla="*/ 8 w 8"/>
                  <a:gd name="T3" fmla="*/ 1 h 6"/>
                  <a:gd name="T4" fmla="*/ 8 w 8"/>
                  <a:gd name="T5" fmla="*/ 4 h 6"/>
                  <a:gd name="T6" fmla="*/ 3 w 8"/>
                  <a:gd name="T7" fmla="*/ 6 h 6"/>
                  <a:gd name="T8" fmla="*/ 5 w 8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5" y="1"/>
                    </a:moveTo>
                    <a:cubicBezTo>
                      <a:pt x="6" y="0"/>
                      <a:pt x="6" y="4"/>
                      <a:pt x="8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6" y="5"/>
                      <a:pt x="4" y="5"/>
                      <a:pt x="3" y="6"/>
                    </a:cubicBezTo>
                    <a:cubicBezTo>
                      <a:pt x="0" y="2"/>
                      <a:pt x="5" y="4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3" name="Freeform 5491">
                <a:extLst>
                  <a:ext uri="{FF2B5EF4-FFF2-40B4-BE49-F238E27FC236}">
                    <a16:creationId xmlns:a16="http://schemas.microsoft.com/office/drawing/2014/main" id="{701775F5-C34F-41B6-AFE5-45F1A9D0A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3973"/>
                <a:ext cx="8" cy="4"/>
              </a:xfrm>
              <a:custGeom>
                <a:avLst/>
                <a:gdLst>
                  <a:gd name="T0" fmla="*/ 13 w 14"/>
                  <a:gd name="T1" fmla="*/ 1 h 6"/>
                  <a:gd name="T2" fmla="*/ 10 w 14"/>
                  <a:gd name="T3" fmla="*/ 4 h 6"/>
                  <a:gd name="T4" fmla="*/ 6 w 14"/>
                  <a:gd name="T5" fmla="*/ 3 h 6"/>
                  <a:gd name="T6" fmla="*/ 3 w 14"/>
                  <a:gd name="T7" fmla="*/ 5 h 6"/>
                  <a:gd name="T8" fmla="*/ 0 w 14"/>
                  <a:gd name="T9" fmla="*/ 6 h 6"/>
                  <a:gd name="T10" fmla="*/ 13 w 14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">
                    <a:moveTo>
                      <a:pt x="13" y="1"/>
                    </a:moveTo>
                    <a:cubicBezTo>
                      <a:pt x="14" y="4"/>
                      <a:pt x="9" y="0"/>
                      <a:pt x="10" y="4"/>
                    </a:cubicBezTo>
                    <a:cubicBezTo>
                      <a:pt x="8" y="4"/>
                      <a:pt x="8" y="2"/>
                      <a:pt x="6" y="3"/>
                    </a:cubicBezTo>
                    <a:cubicBezTo>
                      <a:pt x="11" y="5"/>
                      <a:pt x="1" y="3"/>
                      <a:pt x="3" y="5"/>
                    </a:cubicBezTo>
                    <a:cubicBezTo>
                      <a:pt x="3" y="6"/>
                      <a:pt x="1" y="6"/>
                      <a:pt x="0" y="6"/>
                    </a:cubicBezTo>
                    <a:cubicBezTo>
                      <a:pt x="4" y="2"/>
                      <a:pt x="7" y="2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4" name="Freeform 5492">
                <a:extLst>
                  <a:ext uri="{FF2B5EF4-FFF2-40B4-BE49-F238E27FC236}">
                    <a16:creationId xmlns:a16="http://schemas.microsoft.com/office/drawing/2014/main" id="{619BB8EE-015D-4334-9B79-DC9E772A3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8" y="3974"/>
                <a:ext cx="3" cy="3"/>
              </a:xfrm>
              <a:custGeom>
                <a:avLst/>
                <a:gdLst>
                  <a:gd name="T0" fmla="*/ 2 w 4"/>
                  <a:gd name="T1" fmla="*/ 1 h 5"/>
                  <a:gd name="T2" fmla="*/ 4 w 4"/>
                  <a:gd name="T3" fmla="*/ 3 h 5"/>
                  <a:gd name="T4" fmla="*/ 0 w 4"/>
                  <a:gd name="T5" fmla="*/ 4 h 5"/>
                  <a:gd name="T6" fmla="*/ 2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4" y="0"/>
                      <a:pt x="2" y="3"/>
                      <a:pt x="4" y="3"/>
                    </a:cubicBezTo>
                    <a:cubicBezTo>
                      <a:pt x="3" y="4"/>
                      <a:pt x="2" y="5"/>
                      <a:pt x="0" y="4"/>
                    </a:cubicBezTo>
                    <a:cubicBezTo>
                      <a:pt x="2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5" name="Freeform 5493">
                <a:extLst>
                  <a:ext uri="{FF2B5EF4-FFF2-40B4-BE49-F238E27FC236}">
                    <a16:creationId xmlns:a16="http://schemas.microsoft.com/office/drawing/2014/main" id="{B0E4255B-9815-414C-A0CF-D6C95417B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" y="3975"/>
                <a:ext cx="2" cy="3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4 h 5"/>
                  <a:gd name="T4" fmla="*/ 0 w 4"/>
                  <a:gd name="T5" fmla="*/ 4 h 5"/>
                  <a:gd name="T6" fmla="*/ 4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4" y="2"/>
                      <a:pt x="2" y="2"/>
                      <a:pt x="3" y="4"/>
                    </a:cubicBezTo>
                    <a:cubicBezTo>
                      <a:pt x="1" y="3"/>
                      <a:pt x="1" y="5"/>
                      <a:pt x="0" y="4"/>
                    </a:cubicBezTo>
                    <a:cubicBezTo>
                      <a:pt x="0" y="2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6" name="Freeform 5494">
                <a:extLst>
                  <a:ext uri="{FF2B5EF4-FFF2-40B4-BE49-F238E27FC236}">
                    <a16:creationId xmlns:a16="http://schemas.microsoft.com/office/drawing/2014/main" id="{44D9D409-2E71-4700-88E1-CE9DBD5F9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9" y="3977"/>
                <a:ext cx="3" cy="2"/>
              </a:xfrm>
              <a:custGeom>
                <a:avLst/>
                <a:gdLst>
                  <a:gd name="T0" fmla="*/ 4 w 6"/>
                  <a:gd name="T1" fmla="*/ 0 h 4"/>
                  <a:gd name="T2" fmla="*/ 6 w 6"/>
                  <a:gd name="T3" fmla="*/ 1 h 4"/>
                  <a:gd name="T4" fmla="*/ 0 w 6"/>
                  <a:gd name="T5" fmla="*/ 2 h 4"/>
                  <a:gd name="T6" fmla="*/ 4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5" y="0"/>
                      <a:pt x="5" y="1"/>
                      <a:pt x="6" y="1"/>
                    </a:cubicBezTo>
                    <a:cubicBezTo>
                      <a:pt x="5" y="4"/>
                      <a:pt x="3" y="1"/>
                      <a:pt x="0" y="2"/>
                    </a:cubicBezTo>
                    <a:cubicBezTo>
                      <a:pt x="1" y="0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7" name="Freeform 5495">
                <a:extLst>
                  <a:ext uri="{FF2B5EF4-FFF2-40B4-BE49-F238E27FC236}">
                    <a16:creationId xmlns:a16="http://schemas.microsoft.com/office/drawing/2014/main" id="{B5E8C399-4EA1-42C1-BE52-4194F4F6A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6" y="3977"/>
                <a:ext cx="4" cy="2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3 h 4"/>
                  <a:gd name="T4" fmla="*/ 7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4"/>
                      <a:pt x="1" y="2"/>
                      <a:pt x="0" y="3"/>
                    </a:cubicBezTo>
                    <a:cubicBezTo>
                      <a:pt x="1" y="0"/>
                      <a:pt x="5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8" name="Freeform 5496">
                <a:extLst>
                  <a:ext uri="{FF2B5EF4-FFF2-40B4-BE49-F238E27FC236}">
                    <a16:creationId xmlns:a16="http://schemas.microsoft.com/office/drawing/2014/main" id="{6072EF50-D645-42E9-99F3-774DAF0C6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8" y="3977"/>
                <a:ext cx="3" cy="2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3 h 3"/>
                  <a:gd name="T4" fmla="*/ 4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4" y="2"/>
                      <a:pt x="2" y="2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9" name="Freeform 5497">
                <a:extLst>
                  <a:ext uri="{FF2B5EF4-FFF2-40B4-BE49-F238E27FC236}">
                    <a16:creationId xmlns:a16="http://schemas.microsoft.com/office/drawing/2014/main" id="{7502A87A-78B6-4935-B09B-71FC2163D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9" y="3977"/>
                <a:ext cx="11" cy="4"/>
              </a:xfrm>
              <a:custGeom>
                <a:avLst/>
                <a:gdLst>
                  <a:gd name="T0" fmla="*/ 20 w 20"/>
                  <a:gd name="T1" fmla="*/ 0 h 7"/>
                  <a:gd name="T2" fmla="*/ 0 w 20"/>
                  <a:gd name="T3" fmla="*/ 7 h 7"/>
                  <a:gd name="T4" fmla="*/ 20 w 20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cubicBezTo>
                      <a:pt x="13" y="2"/>
                      <a:pt x="8" y="6"/>
                      <a:pt x="0" y="7"/>
                    </a:cubicBezTo>
                    <a:cubicBezTo>
                      <a:pt x="8" y="4"/>
                      <a:pt x="10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0" name="Freeform 5498">
                <a:extLst>
                  <a:ext uri="{FF2B5EF4-FFF2-40B4-BE49-F238E27FC236}">
                    <a16:creationId xmlns:a16="http://schemas.microsoft.com/office/drawing/2014/main" id="{7B5C2881-52E8-4A75-802A-C2BDD9283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3981"/>
                <a:ext cx="3" cy="1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1" y="1"/>
                      <a:pt x="3" y="0"/>
                      <a:pt x="5" y="0"/>
                    </a:cubicBezTo>
                    <a:cubicBezTo>
                      <a:pt x="4" y="2"/>
                      <a:pt x="2" y="2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1" name="Freeform 5499">
                <a:extLst>
                  <a:ext uri="{FF2B5EF4-FFF2-40B4-BE49-F238E27FC236}">
                    <a16:creationId xmlns:a16="http://schemas.microsoft.com/office/drawing/2014/main" id="{F26CC2FF-6FDD-4966-990B-E83F2B46A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3981"/>
                <a:ext cx="4" cy="2"/>
              </a:xfrm>
              <a:custGeom>
                <a:avLst/>
                <a:gdLst>
                  <a:gd name="T0" fmla="*/ 6 w 7"/>
                  <a:gd name="T1" fmla="*/ 0 h 4"/>
                  <a:gd name="T2" fmla="*/ 2 w 7"/>
                  <a:gd name="T3" fmla="*/ 3 h 4"/>
                  <a:gd name="T4" fmla="*/ 6 w 7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7" y="4"/>
                      <a:pt x="2" y="0"/>
                      <a:pt x="2" y="3"/>
                    </a:cubicBezTo>
                    <a:cubicBezTo>
                      <a:pt x="0" y="0"/>
                      <a:pt x="3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2" name="Freeform 5500">
                <a:extLst>
                  <a:ext uri="{FF2B5EF4-FFF2-40B4-BE49-F238E27FC236}">
                    <a16:creationId xmlns:a16="http://schemas.microsoft.com/office/drawing/2014/main" id="{097FFA9B-6668-4CEB-AF6F-0BCC1CA33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" y="3984"/>
                <a:ext cx="6" cy="2"/>
              </a:xfrm>
              <a:custGeom>
                <a:avLst/>
                <a:gdLst>
                  <a:gd name="T0" fmla="*/ 10 w 10"/>
                  <a:gd name="T1" fmla="*/ 0 h 3"/>
                  <a:gd name="T2" fmla="*/ 2 w 10"/>
                  <a:gd name="T3" fmla="*/ 3 h 3"/>
                  <a:gd name="T4" fmla="*/ 10 w 10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0"/>
                    </a:moveTo>
                    <a:cubicBezTo>
                      <a:pt x="8" y="2"/>
                      <a:pt x="4" y="1"/>
                      <a:pt x="2" y="3"/>
                    </a:cubicBezTo>
                    <a:cubicBezTo>
                      <a:pt x="0" y="1"/>
                      <a:pt x="8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3" name="Freeform 5501">
                <a:extLst>
                  <a:ext uri="{FF2B5EF4-FFF2-40B4-BE49-F238E27FC236}">
                    <a16:creationId xmlns:a16="http://schemas.microsoft.com/office/drawing/2014/main" id="{68896619-79AC-4F1A-84D3-44752BDB6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1" y="3985"/>
                <a:ext cx="4" cy="1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2 h 2"/>
                  <a:gd name="T4" fmla="*/ 7 w 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6" y="2"/>
                      <a:pt x="2" y="1"/>
                      <a:pt x="0" y="2"/>
                    </a:cubicBezTo>
                    <a:cubicBezTo>
                      <a:pt x="1" y="0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4" name="Freeform 5502">
                <a:extLst>
                  <a:ext uri="{FF2B5EF4-FFF2-40B4-BE49-F238E27FC236}">
                    <a16:creationId xmlns:a16="http://schemas.microsoft.com/office/drawing/2014/main" id="{48B0BAD8-86F9-4D40-B4DB-C1180F2A56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3988"/>
                <a:ext cx="1" cy="5"/>
              </a:xfrm>
              <a:custGeom>
                <a:avLst/>
                <a:gdLst>
                  <a:gd name="T0" fmla="*/ 1 w 3"/>
                  <a:gd name="T1" fmla="*/ 0 h 8"/>
                  <a:gd name="T2" fmla="*/ 2 w 3"/>
                  <a:gd name="T3" fmla="*/ 8 h 8"/>
                  <a:gd name="T4" fmla="*/ 1 w 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3" y="1"/>
                      <a:pt x="1" y="4"/>
                      <a:pt x="2" y="8"/>
                    </a:cubicBezTo>
                    <a:cubicBezTo>
                      <a:pt x="0" y="7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5" name="Freeform 5503">
                <a:extLst>
                  <a:ext uri="{FF2B5EF4-FFF2-40B4-BE49-F238E27FC236}">
                    <a16:creationId xmlns:a16="http://schemas.microsoft.com/office/drawing/2014/main" id="{CE5D431E-D6CA-41C3-BA12-7EFC1BCC8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9" y="3988"/>
                <a:ext cx="6" cy="3"/>
              </a:xfrm>
              <a:custGeom>
                <a:avLst/>
                <a:gdLst>
                  <a:gd name="T0" fmla="*/ 11 w 11"/>
                  <a:gd name="T1" fmla="*/ 0 h 4"/>
                  <a:gd name="T2" fmla="*/ 5 w 11"/>
                  <a:gd name="T3" fmla="*/ 4 h 4"/>
                  <a:gd name="T4" fmla="*/ 2 w 11"/>
                  <a:gd name="T5" fmla="*/ 3 h 4"/>
                  <a:gd name="T6" fmla="*/ 11 w 1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cubicBezTo>
                      <a:pt x="10" y="2"/>
                      <a:pt x="6" y="3"/>
                      <a:pt x="5" y="4"/>
                    </a:cubicBezTo>
                    <a:cubicBezTo>
                      <a:pt x="0" y="4"/>
                      <a:pt x="0" y="4"/>
                      <a:pt x="2" y="3"/>
                    </a:cubicBezTo>
                    <a:cubicBezTo>
                      <a:pt x="4" y="1"/>
                      <a:pt x="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6" name="Freeform 5504">
                <a:extLst>
                  <a:ext uri="{FF2B5EF4-FFF2-40B4-BE49-F238E27FC236}">
                    <a16:creationId xmlns:a16="http://schemas.microsoft.com/office/drawing/2014/main" id="{6011AB55-777C-417B-A6FC-5D19D82D1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3989"/>
                <a:ext cx="2" cy="2"/>
              </a:xfrm>
              <a:custGeom>
                <a:avLst/>
                <a:gdLst>
                  <a:gd name="T0" fmla="*/ 3 w 4"/>
                  <a:gd name="T1" fmla="*/ 0 h 4"/>
                  <a:gd name="T2" fmla="*/ 4 w 4"/>
                  <a:gd name="T3" fmla="*/ 3 h 4"/>
                  <a:gd name="T4" fmla="*/ 3 w 4"/>
                  <a:gd name="T5" fmla="*/ 3 h 4"/>
                  <a:gd name="T6" fmla="*/ 1 w 4"/>
                  <a:gd name="T7" fmla="*/ 4 h 4"/>
                  <a:gd name="T8" fmla="*/ 0 w 4"/>
                  <a:gd name="T9" fmla="*/ 1 h 4"/>
                  <a:gd name="T10" fmla="*/ 3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4" y="0"/>
                      <a:pt x="4" y="1"/>
                      <a:pt x="4" y="3"/>
                    </a:cubicBezTo>
                    <a:cubicBezTo>
                      <a:pt x="3" y="1"/>
                      <a:pt x="1" y="0"/>
                      <a:pt x="3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3"/>
                      <a:pt x="0" y="1"/>
                    </a:cubicBezTo>
                    <a:cubicBezTo>
                      <a:pt x="0" y="0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7" name="Freeform 5505">
                <a:extLst>
                  <a:ext uri="{FF2B5EF4-FFF2-40B4-BE49-F238E27FC236}">
                    <a16:creationId xmlns:a16="http://schemas.microsoft.com/office/drawing/2014/main" id="{10EF6803-C20E-4C85-BBB5-359E10DC3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" y="3990"/>
                <a:ext cx="3" cy="2"/>
              </a:xfrm>
              <a:custGeom>
                <a:avLst/>
                <a:gdLst>
                  <a:gd name="T0" fmla="*/ 5 w 5"/>
                  <a:gd name="T1" fmla="*/ 3 h 4"/>
                  <a:gd name="T2" fmla="*/ 1 w 5"/>
                  <a:gd name="T3" fmla="*/ 1 h 4"/>
                  <a:gd name="T4" fmla="*/ 5 w 5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4" y="2"/>
                      <a:pt x="0" y="4"/>
                      <a:pt x="1" y="1"/>
                    </a:cubicBezTo>
                    <a:cubicBezTo>
                      <a:pt x="2" y="1"/>
                      <a:pt x="5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8" name="Freeform 5506">
                <a:extLst>
                  <a:ext uri="{FF2B5EF4-FFF2-40B4-BE49-F238E27FC236}">
                    <a16:creationId xmlns:a16="http://schemas.microsoft.com/office/drawing/2014/main" id="{D2CFF3F8-C983-4CD8-818B-B1FB08B174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3992"/>
                <a:ext cx="3" cy="3"/>
              </a:xfrm>
              <a:custGeom>
                <a:avLst/>
                <a:gdLst>
                  <a:gd name="T0" fmla="*/ 0 w 5"/>
                  <a:gd name="T1" fmla="*/ 3 h 5"/>
                  <a:gd name="T2" fmla="*/ 5 w 5"/>
                  <a:gd name="T3" fmla="*/ 3 h 5"/>
                  <a:gd name="T4" fmla="*/ 0 w 5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cubicBezTo>
                      <a:pt x="1" y="0"/>
                      <a:pt x="3" y="4"/>
                      <a:pt x="5" y="3"/>
                    </a:cubicBezTo>
                    <a:cubicBezTo>
                      <a:pt x="5" y="5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9" name="Freeform 5507">
                <a:extLst>
                  <a:ext uri="{FF2B5EF4-FFF2-40B4-BE49-F238E27FC236}">
                    <a16:creationId xmlns:a16="http://schemas.microsoft.com/office/drawing/2014/main" id="{B25AEEBC-5487-49C2-82E1-0441B173E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3995"/>
                <a:ext cx="4" cy="3"/>
              </a:xfrm>
              <a:custGeom>
                <a:avLst/>
                <a:gdLst>
                  <a:gd name="T0" fmla="*/ 3 w 7"/>
                  <a:gd name="T1" fmla="*/ 0 h 5"/>
                  <a:gd name="T2" fmla="*/ 1 w 7"/>
                  <a:gd name="T3" fmla="*/ 2 h 5"/>
                  <a:gd name="T4" fmla="*/ 3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cubicBezTo>
                      <a:pt x="7" y="1"/>
                      <a:pt x="2" y="5"/>
                      <a:pt x="1" y="2"/>
                    </a:cubicBezTo>
                    <a:cubicBezTo>
                      <a:pt x="0" y="1"/>
                      <a:pt x="4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0" name="Freeform 5508">
                <a:extLst>
                  <a:ext uri="{FF2B5EF4-FFF2-40B4-BE49-F238E27FC236}">
                    <a16:creationId xmlns:a16="http://schemas.microsoft.com/office/drawing/2014/main" id="{31C65CBC-690B-4488-99D3-5C3B6ECFF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" y="3998"/>
                <a:ext cx="3" cy="2"/>
              </a:xfrm>
              <a:custGeom>
                <a:avLst/>
                <a:gdLst>
                  <a:gd name="T0" fmla="*/ 4 w 5"/>
                  <a:gd name="T1" fmla="*/ 0 h 3"/>
                  <a:gd name="T2" fmla="*/ 0 w 5"/>
                  <a:gd name="T3" fmla="*/ 2 h 3"/>
                  <a:gd name="T4" fmla="*/ 4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5" y="3"/>
                      <a:pt x="1" y="1"/>
                      <a:pt x="0" y="2"/>
                    </a:cubicBezTo>
                    <a:cubicBezTo>
                      <a:pt x="0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1" name="Freeform 5509">
                <a:extLst>
                  <a:ext uri="{FF2B5EF4-FFF2-40B4-BE49-F238E27FC236}">
                    <a16:creationId xmlns:a16="http://schemas.microsoft.com/office/drawing/2014/main" id="{2B91F49B-AAD8-41B0-A51E-65914CD013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6" y="4001"/>
                <a:ext cx="2" cy="5"/>
              </a:xfrm>
              <a:custGeom>
                <a:avLst/>
                <a:gdLst>
                  <a:gd name="T0" fmla="*/ 1 w 4"/>
                  <a:gd name="T1" fmla="*/ 0 h 9"/>
                  <a:gd name="T2" fmla="*/ 4 w 4"/>
                  <a:gd name="T3" fmla="*/ 9 h 9"/>
                  <a:gd name="T4" fmla="*/ 1 w 4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cubicBezTo>
                      <a:pt x="2" y="3"/>
                      <a:pt x="4" y="4"/>
                      <a:pt x="4" y="9"/>
                    </a:cubicBezTo>
                    <a:cubicBezTo>
                      <a:pt x="3" y="6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2" name="Freeform 5510">
                <a:extLst>
                  <a:ext uri="{FF2B5EF4-FFF2-40B4-BE49-F238E27FC236}">
                    <a16:creationId xmlns:a16="http://schemas.microsoft.com/office/drawing/2014/main" id="{1B415F1F-7976-47FE-B154-06BC7DA0A8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" y="4002"/>
                <a:ext cx="6" cy="5"/>
              </a:xfrm>
              <a:custGeom>
                <a:avLst/>
                <a:gdLst>
                  <a:gd name="T0" fmla="*/ 12 w 12"/>
                  <a:gd name="T1" fmla="*/ 1 h 9"/>
                  <a:gd name="T2" fmla="*/ 0 w 12"/>
                  <a:gd name="T3" fmla="*/ 5 h 9"/>
                  <a:gd name="T4" fmla="*/ 12 w 12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1"/>
                    </a:moveTo>
                    <a:cubicBezTo>
                      <a:pt x="9" y="3"/>
                      <a:pt x="2" y="9"/>
                      <a:pt x="0" y="5"/>
                    </a:cubicBezTo>
                    <a:cubicBezTo>
                      <a:pt x="6" y="5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3" name="Freeform 5511">
                <a:extLst>
                  <a:ext uri="{FF2B5EF4-FFF2-40B4-BE49-F238E27FC236}">
                    <a16:creationId xmlns:a16="http://schemas.microsoft.com/office/drawing/2014/main" id="{F2AD8125-9525-4520-A911-0598981DD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" y="4003"/>
                <a:ext cx="3" cy="3"/>
              </a:xfrm>
              <a:custGeom>
                <a:avLst/>
                <a:gdLst>
                  <a:gd name="T0" fmla="*/ 2 w 5"/>
                  <a:gd name="T1" fmla="*/ 0 h 6"/>
                  <a:gd name="T2" fmla="*/ 2 w 5"/>
                  <a:gd name="T3" fmla="*/ 6 h 6"/>
                  <a:gd name="T4" fmla="*/ 2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5" y="1"/>
                      <a:pt x="2" y="5"/>
                      <a:pt x="2" y="6"/>
                    </a:cubicBezTo>
                    <a:cubicBezTo>
                      <a:pt x="0" y="5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4" name="Freeform 5512">
                <a:extLst>
                  <a:ext uri="{FF2B5EF4-FFF2-40B4-BE49-F238E27FC236}">
                    <a16:creationId xmlns:a16="http://schemas.microsoft.com/office/drawing/2014/main" id="{F1161ABD-CE9A-4DA9-BEA9-AD7BEBC2B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" y="4004"/>
                <a:ext cx="3" cy="2"/>
              </a:xfrm>
              <a:custGeom>
                <a:avLst/>
                <a:gdLst>
                  <a:gd name="T0" fmla="*/ 5 w 5"/>
                  <a:gd name="T1" fmla="*/ 1 h 4"/>
                  <a:gd name="T2" fmla="*/ 0 w 5"/>
                  <a:gd name="T3" fmla="*/ 2 h 4"/>
                  <a:gd name="T4" fmla="*/ 5 w 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5" y="2"/>
                      <a:pt x="2" y="4"/>
                      <a:pt x="0" y="2"/>
                    </a:cubicBezTo>
                    <a:cubicBezTo>
                      <a:pt x="0" y="0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5" name="Freeform 5513">
                <a:extLst>
                  <a:ext uri="{FF2B5EF4-FFF2-40B4-BE49-F238E27FC236}">
                    <a16:creationId xmlns:a16="http://schemas.microsoft.com/office/drawing/2014/main" id="{A80C854D-7EB2-4EBA-BA8E-3B414D586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4005"/>
                <a:ext cx="6" cy="3"/>
              </a:xfrm>
              <a:custGeom>
                <a:avLst/>
                <a:gdLst>
                  <a:gd name="T0" fmla="*/ 4 w 9"/>
                  <a:gd name="T1" fmla="*/ 0 h 6"/>
                  <a:gd name="T2" fmla="*/ 6 w 9"/>
                  <a:gd name="T3" fmla="*/ 1 h 6"/>
                  <a:gd name="T4" fmla="*/ 5 w 9"/>
                  <a:gd name="T5" fmla="*/ 2 h 6"/>
                  <a:gd name="T6" fmla="*/ 4 w 9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4" y="0"/>
                    </a:moveTo>
                    <a:cubicBezTo>
                      <a:pt x="4" y="1"/>
                      <a:pt x="5" y="1"/>
                      <a:pt x="6" y="1"/>
                    </a:cubicBezTo>
                    <a:cubicBezTo>
                      <a:pt x="9" y="2"/>
                      <a:pt x="0" y="2"/>
                      <a:pt x="5" y="2"/>
                    </a:cubicBezTo>
                    <a:cubicBezTo>
                      <a:pt x="4" y="6"/>
                      <a:pt x="1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6" name="Freeform 5514">
                <a:extLst>
                  <a:ext uri="{FF2B5EF4-FFF2-40B4-BE49-F238E27FC236}">
                    <a16:creationId xmlns:a16="http://schemas.microsoft.com/office/drawing/2014/main" id="{90549F83-7E80-45AA-9916-020D29B0F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9" y="4006"/>
                <a:ext cx="1" cy="3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0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1"/>
                      <a:pt x="2" y="3"/>
                      <a:pt x="2" y="5"/>
                    </a:cubicBezTo>
                    <a:cubicBezTo>
                      <a:pt x="0" y="5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7" name="Freeform 5515">
                <a:extLst>
                  <a:ext uri="{FF2B5EF4-FFF2-40B4-BE49-F238E27FC236}">
                    <a16:creationId xmlns:a16="http://schemas.microsoft.com/office/drawing/2014/main" id="{62DE6EAD-F25D-4443-8F12-54700EE89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4006"/>
                <a:ext cx="6" cy="4"/>
              </a:xfrm>
              <a:custGeom>
                <a:avLst/>
                <a:gdLst>
                  <a:gd name="T0" fmla="*/ 12 w 12"/>
                  <a:gd name="T1" fmla="*/ 5 h 7"/>
                  <a:gd name="T2" fmla="*/ 0 w 12"/>
                  <a:gd name="T3" fmla="*/ 5 h 7"/>
                  <a:gd name="T4" fmla="*/ 12 w 12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12" y="5"/>
                    </a:moveTo>
                    <a:cubicBezTo>
                      <a:pt x="9" y="2"/>
                      <a:pt x="5" y="7"/>
                      <a:pt x="0" y="5"/>
                    </a:cubicBezTo>
                    <a:cubicBezTo>
                      <a:pt x="1" y="2"/>
                      <a:pt x="12" y="0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8" name="Freeform 5516">
                <a:extLst>
                  <a:ext uri="{FF2B5EF4-FFF2-40B4-BE49-F238E27FC236}">
                    <a16:creationId xmlns:a16="http://schemas.microsoft.com/office/drawing/2014/main" id="{D7654688-6371-4B5F-B545-3D9D94A52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4010"/>
                <a:ext cx="3" cy="2"/>
              </a:xfrm>
              <a:custGeom>
                <a:avLst/>
                <a:gdLst>
                  <a:gd name="T0" fmla="*/ 6 w 6"/>
                  <a:gd name="T1" fmla="*/ 2 h 4"/>
                  <a:gd name="T2" fmla="*/ 3 w 6"/>
                  <a:gd name="T3" fmla="*/ 4 h 4"/>
                  <a:gd name="T4" fmla="*/ 6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5" y="3"/>
                      <a:pt x="3" y="1"/>
                      <a:pt x="3" y="4"/>
                    </a:cubicBezTo>
                    <a:cubicBezTo>
                      <a:pt x="0" y="2"/>
                      <a:pt x="5" y="0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9" name="Freeform 5517">
                <a:extLst>
                  <a:ext uri="{FF2B5EF4-FFF2-40B4-BE49-F238E27FC236}">
                    <a16:creationId xmlns:a16="http://schemas.microsoft.com/office/drawing/2014/main" id="{C0A69EA8-325F-418E-84E1-577175BE5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" y="4014"/>
                <a:ext cx="4" cy="3"/>
              </a:xfrm>
              <a:custGeom>
                <a:avLst/>
                <a:gdLst>
                  <a:gd name="T0" fmla="*/ 5 w 7"/>
                  <a:gd name="T1" fmla="*/ 0 h 7"/>
                  <a:gd name="T2" fmla="*/ 5 w 7"/>
                  <a:gd name="T3" fmla="*/ 7 h 7"/>
                  <a:gd name="T4" fmla="*/ 2 w 7"/>
                  <a:gd name="T5" fmla="*/ 7 h 7"/>
                  <a:gd name="T6" fmla="*/ 2 w 7"/>
                  <a:gd name="T7" fmla="*/ 2 h 7"/>
                  <a:gd name="T8" fmla="*/ 5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7" y="1"/>
                      <a:pt x="6" y="6"/>
                      <a:pt x="5" y="7"/>
                    </a:cubicBezTo>
                    <a:cubicBezTo>
                      <a:pt x="4" y="5"/>
                      <a:pt x="3" y="4"/>
                      <a:pt x="2" y="7"/>
                    </a:cubicBezTo>
                    <a:cubicBezTo>
                      <a:pt x="0" y="6"/>
                      <a:pt x="3" y="4"/>
                      <a:pt x="2" y="2"/>
                    </a:cubicBezTo>
                    <a:cubicBezTo>
                      <a:pt x="4" y="2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0" name="Freeform 5518">
                <a:extLst>
                  <a:ext uri="{FF2B5EF4-FFF2-40B4-BE49-F238E27FC236}">
                    <a16:creationId xmlns:a16="http://schemas.microsoft.com/office/drawing/2014/main" id="{F4F41AE3-34A4-45E4-9505-BED116E01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4014"/>
                <a:ext cx="5" cy="2"/>
              </a:xfrm>
              <a:custGeom>
                <a:avLst/>
                <a:gdLst>
                  <a:gd name="T0" fmla="*/ 6 w 8"/>
                  <a:gd name="T1" fmla="*/ 0 h 4"/>
                  <a:gd name="T2" fmla="*/ 0 w 8"/>
                  <a:gd name="T3" fmla="*/ 4 h 4"/>
                  <a:gd name="T4" fmla="*/ 6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8" y="3"/>
                      <a:pt x="3" y="4"/>
                      <a:pt x="0" y="4"/>
                    </a:cubicBezTo>
                    <a:cubicBezTo>
                      <a:pt x="0" y="1"/>
                      <a:pt x="6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1" name="Freeform 5519">
                <a:extLst>
                  <a:ext uri="{FF2B5EF4-FFF2-40B4-BE49-F238E27FC236}">
                    <a16:creationId xmlns:a16="http://schemas.microsoft.com/office/drawing/2014/main" id="{FF6A390E-8DCA-48A5-9111-FBC64B9F1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1" y="4019"/>
                <a:ext cx="6" cy="1"/>
              </a:xfrm>
              <a:custGeom>
                <a:avLst/>
                <a:gdLst>
                  <a:gd name="T0" fmla="*/ 7 w 10"/>
                  <a:gd name="T1" fmla="*/ 0 h 3"/>
                  <a:gd name="T2" fmla="*/ 2 w 10"/>
                  <a:gd name="T3" fmla="*/ 3 h 3"/>
                  <a:gd name="T4" fmla="*/ 7 w 10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10" y="3"/>
                      <a:pt x="3" y="2"/>
                      <a:pt x="2" y="3"/>
                    </a:cubicBezTo>
                    <a:cubicBezTo>
                      <a:pt x="0" y="1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2" name="Freeform 5520">
                <a:extLst>
                  <a:ext uri="{FF2B5EF4-FFF2-40B4-BE49-F238E27FC236}">
                    <a16:creationId xmlns:a16="http://schemas.microsoft.com/office/drawing/2014/main" id="{9CFB7A93-7D3B-460F-907E-93A7F6124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035"/>
                <a:ext cx="4" cy="2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3" y="0"/>
                      <a:pt x="5" y="1"/>
                      <a:pt x="7" y="0"/>
                    </a:cubicBezTo>
                    <a:cubicBezTo>
                      <a:pt x="7" y="1"/>
                      <a:pt x="6" y="1"/>
                      <a:pt x="6" y="3"/>
                    </a:cubicBezTo>
                    <a:cubicBezTo>
                      <a:pt x="5" y="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3" name="Freeform 5521">
                <a:extLst>
                  <a:ext uri="{FF2B5EF4-FFF2-40B4-BE49-F238E27FC236}">
                    <a16:creationId xmlns:a16="http://schemas.microsoft.com/office/drawing/2014/main" id="{95CFD8A1-A6CA-48BC-AEE5-4DBFF9682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0" y="4043"/>
                <a:ext cx="4" cy="3"/>
              </a:xfrm>
              <a:custGeom>
                <a:avLst/>
                <a:gdLst>
                  <a:gd name="T0" fmla="*/ 6 w 6"/>
                  <a:gd name="T1" fmla="*/ 2 h 5"/>
                  <a:gd name="T2" fmla="*/ 2 w 6"/>
                  <a:gd name="T3" fmla="*/ 5 h 5"/>
                  <a:gd name="T4" fmla="*/ 6 w 6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3"/>
                      <a:pt x="3" y="3"/>
                      <a:pt x="2" y="5"/>
                    </a:cubicBezTo>
                    <a:cubicBezTo>
                      <a:pt x="0" y="3"/>
                      <a:pt x="5" y="0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4" name="Freeform 5522">
                <a:extLst>
                  <a:ext uri="{FF2B5EF4-FFF2-40B4-BE49-F238E27FC236}">
                    <a16:creationId xmlns:a16="http://schemas.microsoft.com/office/drawing/2014/main" id="{C39EE58E-E802-4A93-976A-765123E001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1" y="4045"/>
                <a:ext cx="4" cy="3"/>
              </a:xfrm>
              <a:custGeom>
                <a:avLst/>
                <a:gdLst>
                  <a:gd name="T0" fmla="*/ 6 w 6"/>
                  <a:gd name="T1" fmla="*/ 1 h 4"/>
                  <a:gd name="T2" fmla="*/ 3 w 6"/>
                  <a:gd name="T3" fmla="*/ 3 h 4"/>
                  <a:gd name="T4" fmla="*/ 0 w 6"/>
                  <a:gd name="T5" fmla="*/ 2 h 4"/>
                  <a:gd name="T6" fmla="*/ 6 w 6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6" y="4"/>
                      <a:pt x="3" y="0"/>
                      <a:pt x="3" y="3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0"/>
                      <a:pt x="4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5" name="Freeform 5523">
                <a:extLst>
                  <a:ext uri="{FF2B5EF4-FFF2-40B4-BE49-F238E27FC236}">
                    <a16:creationId xmlns:a16="http://schemas.microsoft.com/office/drawing/2014/main" id="{730AD557-D4CA-4C39-A8E8-E9750A264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4048"/>
                <a:ext cx="4" cy="4"/>
              </a:xfrm>
              <a:custGeom>
                <a:avLst/>
                <a:gdLst>
                  <a:gd name="T0" fmla="*/ 5 w 8"/>
                  <a:gd name="T1" fmla="*/ 0 h 7"/>
                  <a:gd name="T2" fmla="*/ 6 w 8"/>
                  <a:gd name="T3" fmla="*/ 3 h 7"/>
                  <a:gd name="T4" fmla="*/ 0 w 8"/>
                  <a:gd name="T5" fmla="*/ 3 h 7"/>
                  <a:gd name="T6" fmla="*/ 5 w 8"/>
                  <a:gd name="T7" fmla="*/ 3 h 7"/>
                  <a:gd name="T8" fmla="*/ 5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8" y="0"/>
                      <a:pt x="5" y="1"/>
                      <a:pt x="6" y="3"/>
                    </a:cubicBezTo>
                    <a:cubicBezTo>
                      <a:pt x="4" y="3"/>
                      <a:pt x="1" y="7"/>
                      <a:pt x="0" y="3"/>
                    </a:cubicBezTo>
                    <a:cubicBezTo>
                      <a:pt x="2" y="5"/>
                      <a:pt x="3" y="2"/>
                      <a:pt x="5" y="3"/>
                    </a:cubicBezTo>
                    <a:cubicBezTo>
                      <a:pt x="4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6" name="Freeform 5524">
                <a:extLst>
                  <a:ext uri="{FF2B5EF4-FFF2-40B4-BE49-F238E27FC236}">
                    <a16:creationId xmlns:a16="http://schemas.microsoft.com/office/drawing/2014/main" id="{3FB8F9BF-48FF-40D9-82F7-D7DCA701F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4055"/>
                <a:ext cx="6" cy="2"/>
              </a:xfrm>
              <a:custGeom>
                <a:avLst/>
                <a:gdLst>
                  <a:gd name="T0" fmla="*/ 8 w 11"/>
                  <a:gd name="T1" fmla="*/ 0 h 4"/>
                  <a:gd name="T2" fmla="*/ 0 w 11"/>
                  <a:gd name="T3" fmla="*/ 4 h 4"/>
                  <a:gd name="T4" fmla="*/ 8 w 1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4">
                    <a:moveTo>
                      <a:pt x="8" y="0"/>
                    </a:moveTo>
                    <a:cubicBezTo>
                      <a:pt x="11" y="2"/>
                      <a:pt x="3" y="4"/>
                      <a:pt x="0" y="4"/>
                    </a:cubicBezTo>
                    <a:cubicBezTo>
                      <a:pt x="2" y="3"/>
                      <a:pt x="6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7" name="Freeform 5525">
                <a:extLst>
                  <a:ext uri="{FF2B5EF4-FFF2-40B4-BE49-F238E27FC236}">
                    <a16:creationId xmlns:a16="http://schemas.microsoft.com/office/drawing/2014/main" id="{B8526D39-1122-43E4-8AC0-70AAA3189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4062"/>
                <a:ext cx="2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2"/>
                      <a:pt x="2" y="2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8" name="Freeform 5526">
                <a:extLst>
                  <a:ext uri="{FF2B5EF4-FFF2-40B4-BE49-F238E27FC236}">
                    <a16:creationId xmlns:a16="http://schemas.microsoft.com/office/drawing/2014/main" id="{34A632D0-0E57-4DC4-AA73-C871BC322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2" y="4066"/>
                <a:ext cx="2" cy="2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3 h 3"/>
                  <a:gd name="T4" fmla="*/ 0 w 3"/>
                  <a:gd name="T5" fmla="*/ 3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0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9" name="Freeform 5527">
                <a:extLst>
                  <a:ext uri="{FF2B5EF4-FFF2-40B4-BE49-F238E27FC236}">
                    <a16:creationId xmlns:a16="http://schemas.microsoft.com/office/drawing/2014/main" id="{A8ED0513-5D39-4F3C-8273-89EE3C4C1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4096"/>
                <a:ext cx="4" cy="2"/>
              </a:xfrm>
              <a:custGeom>
                <a:avLst/>
                <a:gdLst>
                  <a:gd name="T0" fmla="*/ 1 w 6"/>
                  <a:gd name="T1" fmla="*/ 0 h 4"/>
                  <a:gd name="T2" fmla="*/ 5 w 6"/>
                  <a:gd name="T3" fmla="*/ 0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3" y="1"/>
                      <a:pt x="3" y="1"/>
                      <a:pt x="5" y="0"/>
                    </a:cubicBezTo>
                    <a:cubicBezTo>
                      <a:pt x="6" y="4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0" name="Freeform 5528">
                <a:extLst>
                  <a:ext uri="{FF2B5EF4-FFF2-40B4-BE49-F238E27FC236}">
                    <a16:creationId xmlns:a16="http://schemas.microsoft.com/office/drawing/2014/main" id="{09676871-F741-4F69-8DF7-C547F592D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" y="3508"/>
                <a:ext cx="5" cy="2"/>
              </a:xfrm>
              <a:custGeom>
                <a:avLst/>
                <a:gdLst>
                  <a:gd name="T0" fmla="*/ 3 w 10"/>
                  <a:gd name="T1" fmla="*/ 0 h 3"/>
                  <a:gd name="T2" fmla="*/ 10 w 10"/>
                  <a:gd name="T3" fmla="*/ 1 h 3"/>
                  <a:gd name="T4" fmla="*/ 2 w 10"/>
                  <a:gd name="T5" fmla="*/ 2 h 3"/>
                  <a:gd name="T6" fmla="*/ 3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3" y="0"/>
                    </a:moveTo>
                    <a:cubicBezTo>
                      <a:pt x="6" y="0"/>
                      <a:pt x="8" y="1"/>
                      <a:pt x="10" y="1"/>
                    </a:cubicBezTo>
                    <a:cubicBezTo>
                      <a:pt x="7" y="3"/>
                      <a:pt x="4" y="0"/>
                      <a:pt x="2" y="2"/>
                    </a:cubicBezTo>
                    <a:cubicBezTo>
                      <a:pt x="0" y="1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1" name="Freeform 5529">
                <a:extLst>
                  <a:ext uri="{FF2B5EF4-FFF2-40B4-BE49-F238E27FC236}">
                    <a16:creationId xmlns:a16="http://schemas.microsoft.com/office/drawing/2014/main" id="{84485136-3C87-49DB-AC5D-D53B32099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0" y="3508"/>
                <a:ext cx="3" cy="1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2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1" y="0"/>
                      <a:pt x="2" y="1"/>
                      <a:pt x="5" y="2"/>
                    </a:cubicBezTo>
                    <a:cubicBezTo>
                      <a:pt x="3" y="3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2" name="Freeform 5530">
                <a:extLst>
                  <a:ext uri="{FF2B5EF4-FFF2-40B4-BE49-F238E27FC236}">
                    <a16:creationId xmlns:a16="http://schemas.microsoft.com/office/drawing/2014/main" id="{76D85F57-6761-4475-B584-106C831AB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1" y="3508"/>
                <a:ext cx="4" cy="2"/>
              </a:xfrm>
              <a:custGeom>
                <a:avLst/>
                <a:gdLst>
                  <a:gd name="T0" fmla="*/ 5 w 8"/>
                  <a:gd name="T1" fmla="*/ 1 h 4"/>
                  <a:gd name="T2" fmla="*/ 0 w 8"/>
                  <a:gd name="T3" fmla="*/ 1 h 4"/>
                  <a:gd name="T4" fmla="*/ 5 w 8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5" y="1"/>
                    </a:moveTo>
                    <a:cubicBezTo>
                      <a:pt x="8" y="3"/>
                      <a:pt x="0" y="4"/>
                      <a:pt x="0" y="1"/>
                    </a:cubicBezTo>
                    <a:cubicBezTo>
                      <a:pt x="3" y="0"/>
                      <a:pt x="4" y="4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3" name="Freeform 5531">
                <a:extLst>
                  <a:ext uri="{FF2B5EF4-FFF2-40B4-BE49-F238E27FC236}">
                    <a16:creationId xmlns:a16="http://schemas.microsoft.com/office/drawing/2014/main" id="{CBA5FF67-35A7-449E-B1E5-A52177461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3" y="3507"/>
                <a:ext cx="6" cy="3"/>
              </a:xfrm>
              <a:custGeom>
                <a:avLst/>
                <a:gdLst>
                  <a:gd name="T0" fmla="*/ 1 w 11"/>
                  <a:gd name="T1" fmla="*/ 6 h 6"/>
                  <a:gd name="T2" fmla="*/ 10 w 11"/>
                  <a:gd name="T3" fmla="*/ 3 h 6"/>
                  <a:gd name="T4" fmla="*/ 10 w 11"/>
                  <a:gd name="T5" fmla="*/ 6 h 6"/>
                  <a:gd name="T6" fmla="*/ 1 w 11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" y="6"/>
                    </a:moveTo>
                    <a:cubicBezTo>
                      <a:pt x="0" y="0"/>
                      <a:pt x="6" y="4"/>
                      <a:pt x="10" y="3"/>
                    </a:cubicBezTo>
                    <a:cubicBezTo>
                      <a:pt x="8" y="5"/>
                      <a:pt x="11" y="4"/>
                      <a:pt x="10" y="6"/>
                    </a:cubicBezTo>
                    <a:cubicBezTo>
                      <a:pt x="8" y="5"/>
                      <a:pt x="2" y="4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4" name="Freeform 5532">
                <a:extLst>
                  <a:ext uri="{FF2B5EF4-FFF2-40B4-BE49-F238E27FC236}">
                    <a16:creationId xmlns:a16="http://schemas.microsoft.com/office/drawing/2014/main" id="{755DD695-8F43-4AC8-999C-1504EA5FD5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8" y="3512"/>
                <a:ext cx="1131" cy="503"/>
              </a:xfrm>
              <a:custGeom>
                <a:avLst/>
                <a:gdLst>
                  <a:gd name="T0" fmla="*/ 1770 w 1989"/>
                  <a:gd name="T1" fmla="*/ 42 h 885"/>
                  <a:gd name="T2" fmla="*/ 1896 w 1989"/>
                  <a:gd name="T3" fmla="*/ 88 h 885"/>
                  <a:gd name="T4" fmla="*/ 1957 w 1989"/>
                  <a:gd name="T5" fmla="*/ 151 h 885"/>
                  <a:gd name="T6" fmla="*/ 1870 w 1989"/>
                  <a:gd name="T7" fmla="*/ 243 h 885"/>
                  <a:gd name="T8" fmla="*/ 1758 w 1989"/>
                  <a:gd name="T9" fmla="*/ 309 h 885"/>
                  <a:gd name="T10" fmla="*/ 1595 w 1989"/>
                  <a:gd name="T11" fmla="*/ 326 h 885"/>
                  <a:gd name="T12" fmla="*/ 1630 w 1989"/>
                  <a:gd name="T13" fmla="*/ 368 h 885"/>
                  <a:gd name="T14" fmla="*/ 1676 w 1989"/>
                  <a:gd name="T15" fmla="*/ 391 h 885"/>
                  <a:gd name="T16" fmla="*/ 1429 w 1989"/>
                  <a:gd name="T17" fmla="*/ 435 h 885"/>
                  <a:gd name="T18" fmla="*/ 1547 w 1989"/>
                  <a:gd name="T19" fmla="*/ 439 h 885"/>
                  <a:gd name="T20" fmla="*/ 1639 w 1989"/>
                  <a:gd name="T21" fmla="*/ 452 h 885"/>
                  <a:gd name="T22" fmla="*/ 1489 w 1989"/>
                  <a:gd name="T23" fmla="*/ 470 h 885"/>
                  <a:gd name="T24" fmla="*/ 1340 w 1989"/>
                  <a:gd name="T25" fmla="*/ 485 h 885"/>
                  <a:gd name="T26" fmla="*/ 1256 w 1989"/>
                  <a:gd name="T27" fmla="*/ 491 h 885"/>
                  <a:gd name="T28" fmla="*/ 1156 w 1989"/>
                  <a:gd name="T29" fmla="*/ 519 h 885"/>
                  <a:gd name="T30" fmla="*/ 1083 w 1989"/>
                  <a:gd name="T31" fmla="*/ 559 h 885"/>
                  <a:gd name="T32" fmla="*/ 1098 w 1989"/>
                  <a:gd name="T33" fmla="*/ 577 h 885"/>
                  <a:gd name="T34" fmla="*/ 972 w 1989"/>
                  <a:gd name="T35" fmla="*/ 623 h 885"/>
                  <a:gd name="T36" fmla="*/ 861 w 1989"/>
                  <a:gd name="T37" fmla="*/ 647 h 885"/>
                  <a:gd name="T38" fmla="*/ 711 w 1989"/>
                  <a:gd name="T39" fmla="*/ 687 h 885"/>
                  <a:gd name="T40" fmla="*/ 538 w 1989"/>
                  <a:gd name="T41" fmla="*/ 767 h 885"/>
                  <a:gd name="T42" fmla="*/ 403 w 1989"/>
                  <a:gd name="T43" fmla="*/ 836 h 885"/>
                  <a:gd name="T44" fmla="*/ 291 w 1989"/>
                  <a:gd name="T45" fmla="*/ 863 h 885"/>
                  <a:gd name="T46" fmla="*/ 205 w 1989"/>
                  <a:gd name="T47" fmla="*/ 800 h 885"/>
                  <a:gd name="T48" fmla="*/ 175 w 1989"/>
                  <a:gd name="T49" fmla="*/ 845 h 885"/>
                  <a:gd name="T50" fmla="*/ 141 w 1989"/>
                  <a:gd name="T51" fmla="*/ 776 h 885"/>
                  <a:gd name="T52" fmla="*/ 186 w 1989"/>
                  <a:gd name="T53" fmla="*/ 748 h 885"/>
                  <a:gd name="T54" fmla="*/ 149 w 1989"/>
                  <a:gd name="T55" fmla="*/ 725 h 885"/>
                  <a:gd name="T56" fmla="*/ 100 w 1989"/>
                  <a:gd name="T57" fmla="*/ 684 h 885"/>
                  <a:gd name="T58" fmla="*/ 11 w 1989"/>
                  <a:gd name="T59" fmla="*/ 671 h 885"/>
                  <a:gd name="T60" fmla="*/ 186 w 1989"/>
                  <a:gd name="T61" fmla="*/ 401 h 885"/>
                  <a:gd name="T62" fmla="*/ 359 w 1989"/>
                  <a:gd name="T63" fmla="*/ 272 h 885"/>
                  <a:gd name="T64" fmla="*/ 490 w 1989"/>
                  <a:gd name="T65" fmla="*/ 200 h 885"/>
                  <a:gd name="T66" fmla="*/ 924 w 1989"/>
                  <a:gd name="T67" fmla="*/ 67 h 885"/>
                  <a:gd name="T68" fmla="*/ 1140 w 1989"/>
                  <a:gd name="T69" fmla="*/ 19 h 885"/>
                  <a:gd name="T70" fmla="*/ 1451 w 1989"/>
                  <a:gd name="T71" fmla="*/ 2 h 885"/>
                  <a:gd name="T72" fmla="*/ 255 w 1989"/>
                  <a:gd name="T73" fmla="*/ 848 h 885"/>
                  <a:gd name="T74" fmla="*/ 1603 w 1989"/>
                  <a:gd name="T75" fmla="*/ 20 h 885"/>
                  <a:gd name="T76" fmla="*/ 1453 w 1989"/>
                  <a:gd name="T77" fmla="*/ 35 h 885"/>
                  <a:gd name="T78" fmla="*/ 1585 w 1989"/>
                  <a:gd name="T79" fmla="*/ 34 h 885"/>
                  <a:gd name="T80" fmla="*/ 1496 w 1989"/>
                  <a:gd name="T81" fmla="*/ 42 h 885"/>
                  <a:gd name="T82" fmla="*/ 1507 w 1989"/>
                  <a:gd name="T83" fmla="*/ 137 h 885"/>
                  <a:gd name="T84" fmla="*/ 1587 w 1989"/>
                  <a:gd name="T85" fmla="*/ 284 h 885"/>
                  <a:gd name="T86" fmla="*/ 333 w 1989"/>
                  <a:gd name="T87" fmla="*/ 311 h 885"/>
                  <a:gd name="T88" fmla="*/ 1742 w 1989"/>
                  <a:gd name="T89" fmla="*/ 376 h 885"/>
                  <a:gd name="T90" fmla="*/ 1310 w 1989"/>
                  <a:gd name="T91" fmla="*/ 413 h 885"/>
                  <a:gd name="T92" fmla="*/ 1261 w 1989"/>
                  <a:gd name="T93" fmla="*/ 420 h 885"/>
                  <a:gd name="T94" fmla="*/ 1397 w 1989"/>
                  <a:gd name="T95" fmla="*/ 431 h 885"/>
                  <a:gd name="T96" fmla="*/ 1322 w 1989"/>
                  <a:gd name="T97" fmla="*/ 444 h 885"/>
                  <a:gd name="T98" fmla="*/ 1475 w 1989"/>
                  <a:gd name="T99" fmla="*/ 449 h 885"/>
                  <a:gd name="T100" fmla="*/ 1381 w 1989"/>
                  <a:gd name="T101" fmla="*/ 459 h 885"/>
                  <a:gd name="T102" fmla="*/ 1231 w 1989"/>
                  <a:gd name="T103" fmla="*/ 462 h 885"/>
                  <a:gd name="T104" fmla="*/ 1149 w 1989"/>
                  <a:gd name="T105" fmla="*/ 468 h 885"/>
                  <a:gd name="T106" fmla="*/ 1221 w 1989"/>
                  <a:gd name="T107" fmla="*/ 481 h 885"/>
                  <a:gd name="T108" fmla="*/ 1092 w 1989"/>
                  <a:gd name="T109" fmla="*/ 543 h 885"/>
                  <a:gd name="T110" fmla="*/ 1085 w 1989"/>
                  <a:gd name="T111" fmla="*/ 573 h 885"/>
                  <a:gd name="T112" fmla="*/ 978 w 1989"/>
                  <a:gd name="T113" fmla="*/ 595 h 885"/>
                  <a:gd name="T114" fmla="*/ 974 w 1989"/>
                  <a:gd name="T115" fmla="*/ 613 h 885"/>
                  <a:gd name="T116" fmla="*/ 905 w 1989"/>
                  <a:gd name="T117" fmla="*/ 628 h 885"/>
                  <a:gd name="T118" fmla="*/ 812 w 1989"/>
                  <a:gd name="T119" fmla="*/ 655 h 885"/>
                  <a:gd name="T120" fmla="*/ 688 w 1989"/>
                  <a:gd name="T121" fmla="*/ 695 h 885"/>
                  <a:gd name="T122" fmla="*/ 224 w 1989"/>
                  <a:gd name="T123" fmla="*/ 774 h 885"/>
                  <a:gd name="T124" fmla="*/ 351 w 1989"/>
                  <a:gd name="T125" fmla="*/ 843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89" h="885">
                    <a:moveTo>
                      <a:pt x="1451" y="2"/>
                    </a:moveTo>
                    <a:cubicBezTo>
                      <a:pt x="1452" y="2"/>
                      <a:pt x="1451" y="4"/>
                      <a:pt x="1451" y="5"/>
                    </a:cubicBezTo>
                    <a:cubicBezTo>
                      <a:pt x="1454" y="6"/>
                      <a:pt x="1454" y="3"/>
                      <a:pt x="1457" y="4"/>
                    </a:cubicBezTo>
                    <a:cubicBezTo>
                      <a:pt x="1457" y="6"/>
                      <a:pt x="1456" y="5"/>
                      <a:pt x="1457" y="7"/>
                    </a:cubicBezTo>
                    <a:cubicBezTo>
                      <a:pt x="1459" y="7"/>
                      <a:pt x="1458" y="4"/>
                      <a:pt x="1460" y="5"/>
                    </a:cubicBezTo>
                    <a:cubicBezTo>
                      <a:pt x="1462" y="5"/>
                      <a:pt x="1462" y="7"/>
                      <a:pt x="1463" y="7"/>
                    </a:cubicBezTo>
                    <a:cubicBezTo>
                      <a:pt x="1464" y="7"/>
                      <a:pt x="1469" y="3"/>
                      <a:pt x="1470" y="7"/>
                    </a:cubicBezTo>
                    <a:cubicBezTo>
                      <a:pt x="1473" y="5"/>
                      <a:pt x="1477" y="6"/>
                      <a:pt x="1479" y="7"/>
                    </a:cubicBezTo>
                    <a:cubicBezTo>
                      <a:pt x="1482" y="5"/>
                      <a:pt x="1483" y="8"/>
                      <a:pt x="1487" y="6"/>
                    </a:cubicBezTo>
                    <a:cubicBezTo>
                      <a:pt x="1486" y="5"/>
                      <a:pt x="1486" y="5"/>
                      <a:pt x="1485" y="5"/>
                    </a:cubicBezTo>
                    <a:cubicBezTo>
                      <a:pt x="1489" y="5"/>
                      <a:pt x="1498" y="9"/>
                      <a:pt x="1503" y="7"/>
                    </a:cubicBezTo>
                    <a:cubicBezTo>
                      <a:pt x="1509" y="8"/>
                      <a:pt x="1519" y="8"/>
                      <a:pt x="1523" y="7"/>
                    </a:cubicBezTo>
                    <a:cubicBezTo>
                      <a:pt x="1524" y="7"/>
                      <a:pt x="1525" y="8"/>
                      <a:pt x="1525" y="9"/>
                    </a:cubicBezTo>
                    <a:cubicBezTo>
                      <a:pt x="1529" y="7"/>
                      <a:pt x="1536" y="8"/>
                      <a:pt x="1542" y="10"/>
                    </a:cubicBezTo>
                    <a:cubicBezTo>
                      <a:pt x="1547" y="9"/>
                      <a:pt x="1554" y="7"/>
                      <a:pt x="1558" y="10"/>
                    </a:cubicBezTo>
                    <a:cubicBezTo>
                      <a:pt x="1552" y="9"/>
                      <a:pt x="1550" y="12"/>
                      <a:pt x="1545" y="10"/>
                    </a:cubicBezTo>
                    <a:cubicBezTo>
                      <a:pt x="1544" y="10"/>
                      <a:pt x="1546" y="12"/>
                      <a:pt x="1543" y="11"/>
                    </a:cubicBezTo>
                    <a:cubicBezTo>
                      <a:pt x="1543" y="14"/>
                      <a:pt x="1547" y="13"/>
                      <a:pt x="1548" y="14"/>
                    </a:cubicBezTo>
                    <a:cubicBezTo>
                      <a:pt x="1549" y="14"/>
                      <a:pt x="1548" y="13"/>
                      <a:pt x="1548" y="12"/>
                    </a:cubicBezTo>
                    <a:cubicBezTo>
                      <a:pt x="1552" y="13"/>
                      <a:pt x="1552" y="12"/>
                      <a:pt x="1555" y="11"/>
                    </a:cubicBezTo>
                    <a:cubicBezTo>
                      <a:pt x="1554" y="14"/>
                      <a:pt x="1550" y="12"/>
                      <a:pt x="1549" y="15"/>
                    </a:cubicBezTo>
                    <a:cubicBezTo>
                      <a:pt x="1552" y="16"/>
                      <a:pt x="1556" y="9"/>
                      <a:pt x="1561" y="12"/>
                    </a:cubicBezTo>
                    <a:cubicBezTo>
                      <a:pt x="1559" y="13"/>
                      <a:pt x="1559" y="14"/>
                      <a:pt x="1556" y="13"/>
                    </a:cubicBezTo>
                    <a:cubicBezTo>
                      <a:pt x="1557" y="16"/>
                      <a:pt x="1559" y="14"/>
                      <a:pt x="1561" y="13"/>
                    </a:cubicBezTo>
                    <a:cubicBezTo>
                      <a:pt x="1560" y="14"/>
                      <a:pt x="1560" y="15"/>
                      <a:pt x="1561" y="15"/>
                    </a:cubicBezTo>
                    <a:cubicBezTo>
                      <a:pt x="1562" y="14"/>
                      <a:pt x="1561" y="14"/>
                      <a:pt x="1561" y="13"/>
                    </a:cubicBezTo>
                    <a:cubicBezTo>
                      <a:pt x="1562" y="13"/>
                      <a:pt x="1565" y="14"/>
                      <a:pt x="1564" y="12"/>
                    </a:cubicBezTo>
                    <a:cubicBezTo>
                      <a:pt x="1576" y="13"/>
                      <a:pt x="1592" y="13"/>
                      <a:pt x="1607" y="16"/>
                    </a:cubicBezTo>
                    <a:cubicBezTo>
                      <a:pt x="1629" y="12"/>
                      <a:pt x="1649" y="18"/>
                      <a:pt x="1674" y="16"/>
                    </a:cubicBezTo>
                    <a:cubicBezTo>
                      <a:pt x="1662" y="19"/>
                      <a:pt x="1655" y="19"/>
                      <a:pt x="1646" y="17"/>
                    </a:cubicBezTo>
                    <a:cubicBezTo>
                      <a:pt x="1645" y="17"/>
                      <a:pt x="1645" y="18"/>
                      <a:pt x="1644" y="18"/>
                    </a:cubicBezTo>
                    <a:cubicBezTo>
                      <a:pt x="1633" y="15"/>
                      <a:pt x="1622" y="19"/>
                      <a:pt x="1612" y="15"/>
                    </a:cubicBezTo>
                    <a:cubicBezTo>
                      <a:pt x="1611" y="16"/>
                      <a:pt x="1611" y="16"/>
                      <a:pt x="1609" y="16"/>
                    </a:cubicBezTo>
                    <a:cubicBezTo>
                      <a:pt x="1609" y="18"/>
                      <a:pt x="1611" y="17"/>
                      <a:pt x="1612" y="17"/>
                    </a:cubicBezTo>
                    <a:cubicBezTo>
                      <a:pt x="1613" y="18"/>
                      <a:pt x="1607" y="18"/>
                      <a:pt x="1606" y="18"/>
                    </a:cubicBezTo>
                    <a:cubicBezTo>
                      <a:pt x="1607" y="19"/>
                      <a:pt x="1607" y="20"/>
                      <a:pt x="1608" y="21"/>
                    </a:cubicBezTo>
                    <a:cubicBezTo>
                      <a:pt x="1613" y="20"/>
                      <a:pt x="1618" y="19"/>
                      <a:pt x="1621" y="18"/>
                    </a:cubicBezTo>
                    <a:cubicBezTo>
                      <a:pt x="1624" y="18"/>
                      <a:pt x="1624" y="21"/>
                      <a:pt x="1625" y="21"/>
                    </a:cubicBezTo>
                    <a:cubicBezTo>
                      <a:pt x="1626" y="21"/>
                      <a:pt x="1626" y="20"/>
                      <a:pt x="1627" y="20"/>
                    </a:cubicBezTo>
                    <a:cubicBezTo>
                      <a:pt x="1635" y="19"/>
                      <a:pt x="1648" y="24"/>
                      <a:pt x="1650" y="20"/>
                    </a:cubicBezTo>
                    <a:cubicBezTo>
                      <a:pt x="1652" y="20"/>
                      <a:pt x="1651" y="22"/>
                      <a:pt x="1653" y="21"/>
                    </a:cubicBezTo>
                    <a:cubicBezTo>
                      <a:pt x="1653" y="23"/>
                      <a:pt x="1650" y="22"/>
                      <a:pt x="1649" y="22"/>
                    </a:cubicBezTo>
                    <a:cubicBezTo>
                      <a:pt x="1653" y="23"/>
                      <a:pt x="1658" y="23"/>
                      <a:pt x="1661" y="26"/>
                    </a:cubicBezTo>
                    <a:cubicBezTo>
                      <a:pt x="1663" y="26"/>
                      <a:pt x="1659" y="24"/>
                      <a:pt x="1661" y="24"/>
                    </a:cubicBezTo>
                    <a:cubicBezTo>
                      <a:pt x="1660" y="23"/>
                      <a:pt x="1661" y="23"/>
                      <a:pt x="1659" y="22"/>
                    </a:cubicBezTo>
                    <a:cubicBezTo>
                      <a:pt x="1659" y="19"/>
                      <a:pt x="1661" y="21"/>
                      <a:pt x="1662" y="20"/>
                    </a:cubicBezTo>
                    <a:cubicBezTo>
                      <a:pt x="1661" y="22"/>
                      <a:pt x="1664" y="24"/>
                      <a:pt x="1666" y="26"/>
                    </a:cubicBezTo>
                    <a:cubicBezTo>
                      <a:pt x="1669" y="22"/>
                      <a:pt x="1676" y="26"/>
                      <a:pt x="1680" y="25"/>
                    </a:cubicBezTo>
                    <a:cubicBezTo>
                      <a:pt x="1678" y="25"/>
                      <a:pt x="1678" y="29"/>
                      <a:pt x="1676" y="27"/>
                    </a:cubicBezTo>
                    <a:cubicBezTo>
                      <a:pt x="1676" y="30"/>
                      <a:pt x="1679" y="28"/>
                      <a:pt x="1677" y="30"/>
                    </a:cubicBezTo>
                    <a:cubicBezTo>
                      <a:pt x="1697" y="31"/>
                      <a:pt x="1709" y="30"/>
                      <a:pt x="1726" y="29"/>
                    </a:cubicBezTo>
                    <a:cubicBezTo>
                      <a:pt x="1725" y="31"/>
                      <a:pt x="1723" y="29"/>
                      <a:pt x="1721" y="29"/>
                    </a:cubicBezTo>
                    <a:cubicBezTo>
                      <a:pt x="1722" y="30"/>
                      <a:pt x="1723" y="30"/>
                      <a:pt x="1722" y="32"/>
                    </a:cubicBezTo>
                    <a:cubicBezTo>
                      <a:pt x="1739" y="32"/>
                      <a:pt x="1757" y="33"/>
                      <a:pt x="1771" y="35"/>
                    </a:cubicBezTo>
                    <a:cubicBezTo>
                      <a:pt x="1771" y="36"/>
                      <a:pt x="1768" y="37"/>
                      <a:pt x="1771" y="37"/>
                    </a:cubicBezTo>
                    <a:cubicBezTo>
                      <a:pt x="1769" y="39"/>
                      <a:pt x="1764" y="38"/>
                      <a:pt x="1762" y="40"/>
                    </a:cubicBezTo>
                    <a:cubicBezTo>
                      <a:pt x="1763" y="42"/>
                      <a:pt x="1768" y="40"/>
                      <a:pt x="1770" y="42"/>
                    </a:cubicBezTo>
                    <a:cubicBezTo>
                      <a:pt x="1766" y="45"/>
                      <a:pt x="1757" y="39"/>
                      <a:pt x="1752" y="43"/>
                    </a:cubicBezTo>
                    <a:cubicBezTo>
                      <a:pt x="1754" y="45"/>
                      <a:pt x="1760" y="44"/>
                      <a:pt x="1762" y="45"/>
                    </a:cubicBezTo>
                    <a:cubicBezTo>
                      <a:pt x="1763" y="45"/>
                      <a:pt x="1761" y="46"/>
                      <a:pt x="1762" y="48"/>
                    </a:cubicBezTo>
                    <a:cubicBezTo>
                      <a:pt x="1740" y="47"/>
                      <a:pt x="1708" y="45"/>
                      <a:pt x="1692" y="46"/>
                    </a:cubicBezTo>
                    <a:cubicBezTo>
                      <a:pt x="1695" y="45"/>
                      <a:pt x="1691" y="45"/>
                      <a:pt x="1689" y="45"/>
                    </a:cubicBezTo>
                    <a:cubicBezTo>
                      <a:pt x="1689" y="45"/>
                      <a:pt x="1690" y="45"/>
                      <a:pt x="1690" y="45"/>
                    </a:cubicBezTo>
                    <a:cubicBezTo>
                      <a:pt x="1683" y="45"/>
                      <a:pt x="1668" y="46"/>
                      <a:pt x="1661" y="46"/>
                    </a:cubicBezTo>
                    <a:cubicBezTo>
                      <a:pt x="1661" y="48"/>
                      <a:pt x="1662" y="48"/>
                      <a:pt x="1662" y="49"/>
                    </a:cubicBezTo>
                    <a:cubicBezTo>
                      <a:pt x="1675" y="48"/>
                      <a:pt x="1683" y="51"/>
                      <a:pt x="1695" y="52"/>
                    </a:cubicBezTo>
                    <a:cubicBezTo>
                      <a:pt x="1697" y="51"/>
                      <a:pt x="1699" y="49"/>
                      <a:pt x="1703" y="49"/>
                    </a:cubicBezTo>
                    <a:cubicBezTo>
                      <a:pt x="1701" y="51"/>
                      <a:pt x="1704" y="51"/>
                      <a:pt x="1705" y="52"/>
                    </a:cubicBezTo>
                    <a:cubicBezTo>
                      <a:pt x="1707" y="50"/>
                      <a:pt x="1725" y="54"/>
                      <a:pt x="1733" y="53"/>
                    </a:cubicBezTo>
                    <a:cubicBezTo>
                      <a:pt x="1735" y="53"/>
                      <a:pt x="1739" y="53"/>
                      <a:pt x="1742" y="53"/>
                    </a:cubicBezTo>
                    <a:cubicBezTo>
                      <a:pt x="1741" y="54"/>
                      <a:pt x="1741" y="54"/>
                      <a:pt x="1744" y="54"/>
                    </a:cubicBezTo>
                    <a:cubicBezTo>
                      <a:pt x="1743" y="55"/>
                      <a:pt x="1741" y="55"/>
                      <a:pt x="1740" y="56"/>
                    </a:cubicBezTo>
                    <a:cubicBezTo>
                      <a:pt x="1740" y="53"/>
                      <a:pt x="1735" y="55"/>
                      <a:pt x="1731" y="55"/>
                    </a:cubicBezTo>
                    <a:cubicBezTo>
                      <a:pt x="1734" y="57"/>
                      <a:pt x="1735" y="55"/>
                      <a:pt x="1740" y="56"/>
                    </a:cubicBezTo>
                    <a:cubicBezTo>
                      <a:pt x="1742" y="58"/>
                      <a:pt x="1740" y="58"/>
                      <a:pt x="1741" y="59"/>
                    </a:cubicBezTo>
                    <a:cubicBezTo>
                      <a:pt x="1786" y="63"/>
                      <a:pt x="1843" y="65"/>
                      <a:pt x="1888" y="67"/>
                    </a:cubicBezTo>
                    <a:cubicBezTo>
                      <a:pt x="1888" y="68"/>
                      <a:pt x="1888" y="68"/>
                      <a:pt x="1888" y="68"/>
                    </a:cubicBezTo>
                    <a:cubicBezTo>
                      <a:pt x="1893" y="68"/>
                      <a:pt x="1895" y="69"/>
                      <a:pt x="1889" y="69"/>
                    </a:cubicBezTo>
                    <a:cubicBezTo>
                      <a:pt x="1877" y="68"/>
                      <a:pt x="1863" y="68"/>
                      <a:pt x="1855" y="69"/>
                    </a:cubicBezTo>
                    <a:cubicBezTo>
                      <a:pt x="1854" y="66"/>
                      <a:pt x="1852" y="69"/>
                      <a:pt x="1851" y="67"/>
                    </a:cubicBezTo>
                    <a:cubicBezTo>
                      <a:pt x="1847" y="70"/>
                      <a:pt x="1835" y="71"/>
                      <a:pt x="1829" y="72"/>
                    </a:cubicBezTo>
                    <a:cubicBezTo>
                      <a:pt x="1843" y="73"/>
                      <a:pt x="1854" y="72"/>
                      <a:pt x="1869" y="75"/>
                    </a:cubicBezTo>
                    <a:cubicBezTo>
                      <a:pt x="1869" y="75"/>
                      <a:pt x="1869" y="75"/>
                      <a:pt x="1868" y="75"/>
                    </a:cubicBezTo>
                    <a:cubicBezTo>
                      <a:pt x="1872" y="75"/>
                      <a:pt x="1882" y="76"/>
                      <a:pt x="1889" y="78"/>
                    </a:cubicBezTo>
                    <a:cubicBezTo>
                      <a:pt x="1889" y="80"/>
                      <a:pt x="1885" y="79"/>
                      <a:pt x="1884" y="79"/>
                    </a:cubicBezTo>
                    <a:cubicBezTo>
                      <a:pt x="1889" y="83"/>
                      <a:pt x="1897" y="74"/>
                      <a:pt x="1900" y="78"/>
                    </a:cubicBezTo>
                    <a:cubicBezTo>
                      <a:pt x="1901" y="78"/>
                      <a:pt x="1900" y="77"/>
                      <a:pt x="1900" y="76"/>
                    </a:cubicBezTo>
                    <a:cubicBezTo>
                      <a:pt x="1903" y="76"/>
                      <a:pt x="1905" y="76"/>
                      <a:pt x="1905" y="78"/>
                    </a:cubicBezTo>
                    <a:cubicBezTo>
                      <a:pt x="1905" y="78"/>
                      <a:pt x="1906" y="77"/>
                      <a:pt x="1906" y="76"/>
                    </a:cubicBezTo>
                    <a:cubicBezTo>
                      <a:pt x="1911" y="79"/>
                      <a:pt x="1912" y="78"/>
                      <a:pt x="1918" y="80"/>
                    </a:cubicBezTo>
                    <a:cubicBezTo>
                      <a:pt x="1919" y="79"/>
                      <a:pt x="1918" y="79"/>
                      <a:pt x="1918" y="78"/>
                    </a:cubicBezTo>
                    <a:cubicBezTo>
                      <a:pt x="1921" y="77"/>
                      <a:pt x="1926" y="78"/>
                      <a:pt x="1930" y="78"/>
                    </a:cubicBezTo>
                    <a:cubicBezTo>
                      <a:pt x="1930" y="80"/>
                      <a:pt x="1927" y="79"/>
                      <a:pt x="1927" y="80"/>
                    </a:cubicBezTo>
                    <a:cubicBezTo>
                      <a:pt x="1927" y="82"/>
                      <a:pt x="1929" y="79"/>
                      <a:pt x="1931" y="80"/>
                    </a:cubicBezTo>
                    <a:cubicBezTo>
                      <a:pt x="1930" y="84"/>
                      <a:pt x="1920" y="83"/>
                      <a:pt x="1915" y="81"/>
                    </a:cubicBezTo>
                    <a:cubicBezTo>
                      <a:pt x="1914" y="81"/>
                      <a:pt x="1914" y="85"/>
                      <a:pt x="1915" y="84"/>
                    </a:cubicBezTo>
                    <a:cubicBezTo>
                      <a:pt x="1913" y="86"/>
                      <a:pt x="1914" y="83"/>
                      <a:pt x="1913" y="81"/>
                    </a:cubicBezTo>
                    <a:cubicBezTo>
                      <a:pt x="1909" y="83"/>
                      <a:pt x="1903" y="86"/>
                      <a:pt x="1898" y="81"/>
                    </a:cubicBezTo>
                    <a:cubicBezTo>
                      <a:pt x="1900" y="81"/>
                      <a:pt x="1901" y="82"/>
                      <a:pt x="1903" y="82"/>
                    </a:cubicBezTo>
                    <a:cubicBezTo>
                      <a:pt x="1901" y="80"/>
                      <a:pt x="1900" y="81"/>
                      <a:pt x="1898" y="80"/>
                    </a:cubicBezTo>
                    <a:cubicBezTo>
                      <a:pt x="1896" y="80"/>
                      <a:pt x="1897" y="83"/>
                      <a:pt x="1897" y="86"/>
                    </a:cubicBezTo>
                    <a:cubicBezTo>
                      <a:pt x="1896" y="88"/>
                      <a:pt x="1897" y="83"/>
                      <a:pt x="1896" y="83"/>
                    </a:cubicBezTo>
                    <a:cubicBezTo>
                      <a:pt x="1894" y="82"/>
                      <a:pt x="1896" y="87"/>
                      <a:pt x="1893" y="86"/>
                    </a:cubicBezTo>
                    <a:cubicBezTo>
                      <a:pt x="1895" y="84"/>
                      <a:pt x="1893" y="85"/>
                      <a:pt x="1893" y="83"/>
                    </a:cubicBezTo>
                    <a:cubicBezTo>
                      <a:pt x="1892" y="86"/>
                      <a:pt x="1890" y="84"/>
                      <a:pt x="1888" y="85"/>
                    </a:cubicBezTo>
                    <a:cubicBezTo>
                      <a:pt x="1888" y="84"/>
                      <a:pt x="1888" y="82"/>
                      <a:pt x="1888" y="81"/>
                    </a:cubicBezTo>
                    <a:cubicBezTo>
                      <a:pt x="1885" y="83"/>
                      <a:pt x="1880" y="80"/>
                      <a:pt x="1875" y="82"/>
                    </a:cubicBezTo>
                    <a:cubicBezTo>
                      <a:pt x="1875" y="84"/>
                      <a:pt x="1875" y="86"/>
                      <a:pt x="1876" y="87"/>
                    </a:cubicBezTo>
                    <a:cubicBezTo>
                      <a:pt x="1877" y="86"/>
                      <a:pt x="1876" y="85"/>
                      <a:pt x="1878" y="86"/>
                    </a:cubicBezTo>
                    <a:cubicBezTo>
                      <a:pt x="1878" y="85"/>
                      <a:pt x="1877" y="85"/>
                      <a:pt x="1876" y="85"/>
                    </a:cubicBezTo>
                    <a:cubicBezTo>
                      <a:pt x="1877" y="83"/>
                      <a:pt x="1882" y="85"/>
                      <a:pt x="1885" y="84"/>
                    </a:cubicBezTo>
                    <a:cubicBezTo>
                      <a:pt x="1886" y="85"/>
                      <a:pt x="1885" y="89"/>
                      <a:pt x="1887" y="89"/>
                    </a:cubicBezTo>
                    <a:cubicBezTo>
                      <a:pt x="1888" y="89"/>
                      <a:pt x="1887" y="89"/>
                      <a:pt x="1887" y="89"/>
                    </a:cubicBezTo>
                    <a:cubicBezTo>
                      <a:pt x="1889" y="88"/>
                      <a:pt x="1894" y="90"/>
                      <a:pt x="1896" y="88"/>
                    </a:cubicBezTo>
                    <a:cubicBezTo>
                      <a:pt x="1896" y="89"/>
                      <a:pt x="1896" y="89"/>
                      <a:pt x="1896" y="90"/>
                    </a:cubicBezTo>
                    <a:cubicBezTo>
                      <a:pt x="1897" y="90"/>
                      <a:pt x="1897" y="89"/>
                      <a:pt x="1898" y="90"/>
                    </a:cubicBezTo>
                    <a:cubicBezTo>
                      <a:pt x="1898" y="89"/>
                      <a:pt x="1896" y="89"/>
                      <a:pt x="1897" y="87"/>
                    </a:cubicBezTo>
                    <a:cubicBezTo>
                      <a:pt x="1898" y="87"/>
                      <a:pt x="1898" y="87"/>
                      <a:pt x="1898" y="88"/>
                    </a:cubicBezTo>
                    <a:cubicBezTo>
                      <a:pt x="1899" y="90"/>
                      <a:pt x="1903" y="88"/>
                      <a:pt x="1903" y="91"/>
                    </a:cubicBezTo>
                    <a:cubicBezTo>
                      <a:pt x="1921" y="90"/>
                      <a:pt x="1937" y="93"/>
                      <a:pt x="1954" y="92"/>
                    </a:cubicBezTo>
                    <a:cubicBezTo>
                      <a:pt x="1953" y="96"/>
                      <a:pt x="1949" y="93"/>
                      <a:pt x="1948" y="93"/>
                    </a:cubicBezTo>
                    <a:cubicBezTo>
                      <a:pt x="1937" y="93"/>
                      <a:pt x="1925" y="94"/>
                      <a:pt x="1913" y="93"/>
                    </a:cubicBezTo>
                    <a:cubicBezTo>
                      <a:pt x="1857" y="90"/>
                      <a:pt x="1806" y="89"/>
                      <a:pt x="1749" y="88"/>
                    </a:cubicBezTo>
                    <a:cubicBezTo>
                      <a:pt x="1753" y="91"/>
                      <a:pt x="1758" y="91"/>
                      <a:pt x="1763" y="91"/>
                    </a:cubicBezTo>
                    <a:cubicBezTo>
                      <a:pt x="1785" y="91"/>
                      <a:pt x="1808" y="92"/>
                      <a:pt x="1835" y="94"/>
                    </a:cubicBezTo>
                    <a:cubicBezTo>
                      <a:pt x="1837" y="95"/>
                      <a:pt x="1843" y="92"/>
                      <a:pt x="1844" y="97"/>
                    </a:cubicBezTo>
                    <a:cubicBezTo>
                      <a:pt x="1842" y="97"/>
                      <a:pt x="1843" y="96"/>
                      <a:pt x="1843" y="95"/>
                    </a:cubicBezTo>
                    <a:cubicBezTo>
                      <a:pt x="1843" y="96"/>
                      <a:pt x="1842" y="96"/>
                      <a:pt x="1842" y="95"/>
                    </a:cubicBezTo>
                    <a:cubicBezTo>
                      <a:pt x="1841" y="97"/>
                      <a:pt x="1841" y="97"/>
                      <a:pt x="1840" y="97"/>
                    </a:cubicBezTo>
                    <a:cubicBezTo>
                      <a:pt x="1842" y="100"/>
                      <a:pt x="1855" y="96"/>
                      <a:pt x="1855" y="103"/>
                    </a:cubicBezTo>
                    <a:cubicBezTo>
                      <a:pt x="1850" y="103"/>
                      <a:pt x="1844" y="106"/>
                      <a:pt x="1843" y="103"/>
                    </a:cubicBezTo>
                    <a:cubicBezTo>
                      <a:pt x="1835" y="106"/>
                      <a:pt x="1831" y="102"/>
                      <a:pt x="1821" y="104"/>
                    </a:cubicBezTo>
                    <a:cubicBezTo>
                      <a:pt x="1821" y="108"/>
                      <a:pt x="1834" y="105"/>
                      <a:pt x="1834" y="106"/>
                    </a:cubicBezTo>
                    <a:cubicBezTo>
                      <a:pt x="1853" y="108"/>
                      <a:pt x="1855" y="106"/>
                      <a:pt x="1874" y="109"/>
                    </a:cubicBezTo>
                    <a:cubicBezTo>
                      <a:pt x="1857" y="111"/>
                      <a:pt x="1833" y="107"/>
                      <a:pt x="1823" y="108"/>
                    </a:cubicBezTo>
                    <a:cubicBezTo>
                      <a:pt x="1823" y="108"/>
                      <a:pt x="1823" y="109"/>
                      <a:pt x="1823" y="110"/>
                    </a:cubicBezTo>
                    <a:cubicBezTo>
                      <a:pt x="1850" y="115"/>
                      <a:pt x="1881" y="113"/>
                      <a:pt x="1905" y="116"/>
                    </a:cubicBezTo>
                    <a:cubicBezTo>
                      <a:pt x="1894" y="117"/>
                      <a:pt x="1884" y="115"/>
                      <a:pt x="1872" y="116"/>
                    </a:cubicBezTo>
                    <a:cubicBezTo>
                      <a:pt x="1874" y="118"/>
                      <a:pt x="1882" y="118"/>
                      <a:pt x="1882" y="117"/>
                    </a:cubicBezTo>
                    <a:cubicBezTo>
                      <a:pt x="1883" y="117"/>
                      <a:pt x="1883" y="118"/>
                      <a:pt x="1883" y="119"/>
                    </a:cubicBezTo>
                    <a:cubicBezTo>
                      <a:pt x="1884" y="119"/>
                      <a:pt x="1883" y="118"/>
                      <a:pt x="1884" y="117"/>
                    </a:cubicBezTo>
                    <a:cubicBezTo>
                      <a:pt x="1884" y="117"/>
                      <a:pt x="1885" y="118"/>
                      <a:pt x="1885" y="119"/>
                    </a:cubicBezTo>
                    <a:cubicBezTo>
                      <a:pt x="1886" y="119"/>
                      <a:pt x="1886" y="118"/>
                      <a:pt x="1886" y="117"/>
                    </a:cubicBezTo>
                    <a:cubicBezTo>
                      <a:pt x="1886" y="118"/>
                      <a:pt x="1888" y="118"/>
                      <a:pt x="1890" y="118"/>
                    </a:cubicBezTo>
                    <a:cubicBezTo>
                      <a:pt x="1890" y="118"/>
                      <a:pt x="1889" y="118"/>
                      <a:pt x="1889" y="119"/>
                    </a:cubicBezTo>
                    <a:cubicBezTo>
                      <a:pt x="1895" y="118"/>
                      <a:pt x="1895" y="119"/>
                      <a:pt x="1902" y="119"/>
                    </a:cubicBezTo>
                    <a:cubicBezTo>
                      <a:pt x="1902" y="120"/>
                      <a:pt x="1902" y="122"/>
                      <a:pt x="1903" y="122"/>
                    </a:cubicBezTo>
                    <a:cubicBezTo>
                      <a:pt x="1904" y="122"/>
                      <a:pt x="1902" y="121"/>
                      <a:pt x="1903" y="120"/>
                    </a:cubicBezTo>
                    <a:cubicBezTo>
                      <a:pt x="1906" y="122"/>
                      <a:pt x="1907" y="120"/>
                      <a:pt x="1910" y="120"/>
                    </a:cubicBezTo>
                    <a:cubicBezTo>
                      <a:pt x="1910" y="121"/>
                      <a:pt x="1907" y="120"/>
                      <a:pt x="1908" y="122"/>
                    </a:cubicBezTo>
                    <a:cubicBezTo>
                      <a:pt x="1908" y="124"/>
                      <a:pt x="1909" y="125"/>
                      <a:pt x="1911" y="124"/>
                    </a:cubicBezTo>
                    <a:cubicBezTo>
                      <a:pt x="1908" y="126"/>
                      <a:pt x="1910" y="127"/>
                      <a:pt x="1905" y="128"/>
                    </a:cubicBezTo>
                    <a:cubicBezTo>
                      <a:pt x="1907" y="124"/>
                      <a:pt x="1896" y="129"/>
                      <a:pt x="1895" y="129"/>
                    </a:cubicBezTo>
                    <a:cubicBezTo>
                      <a:pt x="1903" y="134"/>
                      <a:pt x="1912" y="133"/>
                      <a:pt x="1922" y="133"/>
                    </a:cubicBezTo>
                    <a:cubicBezTo>
                      <a:pt x="1925" y="138"/>
                      <a:pt x="1936" y="135"/>
                      <a:pt x="1945" y="136"/>
                    </a:cubicBezTo>
                    <a:cubicBezTo>
                      <a:pt x="1951" y="133"/>
                      <a:pt x="1944" y="139"/>
                      <a:pt x="1943" y="137"/>
                    </a:cubicBezTo>
                    <a:cubicBezTo>
                      <a:pt x="1945" y="139"/>
                      <a:pt x="1950" y="135"/>
                      <a:pt x="1953" y="138"/>
                    </a:cubicBezTo>
                    <a:cubicBezTo>
                      <a:pt x="1950" y="140"/>
                      <a:pt x="1953" y="140"/>
                      <a:pt x="1955" y="140"/>
                    </a:cubicBezTo>
                    <a:cubicBezTo>
                      <a:pt x="1952" y="144"/>
                      <a:pt x="1967" y="144"/>
                      <a:pt x="1974" y="144"/>
                    </a:cubicBezTo>
                    <a:cubicBezTo>
                      <a:pt x="1975" y="150"/>
                      <a:pt x="1986" y="145"/>
                      <a:pt x="1987" y="151"/>
                    </a:cubicBezTo>
                    <a:cubicBezTo>
                      <a:pt x="1987" y="150"/>
                      <a:pt x="1988" y="150"/>
                      <a:pt x="1989" y="150"/>
                    </a:cubicBezTo>
                    <a:cubicBezTo>
                      <a:pt x="1985" y="153"/>
                      <a:pt x="1982" y="147"/>
                      <a:pt x="1979" y="151"/>
                    </a:cubicBezTo>
                    <a:cubicBezTo>
                      <a:pt x="1979" y="151"/>
                      <a:pt x="1979" y="150"/>
                      <a:pt x="1979" y="149"/>
                    </a:cubicBezTo>
                    <a:cubicBezTo>
                      <a:pt x="1977" y="149"/>
                      <a:pt x="1979" y="152"/>
                      <a:pt x="1977" y="151"/>
                    </a:cubicBezTo>
                    <a:cubicBezTo>
                      <a:pt x="1978" y="149"/>
                      <a:pt x="1977" y="151"/>
                      <a:pt x="1975" y="151"/>
                    </a:cubicBezTo>
                    <a:cubicBezTo>
                      <a:pt x="1975" y="149"/>
                      <a:pt x="1976" y="149"/>
                      <a:pt x="1976" y="148"/>
                    </a:cubicBezTo>
                    <a:cubicBezTo>
                      <a:pt x="1975" y="151"/>
                      <a:pt x="1972" y="149"/>
                      <a:pt x="1972" y="152"/>
                    </a:cubicBezTo>
                    <a:cubicBezTo>
                      <a:pt x="1971" y="150"/>
                      <a:pt x="1968" y="149"/>
                      <a:pt x="1967" y="152"/>
                    </a:cubicBezTo>
                    <a:cubicBezTo>
                      <a:pt x="1966" y="151"/>
                      <a:pt x="1965" y="150"/>
                      <a:pt x="1966" y="149"/>
                    </a:cubicBezTo>
                    <a:cubicBezTo>
                      <a:pt x="1964" y="149"/>
                      <a:pt x="1964" y="150"/>
                      <a:pt x="1964" y="152"/>
                    </a:cubicBezTo>
                    <a:cubicBezTo>
                      <a:pt x="1963" y="148"/>
                      <a:pt x="1959" y="152"/>
                      <a:pt x="1957" y="151"/>
                    </a:cubicBezTo>
                    <a:cubicBezTo>
                      <a:pt x="1955" y="151"/>
                      <a:pt x="1949" y="148"/>
                      <a:pt x="1944" y="148"/>
                    </a:cubicBezTo>
                    <a:cubicBezTo>
                      <a:pt x="1943" y="149"/>
                      <a:pt x="1942" y="150"/>
                      <a:pt x="1941" y="150"/>
                    </a:cubicBezTo>
                    <a:cubicBezTo>
                      <a:pt x="1939" y="150"/>
                      <a:pt x="1938" y="148"/>
                      <a:pt x="1937" y="148"/>
                    </a:cubicBezTo>
                    <a:cubicBezTo>
                      <a:pt x="1932" y="147"/>
                      <a:pt x="1926" y="149"/>
                      <a:pt x="1921" y="146"/>
                    </a:cubicBezTo>
                    <a:cubicBezTo>
                      <a:pt x="1920" y="148"/>
                      <a:pt x="1919" y="149"/>
                      <a:pt x="1918" y="149"/>
                    </a:cubicBezTo>
                    <a:cubicBezTo>
                      <a:pt x="1919" y="151"/>
                      <a:pt x="1923" y="149"/>
                      <a:pt x="1922" y="153"/>
                    </a:cubicBezTo>
                    <a:cubicBezTo>
                      <a:pt x="1919" y="153"/>
                      <a:pt x="1919" y="151"/>
                      <a:pt x="1917" y="154"/>
                    </a:cubicBezTo>
                    <a:cubicBezTo>
                      <a:pt x="1916" y="151"/>
                      <a:pt x="1914" y="154"/>
                      <a:pt x="1913" y="151"/>
                    </a:cubicBezTo>
                    <a:cubicBezTo>
                      <a:pt x="1909" y="153"/>
                      <a:pt x="1907" y="153"/>
                      <a:pt x="1903" y="152"/>
                    </a:cubicBezTo>
                    <a:cubicBezTo>
                      <a:pt x="1903" y="156"/>
                      <a:pt x="1912" y="153"/>
                      <a:pt x="1916" y="155"/>
                    </a:cubicBezTo>
                    <a:cubicBezTo>
                      <a:pt x="1904" y="157"/>
                      <a:pt x="1886" y="155"/>
                      <a:pt x="1874" y="154"/>
                    </a:cubicBezTo>
                    <a:cubicBezTo>
                      <a:pt x="1871" y="160"/>
                      <a:pt x="1882" y="163"/>
                      <a:pt x="1884" y="158"/>
                    </a:cubicBezTo>
                    <a:cubicBezTo>
                      <a:pt x="1893" y="161"/>
                      <a:pt x="1903" y="159"/>
                      <a:pt x="1914" y="162"/>
                    </a:cubicBezTo>
                    <a:cubicBezTo>
                      <a:pt x="1928" y="162"/>
                      <a:pt x="1940" y="164"/>
                      <a:pt x="1958" y="165"/>
                    </a:cubicBezTo>
                    <a:cubicBezTo>
                      <a:pt x="1957" y="165"/>
                      <a:pt x="1964" y="165"/>
                      <a:pt x="1960" y="166"/>
                    </a:cubicBezTo>
                    <a:cubicBezTo>
                      <a:pt x="1958" y="167"/>
                      <a:pt x="1956" y="167"/>
                      <a:pt x="1955" y="169"/>
                    </a:cubicBezTo>
                    <a:cubicBezTo>
                      <a:pt x="1952" y="169"/>
                      <a:pt x="1947" y="168"/>
                      <a:pt x="1946" y="170"/>
                    </a:cubicBezTo>
                    <a:cubicBezTo>
                      <a:pt x="1949" y="172"/>
                      <a:pt x="1951" y="173"/>
                      <a:pt x="1951" y="175"/>
                    </a:cubicBezTo>
                    <a:cubicBezTo>
                      <a:pt x="1956" y="173"/>
                      <a:pt x="1965" y="183"/>
                      <a:pt x="1976" y="181"/>
                    </a:cubicBezTo>
                    <a:cubicBezTo>
                      <a:pt x="1975" y="182"/>
                      <a:pt x="1967" y="184"/>
                      <a:pt x="1972" y="186"/>
                    </a:cubicBezTo>
                    <a:cubicBezTo>
                      <a:pt x="1967" y="188"/>
                      <a:pt x="1959" y="188"/>
                      <a:pt x="1955" y="186"/>
                    </a:cubicBezTo>
                    <a:cubicBezTo>
                      <a:pt x="1953" y="187"/>
                      <a:pt x="1955" y="188"/>
                      <a:pt x="1955" y="189"/>
                    </a:cubicBezTo>
                    <a:cubicBezTo>
                      <a:pt x="1957" y="188"/>
                      <a:pt x="1959" y="189"/>
                      <a:pt x="1962" y="190"/>
                    </a:cubicBezTo>
                    <a:cubicBezTo>
                      <a:pt x="1956" y="192"/>
                      <a:pt x="1945" y="189"/>
                      <a:pt x="1939" y="192"/>
                    </a:cubicBezTo>
                    <a:cubicBezTo>
                      <a:pt x="1942" y="195"/>
                      <a:pt x="1953" y="192"/>
                      <a:pt x="1956" y="195"/>
                    </a:cubicBezTo>
                    <a:cubicBezTo>
                      <a:pt x="1950" y="195"/>
                      <a:pt x="1947" y="194"/>
                      <a:pt x="1941" y="196"/>
                    </a:cubicBezTo>
                    <a:cubicBezTo>
                      <a:pt x="1940" y="197"/>
                      <a:pt x="1941" y="200"/>
                      <a:pt x="1938" y="198"/>
                    </a:cubicBezTo>
                    <a:cubicBezTo>
                      <a:pt x="1937" y="202"/>
                      <a:pt x="1940" y="198"/>
                      <a:pt x="1939" y="202"/>
                    </a:cubicBezTo>
                    <a:cubicBezTo>
                      <a:pt x="1942" y="202"/>
                      <a:pt x="1946" y="201"/>
                      <a:pt x="1946" y="205"/>
                    </a:cubicBezTo>
                    <a:cubicBezTo>
                      <a:pt x="1946" y="205"/>
                      <a:pt x="1946" y="203"/>
                      <a:pt x="1946" y="202"/>
                    </a:cubicBezTo>
                    <a:cubicBezTo>
                      <a:pt x="1947" y="203"/>
                      <a:pt x="1947" y="204"/>
                      <a:pt x="1947" y="205"/>
                    </a:cubicBezTo>
                    <a:cubicBezTo>
                      <a:pt x="1951" y="203"/>
                      <a:pt x="1952" y="207"/>
                      <a:pt x="1960" y="206"/>
                    </a:cubicBezTo>
                    <a:cubicBezTo>
                      <a:pt x="1960" y="208"/>
                      <a:pt x="1962" y="209"/>
                      <a:pt x="1963" y="209"/>
                    </a:cubicBezTo>
                    <a:cubicBezTo>
                      <a:pt x="1960" y="212"/>
                      <a:pt x="1945" y="209"/>
                      <a:pt x="1941" y="211"/>
                    </a:cubicBezTo>
                    <a:cubicBezTo>
                      <a:pt x="1939" y="214"/>
                      <a:pt x="1943" y="212"/>
                      <a:pt x="1943" y="214"/>
                    </a:cubicBezTo>
                    <a:cubicBezTo>
                      <a:pt x="1940" y="214"/>
                      <a:pt x="1936" y="214"/>
                      <a:pt x="1939" y="217"/>
                    </a:cubicBezTo>
                    <a:cubicBezTo>
                      <a:pt x="1936" y="218"/>
                      <a:pt x="1937" y="215"/>
                      <a:pt x="1937" y="213"/>
                    </a:cubicBezTo>
                    <a:cubicBezTo>
                      <a:pt x="1934" y="219"/>
                      <a:pt x="1943" y="219"/>
                      <a:pt x="1949" y="220"/>
                    </a:cubicBezTo>
                    <a:cubicBezTo>
                      <a:pt x="1952" y="222"/>
                      <a:pt x="1942" y="220"/>
                      <a:pt x="1945" y="221"/>
                    </a:cubicBezTo>
                    <a:cubicBezTo>
                      <a:pt x="1931" y="222"/>
                      <a:pt x="1914" y="221"/>
                      <a:pt x="1899" y="221"/>
                    </a:cubicBezTo>
                    <a:cubicBezTo>
                      <a:pt x="1894" y="222"/>
                      <a:pt x="1890" y="220"/>
                      <a:pt x="1885" y="221"/>
                    </a:cubicBezTo>
                    <a:cubicBezTo>
                      <a:pt x="1882" y="221"/>
                      <a:pt x="1873" y="224"/>
                      <a:pt x="1869" y="221"/>
                    </a:cubicBezTo>
                    <a:cubicBezTo>
                      <a:pt x="1865" y="225"/>
                      <a:pt x="1858" y="218"/>
                      <a:pt x="1853" y="221"/>
                    </a:cubicBezTo>
                    <a:cubicBezTo>
                      <a:pt x="1851" y="221"/>
                      <a:pt x="1853" y="221"/>
                      <a:pt x="1853" y="220"/>
                    </a:cubicBezTo>
                    <a:cubicBezTo>
                      <a:pt x="1847" y="221"/>
                      <a:pt x="1840" y="219"/>
                      <a:pt x="1833" y="219"/>
                    </a:cubicBezTo>
                    <a:cubicBezTo>
                      <a:pt x="1830" y="219"/>
                      <a:pt x="1825" y="219"/>
                      <a:pt x="1824" y="222"/>
                    </a:cubicBezTo>
                    <a:cubicBezTo>
                      <a:pt x="1826" y="220"/>
                      <a:pt x="1828" y="223"/>
                      <a:pt x="1829" y="224"/>
                    </a:cubicBezTo>
                    <a:cubicBezTo>
                      <a:pt x="1832" y="222"/>
                      <a:pt x="1840" y="225"/>
                      <a:pt x="1845" y="226"/>
                    </a:cubicBezTo>
                    <a:cubicBezTo>
                      <a:pt x="1842" y="226"/>
                      <a:pt x="1839" y="228"/>
                      <a:pt x="1836" y="227"/>
                    </a:cubicBezTo>
                    <a:cubicBezTo>
                      <a:pt x="1837" y="228"/>
                      <a:pt x="1832" y="229"/>
                      <a:pt x="1833" y="227"/>
                    </a:cubicBezTo>
                    <a:cubicBezTo>
                      <a:pt x="1823" y="233"/>
                      <a:pt x="1812" y="227"/>
                      <a:pt x="1798" y="230"/>
                    </a:cubicBezTo>
                    <a:cubicBezTo>
                      <a:pt x="1803" y="230"/>
                      <a:pt x="1814" y="232"/>
                      <a:pt x="1819" y="230"/>
                    </a:cubicBezTo>
                    <a:cubicBezTo>
                      <a:pt x="1833" y="233"/>
                      <a:pt x="1844" y="233"/>
                      <a:pt x="1858" y="235"/>
                    </a:cubicBezTo>
                    <a:cubicBezTo>
                      <a:pt x="1858" y="235"/>
                      <a:pt x="1857" y="235"/>
                      <a:pt x="1857" y="235"/>
                    </a:cubicBezTo>
                    <a:cubicBezTo>
                      <a:pt x="1868" y="237"/>
                      <a:pt x="1884" y="238"/>
                      <a:pt x="1900" y="240"/>
                    </a:cubicBezTo>
                    <a:cubicBezTo>
                      <a:pt x="1898" y="241"/>
                      <a:pt x="1900" y="245"/>
                      <a:pt x="1899" y="246"/>
                    </a:cubicBezTo>
                    <a:cubicBezTo>
                      <a:pt x="1892" y="243"/>
                      <a:pt x="1876" y="247"/>
                      <a:pt x="1870" y="243"/>
                    </a:cubicBezTo>
                    <a:cubicBezTo>
                      <a:pt x="1863" y="245"/>
                      <a:pt x="1852" y="241"/>
                      <a:pt x="1842" y="243"/>
                    </a:cubicBezTo>
                    <a:cubicBezTo>
                      <a:pt x="1840" y="244"/>
                      <a:pt x="1843" y="245"/>
                      <a:pt x="1842" y="246"/>
                    </a:cubicBezTo>
                    <a:cubicBezTo>
                      <a:pt x="1841" y="244"/>
                      <a:pt x="1835" y="245"/>
                      <a:pt x="1835" y="246"/>
                    </a:cubicBezTo>
                    <a:cubicBezTo>
                      <a:pt x="1831" y="245"/>
                      <a:pt x="1828" y="244"/>
                      <a:pt x="1824" y="246"/>
                    </a:cubicBezTo>
                    <a:cubicBezTo>
                      <a:pt x="1825" y="247"/>
                      <a:pt x="1829" y="245"/>
                      <a:pt x="1829" y="248"/>
                    </a:cubicBezTo>
                    <a:cubicBezTo>
                      <a:pt x="1825" y="251"/>
                      <a:pt x="1814" y="251"/>
                      <a:pt x="1824" y="249"/>
                    </a:cubicBezTo>
                    <a:cubicBezTo>
                      <a:pt x="1819" y="250"/>
                      <a:pt x="1811" y="249"/>
                      <a:pt x="1815" y="254"/>
                    </a:cubicBezTo>
                    <a:cubicBezTo>
                      <a:pt x="1817" y="254"/>
                      <a:pt x="1816" y="252"/>
                      <a:pt x="1818" y="253"/>
                    </a:cubicBezTo>
                    <a:cubicBezTo>
                      <a:pt x="1818" y="254"/>
                      <a:pt x="1818" y="255"/>
                      <a:pt x="1818" y="256"/>
                    </a:cubicBezTo>
                    <a:cubicBezTo>
                      <a:pt x="1817" y="256"/>
                      <a:pt x="1815" y="256"/>
                      <a:pt x="1814" y="256"/>
                    </a:cubicBezTo>
                    <a:cubicBezTo>
                      <a:pt x="1814" y="250"/>
                      <a:pt x="1807" y="255"/>
                      <a:pt x="1805" y="251"/>
                    </a:cubicBezTo>
                    <a:cubicBezTo>
                      <a:pt x="1803" y="252"/>
                      <a:pt x="1805" y="254"/>
                      <a:pt x="1803" y="255"/>
                    </a:cubicBezTo>
                    <a:cubicBezTo>
                      <a:pt x="1802" y="254"/>
                      <a:pt x="1804" y="253"/>
                      <a:pt x="1802" y="252"/>
                    </a:cubicBezTo>
                    <a:cubicBezTo>
                      <a:pt x="1800" y="252"/>
                      <a:pt x="1803" y="253"/>
                      <a:pt x="1802" y="255"/>
                    </a:cubicBezTo>
                    <a:cubicBezTo>
                      <a:pt x="1796" y="254"/>
                      <a:pt x="1792" y="255"/>
                      <a:pt x="1786" y="257"/>
                    </a:cubicBezTo>
                    <a:cubicBezTo>
                      <a:pt x="1787" y="258"/>
                      <a:pt x="1787" y="258"/>
                      <a:pt x="1788" y="259"/>
                    </a:cubicBezTo>
                    <a:cubicBezTo>
                      <a:pt x="1788" y="260"/>
                      <a:pt x="1787" y="261"/>
                      <a:pt x="1785" y="261"/>
                    </a:cubicBezTo>
                    <a:cubicBezTo>
                      <a:pt x="1787" y="266"/>
                      <a:pt x="1797" y="263"/>
                      <a:pt x="1803" y="264"/>
                    </a:cubicBezTo>
                    <a:cubicBezTo>
                      <a:pt x="1800" y="268"/>
                      <a:pt x="1807" y="264"/>
                      <a:pt x="1807" y="264"/>
                    </a:cubicBezTo>
                    <a:cubicBezTo>
                      <a:pt x="1816" y="264"/>
                      <a:pt x="1837" y="266"/>
                      <a:pt x="1838" y="267"/>
                    </a:cubicBezTo>
                    <a:cubicBezTo>
                      <a:pt x="1839" y="269"/>
                      <a:pt x="1834" y="269"/>
                      <a:pt x="1831" y="269"/>
                    </a:cubicBezTo>
                    <a:cubicBezTo>
                      <a:pt x="1833" y="271"/>
                      <a:pt x="1836" y="270"/>
                      <a:pt x="1838" y="273"/>
                    </a:cubicBezTo>
                    <a:cubicBezTo>
                      <a:pt x="1836" y="274"/>
                      <a:pt x="1832" y="274"/>
                      <a:pt x="1831" y="273"/>
                    </a:cubicBezTo>
                    <a:cubicBezTo>
                      <a:pt x="1814" y="275"/>
                      <a:pt x="1794" y="272"/>
                      <a:pt x="1779" y="276"/>
                    </a:cubicBezTo>
                    <a:cubicBezTo>
                      <a:pt x="1782" y="278"/>
                      <a:pt x="1787" y="276"/>
                      <a:pt x="1790" y="278"/>
                    </a:cubicBezTo>
                    <a:cubicBezTo>
                      <a:pt x="1791" y="278"/>
                      <a:pt x="1790" y="277"/>
                      <a:pt x="1790" y="276"/>
                    </a:cubicBezTo>
                    <a:cubicBezTo>
                      <a:pt x="1794" y="281"/>
                      <a:pt x="1818" y="281"/>
                      <a:pt x="1828" y="281"/>
                    </a:cubicBezTo>
                    <a:cubicBezTo>
                      <a:pt x="1829" y="281"/>
                      <a:pt x="1830" y="283"/>
                      <a:pt x="1831" y="283"/>
                    </a:cubicBezTo>
                    <a:cubicBezTo>
                      <a:pt x="1834" y="283"/>
                      <a:pt x="1836" y="281"/>
                      <a:pt x="1840" y="283"/>
                    </a:cubicBezTo>
                    <a:cubicBezTo>
                      <a:pt x="1838" y="284"/>
                      <a:pt x="1831" y="286"/>
                      <a:pt x="1830" y="282"/>
                    </a:cubicBezTo>
                    <a:cubicBezTo>
                      <a:pt x="1829" y="285"/>
                      <a:pt x="1827" y="283"/>
                      <a:pt x="1824" y="284"/>
                    </a:cubicBezTo>
                    <a:cubicBezTo>
                      <a:pt x="1824" y="286"/>
                      <a:pt x="1827" y="286"/>
                      <a:pt x="1829" y="286"/>
                    </a:cubicBezTo>
                    <a:cubicBezTo>
                      <a:pt x="1827" y="289"/>
                      <a:pt x="1820" y="287"/>
                      <a:pt x="1819" y="290"/>
                    </a:cubicBezTo>
                    <a:cubicBezTo>
                      <a:pt x="1820" y="292"/>
                      <a:pt x="1822" y="289"/>
                      <a:pt x="1824" y="290"/>
                    </a:cubicBezTo>
                    <a:cubicBezTo>
                      <a:pt x="1819" y="292"/>
                      <a:pt x="1829" y="293"/>
                      <a:pt x="1833" y="293"/>
                    </a:cubicBezTo>
                    <a:cubicBezTo>
                      <a:pt x="1833" y="295"/>
                      <a:pt x="1830" y="295"/>
                      <a:pt x="1829" y="296"/>
                    </a:cubicBezTo>
                    <a:cubicBezTo>
                      <a:pt x="1831" y="298"/>
                      <a:pt x="1837" y="297"/>
                      <a:pt x="1834" y="294"/>
                    </a:cubicBezTo>
                    <a:cubicBezTo>
                      <a:pt x="1836" y="294"/>
                      <a:pt x="1836" y="296"/>
                      <a:pt x="1838" y="297"/>
                    </a:cubicBezTo>
                    <a:cubicBezTo>
                      <a:pt x="1839" y="296"/>
                      <a:pt x="1837" y="296"/>
                      <a:pt x="1838" y="295"/>
                    </a:cubicBezTo>
                    <a:cubicBezTo>
                      <a:pt x="1839" y="294"/>
                      <a:pt x="1841" y="297"/>
                      <a:pt x="1841" y="295"/>
                    </a:cubicBezTo>
                    <a:cubicBezTo>
                      <a:pt x="1843" y="296"/>
                      <a:pt x="1840" y="298"/>
                      <a:pt x="1838" y="297"/>
                    </a:cubicBezTo>
                    <a:cubicBezTo>
                      <a:pt x="1837" y="299"/>
                      <a:pt x="1842" y="297"/>
                      <a:pt x="1841" y="299"/>
                    </a:cubicBezTo>
                    <a:cubicBezTo>
                      <a:pt x="1842" y="298"/>
                      <a:pt x="1843" y="295"/>
                      <a:pt x="1845" y="297"/>
                    </a:cubicBezTo>
                    <a:cubicBezTo>
                      <a:pt x="1845" y="299"/>
                      <a:pt x="1840" y="299"/>
                      <a:pt x="1845" y="299"/>
                    </a:cubicBezTo>
                    <a:cubicBezTo>
                      <a:pt x="1843" y="300"/>
                      <a:pt x="1843" y="301"/>
                      <a:pt x="1841" y="301"/>
                    </a:cubicBezTo>
                    <a:cubicBezTo>
                      <a:pt x="1841" y="300"/>
                      <a:pt x="1842" y="300"/>
                      <a:pt x="1842" y="300"/>
                    </a:cubicBezTo>
                    <a:cubicBezTo>
                      <a:pt x="1838" y="299"/>
                      <a:pt x="1817" y="302"/>
                      <a:pt x="1817" y="299"/>
                    </a:cubicBezTo>
                    <a:cubicBezTo>
                      <a:pt x="1797" y="302"/>
                      <a:pt x="1771" y="300"/>
                      <a:pt x="1752" y="301"/>
                    </a:cubicBezTo>
                    <a:cubicBezTo>
                      <a:pt x="1755" y="298"/>
                      <a:pt x="1758" y="301"/>
                      <a:pt x="1761" y="298"/>
                    </a:cubicBezTo>
                    <a:cubicBezTo>
                      <a:pt x="1755" y="297"/>
                      <a:pt x="1750" y="296"/>
                      <a:pt x="1743" y="300"/>
                    </a:cubicBezTo>
                    <a:cubicBezTo>
                      <a:pt x="1743" y="300"/>
                      <a:pt x="1744" y="300"/>
                      <a:pt x="1745" y="300"/>
                    </a:cubicBezTo>
                    <a:cubicBezTo>
                      <a:pt x="1742" y="302"/>
                      <a:pt x="1739" y="302"/>
                      <a:pt x="1736" y="303"/>
                    </a:cubicBezTo>
                    <a:cubicBezTo>
                      <a:pt x="1743" y="305"/>
                      <a:pt x="1749" y="303"/>
                      <a:pt x="1757" y="305"/>
                    </a:cubicBezTo>
                    <a:cubicBezTo>
                      <a:pt x="1755" y="308"/>
                      <a:pt x="1759" y="305"/>
                      <a:pt x="1760" y="308"/>
                    </a:cubicBezTo>
                    <a:cubicBezTo>
                      <a:pt x="1762" y="307"/>
                      <a:pt x="1761" y="305"/>
                      <a:pt x="1762" y="304"/>
                    </a:cubicBezTo>
                    <a:cubicBezTo>
                      <a:pt x="1763" y="305"/>
                      <a:pt x="1762" y="309"/>
                      <a:pt x="1765" y="308"/>
                    </a:cubicBezTo>
                    <a:cubicBezTo>
                      <a:pt x="1764" y="310"/>
                      <a:pt x="1760" y="309"/>
                      <a:pt x="1758" y="309"/>
                    </a:cubicBezTo>
                    <a:cubicBezTo>
                      <a:pt x="1758" y="310"/>
                      <a:pt x="1759" y="310"/>
                      <a:pt x="1758" y="311"/>
                    </a:cubicBezTo>
                    <a:cubicBezTo>
                      <a:pt x="1761" y="313"/>
                      <a:pt x="1763" y="311"/>
                      <a:pt x="1766" y="313"/>
                    </a:cubicBezTo>
                    <a:cubicBezTo>
                      <a:pt x="1763" y="310"/>
                      <a:pt x="1771" y="314"/>
                      <a:pt x="1773" y="312"/>
                    </a:cubicBezTo>
                    <a:cubicBezTo>
                      <a:pt x="1742" y="313"/>
                      <a:pt x="1706" y="309"/>
                      <a:pt x="1673" y="308"/>
                    </a:cubicBezTo>
                    <a:cubicBezTo>
                      <a:pt x="1663" y="308"/>
                      <a:pt x="1653" y="308"/>
                      <a:pt x="1644" y="307"/>
                    </a:cubicBezTo>
                    <a:cubicBezTo>
                      <a:pt x="1644" y="307"/>
                      <a:pt x="1638" y="306"/>
                      <a:pt x="1640" y="305"/>
                    </a:cubicBezTo>
                    <a:cubicBezTo>
                      <a:pt x="1639" y="307"/>
                      <a:pt x="1635" y="305"/>
                      <a:pt x="1633" y="307"/>
                    </a:cubicBezTo>
                    <a:cubicBezTo>
                      <a:pt x="1623" y="303"/>
                      <a:pt x="1613" y="305"/>
                      <a:pt x="1604" y="305"/>
                    </a:cubicBezTo>
                    <a:cubicBezTo>
                      <a:pt x="1586" y="303"/>
                      <a:pt x="1566" y="303"/>
                      <a:pt x="1546" y="305"/>
                    </a:cubicBezTo>
                    <a:cubicBezTo>
                      <a:pt x="1537" y="302"/>
                      <a:pt x="1514" y="308"/>
                      <a:pt x="1503" y="307"/>
                    </a:cubicBezTo>
                    <a:cubicBezTo>
                      <a:pt x="1502" y="307"/>
                      <a:pt x="1503" y="310"/>
                      <a:pt x="1501" y="309"/>
                    </a:cubicBezTo>
                    <a:cubicBezTo>
                      <a:pt x="1501" y="308"/>
                      <a:pt x="1501" y="307"/>
                      <a:pt x="1501" y="306"/>
                    </a:cubicBezTo>
                    <a:cubicBezTo>
                      <a:pt x="1498" y="308"/>
                      <a:pt x="1496" y="307"/>
                      <a:pt x="1491" y="307"/>
                    </a:cubicBezTo>
                    <a:cubicBezTo>
                      <a:pt x="1491" y="308"/>
                      <a:pt x="1492" y="308"/>
                      <a:pt x="1492" y="308"/>
                    </a:cubicBezTo>
                    <a:cubicBezTo>
                      <a:pt x="1495" y="309"/>
                      <a:pt x="1491" y="309"/>
                      <a:pt x="1490" y="310"/>
                    </a:cubicBezTo>
                    <a:cubicBezTo>
                      <a:pt x="1491" y="312"/>
                      <a:pt x="1492" y="309"/>
                      <a:pt x="1493" y="311"/>
                    </a:cubicBezTo>
                    <a:cubicBezTo>
                      <a:pt x="1491" y="313"/>
                      <a:pt x="1489" y="309"/>
                      <a:pt x="1487" y="309"/>
                    </a:cubicBezTo>
                    <a:cubicBezTo>
                      <a:pt x="1487" y="313"/>
                      <a:pt x="1486" y="310"/>
                      <a:pt x="1483" y="308"/>
                    </a:cubicBezTo>
                    <a:cubicBezTo>
                      <a:pt x="1481" y="308"/>
                      <a:pt x="1481" y="309"/>
                      <a:pt x="1479" y="309"/>
                    </a:cubicBezTo>
                    <a:cubicBezTo>
                      <a:pt x="1479" y="310"/>
                      <a:pt x="1480" y="311"/>
                      <a:pt x="1480" y="312"/>
                    </a:cubicBezTo>
                    <a:cubicBezTo>
                      <a:pt x="1478" y="312"/>
                      <a:pt x="1478" y="310"/>
                      <a:pt x="1476" y="309"/>
                    </a:cubicBezTo>
                    <a:cubicBezTo>
                      <a:pt x="1474" y="310"/>
                      <a:pt x="1477" y="312"/>
                      <a:pt x="1477" y="313"/>
                    </a:cubicBezTo>
                    <a:cubicBezTo>
                      <a:pt x="1474" y="314"/>
                      <a:pt x="1473" y="312"/>
                      <a:pt x="1470" y="314"/>
                    </a:cubicBezTo>
                    <a:cubicBezTo>
                      <a:pt x="1474" y="317"/>
                      <a:pt x="1468" y="314"/>
                      <a:pt x="1468" y="316"/>
                    </a:cubicBezTo>
                    <a:cubicBezTo>
                      <a:pt x="1467" y="317"/>
                      <a:pt x="1468" y="314"/>
                      <a:pt x="1467" y="313"/>
                    </a:cubicBezTo>
                    <a:cubicBezTo>
                      <a:pt x="1469" y="313"/>
                      <a:pt x="1469" y="314"/>
                      <a:pt x="1470" y="313"/>
                    </a:cubicBezTo>
                    <a:cubicBezTo>
                      <a:pt x="1467" y="309"/>
                      <a:pt x="1461" y="314"/>
                      <a:pt x="1456" y="313"/>
                    </a:cubicBezTo>
                    <a:cubicBezTo>
                      <a:pt x="1456" y="312"/>
                      <a:pt x="1458" y="312"/>
                      <a:pt x="1459" y="311"/>
                    </a:cubicBezTo>
                    <a:cubicBezTo>
                      <a:pt x="1455" y="311"/>
                      <a:pt x="1449" y="310"/>
                      <a:pt x="1445" y="312"/>
                    </a:cubicBezTo>
                    <a:cubicBezTo>
                      <a:pt x="1449" y="314"/>
                      <a:pt x="1455" y="310"/>
                      <a:pt x="1456" y="316"/>
                    </a:cubicBezTo>
                    <a:cubicBezTo>
                      <a:pt x="1452" y="317"/>
                      <a:pt x="1449" y="317"/>
                      <a:pt x="1445" y="316"/>
                    </a:cubicBezTo>
                    <a:cubicBezTo>
                      <a:pt x="1445" y="318"/>
                      <a:pt x="1448" y="317"/>
                      <a:pt x="1448" y="318"/>
                    </a:cubicBezTo>
                    <a:cubicBezTo>
                      <a:pt x="1448" y="319"/>
                      <a:pt x="1447" y="320"/>
                      <a:pt x="1445" y="320"/>
                    </a:cubicBezTo>
                    <a:cubicBezTo>
                      <a:pt x="1449" y="321"/>
                      <a:pt x="1455" y="326"/>
                      <a:pt x="1458" y="321"/>
                    </a:cubicBezTo>
                    <a:cubicBezTo>
                      <a:pt x="1463" y="323"/>
                      <a:pt x="1470" y="317"/>
                      <a:pt x="1474" y="320"/>
                    </a:cubicBezTo>
                    <a:cubicBezTo>
                      <a:pt x="1473" y="318"/>
                      <a:pt x="1479" y="321"/>
                      <a:pt x="1479" y="317"/>
                    </a:cubicBezTo>
                    <a:cubicBezTo>
                      <a:pt x="1480" y="320"/>
                      <a:pt x="1481" y="319"/>
                      <a:pt x="1483" y="319"/>
                    </a:cubicBezTo>
                    <a:cubicBezTo>
                      <a:pt x="1481" y="320"/>
                      <a:pt x="1480" y="321"/>
                      <a:pt x="1477" y="322"/>
                    </a:cubicBezTo>
                    <a:cubicBezTo>
                      <a:pt x="1488" y="322"/>
                      <a:pt x="1500" y="323"/>
                      <a:pt x="1508" y="319"/>
                    </a:cubicBezTo>
                    <a:cubicBezTo>
                      <a:pt x="1509" y="320"/>
                      <a:pt x="1510" y="323"/>
                      <a:pt x="1512" y="322"/>
                    </a:cubicBezTo>
                    <a:cubicBezTo>
                      <a:pt x="1526" y="320"/>
                      <a:pt x="1547" y="321"/>
                      <a:pt x="1564" y="321"/>
                    </a:cubicBezTo>
                    <a:cubicBezTo>
                      <a:pt x="1565" y="321"/>
                      <a:pt x="1565" y="322"/>
                      <a:pt x="1565" y="324"/>
                    </a:cubicBezTo>
                    <a:cubicBezTo>
                      <a:pt x="1566" y="323"/>
                      <a:pt x="1566" y="323"/>
                      <a:pt x="1566" y="322"/>
                    </a:cubicBezTo>
                    <a:cubicBezTo>
                      <a:pt x="1576" y="323"/>
                      <a:pt x="1590" y="321"/>
                      <a:pt x="1599" y="322"/>
                    </a:cubicBezTo>
                    <a:cubicBezTo>
                      <a:pt x="1599" y="322"/>
                      <a:pt x="1599" y="322"/>
                      <a:pt x="1599" y="323"/>
                    </a:cubicBezTo>
                    <a:cubicBezTo>
                      <a:pt x="1604" y="320"/>
                      <a:pt x="1603" y="326"/>
                      <a:pt x="1605" y="322"/>
                    </a:cubicBezTo>
                    <a:cubicBezTo>
                      <a:pt x="1606" y="325"/>
                      <a:pt x="1608" y="321"/>
                      <a:pt x="1608" y="324"/>
                    </a:cubicBezTo>
                    <a:cubicBezTo>
                      <a:pt x="1609" y="324"/>
                      <a:pt x="1608" y="323"/>
                      <a:pt x="1609" y="322"/>
                    </a:cubicBezTo>
                    <a:cubicBezTo>
                      <a:pt x="1618" y="324"/>
                      <a:pt x="1630" y="327"/>
                      <a:pt x="1643" y="324"/>
                    </a:cubicBezTo>
                    <a:cubicBezTo>
                      <a:pt x="1649" y="327"/>
                      <a:pt x="1657" y="323"/>
                      <a:pt x="1661" y="327"/>
                    </a:cubicBezTo>
                    <a:cubicBezTo>
                      <a:pt x="1661" y="325"/>
                      <a:pt x="1665" y="326"/>
                      <a:pt x="1666" y="327"/>
                    </a:cubicBezTo>
                    <a:cubicBezTo>
                      <a:pt x="1666" y="327"/>
                      <a:pt x="1666" y="326"/>
                      <a:pt x="1667" y="326"/>
                    </a:cubicBezTo>
                    <a:cubicBezTo>
                      <a:pt x="1669" y="326"/>
                      <a:pt x="1668" y="327"/>
                      <a:pt x="1668" y="328"/>
                    </a:cubicBezTo>
                    <a:cubicBezTo>
                      <a:pt x="1671" y="326"/>
                      <a:pt x="1671" y="326"/>
                      <a:pt x="1671" y="330"/>
                    </a:cubicBezTo>
                    <a:cubicBezTo>
                      <a:pt x="1669" y="329"/>
                      <a:pt x="1660" y="330"/>
                      <a:pt x="1654" y="329"/>
                    </a:cubicBezTo>
                    <a:cubicBezTo>
                      <a:pt x="1639" y="327"/>
                      <a:pt x="1614" y="329"/>
                      <a:pt x="1602" y="326"/>
                    </a:cubicBezTo>
                    <a:cubicBezTo>
                      <a:pt x="1601" y="328"/>
                      <a:pt x="1595" y="328"/>
                      <a:pt x="1595" y="326"/>
                    </a:cubicBezTo>
                    <a:cubicBezTo>
                      <a:pt x="1594" y="326"/>
                      <a:pt x="1594" y="329"/>
                      <a:pt x="1594" y="326"/>
                    </a:cubicBezTo>
                    <a:cubicBezTo>
                      <a:pt x="1593" y="326"/>
                      <a:pt x="1593" y="328"/>
                      <a:pt x="1592" y="327"/>
                    </a:cubicBezTo>
                    <a:cubicBezTo>
                      <a:pt x="1592" y="327"/>
                      <a:pt x="1592" y="327"/>
                      <a:pt x="1592" y="326"/>
                    </a:cubicBezTo>
                    <a:cubicBezTo>
                      <a:pt x="1567" y="325"/>
                      <a:pt x="1541" y="327"/>
                      <a:pt x="1530" y="326"/>
                    </a:cubicBezTo>
                    <a:cubicBezTo>
                      <a:pt x="1529" y="326"/>
                      <a:pt x="1529" y="329"/>
                      <a:pt x="1529" y="326"/>
                    </a:cubicBezTo>
                    <a:cubicBezTo>
                      <a:pt x="1527" y="328"/>
                      <a:pt x="1526" y="327"/>
                      <a:pt x="1524" y="327"/>
                    </a:cubicBezTo>
                    <a:cubicBezTo>
                      <a:pt x="1525" y="325"/>
                      <a:pt x="1527" y="325"/>
                      <a:pt x="1527" y="323"/>
                    </a:cubicBezTo>
                    <a:cubicBezTo>
                      <a:pt x="1524" y="321"/>
                      <a:pt x="1524" y="328"/>
                      <a:pt x="1520" y="328"/>
                    </a:cubicBezTo>
                    <a:cubicBezTo>
                      <a:pt x="1519" y="328"/>
                      <a:pt x="1520" y="327"/>
                      <a:pt x="1520" y="327"/>
                    </a:cubicBezTo>
                    <a:cubicBezTo>
                      <a:pt x="1501" y="329"/>
                      <a:pt x="1486" y="327"/>
                      <a:pt x="1469" y="332"/>
                    </a:cubicBezTo>
                    <a:cubicBezTo>
                      <a:pt x="1476" y="334"/>
                      <a:pt x="1492" y="328"/>
                      <a:pt x="1498" y="335"/>
                    </a:cubicBezTo>
                    <a:cubicBezTo>
                      <a:pt x="1500" y="335"/>
                      <a:pt x="1502" y="335"/>
                      <a:pt x="1503" y="335"/>
                    </a:cubicBezTo>
                    <a:cubicBezTo>
                      <a:pt x="1504" y="331"/>
                      <a:pt x="1501" y="334"/>
                      <a:pt x="1500" y="332"/>
                    </a:cubicBezTo>
                    <a:cubicBezTo>
                      <a:pt x="1511" y="328"/>
                      <a:pt x="1527" y="335"/>
                      <a:pt x="1532" y="332"/>
                    </a:cubicBezTo>
                    <a:cubicBezTo>
                      <a:pt x="1529" y="335"/>
                      <a:pt x="1534" y="334"/>
                      <a:pt x="1536" y="335"/>
                    </a:cubicBezTo>
                    <a:cubicBezTo>
                      <a:pt x="1535" y="336"/>
                      <a:pt x="1534" y="337"/>
                      <a:pt x="1532" y="337"/>
                    </a:cubicBezTo>
                    <a:cubicBezTo>
                      <a:pt x="1535" y="339"/>
                      <a:pt x="1532" y="338"/>
                      <a:pt x="1531" y="339"/>
                    </a:cubicBezTo>
                    <a:cubicBezTo>
                      <a:pt x="1535" y="342"/>
                      <a:pt x="1534" y="337"/>
                      <a:pt x="1537" y="339"/>
                    </a:cubicBezTo>
                    <a:cubicBezTo>
                      <a:pt x="1537" y="338"/>
                      <a:pt x="1537" y="338"/>
                      <a:pt x="1538" y="338"/>
                    </a:cubicBezTo>
                    <a:cubicBezTo>
                      <a:pt x="1538" y="337"/>
                      <a:pt x="1536" y="337"/>
                      <a:pt x="1537" y="335"/>
                    </a:cubicBezTo>
                    <a:cubicBezTo>
                      <a:pt x="1540" y="333"/>
                      <a:pt x="1545" y="336"/>
                      <a:pt x="1548" y="332"/>
                    </a:cubicBezTo>
                    <a:cubicBezTo>
                      <a:pt x="1549" y="333"/>
                      <a:pt x="1551" y="336"/>
                      <a:pt x="1551" y="332"/>
                    </a:cubicBezTo>
                    <a:cubicBezTo>
                      <a:pt x="1553" y="333"/>
                      <a:pt x="1556" y="335"/>
                      <a:pt x="1559" y="334"/>
                    </a:cubicBezTo>
                    <a:cubicBezTo>
                      <a:pt x="1561" y="337"/>
                      <a:pt x="1553" y="335"/>
                      <a:pt x="1554" y="338"/>
                    </a:cubicBezTo>
                    <a:cubicBezTo>
                      <a:pt x="1552" y="338"/>
                      <a:pt x="1552" y="337"/>
                      <a:pt x="1552" y="336"/>
                    </a:cubicBezTo>
                    <a:cubicBezTo>
                      <a:pt x="1548" y="338"/>
                      <a:pt x="1550" y="338"/>
                      <a:pt x="1545" y="338"/>
                    </a:cubicBezTo>
                    <a:cubicBezTo>
                      <a:pt x="1564" y="340"/>
                      <a:pt x="1592" y="341"/>
                      <a:pt x="1604" y="339"/>
                    </a:cubicBezTo>
                    <a:cubicBezTo>
                      <a:pt x="1605" y="339"/>
                      <a:pt x="1604" y="340"/>
                      <a:pt x="1604" y="341"/>
                    </a:cubicBezTo>
                    <a:cubicBezTo>
                      <a:pt x="1622" y="338"/>
                      <a:pt x="1642" y="342"/>
                      <a:pt x="1659" y="342"/>
                    </a:cubicBezTo>
                    <a:cubicBezTo>
                      <a:pt x="1668" y="342"/>
                      <a:pt x="1678" y="340"/>
                      <a:pt x="1683" y="343"/>
                    </a:cubicBezTo>
                    <a:cubicBezTo>
                      <a:pt x="1689" y="342"/>
                      <a:pt x="1694" y="342"/>
                      <a:pt x="1702" y="343"/>
                    </a:cubicBezTo>
                    <a:cubicBezTo>
                      <a:pt x="1704" y="345"/>
                      <a:pt x="1696" y="342"/>
                      <a:pt x="1697" y="346"/>
                    </a:cubicBezTo>
                    <a:cubicBezTo>
                      <a:pt x="1698" y="348"/>
                      <a:pt x="1699" y="343"/>
                      <a:pt x="1700" y="346"/>
                    </a:cubicBezTo>
                    <a:cubicBezTo>
                      <a:pt x="1701" y="349"/>
                      <a:pt x="1697" y="346"/>
                      <a:pt x="1697" y="348"/>
                    </a:cubicBezTo>
                    <a:cubicBezTo>
                      <a:pt x="1696" y="347"/>
                      <a:pt x="1696" y="346"/>
                      <a:pt x="1696" y="345"/>
                    </a:cubicBezTo>
                    <a:cubicBezTo>
                      <a:pt x="1695" y="345"/>
                      <a:pt x="1695" y="347"/>
                      <a:pt x="1695" y="348"/>
                    </a:cubicBezTo>
                    <a:cubicBezTo>
                      <a:pt x="1694" y="347"/>
                      <a:pt x="1691" y="345"/>
                      <a:pt x="1691" y="349"/>
                    </a:cubicBezTo>
                    <a:cubicBezTo>
                      <a:pt x="1690" y="346"/>
                      <a:pt x="1690" y="348"/>
                      <a:pt x="1689" y="349"/>
                    </a:cubicBezTo>
                    <a:cubicBezTo>
                      <a:pt x="1682" y="350"/>
                      <a:pt x="1666" y="346"/>
                      <a:pt x="1661" y="350"/>
                    </a:cubicBezTo>
                    <a:cubicBezTo>
                      <a:pt x="1665" y="351"/>
                      <a:pt x="1669" y="353"/>
                      <a:pt x="1674" y="352"/>
                    </a:cubicBezTo>
                    <a:cubicBezTo>
                      <a:pt x="1675" y="354"/>
                      <a:pt x="1674" y="353"/>
                      <a:pt x="1674" y="355"/>
                    </a:cubicBezTo>
                    <a:cubicBezTo>
                      <a:pt x="1677" y="355"/>
                      <a:pt x="1674" y="352"/>
                      <a:pt x="1676" y="351"/>
                    </a:cubicBezTo>
                    <a:cubicBezTo>
                      <a:pt x="1684" y="351"/>
                      <a:pt x="1689" y="353"/>
                      <a:pt x="1695" y="352"/>
                    </a:cubicBezTo>
                    <a:cubicBezTo>
                      <a:pt x="1694" y="355"/>
                      <a:pt x="1688" y="354"/>
                      <a:pt x="1692" y="356"/>
                    </a:cubicBezTo>
                    <a:cubicBezTo>
                      <a:pt x="1691" y="359"/>
                      <a:pt x="1688" y="353"/>
                      <a:pt x="1688" y="357"/>
                    </a:cubicBezTo>
                    <a:cubicBezTo>
                      <a:pt x="1688" y="357"/>
                      <a:pt x="1688" y="356"/>
                      <a:pt x="1687" y="355"/>
                    </a:cubicBezTo>
                    <a:cubicBezTo>
                      <a:pt x="1687" y="356"/>
                      <a:pt x="1685" y="358"/>
                      <a:pt x="1685" y="355"/>
                    </a:cubicBezTo>
                    <a:cubicBezTo>
                      <a:pt x="1671" y="360"/>
                      <a:pt x="1653" y="353"/>
                      <a:pt x="1641" y="358"/>
                    </a:cubicBezTo>
                    <a:cubicBezTo>
                      <a:pt x="1645" y="364"/>
                      <a:pt x="1650" y="360"/>
                      <a:pt x="1656" y="362"/>
                    </a:cubicBezTo>
                    <a:cubicBezTo>
                      <a:pt x="1655" y="360"/>
                      <a:pt x="1653" y="360"/>
                      <a:pt x="1652" y="360"/>
                    </a:cubicBezTo>
                    <a:cubicBezTo>
                      <a:pt x="1661" y="358"/>
                      <a:pt x="1666" y="359"/>
                      <a:pt x="1677" y="359"/>
                    </a:cubicBezTo>
                    <a:cubicBezTo>
                      <a:pt x="1678" y="361"/>
                      <a:pt x="1675" y="360"/>
                      <a:pt x="1673" y="360"/>
                    </a:cubicBezTo>
                    <a:cubicBezTo>
                      <a:pt x="1675" y="362"/>
                      <a:pt x="1676" y="361"/>
                      <a:pt x="1678" y="361"/>
                    </a:cubicBezTo>
                    <a:cubicBezTo>
                      <a:pt x="1678" y="356"/>
                      <a:pt x="1687" y="362"/>
                      <a:pt x="1687" y="359"/>
                    </a:cubicBezTo>
                    <a:cubicBezTo>
                      <a:pt x="1688" y="361"/>
                      <a:pt x="1687" y="361"/>
                      <a:pt x="1687" y="362"/>
                    </a:cubicBezTo>
                    <a:cubicBezTo>
                      <a:pt x="1672" y="363"/>
                      <a:pt x="1641" y="363"/>
                      <a:pt x="1629" y="364"/>
                    </a:cubicBezTo>
                    <a:cubicBezTo>
                      <a:pt x="1628" y="367"/>
                      <a:pt x="1630" y="366"/>
                      <a:pt x="1630" y="368"/>
                    </a:cubicBezTo>
                    <a:cubicBezTo>
                      <a:pt x="1638" y="367"/>
                      <a:pt x="1669" y="368"/>
                      <a:pt x="1679" y="365"/>
                    </a:cubicBezTo>
                    <a:cubicBezTo>
                      <a:pt x="1679" y="366"/>
                      <a:pt x="1686" y="368"/>
                      <a:pt x="1688" y="368"/>
                    </a:cubicBezTo>
                    <a:cubicBezTo>
                      <a:pt x="1690" y="367"/>
                      <a:pt x="1686" y="366"/>
                      <a:pt x="1689" y="367"/>
                    </a:cubicBezTo>
                    <a:cubicBezTo>
                      <a:pt x="1689" y="367"/>
                      <a:pt x="1705" y="367"/>
                      <a:pt x="1707" y="367"/>
                    </a:cubicBezTo>
                    <a:cubicBezTo>
                      <a:pt x="1707" y="367"/>
                      <a:pt x="1710" y="370"/>
                      <a:pt x="1710" y="367"/>
                    </a:cubicBezTo>
                    <a:cubicBezTo>
                      <a:pt x="1711" y="367"/>
                      <a:pt x="1711" y="367"/>
                      <a:pt x="1711" y="368"/>
                    </a:cubicBezTo>
                    <a:cubicBezTo>
                      <a:pt x="1711" y="368"/>
                      <a:pt x="1711" y="368"/>
                      <a:pt x="1711" y="368"/>
                    </a:cubicBezTo>
                    <a:cubicBezTo>
                      <a:pt x="1692" y="370"/>
                      <a:pt x="1680" y="370"/>
                      <a:pt x="1664" y="370"/>
                    </a:cubicBezTo>
                    <a:cubicBezTo>
                      <a:pt x="1664" y="370"/>
                      <a:pt x="1664" y="369"/>
                      <a:pt x="1664" y="368"/>
                    </a:cubicBezTo>
                    <a:cubicBezTo>
                      <a:pt x="1663" y="371"/>
                      <a:pt x="1657" y="371"/>
                      <a:pt x="1657" y="369"/>
                    </a:cubicBezTo>
                    <a:cubicBezTo>
                      <a:pt x="1656" y="369"/>
                      <a:pt x="1656" y="371"/>
                      <a:pt x="1655" y="370"/>
                    </a:cubicBezTo>
                    <a:cubicBezTo>
                      <a:pt x="1655" y="370"/>
                      <a:pt x="1656" y="370"/>
                      <a:pt x="1656" y="369"/>
                    </a:cubicBezTo>
                    <a:cubicBezTo>
                      <a:pt x="1655" y="369"/>
                      <a:pt x="1654" y="370"/>
                      <a:pt x="1654" y="369"/>
                    </a:cubicBezTo>
                    <a:cubicBezTo>
                      <a:pt x="1653" y="370"/>
                      <a:pt x="1656" y="371"/>
                      <a:pt x="1655" y="373"/>
                    </a:cubicBezTo>
                    <a:cubicBezTo>
                      <a:pt x="1666" y="374"/>
                      <a:pt x="1679" y="372"/>
                      <a:pt x="1683" y="375"/>
                    </a:cubicBezTo>
                    <a:cubicBezTo>
                      <a:pt x="1700" y="372"/>
                      <a:pt x="1722" y="374"/>
                      <a:pt x="1740" y="373"/>
                    </a:cubicBezTo>
                    <a:cubicBezTo>
                      <a:pt x="1749" y="373"/>
                      <a:pt x="1760" y="371"/>
                      <a:pt x="1765" y="375"/>
                    </a:cubicBezTo>
                    <a:cubicBezTo>
                      <a:pt x="1762" y="375"/>
                      <a:pt x="1758" y="373"/>
                      <a:pt x="1756" y="376"/>
                    </a:cubicBezTo>
                    <a:cubicBezTo>
                      <a:pt x="1756" y="378"/>
                      <a:pt x="1758" y="377"/>
                      <a:pt x="1759" y="377"/>
                    </a:cubicBezTo>
                    <a:cubicBezTo>
                      <a:pt x="1759" y="378"/>
                      <a:pt x="1755" y="378"/>
                      <a:pt x="1759" y="379"/>
                    </a:cubicBezTo>
                    <a:cubicBezTo>
                      <a:pt x="1756" y="378"/>
                      <a:pt x="1748" y="381"/>
                      <a:pt x="1744" y="379"/>
                    </a:cubicBezTo>
                    <a:cubicBezTo>
                      <a:pt x="1748" y="384"/>
                      <a:pt x="1759" y="379"/>
                      <a:pt x="1762" y="384"/>
                    </a:cubicBezTo>
                    <a:cubicBezTo>
                      <a:pt x="1763" y="382"/>
                      <a:pt x="1774" y="383"/>
                      <a:pt x="1773" y="385"/>
                    </a:cubicBezTo>
                    <a:cubicBezTo>
                      <a:pt x="1782" y="382"/>
                      <a:pt x="1791" y="386"/>
                      <a:pt x="1798" y="384"/>
                    </a:cubicBezTo>
                    <a:cubicBezTo>
                      <a:pt x="1799" y="384"/>
                      <a:pt x="1797" y="384"/>
                      <a:pt x="1798" y="385"/>
                    </a:cubicBezTo>
                    <a:cubicBezTo>
                      <a:pt x="1803" y="385"/>
                      <a:pt x="1805" y="385"/>
                      <a:pt x="1812" y="385"/>
                    </a:cubicBezTo>
                    <a:cubicBezTo>
                      <a:pt x="1812" y="387"/>
                      <a:pt x="1811" y="387"/>
                      <a:pt x="1811" y="388"/>
                    </a:cubicBezTo>
                    <a:cubicBezTo>
                      <a:pt x="1810" y="388"/>
                      <a:pt x="1810" y="387"/>
                      <a:pt x="1810" y="386"/>
                    </a:cubicBezTo>
                    <a:cubicBezTo>
                      <a:pt x="1810" y="386"/>
                      <a:pt x="1808" y="389"/>
                      <a:pt x="1808" y="386"/>
                    </a:cubicBezTo>
                    <a:cubicBezTo>
                      <a:pt x="1807" y="386"/>
                      <a:pt x="1807" y="387"/>
                      <a:pt x="1807" y="388"/>
                    </a:cubicBezTo>
                    <a:cubicBezTo>
                      <a:pt x="1804" y="387"/>
                      <a:pt x="1803" y="388"/>
                      <a:pt x="1798" y="388"/>
                    </a:cubicBezTo>
                    <a:cubicBezTo>
                      <a:pt x="1798" y="389"/>
                      <a:pt x="1798" y="389"/>
                      <a:pt x="1799" y="389"/>
                    </a:cubicBezTo>
                    <a:cubicBezTo>
                      <a:pt x="1795" y="390"/>
                      <a:pt x="1788" y="391"/>
                      <a:pt x="1786" y="388"/>
                    </a:cubicBezTo>
                    <a:cubicBezTo>
                      <a:pt x="1783" y="389"/>
                      <a:pt x="1785" y="390"/>
                      <a:pt x="1786" y="392"/>
                    </a:cubicBezTo>
                    <a:cubicBezTo>
                      <a:pt x="1784" y="391"/>
                      <a:pt x="1783" y="390"/>
                      <a:pt x="1782" y="388"/>
                    </a:cubicBezTo>
                    <a:cubicBezTo>
                      <a:pt x="1780" y="389"/>
                      <a:pt x="1775" y="390"/>
                      <a:pt x="1772" y="387"/>
                    </a:cubicBezTo>
                    <a:cubicBezTo>
                      <a:pt x="1768" y="390"/>
                      <a:pt x="1767" y="391"/>
                      <a:pt x="1762" y="389"/>
                    </a:cubicBezTo>
                    <a:cubicBezTo>
                      <a:pt x="1765" y="393"/>
                      <a:pt x="1769" y="390"/>
                      <a:pt x="1774" y="389"/>
                    </a:cubicBezTo>
                    <a:cubicBezTo>
                      <a:pt x="1769" y="392"/>
                      <a:pt x="1781" y="389"/>
                      <a:pt x="1780" y="389"/>
                    </a:cubicBezTo>
                    <a:cubicBezTo>
                      <a:pt x="1782" y="389"/>
                      <a:pt x="1782" y="391"/>
                      <a:pt x="1783" y="391"/>
                    </a:cubicBezTo>
                    <a:cubicBezTo>
                      <a:pt x="1775" y="393"/>
                      <a:pt x="1767" y="391"/>
                      <a:pt x="1757" y="392"/>
                    </a:cubicBezTo>
                    <a:cubicBezTo>
                      <a:pt x="1757" y="391"/>
                      <a:pt x="1757" y="390"/>
                      <a:pt x="1757" y="389"/>
                    </a:cubicBezTo>
                    <a:cubicBezTo>
                      <a:pt x="1758" y="392"/>
                      <a:pt x="1752" y="393"/>
                      <a:pt x="1752" y="390"/>
                    </a:cubicBezTo>
                    <a:cubicBezTo>
                      <a:pt x="1752" y="394"/>
                      <a:pt x="1745" y="390"/>
                      <a:pt x="1745" y="393"/>
                    </a:cubicBezTo>
                    <a:cubicBezTo>
                      <a:pt x="1744" y="393"/>
                      <a:pt x="1744" y="392"/>
                      <a:pt x="1743" y="392"/>
                    </a:cubicBezTo>
                    <a:cubicBezTo>
                      <a:pt x="1742" y="392"/>
                      <a:pt x="1743" y="392"/>
                      <a:pt x="1743" y="392"/>
                    </a:cubicBezTo>
                    <a:cubicBezTo>
                      <a:pt x="1734" y="394"/>
                      <a:pt x="1733" y="390"/>
                      <a:pt x="1724" y="393"/>
                    </a:cubicBezTo>
                    <a:cubicBezTo>
                      <a:pt x="1723" y="392"/>
                      <a:pt x="1725" y="391"/>
                      <a:pt x="1723" y="389"/>
                    </a:cubicBezTo>
                    <a:cubicBezTo>
                      <a:pt x="1722" y="393"/>
                      <a:pt x="1717" y="389"/>
                      <a:pt x="1716" y="395"/>
                    </a:cubicBezTo>
                    <a:cubicBezTo>
                      <a:pt x="1713" y="392"/>
                      <a:pt x="1708" y="395"/>
                      <a:pt x="1706" y="392"/>
                    </a:cubicBezTo>
                    <a:cubicBezTo>
                      <a:pt x="1705" y="393"/>
                      <a:pt x="1705" y="394"/>
                      <a:pt x="1705" y="395"/>
                    </a:cubicBezTo>
                    <a:cubicBezTo>
                      <a:pt x="1700" y="396"/>
                      <a:pt x="1692" y="396"/>
                      <a:pt x="1685" y="394"/>
                    </a:cubicBezTo>
                    <a:cubicBezTo>
                      <a:pt x="1687" y="391"/>
                      <a:pt x="1691" y="393"/>
                      <a:pt x="1695" y="392"/>
                    </a:cubicBezTo>
                    <a:cubicBezTo>
                      <a:pt x="1695" y="393"/>
                      <a:pt x="1694" y="393"/>
                      <a:pt x="1693" y="393"/>
                    </a:cubicBezTo>
                    <a:cubicBezTo>
                      <a:pt x="1694" y="395"/>
                      <a:pt x="1695" y="393"/>
                      <a:pt x="1697" y="394"/>
                    </a:cubicBezTo>
                    <a:cubicBezTo>
                      <a:pt x="1697" y="392"/>
                      <a:pt x="1695" y="392"/>
                      <a:pt x="1695" y="390"/>
                    </a:cubicBezTo>
                    <a:cubicBezTo>
                      <a:pt x="1690" y="393"/>
                      <a:pt x="1683" y="388"/>
                      <a:pt x="1676" y="391"/>
                    </a:cubicBezTo>
                    <a:cubicBezTo>
                      <a:pt x="1675" y="394"/>
                      <a:pt x="1679" y="394"/>
                      <a:pt x="1677" y="395"/>
                    </a:cubicBezTo>
                    <a:cubicBezTo>
                      <a:pt x="1676" y="395"/>
                      <a:pt x="1675" y="395"/>
                      <a:pt x="1674" y="395"/>
                    </a:cubicBezTo>
                    <a:cubicBezTo>
                      <a:pt x="1675" y="395"/>
                      <a:pt x="1675" y="394"/>
                      <a:pt x="1675" y="392"/>
                    </a:cubicBezTo>
                    <a:cubicBezTo>
                      <a:pt x="1671" y="393"/>
                      <a:pt x="1671" y="391"/>
                      <a:pt x="1666" y="392"/>
                    </a:cubicBezTo>
                    <a:cubicBezTo>
                      <a:pt x="1666" y="393"/>
                      <a:pt x="1666" y="394"/>
                      <a:pt x="1667" y="394"/>
                    </a:cubicBezTo>
                    <a:cubicBezTo>
                      <a:pt x="1663" y="393"/>
                      <a:pt x="1654" y="395"/>
                      <a:pt x="1649" y="393"/>
                    </a:cubicBezTo>
                    <a:cubicBezTo>
                      <a:pt x="1647" y="394"/>
                      <a:pt x="1650" y="395"/>
                      <a:pt x="1649" y="396"/>
                    </a:cubicBezTo>
                    <a:cubicBezTo>
                      <a:pt x="1647" y="396"/>
                      <a:pt x="1649" y="393"/>
                      <a:pt x="1646" y="394"/>
                    </a:cubicBezTo>
                    <a:cubicBezTo>
                      <a:pt x="1645" y="394"/>
                      <a:pt x="1645" y="395"/>
                      <a:pt x="1645" y="396"/>
                    </a:cubicBezTo>
                    <a:cubicBezTo>
                      <a:pt x="1639" y="395"/>
                      <a:pt x="1634" y="395"/>
                      <a:pt x="1625" y="395"/>
                    </a:cubicBezTo>
                    <a:cubicBezTo>
                      <a:pt x="1625" y="395"/>
                      <a:pt x="1626" y="395"/>
                      <a:pt x="1626" y="395"/>
                    </a:cubicBezTo>
                    <a:cubicBezTo>
                      <a:pt x="1616" y="393"/>
                      <a:pt x="1593" y="395"/>
                      <a:pt x="1583" y="395"/>
                    </a:cubicBezTo>
                    <a:cubicBezTo>
                      <a:pt x="1577" y="396"/>
                      <a:pt x="1571" y="398"/>
                      <a:pt x="1569" y="395"/>
                    </a:cubicBezTo>
                    <a:cubicBezTo>
                      <a:pt x="1569" y="397"/>
                      <a:pt x="1567" y="397"/>
                      <a:pt x="1566" y="399"/>
                    </a:cubicBezTo>
                    <a:cubicBezTo>
                      <a:pt x="1574" y="402"/>
                      <a:pt x="1585" y="396"/>
                      <a:pt x="1589" y="400"/>
                    </a:cubicBezTo>
                    <a:cubicBezTo>
                      <a:pt x="1591" y="400"/>
                      <a:pt x="1591" y="399"/>
                      <a:pt x="1591" y="397"/>
                    </a:cubicBezTo>
                    <a:cubicBezTo>
                      <a:pt x="1594" y="402"/>
                      <a:pt x="1600" y="399"/>
                      <a:pt x="1602" y="400"/>
                    </a:cubicBezTo>
                    <a:cubicBezTo>
                      <a:pt x="1600" y="403"/>
                      <a:pt x="1592" y="402"/>
                      <a:pt x="1587" y="403"/>
                    </a:cubicBezTo>
                    <a:cubicBezTo>
                      <a:pt x="1587" y="402"/>
                      <a:pt x="1587" y="401"/>
                      <a:pt x="1587" y="400"/>
                    </a:cubicBezTo>
                    <a:cubicBezTo>
                      <a:pt x="1583" y="403"/>
                      <a:pt x="1581" y="401"/>
                      <a:pt x="1575" y="400"/>
                    </a:cubicBezTo>
                    <a:cubicBezTo>
                      <a:pt x="1575" y="403"/>
                      <a:pt x="1575" y="401"/>
                      <a:pt x="1574" y="403"/>
                    </a:cubicBezTo>
                    <a:cubicBezTo>
                      <a:pt x="1573" y="403"/>
                      <a:pt x="1573" y="400"/>
                      <a:pt x="1573" y="403"/>
                    </a:cubicBezTo>
                    <a:cubicBezTo>
                      <a:pt x="1572" y="403"/>
                      <a:pt x="1572" y="402"/>
                      <a:pt x="1572" y="402"/>
                    </a:cubicBezTo>
                    <a:cubicBezTo>
                      <a:pt x="1566" y="405"/>
                      <a:pt x="1557" y="400"/>
                      <a:pt x="1550" y="402"/>
                    </a:cubicBezTo>
                    <a:cubicBezTo>
                      <a:pt x="1550" y="404"/>
                      <a:pt x="1551" y="404"/>
                      <a:pt x="1551" y="406"/>
                    </a:cubicBezTo>
                    <a:cubicBezTo>
                      <a:pt x="1553" y="403"/>
                      <a:pt x="1553" y="404"/>
                      <a:pt x="1557" y="404"/>
                    </a:cubicBezTo>
                    <a:cubicBezTo>
                      <a:pt x="1557" y="406"/>
                      <a:pt x="1555" y="406"/>
                      <a:pt x="1554" y="406"/>
                    </a:cubicBezTo>
                    <a:cubicBezTo>
                      <a:pt x="1556" y="408"/>
                      <a:pt x="1554" y="407"/>
                      <a:pt x="1555" y="409"/>
                    </a:cubicBezTo>
                    <a:cubicBezTo>
                      <a:pt x="1551" y="412"/>
                      <a:pt x="1542" y="411"/>
                      <a:pt x="1539" y="412"/>
                    </a:cubicBezTo>
                    <a:cubicBezTo>
                      <a:pt x="1541" y="414"/>
                      <a:pt x="1547" y="412"/>
                      <a:pt x="1549" y="414"/>
                    </a:cubicBezTo>
                    <a:cubicBezTo>
                      <a:pt x="1548" y="414"/>
                      <a:pt x="1542" y="415"/>
                      <a:pt x="1537" y="415"/>
                    </a:cubicBezTo>
                    <a:cubicBezTo>
                      <a:pt x="1539" y="414"/>
                      <a:pt x="1537" y="414"/>
                      <a:pt x="1538" y="412"/>
                    </a:cubicBezTo>
                    <a:cubicBezTo>
                      <a:pt x="1535" y="413"/>
                      <a:pt x="1533" y="413"/>
                      <a:pt x="1529" y="413"/>
                    </a:cubicBezTo>
                    <a:cubicBezTo>
                      <a:pt x="1529" y="414"/>
                      <a:pt x="1533" y="416"/>
                      <a:pt x="1529" y="416"/>
                    </a:cubicBezTo>
                    <a:cubicBezTo>
                      <a:pt x="1535" y="417"/>
                      <a:pt x="1549" y="418"/>
                      <a:pt x="1556" y="419"/>
                    </a:cubicBezTo>
                    <a:cubicBezTo>
                      <a:pt x="1559" y="420"/>
                      <a:pt x="1556" y="421"/>
                      <a:pt x="1558" y="422"/>
                    </a:cubicBezTo>
                    <a:cubicBezTo>
                      <a:pt x="1559" y="423"/>
                      <a:pt x="1560" y="420"/>
                      <a:pt x="1560" y="423"/>
                    </a:cubicBezTo>
                    <a:cubicBezTo>
                      <a:pt x="1552" y="420"/>
                      <a:pt x="1551" y="419"/>
                      <a:pt x="1540" y="420"/>
                    </a:cubicBezTo>
                    <a:cubicBezTo>
                      <a:pt x="1541" y="421"/>
                      <a:pt x="1542" y="422"/>
                      <a:pt x="1544" y="422"/>
                    </a:cubicBezTo>
                    <a:cubicBezTo>
                      <a:pt x="1543" y="424"/>
                      <a:pt x="1540" y="421"/>
                      <a:pt x="1539" y="423"/>
                    </a:cubicBezTo>
                    <a:cubicBezTo>
                      <a:pt x="1538" y="423"/>
                      <a:pt x="1538" y="421"/>
                      <a:pt x="1538" y="420"/>
                    </a:cubicBezTo>
                    <a:cubicBezTo>
                      <a:pt x="1537" y="421"/>
                      <a:pt x="1536" y="422"/>
                      <a:pt x="1537" y="419"/>
                    </a:cubicBezTo>
                    <a:cubicBezTo>
                      <a:pt x="1536" y="420"/>
                      <a:pt x="1536" y="421"/>
                      <a:pt x="1536" y="422"/>
                    </a:cubicBezTo>
                    <a:cubicBezTo>
                      <a:pt x="1535" y="422"/>
                      <a:pt x="1535" y="421"/>
                      <a:pt x="1535" y="420"/>
                    </a:cubicBezTo>
                    <a:cubicBezTo>
                      <a:pt x="1534" y="422"/>
                      <a:pt x="1533" y="421"/>
                      <a:pt x="1530" y="421"/>
                    </a:cubicBezTo>
                    <a:cubicBezTo>
                      <a:pt x="1528" y="421"/>
                      <a:pt x="1532" y="423"/>
                      <a:pt x="1530" y="425"/>
                    </a:cubicBezTo>
                    <a:cubicBezTo>
                      <a:pt x="1529" y="423"/>
                      <a:pt x="1528" y="423"/>
                      <a:pt x="1525" y="423"/>
                    </a:cubicBezTo>
                    <a:cubicBezTo>
                      <a:pt x="1525" y="421"/>
                      <a:pt x="1527" y="422"/>
                      <a:pt x="1528" y="422"/>
                    </a:cubicBezTo>
                    <a:cubicBezTo>
                      <a:pt x="1528" y="421"/>
                      <a:pt x="1526" y="421"/>
                      <a:pt x="1525" y="421"/>
                    </a:cubicBezTo>
                    <a:cubicBezTo>
                      <a:pt x="1524" y="424"/>
                      <a:pt x="1522" y="425"/>
                      <a:pt x="1518" y="425"/>
                    </a:cubicBezTo>
                    <a:cubicBezTo>
                      <a:pt x="1522" y="421"/>
                      <a:pt x="1511" y="421"/>
                      <a:pt x="1514" y="425"/>
                    </a:cubicBezTo>
                    <a:cubicBezTo>
                      <a:pt x="1508" y="422"/>
                      <a:pt x="1499" y="426"/>
                      <a:pt x="1492" y="426"/>
                    </a:cubicBezTo>
                    <a:cubicBezTo>
                      <a:pt x="1493" y="426"/>
                      <a:pt x="1486" y="425"/>
                      <a:pt x="1484" y="425"/>
                    </a:cubicBezTo>
                    <a:cubicBezTo>
                      <a:pt x="1473" y="423"/>
                      <a:pt x="1451" y="429"/>
                      <a:pt x="1441" y="430"/>
                    </a:cubicBezTo>
                    <a:cubicBezTo>
                      <a:pt x="1441" y="432"/>
                      <a:pt x="1446" y="429"/>
                      <a:pt x="1445" y="432"/>
                    </a:cubicBezTo>
                    <a:cubicBezTo>
                      <a:pt x="1440" y="431"/>
                      <a:pt x="1437" y="434"/>
                      <a:pt x="1436" y="431"/>
                    </a:cubicBezTo>
                    <a:cubicBezTo>
                      <a:pt x="1435" y="433"/>
                      <a:pt x="1432" y="433"/>
                      <a:pt x="1429" y="435"/>
                    </a:cubicBezTo>
                    <a:cubicBezTo>
                      <a:pt x="1430" y="431"/>
                      <a:pt x="1424" y="435"/>
                      <a:pt x="1422" y="435"/>
                    </a:cubicBezTo>
                    <a:cubicBezTo>
                      <a:pt x="1424" y="432"/>
                      <a:pt x="1417" y="434"/>
                      <a:pt x="1421" y="432"/>
                    </a:cubicBezTo>
                    <a:cubicBezTo>
                      <a:pt x="1421" y="430"/>
                      <a:pt x="1417" y="430"/>
                      <a:pt x="1417" y="433"/>
                    </a:cubicBezTo>
                    <a:cubicBezTo>
                      <a:pt x="1418" y="433"/>
                      <a:pt x="1418" y="433"/>
                      <a:pt x="1421" y="434"/>
                    </a:cubicBezTo>
                    <a:cubicBezTo>
                      <a:pt x="1412" y="435"/>
                      <a:pt x="1403" y="437"/>
                      <a:pt x="1396" y="436"/>
                    </a:cubicBezTo>
                    <a:cubicBezTo>
                      <a:pt x="1396" y="435"/>
                      <a:pt x="1398" y="435"/>
                      <a:pt x="1398" y="434"/>
                    </a:cubicBezTo>
                    <a:cubicBezTo>
                      <a:pt x="1397" y="432"/>
                      <a:pt x="1393" y="433"/>
                      <a:pt x="1392" y="434"/>
                    </a:cubicBezTo>
                    <a:cubicBezTo>
                      <a:pt x="1392" y="435"/>
                      <a:pt x="1394" y="436"/>
                      <a:pt x="1396" y="436"/>
                    </a:cubicBezTo>
                    <a:cubicBezTo>
                      <a:pt x="1391" y="438"/>
                      <a:pt x="1389" y="437"/>
                      <a:pt x="1384" y="438"/>
                    </a:cubicBezTo>
                    <a:cubicBezTo>
                      <a:pt x="1384" y="437"/>
                      <a:pt x="1384" y="436"/>
                      <a:pt x="1384" y="435"/>
                    </a:cubicBezTo>
                    <a:cubicBezTo>
                      <a:pt x="1378" y="435"/>
                      <a:pt x="1374" y="437"/>
                      <a:pt x="1368" y="436"/>
                    </a:cubicBezTo>
                    <a:cubicBezTo>
                      <a:pt x="1368" y="437"/>
                      <a:pt x="1369" y="437"/>
                      <a:pt x="1369" y="438"/>
                    </a:cubicBezTo>
                    <a:cubicBezTo>
                      <a:pt x="1370" y="436"/>
                      <a:pt x="1372" y="438"/>
                      <a:pt x="1376" y="437"/>
                    </a:cubicBezTo>
                    <a:cubicBezTo>
                      <a:pt x="1377" y="440"/>
                      <a:pt x="1373" y="438"/>
                      <a:pt x="1374" y="441"/>
                    </a:cubicBezTo>
                    <a:cubicBezTo>
                      <a:pt x="1362" y="439"/>
                      <a:pt x="1348" y="446"/>
                      <a:pt x="1342" y="444"/>
                    </a:cubicBezTo>
                    <a:cubicBezTo>
                      <a:pt x="1340" y="445"/>
                      <a:pt x="1341" y="445"/>
                      <a:pt x="1341" y="448"/>
                    </a:cubicBezTo>
                    <a:cubicBezTo>
                      <a:pt x="1343" y="448"/>
                      <a:pt x="1345" y="448"/>
                      <a:pt x="1346" y="448"/>
                    </a:cubicBezTo>
                    <a:cubicBezTo>
                      <a:pt x="1343" y="446"/>
                      <a:pt x="1348" y="445"/>
                      <a:pt x="1350" y="446"/>
                    </a:cubicBezTo>
                    <a:cubicBezTo>
                      <a:pt x="1351" y="447"/>
                      <a:pt x="1350" y="447"/>
                      <a:pt x="1350" y="448"/>
                    </a:cubicBezTo>
                    <a:cubicBezTo>
                      <a:pt x="1353" y="449"/>
                      <a:pt x="1355" y="445"/>
                      <a:pt x="1357" y="447"/>
                    </a:cubicBezTo>
                    <a:cubicBezTo>
                      <a:pt x="1357" y="446"/>
                      <a:pt x="1355" y="446"/>
                      <a:pt x="1353" y="446"/>
                    </a:cubicBezTo>
                    <a:cubicBezTo>
                      <a:pt x="1354" y="444"/>
                      <a:pt x="1356" y="445"/>
                      <a:pt x="1357" y="444"/>
                    </a:cubicBezTo>
                    <a:cubicBezTo>
                      <a:pt x="1357" y="445"/>
                      <a:pt x="1357" y="446"/>
                      <a:pt x="1357" y="447"/>
                    </a:cubicBezTo>
                    <a:cubicBezTo>
                      <a:pt x="1359" y="447"/>
                      <a:pt x="1360" y="446"/>
                      <a:pt x="1362" y="446"/>
                    </a:cubicBezTo>
                    <a:cubicBezTo>
                      <a:pt x="1362" y="445"/>
                      <a:pt x="1362" y="445"/>
                      <a:pt x="1362" y="444"/>
                    </a:cubicBezTo>
                    <a:cubicBezTo>
                      <a:pt x="1367" y="445"/>
                      <a:pt x="1370" y="442"/>
                      <a:pt x="1376" y="441"/>
                    </a:cubicBezTo>
                    <a:cubicBezTo>
                      <a:pt x="1376" y="442"/>
                      <a:pt x="1375" y="443"/>
                      <a:pt x="1375" y="444"/>
                    </a:cubicBezTo>
                    <a:cubicBezTo>
                      <a:pt x="1377" y="443"/>
                      <a:pt x="1379" y="444"/>
                      <a:pt x="1379" y="441"/>
                    </a:cubicBezTo>
                    <a:cubicBezTo>
                      <a:pt x="1381" y="443"/>
                      <a:pt x="1388" y="444"/>
                      <a:pt x="1388" y="441"/>
                    </a:cubicBezTo>
                    <a:cubicBezTo>
                      <a:pt x="1392" y="440"/>
                      <a:pt x="1399" y="443"/>
                      <a:pt x="1401" y="439"/>
                    </a:cubicBezTo>
                    <a:cubicBezTo>
                      <a:pt x="1406" y="444"/>
                      <a:pt x="1415" y="437"/>
                      <a:pt x="1421" y="441"/>
                    </a:cubicBezTo>
                    <a:cubicBezTo>
                      <a:pt x="1422" y="438"/>
                      <a:pt x="1423" y="439"/>
                      <a:pt x="1427" y="440"/>
                    </a:cubicBezTo>
                    <a:cubicBezTo>
                      <a:pt x="1425" y="437"/>
                      <a:pt x="1431" y="437"/>
                      <a:pt x="1434" y="436"/>
                    </a:cubicBezTo>
                    <a:cubicBezTo>
                      <a:pt x="1433" y="439"/>
                      <a:pt x="1446" y="437"/>
                      <a:pt x="1446" y="437"/>
                    </a:cubicBezTo>
                    <a:cubicBezTo>
                      <a:pt x="1457" y="435"/>
                      <a:pt x="1467" y="436"/>
                      <a:pt x="1483" y="435"/>
                    </a:cubicBezTo>
                    <a:cubicBezTo>
                      <a:pt x="1483" y="434"/>
                      <a:pt x="1482" y="434"/>
                      <a:pt x="1482" y="434"/>
                    </a:cubicBezTo>
                    <a:cubicBezTo>
                      <a:pt x="1493" y="429"/>
                      <a:pt x="1510" y="438"/>
                      <a:pt x="1518" y="427"/>
                    </a:cubicBezTo>
                    <a:cubicBezTo>
                      <a:pt x="1525" y="427"/>
                      <a:pt x="1525" y="427"/>
                      <a:pt x="1531" y="429"/>
                    </a:cubicBezTo>
                    <a:cubicBezTo>
                      <a:pt x="1531" y="426"/>
                      <a:pt x="1536" y="426"/>
                      <a:pt x="1539" y="429"/>
                    </a:cubicBezTo>
                    <a:cubicBezTo>
                      <a:pt x="1550" y="426"/>
                      <a:pt x="1565" y="428"/>
                      <a:pt x="1577" y="427"/>
                    </a:cubicBezTo>
                    <a:cubicBezTo>
                      <a:pt x="1579" y="428"/>
                      <a:pt x="1571" y="429"/>
                      <a:pt x="1570" y="428"/>
                    </a:cubicBezTo>
                    <a:cubicBezTo>
                      <a:pt x="1568" y="428"/>
                      <a:pt x="1571" y="429"/>
                      <a:pt x="1570" y="431"/>
                    </a:cubicBezTo>
                    <a:cubicBezTo>
                      <a:pt x="1569" y="431"/>
                      <a:pt x="1568" y="430"/>
                      <a:pt x="1568" y="428"/>
                    </a:cubicBezTo>
                    <a:cubicBezTo>
                      <a:pt x="1558" y="429"/>
                      <a:pt x="1549" y="431"/>
                      <a:pt x="1537" y="430"/>
                    </a:cubicBezTo>
                    <a:cubicBezTo>
                      <a:pt x="1537" y="431"/>
                      <a:pt x="1537" y="432"/>
                      <a:pt x="1537" y="434"/>
                    </a:cubicBezTo>
                    <a:cubicBezTo>
                      <a:pt x="1534" y="433"/>
                      <a:pt x="1534" y="434"/>
                      <a:pt x="1530" y="434"/>
                    </a:cubicBezTo>
                    <a:cubicBezTo>
                      <a:pt x="1531" y="433"/>
                      <a:pt x="1531" y="433"/>
                      <a:pt x="1532" y="433"/>
                    </a:cubicBezTo>
                    <a:cubicBezTo>
                      <a:pt x="1531" y="430"/>
                      <a:pt x="1527" y="433"/>
                      <a:pt x="1523" y="433"/>
                    </a:cubicBezTo>
                    <a:cubicBezTo>
                      <a:pt x="1525" y="435"/>
                      <a:pt x="1526" y="433"/>
                      <a:pt x="1528" y="434"/>
                    </a:cubicBezTo>
                    <a:cubicBezTo>
                      <a:pt x="1527" y="435"/>
                      <a:pt x="1524" y="436"/>
                      <a:pt x="1521" y="435"/>
                    </a:cubicBezTo>
                    <a:cubicBezTo>
                      <a:pt x="1521" y="435"/>
                      <a:pt x="1522" y="434"/>
                      <a:pt x="1522" y="433"/>
                    </a:cubicBezTo>
                    <a:cubicBezTo>
                      <a:pt x="1515" y="434"/>
                      <a:pt x="1509" y="433"/>
                      <a:pt x="1503" y="437"/>
                    </a:cubicBezTo>
                    <a:cubicBezTo>
                      <a:pt x="1509" y="438"/>
                      <a:pt x="1515" y="438"/>
                      <a:pt x="1520" y="435"/>
                    </a:cubicBezTo>
                    <a:cubicBezTo>
                      <a:pt x="1523" y="440"/>
                      <a:pt x="1540" y="432"/>
                      <a:pt x="1546" y="437"/>
                    </a:cubicBezTo>
                    <a:cubicBezTo>
                      <a:pt x="1546" y="436"/>
                      <a:pt x="1546" y="435"/>
                      <a:pt x="1548" y="435"/>
                    </a:cubicBezTo>
                    <a:cubicBezTo>
                      <a:pt x="1548" y="437"/>
                      <a:pt x="1546" y="438"/>
                      <a:pt x="1544" y="438"/>
                    </a:cubicBezTo>
                    <a:cubicBezTo>
                      <a:pt x="1543" y="440"/>
                      <a:pt x="1546" y="439"/>
                      <a:pt x="1547" y="439"/>
                    </a:cubicBezTo>
                    <a:cubicBezTo>
                      <a:pt x="1548" y="438"/>
                      <a:pt x="1549" y="438"/>
                      <a:pt x="1549" y="437"/>
                    </a:cubicBezTo>
                    <a:cubicBezTo>
                      <a:pt x="1554" y="438"/>
                      <a:pt x="1552" y="438"/>
                      <a:pt x="1556" y="439"/>
                    </a:cubicBezTo>
                    <a:cubicBezTo>
                      <a:pt x="1551" y="437"/>
                      <a:pt x="1563" y="437"/>
                      <a:pt x="1563" y="440"/>
                    </a:cubicBezTo>
                    <a:cubicBezTo>
                      <a:pt x="1564" y="440"/>
                      <a:pt x="1564" y="439"/>
                      <a:pt x="1564" y="438"/>
                    </a:cubicBezTo>
                    <a:cubicBezTo>
                      <a:pt x="1574" y="439"/>
                      <a:pt x="1585" y="436"/>
                      <a:pt x="1592" y="438"/>
                    </a:cubicBezTo>
                    <a:cubicBezTo>
                      <a:pt x="1590" y="438"/>
                      <a:pt x="1588" y="438"/>
                      <a:pt x="1586" y="438"/>
                    </a:cubicBezTo>
                    <a:cubicBezTo>
                      <a:pt x="1587" y="444"/>
                      <a:pt x="1596" y="441"/>
                      <a:pt x="1599" y="439"/>
                    </a:cubicBezTo>
                    <a:cubicBezTo>
                      <a:pt x="1606" y="443"/>
                      <a:pt x="1618" y="438"/>
                      <a:pt x="1624" y="440"/>
                    </a:cubicBezTo>
                    <a:cubicBezTo>
                      <a:pt x="1624" y="440"/>
                      <a:pt x="1625" y="443"/>
                      <a:pt x="1625" y="439"/>
                    </a:cubicBezTo>
                    <a:cubicBezTo>
                      <a:pt x="1626" y="439"/>
                      <a:pt x="1625" y="440"/>
                      <a:pt x="1625" y="441"/>
                    </a:cubicBezTo>
                    <a:cubicBezTo>
                      <a:pt x="1636" y="438"/>
                      <a:pt x="1654" y="439"/>
                      <a:pt x="1671" y="440"/>
                    </a:cubicBezTo>
                    <a:cubicBezTo>
                      <a:pt x="1671" y="442"/>
                      <a:pt x="1670" y="443"/>
                      <a:pt x="1670" y="444"/>
                    </a:cubicBezTo>
                    <a:cubicBezTo>
                      <a:pt x="1678" y="444"/>
                      <a:pt x="1698" y="442"/>
                      <a:pt x="1712" y="444"/>
                    </a:cubicBezTo>
                    <a:cubicBezTo>
                      <a:pt x="1741" y="447"/>
                      <a:pt x="1796" y="443"/>
                      <a:pt x="1837" y="446"/>
                    </a:cubicBezTo>
                    <a:cubicBezTo>
                      <a:pt x="1832" y="449"/>
                      <a:pt x="1826" y="446"/>
                      <a:pt x="1821" y="449"/>
                    </a:cubicBezTo>
                    <a:cubicBezTo>
                      <a:pt x="1821" y="447"/>
                      <a:pt x="1819" y="446"/>
                      <a:pt x="1817" y="449"/>
                    </a:cubicBezTo>
                    <a:cubicBezTo>
                      <a:pt x="1816" y="448"/>
                      <a:pt x="1818" y="448"/>
                      <a:pt x="1817" y="446"/>
                    </a:cubicBezTo>
                    <a:cubicBezTo>
                      <a:pt x="1813" y="449"/>
                      <a:pt x="1814" y="448"/>
                      <a:pt x="1810" y="447"/>
                    </a:cubicBezTo>
                    <a:cubicBezTo>
                      <a:pt x="1810" y="449"/>
                      <a:pt x="1809" y="449"/>
                      <a:pt x="1805" y="449"/>
                    </a:cubicBezTo>
                    <a:cubicBezTo>
                      <a:pt x="1806" y="448"/>
                      <a:pt x="1806" y="447"/>
                      <a:pt x="1806" y="446"/>
                    </a:cubicBezTo>
                    <a:cubicBezTo>
                      <a:pt x="1805" y="447"/>
                      <a:pt x="1805" y="448"/>
                      <a:pt x="1805" y="449"/>
                    </a:cubicBezTo>
                    <a:cubicBezTo>
                      <a:pt x="1803" y="450"/>
                      <a:pt x="1802" y="446"/>
                      <a:pt x="1801" y="449"/>
                    </a:cubicBezTo>
                    <a:cubicBezTo>
                      <a:pt x="1801" y="445"/>
                      <a:pt x="1800" y="449"/>
                      <a:pt x="1798" y="446"/>
                    </a:cubicBezTo>
                    <a:cubicBezTo>
                      <a:pt x="1797" y="446"/>
                      <a:pt x="1797" y="448"/>
                      <a:pt x="1796" y="449"/>
                    </a:cubicBezTo>
                    <a:cubicBezTo>
                      <a:pt x="1794" y="446"/>
                      <a:pt x="1795" y="450"/>
                      <a:pt x="1793" y="449"/>
                    </a:cubicBezTo>
                    <a:cubicBezTo>
                      <a:pt x="1793" y="449"/>
                      <a:pt x="1793" y="448"/>
                      <a:pt x="1794" y="448"/>
                    </a:cubicBezTo>
                    <a:cubicBezTo>
                      <a:pt x="1793" y="449"/>
                      <a:pt x="1788" y="446"/>
                      <a:pt x="1788" y="449"/>
                    </a:cubicBezTo>
                    <a:cubicBezTo>
                      <a:pt x="1787" y="449"/>
                      <a:pt x="1787" y="448"/>
                      <a:pt x="1786" y="446"/>
                    </a:cubicBezTo>
                    <a:cubicBezTo>
                      <a:pt x="1784" y="447"/>
                      <a:pt x="1782" y="450"/>
                      <a:pt x="1782" y="446"/>
                    </a:cubicBezTo>
                    <a:cubicBezTo>
                      <a:pt x="1781" y="446"/>
                      <a:pt x="1781" y="447"/>
                      <a:pt x="1781" y="448"/>
                    </a:cubicBezTo>
                    <a:cubicBezTo>
                      <a:pt x="1780" y="448"/>
                      <a:pt x="1779" y="446"/>
                      <a:pt x="1778" y="446"/>
                    </a:cubicBezTo>
                    <a:cubicBezTo>
                      <a:pt x="1777" y="446"/>
                      <a:pt x="1778" y="447"/>
                      <a:pt x="1778" y="448"/>
                    </a:cubicBezTo>
                    <a:cubicBezTo>
                      <a:pt x="1773" y="445"/>
                      <a:pt x="1768" y="450"/>
                      <a:pt x="1764" y="446"/>
                    </a:cubicBezTo>
                    <a:cubicBezTo>
                      <a:pt x="1763" y="447"/>
                      <a:pt x="1765" y="447"/>
                      <a:pt x="1764" y="449"/>
                    </a:cubicBezTo>
                    <a:cubicBezTo>
                      <a:pt x="1764" y="448"/>
                      <a:pt x="1762" y="447"/>
                      <a:pt x="1762" y="449"/>
                    </a:cubicBezTo>
                    <a:cubicBezTo>
                      <a:pt x="1761" y="448"/>
                      <a:pt x="1762" y="447"/>
                      <a:pt x="1762" y="446"/>
                    </a:cubicBezTo>
                    <a:cubicBezTo>
                      <a:pt x="1760" y="450"/>
                      <a:pt x="1756" y="446"/>
                      <a:pt x="1756" y="449"/>
                    </a:cubicBezTo>
                    <a:cubicBezTo>
                      <a:pt x="1755" y="449"/>
                      <a:pt x="1755" y="448"/>
                      <a:pt x="1755" y="447"/>
                    </a:cubicBezTo>
                    <a:cubicBezTo>
                      <a:pt x="1753" y="449"/>
                      <a:pt x="1752" y="447"/>
                      <a:pt x="1752" y="449"/>
                    </a:cubicBezTo>
                    <a:cubicBezTo>
                      <a:pt x="1749" y="446"/>
                      <a:pt x="1750" y="450"/>
                      <a:pt x="1747" y="447"/>
                    </a:cubicBezTo>
                    <a:cubicBezTo>
                      <a:pt x="1747" y="449"/>
                      <a:pt x="1743" y="449"/>
                      <a:pt x="1743" y="446"/>
                    </a:cubicBezTo>
                    <a:cubicBezTo>
                      <a:pt x="1742" y="447"/>
                      <a:pt x="1743" y="447"/>
                      <a:pt x="1743" y="449"/>
                    </a:cubicBezTo>
                    <a:cubicBezTo>
                      <a:pt x="1741" y="446"/>
                      <a:pt x="1739" y="450"/>
                      <a:pt x="1735" y="447"/>
                    </a:cubicBezTo>
                    <a:cubicBezTo>
                      <a:pt x="1736" y="450"/>
                      <a:pt x="1729" y="447"/>
                      <a:pt x="1728" y="449"/>
                    </a:cubicBezTo>
                    <a:cubicBezTo>
                      <a:pt x="1727" y="448"/>
                      <a:pt x="1728" y="447"/>
                      <a:pt x="1728" y="446"/>
                    </a:cubicBezTo>
                    <a:cubicBezTo>
                      <a:pt x="1727" y="448"/>
                      <a:pt x="1724" y="449"/>
                      <a:pt x="1722" y="447"/>
                    </a:cubicBezTo>
                    <a:cubicBezTo>
                      <a:pt x="1721" y="447"/>
                      <a:pt x="1721" y="448"/>
                      <a:pt x="1721" y="448"/>
                    </a:cubicBezTo>
                    <a:cubicBezTo>
                      <a:pt x="1726" y="454"/>
                      <a:pt x="1740" y="448"/>
                      <a:pt x="1745" y="452"/>
                    </a:cubicBezTo>
                    <a:cubicBezTo>
                      <a:pt x="1748" y="450"/>
                      <a:pt x="1751" y="451"/>
                      <a:pt x="1754" y="452"/>
                    </a:cubicBezTo>
                    <a:cubicBezTo>
                      <a:pt x="1756" y="453"/>
                      <a:pt x="1749" y="451"/>
                      <a:pt x="1751" y="454"/>
                    </a:cubicBezTo>
                    <a:cubicBezTo>
                      <a:pt x="1746" y="451"/>
                      <a:pt x="1744" y="454"/>
                      <a:pt x="1740" y="452"/>
                    </a:cubicBezTo>
                    <a:cubicBezTo>
                      <a:pt x="1727" y="456"/>
                      <a:pt x="1713" y="450"/>
                      <a:pt x="1700" y="455"/>
                    </a:cubicBezTo>
                    <a:cubicBezTo>
                      <a:pt x="1701" y="454"/>
                      <a:pt x="1702" y="453"/>
                      <a:pt x="1700" y="452"/>
                    </a:cubicBezTo>
                    <a:cubicBezTo>
                      <a:pt x="1699" y="452"/>
                      <a:pt x="1701" y="456"/>
                      <a:pt x="1698" y="454"/>
                    </a:cubicBezTo>
                    <a:cubicBezTo>
                      <a:pt x="1689" y="450"/>
                      <a:pt x="1671" y="458"/>
                      <a:pt x="1655" y="452"/>
                    </a:cubicBezTo>
                    <a:cubicBezTo>
                      <a:pt x="1653" y="454"/>
                      <a:pt x="1648" y="454"/>
                      <a:pt x="1645" y="455"/>
                    </a:cubicBezTo>
                    <a:cubicBezTo>
                      <a:pt x="1644" y="452"/>
                      <a:pt x="1641" y="453"/>
                      <a:pt x="1639" y="452"/>
                    </a:cubicBezTo>
                    <a:cubicBezTo>
                      <a:pt x="1638" y="450"/>
                      <a:pt x="1641" y="451"/>
                      <a:pt x="1640" y="448"/>
                    </a:cubicBezTo>
                    <a:cubicBezTo>
                      <a:pt x="1641" y="448"/>
                      <a:pt x="1642" y="449"/>
                      <a:pt x="1644" y="449"/>
                    </a:cubicBezTo>
                    <a:cubicBezTo>
                      <a:pt x="1643" y="445"/>
                      <a:pt x="1638" y="448"/>
                      <a:pt x="1635" y="448"/>
                    </a:cubicBezTo>
                    <a:cubicBezTo>
                      <a:pt x="1634" y="452"/>
                      <a:pt x="1639" y="450"/>
                      <a:pt x="1638" y="453"/>
                    </a:cubicBezTo>
                    <a:cubicBezTo>
                      <a:pt x="1637" y="453"/>
                      <a:pt x="1633" y="453"/>
                      <a:pt x="1635" y="454"/>
                    </a:cubicBezTo>
                    <a:cubicBezTo>
                      <a:pt x="1625" y="454"/>
                      <a:pt x="1609" y="458"/>
                      <a:pt x="1601" y="454"/>
                    </a:cubicBezTo>
                    <a:cubicBezTo>
                      <a:pt x="1600" y="455"/>
                      <a:pt x="1599" y="455"/>
                      <a:pt x="1599" y="454"/>
                    </a:cubicBezTo>
                    <a:cubicBezTo>
                      <a:pt x="1596" y="454"/>
                      <a:pt x="1587" y="456"/>
                      <a:pt x="1582" y="457"/>
                    </a:cubicBezTo>
                    <a:cubicBezTo>
                      <a:pt x="1578" y="457"/>
                      <a:pt x="1573" y="458"/>
                      <a:pt x="1575" y="455"/>
                    </a:cubicBezTo>
                    <a:cubicBezTo>
                      <a:pt x="1572" y="457"/>
                      <a:pt x="1567" y="457"/>
                      <a:pt x="1564" y="454"/>
                    </a:cubicBezTo>
                    <a:cubicBezTo>
                      <a:pt x="1561" y="456"/>
                      <a:pt x="1558" y="457"/>
                      <a:pt x="1554" y="458"/>
                    </a:cubicBezTo>
                    <a:cubicBezTo>
                      <a:pt x="1556" y="460"/>
                      <a:pt x="1558" y="457"/>
                      <a:pt x="1560" y="460"/>
                    </a:cubicBezTo>
                    <a:cubicBezTo>
                      <a:pt x="1558" y="461"/>
                      <a:pt x="1556" y="459"/>
                      <a:pt x="1553" y="460"/>
                    </a:cubicBezTo>
                    <a:cubicBezTo>
                      <a:pt x="1553" y="460"/>
                      <a:pt x="1554" y="459"/>
                      <a:pt x="1554" y="458"/>
                    </a:cubicBezTo>
                    <a:cubicBezTo>
                      <a:pt x="1550" y="458"/>
                      <a:pt x="1550" y="461"/>
                      <a:pt x="1549" y="462"/>
                    </a:cubicBezTo>
                    <a:cubicBezTo>
                      <a:pt x="1547" y="460"/>
                      <a:pt x="1547" y="462"/>
                      <a:pt x="1545" y="462"/>
                    </a:cubicBezTo>
                    <a:cubicBezTo>
                      <a:pt x="1545" y="460"/>
                      <a:pt x="1542" y="458"/>
                      <a:pt x="1542" y="457"/>
                    </a:cubicBezTo>
                    <a:cubicBezTo>
                      <a:pt x="1543" y="454"/>
                      <a:pt x="1545" y="457"/>
                      <a:pt x="1547" y="455"/>
                    </a:cubicBezTo>
                    <a:cubicBezTo>
                      <a:pt x="1546" y="457"/>
                      <a:pt x="1544" y="457"/>
                      <a:pt x="1545" y="460"/>
                    </a:cubicBezTo>
                    <a:cubicBezTo>
                      <a:pt x="1549" y="459"/>
                      <a:pt x="1548" y="455"/>
                      <a:pt x="1548" y="452"/>
                    </a:cubicBezTo>
                    <a:cubicBezTo>
                      <a:pt x="1545" y="454"/>
                      <a:pt x="1541" y="453"/>
                      <a:pt x="1537" y="455"/>
                    </a:cubicBezTo>
                    <a:cubicBezTo>
                      <a:pt x="1538" y="456"/>
                      <a:pt x="1538" y="457"/>
                      <a:pt x="1537" y="458"/>
                    </a:cubicBezTo>
                    <a:cubicBezTo>
                      <a:pt x="1535" y="458"/>
                      <a:pt x="1535" y="456"/>
                      <a:pt x="1533" y="457"/>
                    </a:cubicBezTo>
                    <a:cubicBezTo>
                      <a:pt x="1532" y="457"/>
                      <a:pt x="1533" y="458"/>
                      <a:pt x="1532" y="458"/>
                    </a:cubicBezTo>
                    <a:cubicBezTo>
                      <a:pt x="1532" y="458"/>
                      <a:pt x="1532" y="457"/>
                      <a:pt x="1532" y="457"/>
                    </a:cubicBezTo>
                    <a:cubicBezTo>
                      <a:pt x="1529" y="459"/>
                      <a:pt x="1534" y="459"/>
                      <a:pt x="1534" y="460"/>
                    </a:cubicBezTo>
                    <a:cubicBezTo>
                      <a:pt x="1540" y="460"/>
                      <a:pt x="1530" y="460"/>
                      <a:pt x="1527" y="460"/>
                    </a:cubicBezTo>
                    <a:cubicBezTo>
                      <a:pt x="1527" y="458"/>
                      <a:pt x="1525" y="457"/>
                      <a:pt x="1522" y="457"/>
                    </a:cubicBezTo>
                    <a:cubicBezTo>
                      <a:pt x="1521" y="459"/>
                      <a:pt x="1520" y="460"/>
                      <a:pt x="1518" y="461"/>
                    </a:cubicBezTo>
                    <a:cubicBezTo>
                      <a:pt x="1518" y="463"/>
                      <a:pt x="1522" y="461"/>
                      <a:pt x="1520" y="461"/>
                    </a:cubicBezTo>
                    <a:cubicBezTo>
                      <a:pt x="1521" y="459"/>
                      <a:pt x="1523" y="463"/>
                      <a:pt x="1522" y="465"/>
                    </a:cubicBezTo>
                    <a:cubicBezTo>
                      <a:pt x="1523" y="464"/>
                      <a:pt x="1524" y="464"/>
                      <a:pt x="1525" y="464"/>
                    </a:cubicBezTo>
                    <a:cubicBezTo>
                      <a:pt x="1526" y="465"/>
                      <a:pt x="1523" y="467"/>
                      <a:pt x="1527" y="467"/>
                    </a:cubicBezTo>
                    <a:cubicBezTo>
                      <a:pt x="1527" y="468"/>
                      <a:pt x="1524" y="468"/>
                      <a:pt x="1524" y="469"/>
                    </a:cubicBezTo>
                    <a:cubicBezTo>
                      <a:pt x="1522" y="466"/>
                      <a:pt x="1521" y="468"/>
                      <a:pt x="1518" y="467"/>
                    </a:cubicBezTo>
                    <a:cubicBezTo>
                      <a:pt x="1518" y="466"/>
                      <a:pt x="1518" y="465"/>
                      <a:pt x="1520" y="465"/>
                    </a:cubicBezTo>
                    <a:cubicBezTo>
                      <a:pt x="1519" y="461"/>
                      <a:pt x="1515" y="463"/>
                      <a:pt x="1511" y="463"/>
                    </a:cubicBezTo>
                    <a:cubicBezTo>
                      <a:pt x="1510" y="461"/>
                      <a:pt x="1513" y="462"/>
                      <a:pt x="1514" y="462"/>
                    </a:cubicBezTo>
                    <a:cubicBezTo>
                      <a:pt x="1512" y="459"/>
                      <a:pt x="1512" y="458"/>
                      <a:pt x="1514" y="456"/>
                    </a:cubicBezTo>
                    <a:cubicBezTo>
                      <a:pt x="1511" y="456"/>
                      <a:pt x="1511" y="458"/>
                      <a:pt x="1508" y="458"/>
                    </a:cubicBezTo>
                    <a:cubicBezTo>
                      <a:pt x="1509" y="460"/>
                      <a:pt x="1507" y="461"/>
                      <a:pt x="1510" y="462"/>
                    </a:cubicBezTo>
                    <a:cubicBezTo>
                      <a:pt x="1507" y="463"/>
                      <a:pt x="1503" y="464"/>
                      <a:pt x="1500" y="462"/>
                    </a:cubicBezTo>
                    <a:cubicBezTo>
                      <a:pt x="1501" y="461"/>
                      <a:pt x="1502" y="461"/>
                      <a:pt x="1503" y="460"/>
                    </a:cubicBezTo>
                    <a:cubicBezTo>
                      <a:pt x="1503" y="459"/>
                      <a:pt x="1499" y="461"/>
                      <a:pt x="1497" y="461"/>
                    </a:cubicBezTo>
                    <a:cubicBezTo>
                      <a:pt x="1497" y="462"/>
                      <a:pt x="1498" y="462"/>
                      <a:pt x="1498" y="462"/>
                    </a:cubicBezTo>
                    <a:cubicBezTo>
                      <a:pt x="1497" y="465"/>
                      <a:pt x="1497" y="460"/>
                      <a:pt x="1494" y="462"/>
                    </a:cubicBezTo>
                    <a:cubicBezTo>
                      <a:pt x="1493" y="461"/>
                      <a:pt x="1495" y="461"/>
                      <a:pt x="1495" y="460"/>
                    </a:cubicBezTo>
                    <a:cubicBezTo>
                      <a:pt x="1494" y="460"/>
                      <a:pt x="1493" y="460"/>
                      <a:pt x="1492" y="461"/>
                    </a:cubicBezTo>
                    <a:cubicBezTo>
                      <a:pt x="1493" y="465"/>
                      <a:pt x="1497" y="466"/>
                      <a:pt x="1503" y="465"/>
                    </a:cubicBezTo>
                    <a:cubicBezTo>
                      <a:pt x="1501" y="467"/>
                      <a:pt x="1501" y="467"/>
                      <a:pt x="1502" y="469"/>
                    </a:cubicBezTo>
                    <a:cubicBezTo>
                      <a:pt x="1500" y="469"/>
                      <a:pt x="1500" y="468"/>
                      <a:pt x="1500" y="466"/>
                    </a:cubicBezTo>
                    <a:cubicBezTo>
                      <a:pt x="1498" y="468"/>
                      <a:pt x="1497" y="466"/>
                      <a:pt x="1495" y="467"/>
                    </a:cubicBezTo>
                    <a:cubicBezTo>
                      <a:pt x="1497" y="464"/>
                      <a:pt x="1492" y="466"/>
                      <a:pt x="1492" y="464"/>
                    </a:cubicBezTo>
                    <a:cubicBezTo>
                      <a:pt x="1491" y="465"/>
                      <a:pt x="1489" y="465"/>
                      <a:pt x="1489" y="467"/>
                    </a:cubicBezTo>
                    <a:cubicBezTo>
                      <a:pt x="1491" y="469"/>
                      <a:pt x="1493" y="470"/>
                      <a:pt x="1492" y="473"/>
                    </a:cubicBezTo>
                    <a:cubicBezTo>
                      <a:pt x="1491" y="474"/>
                      <a:pt x="1491" y="470"/>
                      <a:pt x="1490" y="473"/>
                    </a:cubicBezTo>
                    <a:cubicBezTo>
                      <a:pt x="1488" y="472"/>
                      <a:pt x="1490" y="471"/>
                      <a:pt x="1489" y="470"/>
                    </a:cubicBezTo>
                    <a:cubicBezTo>
                      <a:pt x="1487" y="470"/>
                      <a:pt x="1486" y="470"/>
                      <a:pt x="1484" y="470"/>
                    </a:cubicBezTo>
                    <a:cubicBezTo>
                      <a:pt x="1488" y="466"/>
                      <a:pt x="1481" y="467"/>
                      <a:pt x="1482" y="463"/>
                    </a:cubicBezTo>
                    <a:cubicBezTo>
                      <a:pt x="1480" y="463"/>
                      <a:pt x="1478" y="463"/>
                      <a:pt x="1477" y="465"/>
                    </a:cubicBezTo>
                    <a:cubicBezTo>
                      <a:pt x="1477" y="465"/>
                      <a:pt x="1477" y="463"/>
                      <a:pt x="1477" y="462"/>
                    </a:cubicBezTo>
                    <a:cubicBezTo>
                      <a:pt x="1474" y="462"/>
                      <a:pt x="1473" y="465"/>
                      <a:pt x="1470" y="463"/>
                    </a:cubicBezTo>
                    <a:cubicBezTo>
                      <a:pt x="1470" y="465"/>
                      <a:pt x="1472" y="465"/>
                      <a:pt x="1472" y="466"/>
                    </a:cubicBezTo>
                    <a:cubicBezTo>
                      <a:pt x="1469" y="466"/>
                      <a:pt x="1460" y="470"/>
                      <a:pt x="1459" y="465"/>
                    </a:cubicBezTo>
                    <a:cubicBezTo>
                      <a:pt x="1462" y="464"/>
                      <a:pt x="1462" y="467"/>
                      <a:pt x="1465" y="466"/>
                    </a:cubicBezTo>
                    <a:cubicBezTo>
                      <a:pt x="1465" y="464"/>
                      <a:pt x="1463" y="464"/>
                      <a:pt x="1464" y="461"/>
                    </a:cubicBezTo>
                    <a:cubicBezTo>
                      <a:pt x="1464" y="460"/>
                      <a:pt x="1461" y="462"/>
                      <a:pt x="1460" y="460"/>
                    </a:cubicBezTo>
                    <a:cubicBezTo>
                      <a:pt x="1460" y="461"/>
                      <a:pt x="1460" y="462"/>
                      <a:pt x="1461" y="462"/>
                    </a:cubicBezTo>
                    <a:cubicBezTo>
                      <a:pt x="1460" y="464"/>
                      <a:pt x="1458" y="461"/>
                      <a:pt x="1457" y="461"/>
                    </a:cubicBezTo>
                    <a:cubicBezTo>
                      <a:pt x="1456" y="462"/>
                      <a:pt x="1455" y="461"/>
                      <a:pt x="1455" y="462"/>
                    </a:cubicBezTo>
                    <a:cubicBezTo>
                      <a:pt x="1455" y="463"/>
                      <a:pt x="1457" y="463"/>
                      <a:pt x="1458" y="463"/>
                    </a:cubicBezTo>
                    <a:cubicBezTo>
                      <a:pt x="1454" y="467"/>
                      <a:pt x="1455" y="468"/>
                      <a:pt x="1451" y="473"/>
                    </a:cubicBezTo>
                    <a:cubicBezTo>
                      <a:pt x="1451" y="471"/>
                      <a:pt x="1449" y="468"/>
                      <a:pt x="1443" y="470"/>
                    </a:cubicBezTo>
                    <a:cubicBezTo>
                      <a:pt x="1444" y="472"/>
                      <a:pt x="1445" y="472"/>
                      <a:pt x="1442" y="472"/>
                    </a:cubicBezTo>
                    <a:cubicBezTo>
                      <a:pt x="1444" y="475"/>
                      <a:pt x="1446" y="470"/>
                      <a:pt x="1449" y="472"/>
                    </a:cubicBezTo>
                    <a:cubicBezTo>
                      <a:pt x="1450" y="474"/>
                      <a:pt x="1448" y="474"/>
                      <a:pt x="1448" y="476"/>
                    </a:cubicBezTo>
                    <a:cubicBezTo>
                      <a:pt x="1446" y="472"/>
                      <a:pt x="1439" y="476"/>
                      <a:pt x="1435" y="477"/>
                    </a:cubicBezTo>
                    <a:cubicBezTo>
                      <a:pt x="1438" y="480"/>
                      <a:pt x="1434" y="481"/>
                      <a:pt x="1436" y="484"/>
                    </a:cubicBezTo>
                    <a:cubicBezTo>
                      <a:pt x="1433" y="484"/>
                      <a:pt x="1430" y="486"/>
                      <a:pt x="1429" y="483"/>
                    </a:cubicBezTo>
                    <a:cubicBezTo>
                      <a:pt x="1430" y="484"/>
                      <a:pt x="1432" y="483"/>
                      <a:pt x="1433" y="484"/>
                    </a:cubicBezTo>
                    <a:cubicBezTo>
                      <a:pt x="1432" y="483"/>
                      <a:pt x="1432" y="480"/>
                      <a:pt x="1433" y="479"/>
                    </a:cubicBezTo>
                    <a:cubicBezTo>
                      <a:pt x="1426" y="478"/>
                      <a:pt x="1422" y="469"/>
                      <a:pt x="1417" y="474"/>
                    </a:cubicBezTo>
                    <a:cubicBezTo>
                      <a:pt x="1417" y="475"/>
                      <a:pt x="1419" y="476"/>
                      <a:pt x="1420" y="476"/>
                    </a:cubicBezTo>
                    <a:cubicBezTo>
                      <a:pt x="1420" y="477"/>
                      <a:pt x="1419" y="478"/>
                      <a:pt x="1420" y="478"/>
                    </a:cubicBezTo>
                    <a:cubicBezTo>
                      <a:pt x="1419" y="478"/>
                      <a:pt x="1418" y="481"/>
                      <a:pt x="1415" y="481"/>
                    </a:cubicBezTo>
                    <a:cubicBezTo>
                      <a:pt x="1412" y="477"/>
                      <a:pt x="1413" y="475"/>
                      <a:pt x="1410" y="473"/>
                    </a:cubicBezTo>
                    <a:cubicBezTo>
                      <a:pt x="1408" y="473"/>
                      <a:pt x="1409" y="475"/>
                      <a:pt x="1408" y="476"/>
                    </a:cubicBezTo>
                    <a:cubicBezTo>
                      <a:pt x="1405" y="474"/>
                      <a:pt x="1403" y="472"/>
                      <a:pt x="1398" y="473"/>
                    </a:cubicBezTo>
                    <a:cubicBezTo>
                      <a:pt x="1398" y="475"/>
                      <a:pt x="1400" y="473"/>
                      <a:pt x="1403" y="473"/>
                    </a:cubicBezTo>
                    <a:cubicBezTo>
                      <a:pt x="1402" y="476"/>
                      <a:pt x="1388" y="477"/>
                      <a:pt x="1390" y="471"/>
                    </a:cubicBezTo>
                    <a:cubicBezTo>
                      <a:pt x="1393" y="469"/>
                      <a:pt x="1397" y="470"/>
                      <a:pt x="1399" y="470"/>
                    </a:cubicBezTo>
                    <a:cubicBezTo>
                      <a:pt x="1399" y="467"/>
                      <a:pt x="1394" y="470"/>
                      <a:pt x="1396" y="466"/>
                    </a:cubicBezTo>
                    <a:cubicBezTo>
                      <a:pt x="1394" y="471"/>
                      <a:pt x="1390" y="467"/>
                      <a:pt x="1388" y="471"/>
                    </a:cubicBezTo>
                    <a:cubicBezTo>
                      <a:pt x="1388" y="472"/>
                      <a:pt x="1388" y="472"/>
                      <a:pt x="1389" y="472"/>
                    </a:cubicBezTo>
                    <a:cubicBezTo>
                      <a:pt x="1389" y="476"/>
                      <a:pt x="1382" y="475"/>
                      <a:pt x="1384" y="472"/>
                    </a:cubicBezTo>
                    <a:cubicBezTo>
                      <a:pt x="1381" y="471"/>
                      <a:pt x="1381" y="477"/>
                      <a:pt x="1381" y="477"/>
                    </a:cubicBezTo>
                    <a:cubicBezTo>
                      <a:pt x="1380" y="479"/>
                      <a:pt x="1377" y="480"/>
                      <a:pt x="1375" y="481"/>
                    </a:cubicBezTo>
                    <a:cubicBezTo>
                      <a:pt x="1375" y="479"/>
                      <a:pt x="1376" y="478"/>
                      <a:pt x="1374" y="478"/>
                    </a:cubicBezTo>
                    <a:cubicBezTo>
                      <a:pt x="1372" y="478"/>
                      <a:pt x="1375" y="479"/>
                      <a:pt x="1373" y="480"/>
                    </a:cubicBezTo>
                    <a:cubicBezTo>
                      <a:pt x="1371" y="480"/>
                      <a:pt x="1371" y="479"/>
                      <a:pt x="1371" y="478"/>
                    </a:cubicBezTo>
                    <a:cubicBezTo>
                      <a:pt x="1369" y="478"/>
                      <a:pt x="1368" y="479"/>
                      <a:pt x="1367" y="481"/>
                    </a:cubicBezTo>
                    <a:cubicBezTo>
                      <a:pt x="1366" y="480"/>
                      <a:pt x="1364" y="480"/>
                      <a:pt x="1364" y="478"/>
                    </a:cubicBezTo>
                    <a:cubicBezTo>
                      <a:pt x="1361" y="477"/>
                      <a:pt x="1359" y="479"/>
                      <a:pt x="1357" y="478"/>
                    </a:cubicBezTo>
                    <a:cubicBezTo>
                      <a:pt x="1357" y="479"/>
                      <a:pt x="1360" y="479"/>
                      <a:pt x="1360" y="481"/>
                    </a:cubicBezTo>
                    <a:cubicBezTo>
                      <a:pt x="1358" y="481"/>
                      <a:pt x="1356" y="481"/>
                      <a:pt x="1356" y="483"/>
                    </a:cubicBezTo>
                    <a:cubicBezTo>
                      <a:pt x="1353" y="482"/>
                      <a:pt x="1356" y="481"/>
                      <a:pt x="1355" y="479"/>
                    </a:cubicBezTo>
                    <a:cubicBezTo>
                      <a:pt x="1353" y="482"/>
                      <a:pt x="1351" y="480"/>
                      <a:pt x="1349" y="479"/>
                    </a:cubicBezTo>
                    <a:cubicBezTo>
                      <a:pt x="1347" y="480"/>
                      <a:pt x="1351" y="482"/>
                      <a:pt x="1353" y="482"/>
                    </a:cubicBezTo>
                    <a:cubicBezTo>
                      <a:pt x="1353" y="484"/>
                      <a:pt x="1349" y="482"/>
                      <a:pt x="1349" y="484"/>
                    </a:cubicBezTo>
                    <a:cubicBezTo>
                      <a:pt x="1348" y="486"/>
                      <a:pt x="1352" y="484"/>
                      <a:pt x="1353" y="486"/>
                    </a:cubicBezTo>
                    <a:cubicBezTo>
                      <a:pt x="1349" y="487"/>
                      <a:pt x="1351" y="490"/>
                      <a:pt x="1345" y="490"/>
                    </a:cubicBezTo>
                    <a:cubicBezTo>
                      <a:pt x="1345" y="488"/>
                      <a:pt x="1342" y="487"/>
                      <a:pt x="1345" y="485"/>
                    </a:cubicBezTo>
                    <a:cubicBezTo>
                      <a:pt x="1345" y="484"/>
                      <a:pt x="1344" y="484"/>
                      <a:pt x="1343" y="483"/>
                    </a:cubicBezTo>
                    <a:cubicBezTo>
                      <a:pt x="1342" y="484"/>
                      <a:pt x="1340" y="483"/>
                      <a:pt x="1340" y="485"/>
                    </a:cubicBezTo>
                    <a:cubicBezTo>
                      <a:pt x="1339" y="484"/>
                      <a:pt x="1337" y="485"/>
                      <a:pt x="1338" y="483"/>
                    </a:cubicBezTo>
                    <a:cubicBezTo>
                      <a:pt x="1336" y="483"/>
                      <a:pt x="1336" y="484"/>
                      <a:pt x="1335" y="484"/>
                    </a:cubicBezTo>
                    <a:cubicBezTo>
                      <a:pt x="1335" y="484"/>
                      <a:pt x="1337" y="484"/>
                      <a:pt x="1336" y="486"/>
                    </a:cubicBezTo>
                    <a:cubicBezTo>
                      <a:pt x="1335" y="486"/>
                      <a:pt x="1334" y="486"/>
                      <a:pt x="1334" y="487"/>
                    </a:cubicBezTo>
                    <a:cubicBezTo>
                      <a:pt x="1333" y="486"/>
                      <a:pt x="1334" y="485"/>
                      <a:pt x="1333" y="484"/>
                    </a:cubicBezTo>
                    <a:cubicBezTo>
                      <a:pt x="1332" y="485"/>
                      <a:pt x="1333" y="487"/>
                      <a:pt x="1332" y="487"/>
                    </a:cubicBezTo>
                    <a:cubicBezTo>
                      <a:pt x="1331" y="487"/>
                      <a:pt x="1331" y="486"/>
                      <a:pt x="1331" y="484"/>
                    </a:cubicBezTo>
                    <a:cubicBezTo>
                      <a:pt x="1329" y="486"/>
                      <a:pt x="1330" y="486"/>
                      <a:pt x="1328" y="487"/>
                    </a:cubicBezTo>
                    <a:cubicBezTo>
                      <a:pt x="1326" y="488"/>
                      <a:pt x="1326" y="485"/>
                      <a:pt x="1324" y="485"/>
                    </a:cubicBezTo>
                    <a:cubicBezTo>
                      <a:pt x="1324" y="485"/>
                      <a:pt x="1324" y="486"/>
                      <a:pt x="1323" y="486"/>
                    </a:cubicBezTo>
                    <a:cubicBezTo>
                      <a:pt x="1324" y="487"/>
                      <a:pt x="1325" y="489"/>
                      <a:pt x="1326" y="490"/>
                    </a:cubicBezTo>
                    <a:cubicBezTo>
                      <a:pt x="1325" y="491"/>
                      <a:pt x="1323" y="488"/>
                      <a:pt x="1323" y="492"/>
                    </a:cubicBezTo>
                    <a:cubicBezTo>
                      <a:pt x="1321" y="492"/>
                      <a:pt x="1323" y="488"/>
                      <a:pt x="1321" y="489"/>
                    </a:cubicBezTo>
                    <a:cubicBezTo>
                      <a:pt x="1318" y="490"/>
                      <a:pt x="1323" y="489"/>
                      <a:pt x="1321" y="491"/>
                    </a:cubicBezTo>
                    <a:cubicBezTo>
                      <a:pt x="1321" y="491"/>
                      <a:pt x="1319" y="489"/>
                      <a:pt x="1319" y="492"/>
                    </a:cubicBezTo>
                    <a:cubicBezTo>
                      <a:pt x="1317" y="489"/>
                      <a:pt x="1316" y="493"/>
                      <a:pt x="1314" y="490"/>
                    </a:cubicBezTo>
                    <a:cubicBezTo>
                      <a:pt x="1313" y="491"/>
                      <a:pt x="1313" y="493"/>
                      <a:pt x="1312" y="495"/>
                    </a:cubicBezTo>
                    <a:cubicBezTo>
                      <a:pt x="1309" y="496"/>
                      <a:pt x="1312" y="491"/>
                      <a:pt x="1309" y="492"/>
                    </a:cubicBezTo>
                    <a:cubicBezTo>
                      <a:pt x="1310" y="490"/>
                      <a:pt x="1311" y="490"/>
                      <a:pt x="1312" y="491"/>
                    </a:cubicBezTo>
                    <a:cubicBezTo>
                      <a:pt x="1311" y="486"/>
                      <a:pt x="1306" y="488"/>
                      <a:pt x="1305" y="484"/>
                    </a:cubicBezTo>
                    <a:cubicBezTo>
                      <a:pt x="1304" y="487"/>
                      <a:pt x="1300" y="486"/>
                      <a:pt x="1299" y="488"/>
                    </a:cubicBezTo>
                    <a:cubicBezTo>
                      <a:pt x="1300" y="489"/>
                      <a:pt x="1302" y="489"/>
                      <a:pt x="1305" y="490"/>
                    </a:cubicBezTo>
                    <a:cubicBezTo>
                      <a:pt x="1305" y="488"/>
                      <a:pt x="1301" y="490"/>
                      <a:pt x="1302" y="487"/>
                    </a:cubicBezTo>
                    <a:cubicBezTo>
                      <a:pt x="1303" y="487"/>
                      <a:pt x="1304" y="487"/>
                      <a:pt x="1305" y="487"/>
                    </a:cubicBezTo>
                    <a:cubicBezTo>
                      <a:pt x="1303" y="492"/>
                      <a:pt x="1307" y="490"/>
                      <a:pt x="1308" y="493"/>
                    </a:cubicBezTo>
                    <a:cubicBezTo>
                      <a:pt x="1305" y="493"/>
                      <a:pt x="1303" y="493"/>
                      <a:pt x="1302" y="490"/>
                    </a:cubicBezTo>
                    <a:cubicBezTo>
                      <a:pt x="1300" y="491"/>
                      <a:pt x="1301" y="496"/>
                      <a:pt x="1301" y="495"/>
                    </a:cubicBezTo>
                    <a:cubicBezTo>
                      <a:pt x="1301" y="498"/>
                      <a:pt x="1298" y="494"/>
                      <a:pt x="1298" y="496"/>
                    </a:cubicBezTo>
                    <a:cubicBezTo>
                      <a:pt x="1297" y="496"/>
                      <a:pt x="1298" y="495"/>
                      <a:pt x="1298" y="495"/>
                    </a:cubicBezTo>
                    <a:cubicBezTo>
                      <a:pt x="1297" y="494"/>
                      <a:pt x="1295" y="495"/>
                      <a:pt x="1295" y="494"/>
                    </a:cubicBezTo>
                    <a:cubicBezTo>
                      <a:pt x="1293" y="496"/>
                      <a:pt x="1289" y="499"/>
                      <a:pt x="1289" y="501"/>
                    </a:cubicBezTo>
                    <a:cubicBezTo>
                      <a:pt x="1290" y="503"/>
                      <a:pt x="1291" y="501"/>
                      <a:pt x="1293" y="501"/>
                    </a:cubicBezTo>
                    <a:cubicBezTo>
                      <a:pt x="1292" y="502"/>
                      <a:pt x="1292" y="504"/>
                      <a:pt x="1290" y="503"/>
                    </a:cubicBezTo>
                    <a:cubicBezTo>
                      <a:pt x="1287" y="501"/>
                      <a:pt x="1290" y="499"/>
                      <a:pt x="1288" y="495"/>
                    </a:cubicBezTo>
                    <a:cubicBezTo>
                      <a:pt x="1285" y="495"/>
                      <a:pt x="1285" y="497"/>
                      <a:pt x="1281" y="497"/>
                    </a:cubicBezTo>
                    <a:cubicBezTo>
                      <a:pt x="1281" y="495"/>
                      <a:pt x="1281" y="494"/>
                      <a:pt x="1280" y="494"/>
                    </a:cubicBezTo>
                    <a:cubicBezTo>
                      <a:pt x="1279" y="494"/>
                      <a:pt x="1279" y="495"/>
                      <a:pt x="1278" y="495"/>
                    </a:cubicBezTo>
                    <a:cubicBezTo>
                      <a:pt x="1279" y="495"/>
                      <a:pt x="1279" y="497"/>
                      <a:pt x="1281" y="497"/>
                    </a:cubicBezTo>
                    <a:cubicBezTo>
                      <a:pt x="1280" y="500"/>
                      <a:pt x="1277" y="498"/>
                      <a:pt x="1277" y="495"/>
                    </a:cubicBezTo>
                    <a:cubicBezTo>
                      <a:pt x="1276" y="498"/>
                      <a:pt x="1272" y="496"/>
                      <a:pt x="1273" y="500"/>
                    </a:cubicBezTo>
                    <a:cubicBezTo>
                      <a:pt x="1272" y="500"/>
                      <a:pt x="1272" y="499"/>
                      <a:pt x="1272" y="499"/>
                    </a:cubicBezTo>
                    <a:cubicBezTo>
                      <a:pt x="1272" y="499"/>
                      <a:pt x="1271" y="499"/>
                      <a:pt x="1271" y="500"/>
                    </a:cubicBezTo>
                    <a:cubicBezTo>
                      <a:pt x="1269" y="499"/>
                      <a:pt x="1272" y="498"/>
                      <a:pt x="1271" y="497"/>
                    </a:cubicBezTo>
                    <a:cubicBezTo>
                      <a:pt x="1271" y="499"/>
                      <a:pt x="1269" y="499"/>
                      <a:pt x="1268" y="497"/>
                    </a:cubicBezTo>
                    <a:cubicBezTo>
                      <a:pt x="1265" y="498"/>
                      <a:pt x="1270" y="498"/>
                      <a:pt x="1269" y="500"/>
                    </a:cubicBezTo>
                    <a:cubicBezTo>
                      <a:pt x="1266" y="499"/>
                      <a:pt x="1267" y="502"/>
                      <a:pt x="1265" y="501"/>
                    </a:cubicBezTo>
                    <a:cubicBezTo>
                      <a:pt x="1266" y="500"/>
                      <a:pt x="1267" y="498"/>
                      <a:pt x="1264" y="498"/>
                    </a:cubicBezTo>
                    <a:cubicBezTo>
                      <a:pt x="1264" y="495"/>
                      <a:pt x="1265" y="495"/>
                      <a:pt x="1262" y="495"/>
                    </a:cubicBezTo>
                    <a:cubicBezTo>
                      <a:pt x="1261" y="496"/>
                      <a:pt x="1263" y="498"/>
                      <a:pt x="1260" y="498"/>
                    </a:cubicBezTo>
                    <a:cubicBezTo>
                      <a:pt x="1262" y="499"/>
                      <a:pt x="1265" y="500"/>
                      <a:pt x="1263" y="503"/>
                    </a:cubicBezTo>
                    <a:cubicBezTo>
                      <a:pt x="1261" y="501"/>
                      <a:pt x="1261" y="499"/>
                      <a:pt x="1258" y="501"/>
                    </a:cubicBezTo>
                    <a:cubicBezTo>
                      <a:pt x="1258" y="499"/>
                      <a:pt x="1260" y="499"/>
                      <a:pt x="1260" y="497"/>
                    </a:cubicBezTo>
                    <a:cubicBezTo>
                      <a:pt x="1260" y="496"/>
                      <a:pt x="1260" y="496"/>
                      <a:pt x="1259" y="495"/>
                    </a:cubicBezTo>
                    <a:cubicBezTo>
                      <a:pt x="1257" y="498"/>
                      <a:pt x="1255" y="500"/>
                      <a:pt x="1255" y="504"/>
                    </a:cubicBezTo>
                    <a:cubicBezTo>
                      <a:pt x="1252" y="501"/>
                      <a:pt x="1258" y="497"/>
                      <a:pt x="1254" y="493"/>
                    </a:cubicBezTo>
                    <a:cubicBezTo>
                      <a:pt x="1255" y="494"/>
                      <a:pt x="1258" y="497"/>
                      <a:pt x="1259" y="494"/>
                    </a:cubicBezTo>
                    <a:cubicBezTo>
                      <a:pt x="1258" y="491"/>
                      <a:pt x="1254" y="495"/>
                      <a:pt x="1256" y="491"/>
                    </a:cubicBezTo>
                    <a:cubicBezTo>
                      <a:pt x="1254" y="490"/>
                      <a:pt x="1255" y="494"/>
                      <a:pt x="1254" y="492"/>
                    </a:cubicBezTo>
                    <a:cubicBezTo>
                      <a:pt x="1254" y="495"/>
                      <a:pt x="1250" y="494"/>
                      <a:pt x="1252" y="497"/>
                    </a:cubicBezTo>
                    <a:cubicBezTo>
                      <a:pt x="1249" y="498"/>
                      <a:pt x="1251" y="494"/>
                      <a:pt x="1250" y="495"/>
                    </a:cubicBezTo>
                    <a:cubicBezTo>
                      <a:pt x="1248" y="495"/>
                      <a:pt x="1250" y="500"/>
                      <a:pt x="1247" y="498"/>
                    </a:cubicBezTo>
                    <a:cubicBezTo>
                      <a:pt x="1247" y="496"/>
                      <a:pt x="1249" y="497"/>
                      <a:pt x="1247" y="494"/>
                    </a:cubicBezTo>
                    <a:cubicBezTo>
                      <a:pt x="1246" y="495"/>
                      <a:pt x="1246" y="497"/>
                      <a:pt x="1244" y="495"/>
                    </a:cubicBezTo>
                    <a:cubicBezTo>
                      <a:pt x="1243" y="498"/>
                      <a:pt x="1245" y="498"/>
                      <a:pt x="1244" y="499"/>
                    </a:cubicBezTo>
                    <a:cubicBezTo>
                      <a:pt x="1243" y="498"/>
                      <a:pt x="1243" y="497"/>
                      <a:pt x="1242" y="498"/>
                    </a:cubicBezTo>
                    <a:cubicBezTo>
                      <a:pt x="1242" y="499"/>
                      <a:pt x="1243" y="499"/>
                      <a:pt x="1244" y="500"/>
                    </a:cubicBezTo>
                    <a:cubicBezTo>
                      <a:pt x="1243" y="502"/>
                      <a:pt x="1240" y="500"/>
                      <a:pt x="1241" y="498"/>
                    </a:cubicBezTo>
                    <a:cubicBezTo>
                      <a:pt x="1239" y="499"/>
                      <a:pt x="1238" y="499"/>
                      <a:pt x="1238" y="500"/>
                    </a:cubicBezTo>
                    <a:cubicBezTo>
                      <a:pt x="1238" y="503"/>
                      <a:pt x="1239" y="499"/>
                      <a:pt x="1240" y="500"/>
                    </a:cubicBezTo>
                    <a:cubicBezTo>
                      <a:pt x="1240" y="502"/>
                      <a:pt x="1236" y="501"/>
                      <a:pt x="1236" y="504"/>
                    </a:cubicBezTo>
                    <a:cubicBezTo>
                      <a:pt x="1236" y="501"/>
                      <a:pt x="1235" y="502"/>
                      <a:pt x="1232" y="500"/>
                    </a:cubicBezTo>
                    <a:cubicBezTo>
                      <a:pt x="1231" y="501"/>
                      <a:pt x="1230" y="504"/>
                      <a:pt x="1231" y="504"/>
                    </a:cubicBezTo>
                    <a:cubicBezTo>
                      <a:pt x="1230" y="507"/>
                      <a:pt x="1230" y="502"/>
                      <a:pt x="1229" y="502"/>
                    </a:cubicBezTo>
                    <a:cubicBezTo>
                      <a:pt x="1228" y="502"/>
                      <a:pt x="1229" y="506"/>
                      <a:pt x="1228" y="507"/>
                    </a:cubicBezTo>
                    <a:cubicBezTo>
                      <a:pt x="1227" y="507"/>
                      <a:pt x="1227" y="506"/>
                      <a:pt x="1226" y="507"/>
                    </a:cubicBezTo>
                    <a:cubicBezTo>
                      <a:pt x="1225" y="507"/>
                      <a:pt x="1227" y="505"/>
                      <a:pt x="1226" y="503"/>
                    </a:cubicBezTo>
                    <a:cubicBezTo>
                      <a:pt x="1225" y="504"/>
                      <a:pt x="1225" y="505"/>
                      <a:pt x="1224" y="506"/>
                    </a:cubicBezTo>
                    <a:cubicBezTo>
                      <a:pt x="1223" y="506"/>
                      <a:pt x="1223" y="505"/>
                      <a:pt x="1223" y="503"/>
                    </a:cubicBezTo>
                    <a:cubicBezTo>
                      <a:pt x="1220" y="503"/>
                      <a:pt x="1221" y="503"/>
                      <a:pt x="1218" y="503"/>
                    </a:cubicBezTo>
                    <a:cubicBezTo>
                      <a:pt x="1217" y="506"/>
                      <a:pt x="1222" y="504"/>
                      <a:pt x="1221" y="507"/>
                    </a:cubicBezTo>
                    <a:cubicBezTo>
                      <a:pt x="1217" y="505"/>
                      <a:pt x="1213" y="508"/>
                      <a:pt x="1211" y="510"/>
                    </a:cubicBezTo>
                    <a:cubicBezTo>
                      <a:pt x="1211" y="508"/>
                      <a:pt x="1211" y="507"/>
                      <a:pt x="1211" y="506"/>
                    </a:cubicBezTo>
                    <a:cubicBezTo>
                      <a:pt x="1208" y="506"/>
                      <a:pt x="1205" y="508"/>
                      <a:pt x="1203" y="506"/>
                    </a:cubicBezTo>
                    <a:cubicBezTo>
                      <a:pt x="1202" y="506"/>
                      <a:pt x="1203" y="506"/>
                      <a:pt x="1204" y="506"/>
                    </a:cubicBezTo>
                    <a:cubicBezTo>
                      <a:pt x="1202" y="506"/>
                      <a:pt x="1199" y="512"/>
                      <a:pt x="1198" y="507"/>
                    </a:cubicBezTo>
                    <a:cubicBezTo>
                      <a:pt x="1195" y="510"/>
                      <a:pt x="1201" y="509"/>
                      <a:pt x="1199" y="513"/>
                    </a:cubicBezTo>
                    <a:cubicBezTo>
                      <a:pt x="1201" y="511"/>
                      <a:pt x="1202" y="509"/>
                      <a:pt x="1204" y="507"/>
                    </a:cubicBezTo>
                    <a:cubicBezTo>
                      <a:pt x="1205" y="508"/>
                      <a:pt x="1206" y="508"/>
                      <a:pt x="1208" y="508"/>
                    </a:cubicBezTo>
                    <a:cubicBezTo>
                      <a:pt x="1208" y="509"/>
                      <a:pt x="1209" y="509"/>
                      <a:pt x="1209" y="511"/>
                    </a:cubicBezTo>
                    <a:cubicBezTo>
                      <a:pt x="1207" y="511"/>
                      <a:pt x="1207" y="509"/>
                      <a:pt x="1207" y="509"/>
                    </a:cubicBezTo>
                    <a:cubicBezTo>
                      <a:pt x="1204" y="508"/>
                      <a:pt x="1206" y="513"/>
                      <a:pt x="1204" y="511"/>
                    </a:cubicBezTo>
                    <a:cubicBezTo>
                      <a:pt x="1204" y="514"/>
                      <a:pt x="1204" y="514"/>
                      <a:pt x="1204" y="517"/>
                    </a:cubicBezTo>
                    <a:cubicBezTo>
                      <a:pt x="1202" y="517"/>
                      <a:pt x="1204" y="512"/>
                      <a:pt x="1202" y="511"/>
                    </a:cubicBezTo>
                    <a:cubicBezTo>
                      <a:pt x="1198" y="513"/>
                      <a:pt x="1204" y="520"/>
                      <a:pt x="1198" y="520"/>
                    </a:cubicBezTo>
                    <a:cubicBezTo>
                      <a:pt x="1199" y="516"/>
                      <a:pt x="1199" y="515"/>
                      <a:pt x="1197" y="511"/>
                    </a:cubicBezTo>
                    <a:cubicBezTo>
                      <a:pt x="1194" y="510"/>
                      <a:pt x="1196" y="515"/>
                      <a:pt x="1193" y="514"/>
                    </a:cubicBezTo>
                    <a:cubicBezTo>
                      <a:pt x="1192" y="513"/>
                      <a:pt x="1194" y="511"/>
                      <a:pt x="1191" y="511"/>
                    </a:cubicBezTo>
                    <a:cubicBezTo>
                      <a:pt x="1190" y="512"/>
                      <a:pt x="1191" y="515"/>
                      <a:pt x="1191" y="518"/>
                    </a:cubicBezTo>
                    <a:cubicBezTo>
                      <a:pt x="1189" y="518"/>
                      <a:pt x="1188" y="514"/>
                      <a:pt x="1189" y="512"/>
                    </a:cubicBezTo>
                    <a:cubicBezTo>
                      <a:pt x="1187" y="513"/>
                      <a:pt x="1186" y="516"/>
                      <a:pt x="1182" y="517"/>
                    </a:cubicBezTo>
                    <a:cubicBezTo>
                      <a:pt x="1180" y="516"/>
                      <a:pt x="1182" y="513"/>
                      <a:pt x="1181" y="511"/>
                    </a:cubicBezTo>
                    <a:cubicBezTo>
                      <a:pt x="1180" y="513"/>
                      <a:pt x="1179" y="512"/>
                      <a:pt x="1178" y="511"/>
                    </a:cubicBezTo>
                    <a:cubicBezTo>
                      <a:pt x="1178" y="512"/>
                      <a:pt x="1176" y="514"/>
                      <a:pt x="1174" y="512"/>
                    </a:cubicBezTo>
                    <a:cubicBezTo>
                      <a:pt x="1173" y="512"/>
                      <a:pt x="1174" y="516"/>
                      <a:pt x="1176" y="516"/>
                    </a:cubicBezTo>
                    <a:cubicBezTo>
                      <a:pt x="1177" y="512"/>
                      <a:pt x="1181" y="514"/>
                      <a:pt x="1180" y="516"/>
                    </a:cubicBezTo>
                    <a:cubicBezTo>
                      <a:pt x="1179" y="519"/>
                      <a:pt x="1176" y="517"/>
                      <a:pt x="1173" y="518"/>
                    </a:cubicBezTo>
                    <a:cubicBezTo>
                      <a:pt x="1176" y="521"/>
                      <a:pt x="1168" y="517"/>
                      <a:pt x="1166" y="520"/>
                    </a:cubicBezTo>
                    <a:cubicBezTo>
                      <a:pt x="1167" y="523"/>
                      <a:pt x="1167" y="522"/>
                      <a:pt x="1166" y="523"/>
                    </a:cubicBezTo>
                    <a:cubicBezTo>
                      <a:pt x="1164" y="523"/>
                      <a:pt x="1165" y="521"/>
                      <a:pt x="1164" y="520"/>
                    </a:cubicBezTo>
                    <a:cubicBezTo>
                      <a:pt x="1163" y="521"/>
                      <a:pt x="1165" y="523"/>
                      <a:pt x="1163" y="525"/>
                    </a:cubicBezTo>
                    <a:cubicBezTo>
                      <a:pt x="1159" y="523"/>
                      <a:pt x="1162" y="520"/>
                      <a:pt x="1161" y="519"/>
                    </a:cubicBezTo>
                    <a:cubicBezTo>
                      <a:pt x="1161" y="519"/>
                      <a:pt x="1161" y="519"/>
                      <a:pt x="1161" y="519"/>
                    </a:cubicBezTo>
                    <a:cubicBezTo>
                      <a:pt x="1159" y="522"/>
                      <a:pt x="1157" y="517"/>
                      <a:pt x="1153" y="518"/>
                    </a:cubicBezTo>
                    <a:cubicBezTo>
                      <a:pt x="1154" y="520"/>
                      <a:pt x="1154" y="519"/>
                      <a:pt x="1156" y="519"/>
                    </a:cubicBezTo>
                    <a:cubicBezTo>
                      <a:pt x="1156" y="520"/>
                      <a:pt x="1156" y="522"/>
                      <a:pt x="1156" y="524"/>
                    </a:cubicBezTo>
                    <a:cubicBezTo>
                      <a:pt x="1158" y="524"/>
                      <a:pt x="1157" y="520"/>
                      <a:pt x="1159" y="520"/>
                    </a:cubicBezTo>
                    <a:cubicBezTo>
                      <a:pt x="1160" y="520"/>
                      <a:pt x="1159" y="523"/>
                      <a:pt x="1158" y="523"/>
                    </a:cubicBezTo>
                    <a:cubicBezTo>
                      <a:pt x="1158" y="524"/>
                      <a:pt x="1160" y="523"/>
                      <a:pt x="1161" y="525"/>
                    </a:cubicBezTo>
                    <a:cubicBezTo>
                      <a:pt x="1159" y="527"/>
                      <a:pt x="1156" y="523"/>
                      <a:pt x="1154" y="529"/>
                    </a:cubicBezTo>
                    <a:cubicBezTo>
                      <a:pt x="1154" y="526"/>
                      <a:pt x="1153" y="525"/>
                      <a:pt x="1154" y="521"/>
                    </a:cubicBezTo>
                    <a:cubicBezTo>
                      <a:pt x="1154" y="519"/>
                      <a:pt x="1149" y="523"/>
                      <a:pt x="1153" y="523"/>
                    </a:cubicBezTo>
                    <a:cubicBezTo>
                      <a:pt x="1150" y="523"/>
                      <a:pt x="1145" y="520"/>
                      <a:pt x="1142" y="519"/>
                    </a:cubicBezTo>
                    <a:cubicBezTo>
                      <a:pt x="1142" y="523"/>
                      <a:pt x="1139" y="523"/>
                      <a:pt x="1135" y="522"/>
                    </a:cubicBezTo>
                    <a:cubicBezTo>
                      <a:pt x="1138" y="525"/>
                      <a:pt x="1136" y="526"/>
                      <a:pt x="1137" y="530"/>
                    </a:cubicBezTo>
                    <a:cubicBezTo>
                      <a:pt x="1136" y="529"/>
                      <a:pt x="1133" y="531"/>
                      <a:pt x="1130" y="530"/>
                    </a:cubicBezTo>
                    <a:cubicBezTo>
                      <a:pt x="1130" y="529"/>
                      <a:pt x="1129" y="529"/>
                      <a:pt x="1129" y="527"/>
                    </a:cubicBezTo>
                    <a:cubicBezTo>
                      <a:pt x="1128" y="528"/>
                      <a:pt x="1128" y="529"/>
                      <a:pt x="1128" y="530"/>
                    </a:cubicBezTo>
                    <a:cubicBezTo>
                      <a:pt x="1126" y="531"/>
                      <a:pt x="1128" y="527"/>
                      <a:pt x="1125" y="527"/>
                    </a:cubicBezTo>
                    <a:cubicBezTo>
                      <a:pt x="1124" y="528"/>
                      <a:pt x="1125" y="529"/>
                      <a:pt x="1125" y="530"/>
                    </a:cubicBezTo>
                    <a:cubicBezTo>
                      <a:pt x="1125" y="531"/>
                      <a:pt x="1128" y="531"/>
                      <a:pt x="1131" y="531"/>
                    </a:cubicBezTo>
                    <a:cubicBezTo>
                      <a:pt x="1130" y="532"/>
                      <a:pt x="1126" y="535"/>
                      <a:pt x="1125" y="532"/>
                    </a:cubicBezTo>
                    <a:cubicBezTo>
                      <a:pt x="1123" y="534"/>
                      <a:pt x="1122" y="534"/>
                      <a:pt x="1119" y="534"/>
                    </a:cubicBezTo>
                    <a:cubicBezTo>
                      <a:pt x="1119" y="536"/>
                      <a:pt x="1120" y="535"/>
                      <a:pt x="1121" y="536"/>
                    </a:cubicBezTo>
                    <a:cubicBezTo>
                      <a:pt x="1119" y="538"/>
                      <a:pt x="1117" y="535"/>
                      <a:pt x="1116" y="538"/>
                    </a:cubicBezTo>
                    <a:cubicBezTo>
                      <a:pt x="1116" y="537"/>
                      <a:pt x="1115" y="536"/>
                      <a:pt x="1115" y="536"/>
                    </a:cubicBezTo>
                    <a:cubicBezTo>
                      <a:pt x="1115" y="535"/>
                      <a:pt x="1116" y="535"/>
                      <a:pt x="1118" y="535"/>
                    </a:cubicBezTo>
                    <a:cubicBezTo>
                      <a:pt x="1116" y="532"/>
                      <a:pt x="1111" y="536"/>
                      <a:pt x="1113" y="538"/>
                    </a:cubicBezTo>
                    <a:cubicBezTo>
                      <a:pt x="1110" y="537"/>
                      <a:pt x="1111" y="539"/>
                      <a:pt x="1109" y="538"/>
                    </a:cubicBezTo>
                    <a:cubicBezTo>
                      <a:pt x="1110" y="536"/>
                      <a:pt x="1110" y="536"/>
                      <a:pt x="1111" y="537"/>
                    </a:cubicBezTo>
                    <a:cubicBezTo>
                      <a:pt x="1111" y="536"/>
                      <a:pt x="1110" y="536"/>
                      <a:pt x="1110" y="535"/>
                    </a:cubicBezTo>
                    <a:cubicBezTo>
                      <a:pt x="1108" y="536"/>
                      <a:pt x="1109" y="540"/>
                      <a:pt x="1106" y="541"/>
                    </a:cubicBezTo>
                    <a:cubicBezTo>
                      <a:pt x="1106" y="539"/>
                      <a:pt x="1104" y="538"/>
                      <a:pt x="1102" y="536"/>
                    </a:cubicBezTo>
                    <a:cubicBezTo>
                      <a:pt x="1100" y="538"/>
                      <a:pt x="1096" y="535"/>
                      <a:pt x="1096" y="538"/>
                    </a:cubicBezTo>
                    <a:cubicBezTo>
                      <a:pt x="1098" y="539"/>
                      <a:pt x="1101" y="540"/>
                      <a:pt x="1103" y="539"/>
                    </a:cubicBezTo>
                    <a:cubicBezTo>
                      <a:pt x="1103" y="540"/>
                      <a:pt x="1104" y="541"/>
                      <a:pt x="1104" y="542"/>
                    </a:cubicBezTo>
                    <a:cubicBezTo>
                      <a:pt x="1097" y="540"/>
                      <a:pt x="1095" y="543"/>
                      <a:pt x="1094" y="547"/>
                    </a:cubicBezTo>
                    <a:cubicBezTo>
                      <a:pt x="1092" y="547"/>
                      <a:pt x="1092" y="545"/>
                      <a:pt x="1092" y="544"/>
                    </a:cubicBezTo>
                    <a:cubicBezTo>
                      <a:pt x="1091" y="545"/>
                      <a:pt x="1088" y="543"/>
                      <a:pt x="1089" y="546"/>
                    </a:cubicBezTo>
                    <a:cubicBezTo>
                      <a:pt x="1091" y="546"/>
                      <a:pt x="1092" y="549"/>
                      <a:pt x="1095" y="549"/>
                    </a:cubicBezTo>
                    <a:cubicBezTo>
                      <a:pt x="1095" y="547"/>
                      <a:pt x="1097" y="547"/>
                      <a:pt x="1098" y="550"/>
                    </a:cubicBezTo>
                    <a:cubicBezTo>
                      <a:pt x="1100" y="550"/>
                      <a:pt x="1102" y="549"/>
                      <a:pt x="1102" y="547"/>
                    </a:cubicBezTo>
                    <a:cubicBezTo>
                      <a:pt x="1102" y="545"/>
                      <a:pt x="1099" y="545"/>
                      <a:pt x="1097" y="544"/>
                    </a:cubicBezTo>
                    <a:cubicBezTo>
                      <a:pt x="1100" y="541"/>
                      <a:pt x="1101" y="546"/>
                      <a:pt x="1104" y="543"/>
                    </a:cubicBezTo>
                    <a:cubicBezTo>
                      <a:pt x="1104" y="543"/>
                      <a:pt x="1104" y="544"/>
                      <a:pt x="1105" y="544"/>
                    </a:cubicBezTo>
                    <a:cubicBezTo>
                      <a:pt x="1106" y="547"/>
                      <a:pt x="1103" y="546"/>
                      <a:pt x="1103" y="547"/>
                    </a:cubicBezTo>
                    <a:cubicBezTo>
                      <a:pt x="1104" y="549"/>
                      <a:pt x="1108" y="549"/>
                      <a:pt x="1105" y="551"/>
                    </a:cubicBezTo>
                    <a:cubicBezTo>
                      <a:pt x="1106" y="553"/>
                      <a:pt x="1107" y="550"/>
                      <a:pt x="1109" y="550"/>
                    </a:cubicBezTo>
                    <a:cubicBezTo>
                      <a:pt x="1110" y="552"/>
                      <a:pt x="1108" y="552"/>
                      <a:pt x="1109" y="554"/>
                    </a:cubicBezTo>
                    <a:cubicBezTo>
                      <a:pt x="1107" y="551"/>
                      <a:pt x="1106" y="553"/>
                      <a:pt x="1104" y="553"/>
                    </a:cubicBezTo>
                    <a:cubicBezTo>
                      <a:pt x="1105" y="556"/>
                      <a:pt x="1102" y="558"/>
                      <a:pt x="1099" y="560"/>
                    </a:cubicBezTo>
                    <a:cubicBezTo>
                      <a:pt x="1098" y="559"/>
                      <a:pt x="1100" y="559"/>
                      <a:pt x="1101" y="559"/>
                    </a:cubicBezTo>
                    <a:cubicBezTo>
                      <a:pt x="1101" y="557"/>
                      <a:pt x="1099" y="557"/>
                      <a:pt x="1098" y="557"/>
                    </a:cubicBezTo>
                    <a:cubicBezTo>
                      <a:pt x="1098" y="556"/>
                      <a:pt x="1100" y="556"/>
                      <a:pt x="1101" y="556"/>
                    </a:cubicBezTo>
                    <a:cubicBezTo>
                      <a:pt x="1101" y="554"/>
                      <a:pt x="1100" y="554"/>
                      <a:pt x="1100" y="553"/>
                    </a:cubicBezTo>
                    <a:cubicBezTo>
                      <a:pt x="1099" y="556"/>
                      <a:pt x="1097" y="555"/>
                      <a:pt x="1095" y="555"/>
                    </a:cubicBezTo>
                    <a:cubicBezTo>
                      <a:pt x="1096" y="557"/>
                      <a:pt x="1096" y="559"/>
                      <a:pt x="1096" y="561"/>
                    </a:cubicBezTo>
                    <a:cubicBezTo>
                      <a:pt x="1093" y="558"/>
                      <a:pt x="1092" y="562"/>
                      <a:pt x="1089" y="559"/>
                    </a:cubicBezTo>
                    <a:cubicBezTo>
                      <a:pt x="1088" y="562"/>
                      <a:pt x="1088" y="566"/>
                      <a:pt x="1084" y="565"/>
                    </a:cubicBezTo>
                    <a:cubicBezTo>
                      <a:pt x="1084" y="565"/>
                      <a:pt x="1085" y="564"/>
                      <a:pt x="1085" y="563"/>
                    </a:cubicBezTo>
                    <a:cubicBezTo>
                      <a:pt x="1086" y="562"/>
                      <a:pt x="1088" y="563"/>
                      <a:pt x="1087" y="561"/>
                    </a:cubicBezTo>
                    <a:cubicBezTo>
                      <a:pt x="1086" y="561"/>
                      <a:pt x="1085" y="560"/>
                      <a:pt x="1083" y="559"/>
                    </a:cubicBezTo>
                    <a:cubicBezTo>
                      <a:pt x="1081" y="559"/>
                      <a:pt x="1081" y="561"/>
                      <a:pt x="1078" y="561"/>
                    </a:cubicBezTo>
                    <a:cubicBezTo>
                      <a:pt x="1079" y="563"/>
                      <a:pt x="1082" y="560"/>
                      <a:pt x="1083" y="562"/>
                    </a:cubicBezTo>
                    <a:cubicBezTo>
                      <a:pt x="1084" y="564"/>
                      <a:pt x="1080" y="563"/>
                      <a:pt x="1081" y="565"/>
                    </a:cubicBezTo>
                    <a:cubicBezTo>
                      <a:pt x="1069" y="564"/>
                      <a:pt x="1069" y="569"/>
                      <a:pt x="1056" y="570"/>
                    </a:cubicBezTo>
                    <a:cubicBezTo>
                      <a:pt x="1056" y="572"/>
                      <a:pt x="1060" y="571"/>
                      <a:pt x="1059" y="574"/>
                    </a:cubicBezTo>
                    <a:cubicBezTo>
                      <a:pt x="1054" y="572"/>
                      <a:pt x="1052" y="569"/>
                      <a:pt x="1047" y="572"/>
                    </a:cubicBezTo>
                    <a:cubicBezTo>
                      <a:pt x="1048" y="575"/>
                      <a:pt x="1050" y="571"/>
                      <a:pt x="1054" y="572"/>
                    </a:cubicBezTo>
                    <a:cubicBezTo>
                      <a:pt x="1049" y="577"/>
                      <a:pt x="1038" y="573"/>
                      <a:pt x="1035" y="578"/>
                    </a:cubicBezTo>
                    <a:cubicBezTo>
                      <a:pt x="1034" y="578"/>
                      <a:pt x="1035" y="577"/>
                      <a:pt x="1035" y="576"/>
                    </a:cubicBezTo>
                    <a:cubicBezTo>
                      <a:pt x="1029" y="578"/>
                      <a:pt x="1024" y="579"/>
                      <a:pt x="1017" y="583"/>
                    </a:cubicBezTo>
                    <a:cubicBezTo>
                      <a:pt x="1017" y="581"/>
                      <a:pt x="1019" y="582"/>
                      <a:pt x="1019" y="581"/>
                    </a:cubicBezTo>
                    <a:cubicBezTo>
                      <a:pt x="1018" y="579"/>
                      <a:pt x="1016" y="583"/>
                      <a:pt x="1013" y="582"/>
                    </a:cubicBezTo>
                    <a:cubicBezTo>
                      <a:pt x="1012" y="584"/>
                      <a:pt x="1009" y="585"/>
                      <a:pt x="1005" y="584"/>
                    </a:cubicBezTo>
                    <a:cubicBezTo>
                      <a:pt x="1006" y="588"/>
                      <a:pt x="1011" y="583"/>
                      <a:pt x="1012" y="587"/>
                    </a:cubicBezTo>
                    <a:cubicBezTo>
                      <a:pt x="1013" y="582"/>
                      <a:pt x="1016" y="588"/>
                      <a:pt x="1018" y="584"/>
                    </a:cubicBezTo>
                    <a:cubicBezTo>
                      <a:pt x="1019" y="585"/>
                      <a:pt x="1021" y="584"/>
                      <a:pt x="1023" y="584"/>
                    </a:cubicBezTo>
                    <a:cubicBezTo>
                      <a:pt x="1020" y="581"/>
                      <a:pt x="1030" y="584"/>
                      <a:pt x="1032" y="579"/>
                    </a:cubicBezTo>
                    <a:cubicBezTo>
                      <a:pt x="1029" y="585"/>
                      <a:pt x="1037" y="580"/>
                      <a:pt x="1038" y="577"/>
                    </a:cubicBezTo>
                    <a:cubicBezTo>
                      <a:pt x="1037" y="582"/>
                      <a:pt x="1041" y="582"/>
                      <a:pt x="1044" y="581"/>
                    </a:cubicBezTo>
                    <a:cubicBezTo>
                      <a:pt x="1044" y="578"/>
                      <a:pt x="1040" y="580"/>
                      <a:pt x="1042" y="576"/>
                    </a:cubicBezTo>
                    <a:cubicBezTo>
                      <a:pt x="1043" y="579"/>
                      <a:pt x="1045" y="576"/>
                      <a:pt x="1046" y="576"/>
                    </a:cubicBezTo>
                    <a:cubicBezTo>
                      <a:pt x="1048" y="577"/>
                      <a:pt x="1045" y="584"/>
                      <a:pt x="1051" y="585"/>
                    </a:cubicBezTo>
                    <a:cubicBezTo>
                      <a:pt x="1051" y="583"/>
                      <a:pt x="1051" y="581"/>
                      <a:pt x="1049" y="582"/>
                    </a:cubicBezTo>
                    <a:cubicBezTo>
                      <a:pt x="1049" y="579"/>
                      <a:pt x="1049" y="580"/>
                      <a:pt x="1049" y="578"/>
                    </a:cubicBezTo>
                    <a:cubicBezTo>
                      <a:pt x="1052" y="578"/>
                      <a:pt x="1053" y="576"/>
                      <a:pt x="1056" y="576"/>
                    </a:cubicBezTo>
                    <a:cubicBezTo>
                      <a:pt x="1056" y="578"/>
                      <a:pt x="1057" y="578"/>
                      <a:pt x="1057" y="579"/>
                    </a:cubicBezTo>
                    <a:cubicBezTo>
                      <a:pt x="1060" y="580"/>
                      <a:pt x="1060" y="578"/>
                      <a:pt x="1061" y="577"/>
                    </a:cubicBezTo>
                    <a:cubicBezTo>
                      <a:pt x="1061" y="576"/>
                      <a:pt x="1059" y="578"/>
                      <a:pt x="1057" y="578"/>
                    </a:cubicBezTo>
                    <a:cubicBezTo>
                      <a:pt x="1056" y="575"/>
                      <a:pt x="1059" y="576"/>
                      <a:pt x="1060" y="574"/>
                    </a:cubicBezTo>
                    <a:cubicBezTo>
                      <a:pt x="1063" y="578"/>
                      <a:pt x="1066" y="571"/>
                      <a:pt x="1068" y="576"/>
                    </a:cubicBezTo>
                    <a:cubicBezTo>
                      <a:pt x="1070" y="575"/>
                      <a:pt x="1069" y="573"/>
                      <a:pt x="1071" y="574"/>
                    </a:cubicBezTo>
                    <a:cubicBezTo>
                      <a:pt x="1070" y="572"/>
                      <a:pt x="1069" y="575"/>
                      <a:pt x="1067" y="574"/>
                    </a:cubicBezTo>
                    <a:cubicBezTo>
                      <a:pt x="1067" y="573"/>
                      <a:pt x="1067" y="572"/>
                      <a:pt x="1066" y="572"/>
                    </a:cubicBezTo>
                    <a:cubicBezTo>
                      <a:pt x="1068" y="571"/>
                      <a:pt x="1068" y="571"/>
                      <a:pt x="1067" y="568"/>
                    </a:cubicBezTo>
                    <a:cubicBezTo>
                      <a:pt x="1072" y="569"/>
                      <a:pt x="1074" y="573"/>
                      <a:pt x="1076" y="576"/>
                    </a:cubicBezTo>
                    <a:cubicBezTo>
                      <a:pt x="1077" y="576"/>
                      <a:pt x="1078" y="575"/>
                      <a:pt x="1077" y="574"/>
                    </a:cubicBezTo>
                    <a:cubicBezTo>
                      <a:pt x="1077" y="572"/>
                      <a:pt x="1076" y="575"/>
                      <a:pt x="1075" y="574"/>
                    </a:cubicBezTo>
                    <a:cubicBezTo>
                      <a:pt x="1075" y="572"/>
                      <a:pt x="1075" y="571"/>
                      <a:pt x="1074" y="571"/>
                    </a:cubicBezTo>
                    <a:cubicBezTo>
                      <a:pt x="1075" y="570"/>
                      <a:pt x="1080" y="575"/>
                      <a:pt x="1081" y="571"/>
                    </a:cubicBezTo>
                    <a:cubicBezTo>
                      <a:pt x="1085" y="572"/>
                      <a:pt x="1093" y="571"/>
                      <a:pt x="1095" y="566"/>
                    </a:cubicBezTo>
                    <a:cubicBezTo>
                      <a:pt x="1096" y="567"/>
                      <a:pt x="1097" y="568"/>
                      <a:pt x="1098" y="569"/>
                    </a:cubicBezTo>
                    <a:cubicBezTo>
                      <a:pt x="1099" y="569"/>
                      <a:pt x="1098" y="567"/>
                      <a:pt x="1099" y="566"/>
                    </a:cubicBezTo>
                    <a:cubicBezTo>
                      <a:pt x="1100" y="568"/>
                      <a:pt x="1103" y="567"/>
                      <a:pt x="1103" y="570"/>
                    </a:cubicBezTo>
                    <a:cubicBezTo>
                      <a:pt x="1102" y="570"/>
                      <a:pt x="1102" y="569"/>
                      <a:pt x="1102" y="568"/>
                    </a:cubicBezTo>
                    <a:cubicBezTo>
                      <a:pt x="1101" y="568"/>
                      <a:pt x="1099" y="570"/>
                      <a:pt x="1101" y="570"/>
                    </a:cubicBezTo>
                    <a:cubicBezTo>
                      <a:pt x="1099" y="572"/>
                      <a:pt x="1098" y="569"/>
                      <a:pt x="1097" y="569"/>
                    </a:cubicBezTo>
                    <a:cubicBezTo>
                      <a:pt x="1096" y="570"/>
                      <a:pt x="1095" y="572"/>
                      <a:pt x="1095" y="574"/>
                    </a:cubicBezTo>
                    <a:cubicBezTo>
                      <a:pt x="1094" y="574"/>
                      <a:pt x="1094" y="572"/>
                      <a:pt x="1094" y="571"/>
                    </a:cubicBezTo>
                    <a:cubicBezTo>
                      <a:pt x="1090" y="573"/>
                      <a:pt x="1095" y="574"/>
                      <a:pt x="1094" y="577"/>
                    </a:cubicBezTo>
                    <a:cubicBezTo>
                      <a:pt x="1092" y="576"/>
                      <a:pt x="1090" y="574"/>
                      <a:pt x="1089" y="572"/>
                    </a:cubicBezTo>
                    <a:cubicBezTo>
                      <a:pt x="1087" y="572"/>
                      <a:pt x="1088" y="575"/>
                      <a:pt x="1087" y="575"/>
                    </a:cubicBezTo>
                    <a:cubicBezTo>
                      <a:pt x="1089" y="577"/>
                      <a:pt x="1093" y="577"/>
                      <a:pt x="1094" y="579"/>
                    </a:cubicBezTo>
                    <a:cubicBezTo>
                      <a:pt x="1096" y="578"/>
                      <a:pt x="1096" y="576"/>
                      <a:pt x="1096" y="574"/>
                    </a:cubicBezTo>
                    <a:cubicBezTo>
                      <a:pt x="1099" y="572"/>
                      <a:pt x="1100" y="570"/>
                      <a:pt x="1105" y="571"/>
                    </a:cubicBezTo>
                    <a:cubicBezTo>
                      <a:pt x="1101" y="572"/>
                      <a:pt x="1102" y="573"/>
                      <a:pt x="1097" y="574"/>
                    </a:cubicBezTo>
                    <a:cubicBezTo>
                      <a:pt x="1097" y="575"/>
                      <a:pt x="1098" y="575"/>
                      <a:pt x="1099" y="575"/>
                    </a:cubicBezTo>
                    <a:cubicBezTo>
                      <a:pt x="1099" y="576"/>
                      <a:pt x="1098" y="576"/>
                      <a:pt x="1098" y="577"/>
                    </a:cubicBezTo>
                    <a:cubicBezTo>
                      <a:pt x="1101" y="574"/>
                      <a:pt x="1107" y="576"/>
                      <a:pt x="1112" y="574"/>
                    </a:cubicBezTo>
                    <a:cubicBezTo>
                      <a:pt x="1113" y="571"/>
                      <a:pt x="1111" y="572"/>
                      <a:pt x="1111" y="570"/>
                    </a:cubicBezTo>
                    <a:cubicBezTo>
                      <a:pt x="1114" y="570"/>
                      <a:pt x="1112" y="575"/>
                      <a:pt x="1116" y="574"/>
                    </a:cubicBezTo>
                    <a:cubicBezTo>
                      <a:pt x="1117" y="575"/>
                      <a:pt x="1117" y="571"/>
                      <a:pt x="1115" y="572"/>
                    </a:cubicBezTo>
                    <a:cubicBezTo>
                      <a:pt x="1117" y="572"/>
                      <a:pt x="1121" y="571"/>
                      <a:pt x="1123" y="571"/>
                    </a:cubicBezTo>
                    <a:cubicBezTo>
                      <a:pt x="1125" y="572"/>
                      <a:pt x="1120" y="571"/>
                      <a:pt x="1120" y="572"/>
                    </a:cubicBezTo>
                    <a:cubicBezTo>
                      <a:pt x="1122" y="573"/>
                      <a:pt x="1116" y="576"/>
                      <a:pt x="1113" y="575"/>
                    </a:cubicBezTo>
                    <a:cubicBezTo>
                      <a:pt x="1113" y="576"/>
                      <a:pt x="1113" y="580"/>
                      <a:pt x="1116" y="580"/>
                    </a:cubicBezTo>
                    <a:cubicBezTo>
                      <a:pt x="1115" y="583"/>
                      <a:pt x="1109" y="580"/>
                      <a:pt x="1112" y="577"/>
                    </a:cubicBezTo>
                    <a:cubicBezTo>
                      <a:pt x="1111" y="577"/>
                      <a:pt x="1106" y="578"/>
                      <a:pt x="1106" y="579"/>
                    </a:cubicBezTo>
                    <a:cubicBezTo>
                      <a:pt x="1105" y="579"/>
                      <a:pt x="1097" y="576"/>
                      <a:pt x="1097" y="582"/>
                    </a:cubicBezTo>
                    <a:cubicBezTo>
                      <a:pt x="1095" y="579"/>
                      <a:pt x="1093" y="582"/>
                      <a:pt x="1092" y="583"/>
                    </a:cubicBezTo>
                    <a:cubicBezTo>
                      <a:pt x="1092" y="585"/>
                      <a:pt x="1096" y="583"/>
                      <a:pt x="1097" y="584"/>
                    </a:cubicBezTo>
                    <a:cubicBezTo>
                      <a:pt x="1098" y="586"/>
                      <a:pt x="1097" y="585"/>
                      <a:pt x="1097" y="588"/>
                    </a:cubicBezTo>
                    <a:cubicBezTo>
                      <a:pt x="1095" y="586"/>
                      <a:pt x="1092" y="587"/>
                      <a:pt x="1089" y="584"/>
                    </a:cubicBezTo>
                    <a:cubicBezTo>
                      <a:pt x="1087" y="586"/>
                      <a:pt x="1091" y="587"/>
                      <a:pt x="1091" y="589"/>
                    </a:cubicBezTo>
                    <a:cubicBezTo>
                      <a:pt x="1088" y="585"/>
                      <a:pt x="1084" y="590"/>
                      <a:pt x="1082" y="586"/>
                    </a:cubicBezTo>
                    <a:cubicBezTo>
                      <a:pt x="1082" y="587"/>
                      <a:pt x="1082" y="589"/>
                      <a:pt x="1081" y="592"/>
                    </a:cubicBezTo>
                    <a:cubicBezTo>
                      <a:pt x="1079" y="592"/>
                      <a:pt x="1077" y="594"/>
                      <a:pt x="1078" y="595"/>
                    </a:cubicBezTo>
                    <a:cubicBezTo>
                      <a:pt x="1078" y="597"/>
                      <a:pt x="1076" y="594"/>
                      <a:pt x="1075" y="595"/>
                    </a:cubicBezTo>
                    <a:cubicBezTo>
                      <a:pt x="1075" y="593"/>
                      <a:pt x="1077" y="593"/>
                      <a:pt x="1076" y="591"/>
                    </a:cubicBezTo>
                    <a:cubicBezTo>
                      <a:pt x="1076" y="590"/>
                      <a:pt x="1075" y="590"/>
                      <a:pt x="1075" y="590"/>
                    </a:cubicBezTo>
                    <a:cubicBezTo>
                      <a:pt x="1074" y="592"/>
                      <a:pt x="1074" y="593"/>
                      <a:pt x="1073" y="596"/>
                    </a:cubicBezTo>
                    <a:cubicBezTo>
                      <a:pt x="1072" y="596"/>
                      <a:pt x="1071" y="594"/>
                      <a:pt x="1073" y="595"/>
                    </a:cubicBezTo>
                    <a:cubicBezTo>
                      <a:pt x="1070" y="593"/>
                      <a:pt x="1072" y="592"/>
                      <a:pt x="1071" y="590"/>
                    </a:cubicBezTo>
                    <a:cubicBezTo>
                      <a:pt x="1069" y="590"/>
                      <a:pt x="1069" y="595"/>
                      <a:pt x="1070" y="595"/>
                    </a:cubicBezTo>
                    <a:cubicBezTo>
                      <a:pt x="1067" y="594"/>
                      <a:pt x="1065" y="598"/>
                      <a:pt x="1063" y="594"/>
                    </a:cubicBezTo>
                    <a:cubicBezTo>
                      <a:pt x="1062" y="594"/>
                      <a:pt x="1062" y="596"/>
                      <a:pt x="1062" y="597"/>
                    </a:cubicBezTo>
                    <a:cubicBezTo>
                      <a:pt x="1059" y="598"/>
                      <a:pt x="1059" y="595"/>
                      <a:pt x="1056" y="595"/>
                    </a:cubicBezTo>
                    <a:cubicBezTo>
                      <a:pt x="1058" y="596"/>
                      <a:pt x="1058" y="598"/>
                      <a:pt x="1057" y="600"/>
                    </a:cubicBezTo>
                    <a:cubicBezTo>
                      <a:pt x="1055" y="600"/>
                      <a:pt x="1054" y="599"/>
                      <a:pt x="1052" y="599"/>
                    </a:cubicBezTo>
                    <a:cubicBezTo>
                      <a:pt x="1053" y="597"/>
                      <a:pt x="1056" y="601"/>
                      <a:pt x="1057" y="598"/>
                    </a:cubicBezTo>
                    <a:cubicBezTo>
                      <a:pt x="1057" y="596"/>
                      <a:pt x="1051" y="600"/>
                      <a:pt x="1051" y="596"/>
                    </a:cubicBezTo>
                    <a:cubicBezTo>
                      <a:pt x="1052" y="599"/>
                      <a:pt x="1044" y="604"/>
                      <a:pt x="1042" y="599"/>
                    </a:cubicBezTo>
                    <a:cubicBezTo>
                      <a:pt x="1040" y="601"/>
                      <a:pt x="1040" y="604"/>
                      <a:pt x="1039" y="605"/>
                    </a:cubicBezTo>
                    <a:cubicBezTo>
                      <a:pt x="1036" y="605"/>
                      <a:pt x="1033" y="604"/>
                      <a:pt x="1033" y="607"/>
                    </a:cubicBezTo>
                    <a:cubicBezTo>
                      <a:pt x="1031" y="606"/>
                      <a:pt x="1032" y="606"/>
                      <a:pt x="1031" y="604"/>
                    </a:cubicBezTo>
                    <a:cubicBezTo>
                      <a:pt x="1028" y="604"/>
                      <a:pt x="1029" y="607"/>
                      <a:pt x="1026" y="606"/>
                    </a:cubicBezTo>
                    <a:cubicBezTo>
                      <a:pt x="1025" y="609"/>
                      <a:pt x="1028" y="608"/>
                      <a:pt x="1027" y="610"/>
                    </a:cubicBezTo>
                    <a:cubicBezTo>
                      <a:pt x="1024" y="611"/>
                      <a:pt x="1024" y="608"/>
                      <a:pt x="1021" y="609"/>
                    </a:cubicBezTo>
                    <a:cubicBezTo>
                      <a:pt x="1022" y="608"/>
                      <a:pt x="1021" y="607"/>
                      <a:pt x="1021" y="606"/>
                    </a:cubicBezTo>
                    <a:cubicBezTo>
                      <a:pt x="1020" y="606"/>
                      <a:pt x="1019" y="606"/>
                      <a:pt x="1018" y="606"/>
                    </a:cubicBezTo>
                    <a:cubicBezTo>
                      <a:pt x="1021" y="608"/>
                      <a:pt x="1017" y="607"/>
                      <a:pt x="1018" y="610"/>
                    </a:cubicBezTo>
                    <a:cubicBezTo>
                      <a:pt x="1016" y="610"/>
                      <a:pt x="1015" y="610"/>
                      <a:pt x="1015" y="608"/>
                    </a:cubicBezTo>
                    <a:cubicBezTo>
                      <a:pt x="1013" y="610"/>
                      <a:pt x="1012" y="610"/>
                      <a:pt x="1010" y="611"/>
                    </a:cubicBezTo>
                    <a:cubicBezTo>
                      <a:pt x="1010" y="610"/>
                      <a:pt x="1010" y="610"/>
                      <a:pt x="1010" y="609"/>
                    </a:cubicBezTo>
                    <a:cubicBezTo>
                      <a:pt x="1009" y="610"/>
                      <a:pt x="1007" y="610"/>
                      <a:pt x="1006" y="611"/>
                    </a:cubicBezTo>
                    <a:cubicBezTo>
                      <a:pt x="1009" y="611"/>
                      <a:pt x="1005" y="615"/>
                      <a:pt x="1006" y="620"/>
                    </a:cubicBezTo>
                    <a:cubicBezTo>
                      <a:pt x="1003" y="616"/>
                      <a:pt x="1007" y="614"/>
                      <a:pt x="1003" y="612"/>
                    </a:cubicBezTo>
                    <a:cubicBezTo>
                      <a:pt x="1001" y="612"/>
                      <a:pt x="1002" y="616"/>
                      <a:pt x="1000" y="615"/>
                    </a:cubicBezTo>
                    <a:cubicBezTo>
                      <a:pt x="1001" y="614"/>
                      <a:pt x="1001" y="613"/>
                      <a:pt x="1001" y="611"/>
                    </a:cubicBezTo>
                    <a:cubicBezTo>
                      <a:pt x="1000" y="614"/>
                      <a:pt x="997" y="613"/>
                      <a:pt x="998" y="616"/>
                    </a:cubicBezTo>
                    <a:cubicBezTo>
                      <a:pt x="996" y="614"/>
                      <a:pt x="992" y="615"/>
                      <a:pt x="989" y="615"/>
                    </a:cubicBezTo>
                    <a:cubicBezTo>
                      <a:pt x="989" y="616"/>
                      <a:pt x="995" y="616"/>
                      <a:pt x="991" y="617"/>
                    </a:cubicBezTo>
                    <a:cubicBezTo>
                      <a:pt x="991" y="617"/>
                      <a:pt x="992" y="617"/>
                      <a:pt x="993" y="617"/>
                    </a:cubicBezTo>
                    <a:cubicBezTo>
                      <a:pt x="992" y="619"/>
                      <a:pt x="982" y="615"/>
                      <a:pt x="982" y="620"/>
                    </a:cubicBezTo>
                    <a:cubicBezTo>
                      <a:pt x="978" y="618"/>
                      <a:pt x="974" y="623"/>
                      <a:pt x="972" y="623"/>
                    </a:cubicBezTo>
                    <a:cubicBezTo>
                      <a:pt x="971" y="623"/>
                      <a:pt x="969" y="619"/>
                      <a:pt x="970" y="618"/>
                    </a:cubicBezTo>
                    <a:cubicBezTo>
                      <a:pt x="968" y="617"/>
                      <a:pt x="969" y="620"/>
                      <a:pt x="969" y="621"/>
                    </a:cubicBezTo>
                    <a:cubicBezTo>
                      <a:pt x="967" y="621"/>
                      <a:pt x="966" y="619"/>
                      <a:pt x="964" y="619"/>
                    </a:cubicBezTo>
                    <a:cubicBezTo>
                      <a:pt x="962" y="619"/>
                      <a:pt x="964" y="621"/>
                      <a:pt x="965" y="620"/>
                    </a:cubicBezTo>
                    <a:cubicBezTo>
                      <a:pt x="963" y="624"/>
                      <a:pt x="961" y="617"/>
                      <a:pt x="958" y="620"/>
                    </a:cubicBezTo>
                    <a:cubicBezTo>
                      <a:pt x="959" y="622"/>
                      <a:pt x="962" y="619"/>
                      <a:pt x="962" y="622"/>
                    </a:cubicBezTo>
                    <a:cubicBezTo>
                      <a:pt x="959" y="622"/>
                      <a:pt x="959" y="624"/>
                      <a:pt x="957" y="623"/>
                    </a:cubicBezTo>
                    <a:cubicBezTo>
                      <a:pt x="957" y="625"/>
                      <a:pt x="961" y="623"/>
                      <a:pt x="962" y="625"/>
                    </a:cubicBezTo>
                    <a:cubicBezTo>
                      <a:pt x="960" y="625"/>
                      <a:pt x="958" y="628"/>
                      <a:pt x="953" y="627"/>
                    </a:cubicBezTo>
                    <a:cubicBezTo>
                      <a:pt x="953" y="625"/>
                      <a:pt x="952" y="624"/>
                      <a:pt x="951" y="623"/>
                    </a:cubicBezTo>
                    <a:cubicBezTo>
                      <a:pt x="950" y="623"/>
                      <a:pt x="950" y="624"/>
                      <a:pt x="949" y="624"/>
                    </a:cubicBezTo>
                    <a:cubicBezTo>
                      <a:pt x="949" y="625"/>
                      <a:pt x="951" y="624"/>
                      <a:pt x="951" y="625"/>
                    </a:cubicBezTo>
                    <a:cubicBezTo>
                      <a:pt x="951" y="628"/>
                      <a:pt x="948" y="629"/>
                      <a:pt x="946" y="628"/>
                    </a:cubicBezTo>
                    <a:cubicBezTo>
                      <a:pt x="945" y="630"/>
                      <a:pt x="948" y="630"/>
                      <a:pt x="946" y="632"/>
                    </a:cubicBezTo>
                    <a:cubicBezTo>
                      <a:pt x="945" y="632"/>
                      <a:pt x="945" y="630"/>
                      <a:pt x="945" y="628"/>
                    </a:cubicBezTo>
                    <a:cubicBezTo>
                      <a:pt x="944" y="631"/>
                      <a:pt x="940" y="630"/>
                      <a:pt x="939" y="628"/>
                    </a:cubicBezTo>
                    <a:cubicBezTo>
                      <a:pt x="940" y="631"/>
                      <a:pt x="932" y="630"/>
                      <a:pt x="934" y="635"/>
                    </a:cubicBezTo>
                    <a:cubicBezTo>
                      <a:pt x="931" y="635"/>
                      <a:pt x="933" y="632"/>
                      <a:pt x="930" y="633"/>
                    </a:cubicBezTo>
                    <a:cubicBezTo>
                      <a:pt x="929" y="634"/>
                      <a:pt x="931" y="636"/>
                      <a:pt x="927" y="636"/>
                    </a:cubicBezTo>
                    <a:cubicBezTo>
                      <a:pt x="927" y="636"/>
                      <a:pt x="927" y="638"/>
                      <a:pt x="928" y="638"/>
                    </a:cubicBezTo>
                    <a:cubicBezTo>
                      <a:pt x="928" y="639"/>
                      <a:pt x="925" y="638"/>
                      <a:pt x="925" y="637"/>
                    </a:cubicBezTo>
                    <a:cubicBezTo>
                      <a:pt x="925" y="635"/>
                      <a:pt x="928" y="635"/>
                      <a:pt x="928" y="633"/>
                    </a:cubicBezTo>
                    <a:cubicBezTo>
                      <a:pt x="927" y="632"/>
                      <a:pt x="924" y="635"/>
                      <a:pt x="922" y="635"/>
                    </a:cubicBezTo>
                    <a:cubicBezTo>
                      <a:pt x="921" y="637"/>
                      <a:pt x="925" y="634"/>
                      <a:pt x="924" y="637"/>
                    </a:cubicBezTo>
                    <a:cubicBezTo>
                      <a:pt x="922" y="638"/>
                      <a:pt x="919" y="636"/>
                      <a:pt x="917" y="635"/>
                    </a:cubicBezTo>
                    <a:cubicBezTo>
                      <a:pt x="916" y="636"/>
                      <a:pt x="917" y="637"/>
                      <a:pt x="916" y="639"/>
                    </a:cubicBezTo>
                    <a:cubicBezTo>
                      <a:pt x="913" y="639"/>
                      <a:pt x="912" y="638"/>
                      <a:pt x="912" y="641"/>
                    </a:cubicBezTo>
                    <a:cubicBezTo>
                      <a:pt x="907" y="636"/>
                      <a:pt x="907" y="643"/>
                      <a:pt x="901" y="642"/>
                    </a:cubicBezTo>
                    <a:cubicBezTo>
                      <a:pt x="901" y="644"/>
                      <a:pt x="906" y="641"/>
                      <a:pt x="905" y="644"/>
                    </a:cubicBezTo>
                    <a:cubicBezTo>
                      <a:pt x="903" y="644"/>
                      <a:pt x="902" y="645"/>
                      <a:pt x="900" y="645"/>
                    </a:cubicBezTo>
                    <a:cubicBezTo>
                      <a:pt x="901" y="646"/>
                      <a:pt x="901" y="647"/>
                      <a:pt x="902" y="647"/>
                    </a:cubicBezTo>
                    <a:cubicBezTo>
                      <a:pt x="900" y="650"/>
                      <a:pt x="899" y="645"/>
                      <a:pt x="900" y="644"/>
                    </a:cubicBezTo>
                    <a:cubicBezTo>
                      <a:pt x="897" y="644"/>
                      <a:pt x="898" y="645"/>
                      <a:pt x="895" y="644"/>
                    </a:cubicBezTo>
                    <a:cubicBezTo>
                      <a:pt x="894" y="644"/>
                      <a:pt x="894" y="647"/>
                      <a:pt x="893" y="648"/>
                    </a:cubicBezTo>
                    <a:cubicBezTo>
                      <a:pt x="891" y="648"/>
                      <a:pt x="891" y="647"/>
                      <a:pt x="892" y="646"/>
                    </a:cubicBezTo>
                    <a:cubicBezTo>
                      <a:pt x="890" y="646"/>
                      <a:pt x="889" y="647"/>
                      <a:pt x="889" y="649"/>
                    </a:cubicBezTo>
                    <a:cubicBezTo>
                      <a:pt x="890" y="649"/>
                      <a:pt x="890" y="648"/>
                      <a:pt x="891" y="648"/>
                    </a:cubicBezTo>
                    <a:cubicBezTo>
                      <a:pt x="891" y="651"/>
                      <a:pt x="888" y="654"/>
                      <a:pt x="886" y="652"/>
                    </a:cubicBezTo>
                    <a:cubicBezTo>
                      <a:pt x="886" y="651"/>
                      <a:pt x="888" y="651"/>
                      <a:pt x="888" y="652"/>
                    </a:cubicBezTo>
                    <a:cubicBezTo>
                      <a:pt x="888" y="650"/>
                      <a:pt x="888" y="647"/>
                      <a:pt x="886" y="647"/>
                    </a:cubicBezTo>
                    <a:cubicBezTo>
                      <a:pt x="885" y="647"/>
                      <a:pt x="885" y="648"/>
                      <a:pt x="884" y="649"/>
                    </a:cubicBezTo>
                    <a:cubicBezTo>
                      <a:pt x="883" y="649"/>
                      <a:pt x="883" y="648"/>
                      <a:pt x="882" y="648"/>
                    </a:cubicBezTo>
                    <a:cubicBezTo>
                      <a:pt x="881" y="649"/>
                      <a:pt x="881" y="651"/>
                      <a:pt x="879" y="652"/>
                    </a:cubicBezTo>
                    <a:cubicBezTo>
                      <a:pt x="879" y="653"/>
                      <a:pt x="884" y="650"/>
                      <a:pt x="885" y="652"/>
                    </a:cubicBezTo>
                    <a:cubicBezTo>
                      <a:pt x="885" y="653"/>
                      <a:pt x="883" y="653"/>
                      <a:pt x="884" y="655"/>
                    </a:cubicBezTo>
                    <a:cubicBezTo>
                      <a:pt x="881" y="653"/>
                      <a:pt x="877" y="653"/>
                      <a:pt x="875" y="651"/>
                    </a:cubicBezTo>
                    <a:cubicBezTo>
                      <a:pt x="877" y="648"/>
                      <a:pt x="873" y="649"/>
                      <a:pt x="872" y="647"/>
                    </a:cubicBezTo>
                    <a:cubicBezTo>
                      <a:pt x="871" y="647"/>
                      <a:pt x="871" y="648"/>
                      <a:pt x="871" y="649"/>
                    </a:cubicBezTo>
                    <a:cubicBezTo>
                      <a:pt x="869" y="649"/>
                      <a:pt x="866" y="648"/>
                      <a:pt x="863" y="648"/>
                    </a:cubicBezTo>
                    <a:cubicBezTo>
                      <a:pt x="866" y="646"/>
                      <a:pt x="866" y="641"/>
                      <a:pt x="871" y="641"/>
                    </a:cubicBezTo>
                    <a:cubicBezTo>
                      <a:pt x="870" y="642"/>
                      <a:pt x="870" y="645"/>
                      <a:pt x="872" y="645"/>
                    </a:cubicBezTo>
                    <a:cubicBezTo>
                      <a:pt x="873" y="645"/>
                      <a:pt x="871" y="641"/>
                      <a:pt x="874" y="641"/>
                    </a:cubicBezTo>
                    <a:cubicBezTo>
                      <a:pt x="874" y="644"/>
                      <a:pt x="876" y="644"/>
                      <a:pt x="876" y="647"/>
                    </a:cubicBezTo>
                    <a:cubicBezTo>
                      <a:pt x="878" y="647"/>
                      <a:pt x="881" y="644"/>
                      <a:pt x="883" y="645"/>
                    </a:cubicBezTo>
                    <a:cubicBezTo>
                      <a:pt x="882" y="642"/>
                      <a:pt x="879" y="646"/>
                      <a:pt x="877" y="645"/>
                    </a:cubicBezTo>
                    <a:cubicBezTo>
                      <a:pt x="880" y="638"/>
                      <a:pt x="868" y="637"/>
                      <a:pt x="863" y="641"/>
                    </a:cubicBezTo>
                    <a:cubicBezTo>
                      <a:pt x="865" y="643"/>
                      <a:pt x="863" y="647"/>
                      <a:pt x="861" y="647"/>
                    </a:cubicBezTo>
                    <a:cubicBezTo>
                      <a:pt x="862" y="642"/>
                      <a:pt x="859" y="641"/>
                      <a:pt x="857" y="639"/>
                    </a:cubicBezTo>
                    <a:cubicBezTo>
                      <a:pt x="856" y="639"/>
                      <a:pt x="857" y="641"/>
                      <a:pt x="856" y="641"/>
                    </a:cubicBezTo>
                    <a:cubicBezTo>
                      <a:pt x="857" y="643"/>
                      <a:pt x="858" y="640"/>
                      <a:pt x="859" y="642"/>
                    </a:cubicBezTo>
                    <a:cubicBezTo>
                      <a:pt x="858" y="643"/>
                      <a:pt x="856" y="643"/>
                      <a:pt x="855" y="644"/>
                    </a:cubicBezTo>
                    <a:cubicBezTo>
                      <a:pt x="854" y="644"/>
                      <a:pt x="853" y="644"/>
                      <a:pt x="853" y="643"/>
                    </a:cubicBezTo>
                    <a:cubicBezTo>
                      <a:pt x="851" y="644"/>
                      <a:pt x="854" y="645"/>
                      <a:pt x="852" y="647"/>
                    </a:cubicBezTo>
                    <a:cubicBezTo>
                      <a:pt x="846" y="640"/>
                      <a:pt x="844" y="653"/>
                      <a:pt x="839" y="647"/>
                    </a:cubicBezTo>
                    <a:cubicBezTo>
                      <a:pt x="838" y="647"/>
                      <a:pt x="838" y="648"/>
                      <a:pt x="837" y="648"/>
                    </a:cubicBezTo>
                    <a:cubicBezTo>
                      <a:pt x="836" y="645"/>
                      <a:pt x="839" y="646"/>
                      <a:pt x="839" y="644"/>
                    </a:cubicBezTo>
                    <a:cubicBezTo>
                      <a:pt x="834" y="644"/>
                      <a:pt x="835" y="653"/>
                      <a:pt x="828" y="648"/>
                    </a:cubicBezTo>
                    <a:cubicBezTo>
                      <a:pt x="826" y="649"/>
                      <a:pt x="829" y="650"/>
                      <a:pt x="828" y="652"/>
                    </a:cubicBezTo>
                    <a:cubicBezTo>
                      <a:pt x="825" y="653"/>
                      <a:pt x="823" y="655"/>
                      <a:pt x="821" y="652"/>
                    </a:cubicBezTo>
                    <a:cubicBezTo>
                      <a:pt x="820" y="654"/>
                      <a:pt x="823" y="656"/>
                      <a:pt x="822" y="657"/>
                    </a:cubicBezTo>
                    <a:cubicBezTo>
                      <a:pt x="821" y="660"/>
                      <a:pt x="821" y="658"/>
                      <a:pt x="819" y="659"/>
                    </a:cubicBezTo>
                    <a:cubicBezTo>
                      <a:pt x="819" y="660"/>
                      <a:pt x="822" y="659"/>
                      <a:pt x="822" y="660"/>
                    </a:cubicBezTo>
                    <a:cubicBezTo>
                      <a:pt x="821" y="663"/>
                      <a:pt x="818" y="660"/>
                      <a:pt x="817" y="660"/>
                    </a:cubicBezTo>
                    <a:cubicBezTo>
                      <a:pt x="815" y="661"/>
                      <a:pt x="819" y="663"/>
                      <a:pt x="815" y="663"/>
                    </a:cubicBezTo>
                    <a:cubicBezTo>
                      <a:pt x="819" y="665"/>
                      <a:pt x="823" y="661"/>
                      <a:pt x="827" y="660"/>
                    </a:cubicBezTo>
                    <a:cubicBezTo>
                      <a:pt x="826" y="666"/>
                      <a:pt x="822" y="665"/>
                      <a:pt x="814" y="666"/>
                    </a:cubicBezTo>
                    <a:cubicBezTo>
                      <a:pt x="814" y="662"/>
                      <a:pt x="813" y="662"/>
                      <a:pt x="813" y="659"/>
                    </a:cubicBezTo>
                    <a:cubicBezTo>
                      <a:pt x="814" y="659"/>
                      <a:pt x="816" y="659"/>
                      <a:pt x="817" y="659"/>
                    </a:cubicBezTo>
                    <a:cubicBezTo>
                      <a:pt x="817" y="658"/>
                      <a:pt x="817" y="655"/>
                      <a:pt x="820" y="654"/>
                    </a:cubicBezTo>
                    <a:cubicBezTo>
                      <a:pt x="815" y="653"/>
                      <a:pt x="813" y="661"/>
                      <a:pt x="806" y="660"/>
                    </a:cubicBezTo>
                    <a:cubicBezTo>
                      <a:pt x="809" y="658"/>
                      <a:pt x="805" y="659"/>
                      <a:pt x="805" y="657"/>
                    </a:cubicBezTo>
                    <a:cubicBezTo>
                      <a:pt x="803" y="657"/>
                      <a:pt x="806" y="659"/>
                      <a:pt x="805" y="660"/>
                    </a:cubicBezTo>
                    <a:cubicBezTo>
                      <a:pt x="803" y="660"/>
                      <a:pt x="802" y="660"/>
                      <a:pt x="800" y="660"/>
                    </a:cubicBezTo>
                    <a:cubicBezTo>
                      <a:pt x="803" y="657"/>
                      <a:pt x="799" y="657"/>
                      <a:pt x="797" y="657"/>
                    </a:cubicBezTo>
                    <a:cubicBezTo>
                      <a:pt x="798" y="659"/>
                      <a:pt x="799" y="660"/>
                      <a:pt x="800" y="661"/>
                    </a:cubicBezTo>
                    <a:cubicBezTo>
                      <a:pt x="799" y="662"/>
                      <a:pt x="797" y="662"/>
                      <a:pt x="795" y="663"/>
                    </a:cubicBezTo>
                    <a:cubicBezTo>
                      <a:pt x="794" y="662"/>
                      <a:pt x="794" y="661"/>
                      <a:pt x="794" y="660"/>
                    </a:cubicBezTo>
                    <a:cubicBezTo>
                      <a:pt x="793" y="664"/>
                      <a:pt x="785" y="658"/>
                      <a:pt x="785" y="664"/>
                    </a:cubicBezTo>
                    <a:cubicBezTo>
                      <a:pt x="780" y="664"/>
                      <a:pt x="777" y="665"/>
                      <a:pt x="774" y="667"/>
                    </a:cubicBezTo>
                    <a:cubicBezTo>
                      <a:pt x="774" y="669"/>
                      <a:pt x="776" y="669"/>
                      <a:pt x="775" y="671"/>
                    </a:cubicBezTo>
                    <a:cubicBezTo>
                      <a:pt x="772" y="669"/>
                      <a:pt x="767" y="671"/>
                      <a:pt x="766" y="671"/>
                    </a:cubicBezTo>
                    <a:cubicBezTo>
                      <a:pt x="764" y="667"/>
                      <a:pt x="767" y="666"/>
                      <a:pt x="768" y="663"/>
                    </a:cubicBezTo>
                    <a:cubicBezTo>
                      <a:pt x="771" y="664"/>
                      <a:pt x="770" y="665"/>
                      <a:pt x="774" y="664"/>
                    </a:cubicBezTo>
                    <a:cubicBezTo>
                      <a:pt x="773" y="661"/>
                      <a:pt x="773" y="662"/>
                      <a:pt x="774" y="659"/>
                    </a:cubicBezTo>
                    <a:cubicBezTo>
                      <a:pt x="773" y="664"/>
                      <a:pt x="765" y="659"/>
                      <a:pt x="767" y="663"/>
                    </a:cubicBezTo>
                    <a:cubicBezTo>
                      <a:pt x="764" y="664"/>
                      <a:pt x="765" y="661"/>
                      <a:pt x="763" y="661"/>
                    </a:cubicBezTo>
                    <a:cubicBezTo>
                      <a:pt x="760" y="662"/>
                      <a:pt x="765" y="663"/>
                      <a:pt x="763" y="664"/>
                    </a:cubicBezTo>
                    <a:cubicBezTo>
                      <a:pt x="762" y="662"/>
                      <a:pt x="759" y="663"/>
                      <a:pt x="758" y="664"/>
                    </a:cubicBezTo>
                    <a:cubicBezTo>
                      <a:pt x="758" y="665"/>
                      <a:pt x="759" y="665"/>
                      <a:pt x="759" y="665"/>
                    </a:cubicBezTo>
                    <a:cubicBezTo>
                      <a:pt x="755" y="668"/>
                      <a:pt x="741" y="666"/>
                      <a:pt x="738" y="674"/>
                    </a:cubicBezTo>
                    <a:cubicBezTo>
                      <a:pt x="736" y="672"/>
                      <a:pt x="734" y="674"/>
                      <a:pt x="732" y="672"/>
                    </a:cubicBezTo>
                    <a:cubicBezTo>
                      <a:pt x="729" y="672"/>
                      <a:pt x="730" y="680"/>
                      <a:pt x="727" y="677"/>
                    </a:cubicBezTo>
                    <a:cubicBezTo>
                      <a:pt x="727" y="676"/>
                      <a:pt x="728" y="677"/>
                      <a:pt x="728" y="676"/>
                    </a:cubicBezTo>
                    <a:cubicBezTo>
                      <a:pt x="725" y="676"/>
                      <a:pt x="724" y="678"/>
                      <a:pt x="726" y="680"/>
                    </a:cubicBezTo>
                    <a:cubicBezTo>
                      <a:pt x="724" y="680"/>
                      <a:pt x="721" y="680"/>
                      <a:pt x="721" y="682"/>
                    </a:cubicBezTo>
                    <a:cubicBezTo>
                      <a:pt x="721" y="683"/>
                      <a:pt x="724" y="682"/>
                      <a:pt x="726" y="682"/>
                    </a:cubicBezTo>
                    <a:cubicBezTo>
                      <a:pt x="725" y="683"/>
                      <a:pt x="725" y="686"/>
                      <a:pt x="727" y="686"/>
                    </a:cubicBezTo>
                    <a:cubicBezTo>
                      <a:pt x="728" y="689"/>
                      <a:pt x="725" y="687"/>
                      <a:pt x="724" y="689"/>
                    </a:cubicBezTo>
                    <a:cubicBezTo>
                      <a:pt x="723" y="688"/>
                      <a:pt x="726" y="687"/>
                      <a:pt x="724" y="685"/>
                    </a:cubicBezTo>
                    <a:cubicBezTo>
                      <a:pt x="722" y="685"/>
                      <a:pt x="725" y="686"/>
                      <a:pt x="724" y="687"/>
                    </a:cubicBezTo>
                    <a:cubicBezTo>
                      <a:pt x="721" y="688"/>
                      <a:pt x="720" y="686"/>
                      <a:pt x="716" y="687"/>
                    </a:cubicBezTo>
                    <a:cubicBezTo>
                      <a:pt x="716" y="684"/>
                      <a:pt x="719" y="685"/>
                      <a:pt x="720" y="685"/>
                    </a:cubicBezTo>
                    <a:cubicBezTo>
                      <a:pt x="718" y="683"/>
                      <a:pt x="714" y="684"/>
                      <a:pt x="711" y="683"/>
                    </a:cubicBezTo>
                    <a:cubicBezTo>
                      <a:pt x="711" y="684"/>
                      <a:pt x="710" y="687"/>
                      <a:pt x="711" y="687"/>
                    </a:cubicBezTo>
                    <a:cubicBezTo>
                      <a:pt x="714" y="687"/>
                      <a:pt x="716" y="686"/>
                      <a:pt x="719" y="688"/>
                    </a:cubicBezTo>
                    <a:cubicBezTo>
                      <a:pt x="719" y="691"/>
                      <a:pt x="715" y="690"/>
                      <a:pt x="714" y="692"/>
                    </a:cubicBezTo>
                    <a:cubicBezTo>
                      <a:pt x="710" y="689"/>
                      <a:pt x="707" y="687"/>
                      <a:pt x="699" y="687"/>
                    </a:cubicBezTo>
                    <a:cubicBezTo>
                      <a:pt x="700" y="688"/>
                      <a:pt x="700" y="689"/>
                      <a:pt x="699" y="689"/>
                    </a:cubicBezTo>
                    <a:cubicBezTo>
                      <a:pt x="700" y="691"/>
                      <a:pt x="705" y="691"/>
                      <a:pt x="707" y="690"/>
                    </a:cubicBezTo>
                    <a:cubicBezTo>
                      <a:pt x="708" y="690"/>
                      <a:pt x="707" y="693"/>
                      <a:pt x="707" y="695"/>
                    </a:cubicBezTo>
                    <a:cubicBezTo>
                      <a:pt x="705" y="695"/>
                      <a:pt x="702" y="694"/>
                      <a:pt x="703" y="697"/>
                    </a:cubicBezTo>
                    <a:cubicBezTo>
                      <a:pt x="689" y="696"/>
                      <a:pt x="686" y="703"/>
                      <a:pt x="676" y="707"/>
                    </a:cubicBezTo>
                    <a:cubicBezTo>
                      <a:pt x="677" y="705"/>
                      <a:pt x="679" y="705"/>
                      <a:pt x="680" y="703"/>
                    </a:cubicBezTo>
                    <a:cubicBezTo>
                      <a:pt x="679" y="703"/>
                      <a:pt x="676" y="702"/>
                      <a:pt x="673" y="702"/>
                    </a:cubicBezTo>
                    <a:cubicBezTo>
                      <a:pt x="675" y="704"/>
                      <a:pt x="674" y="704"/>
                      <a:pt x="675" y="707"/>
                    </a:cubicBezTo>
                    <a:cubicBezTo>
                      <a:pt x="671" y="707"/>
                      <a:pt x="667" y="710"/>
                      <a:pt x="662" y="710"/>
                    </a:cubicBezTo>
                    <a:cubicBezTo>
                      <a:pt x="662" y="711"/>
                      <a:pt x="663" y="711"/>
                      <a:pt x="664" y="712"/>
                    </a:cubicBezTo>
                    <a:cubicBezTo>
                      <a:pt x="662" y="713"/>
                      <a:pt x="657" y="712"/>
                      <a:pt x="656" y="716"/>
                    </a:cubicBezTo>
                    <a:cubicBezTo>
                      <a:pt x="651" y="714"/>
                      <a:pt x="644" y="723"/>
                      <a:pt x="639" y="719"/>
                    </a:cubicBezTo>
                    <a:cubicBezTo>
                      <a:pt x="637" y="723"/>
                      <a:pt x="631" y="722"/>
                      <a:pt x="629" y="728"/>
                    </a:cubicBezTo>
                    <a:cubicBezTo>
                      <a:pt x="622" y="727"/>
                      <a:pt x="620" y="729"/>
                      <a:pt x="615" y="729"/>
                    </a:cubicBezTo>
                    <a:cubicBezTo>
                      <a:pt x="615" y="730"/>
                      <a:pt x="616" y="730"/>
                      <a:pt x="617" y="730"/>
                    </a:cubicBezTo>
                    <a:cubicBezTo>
                      <a:pt x="614" y="732"/>
                      <a:pt x="610" y="731"/>
                      <a:pt x="609" y="734"/>
                    </a:cubicBezTo>
                    <a:cubicBezTo>
                      <a:pt x="608" y="736"/>
                      <a:pt x="612" y="735"/>
                      <a:pt x="611" y="733"/>
                    </a:cubicBezTo>
                    <a:cubicBezTo>
                      <a:pt x="612" y="737"/>
                      <a:pt x="604" y="737"/>
                      <a:pt x="600" y="738"/>
                    </a:cubicBezTo>
                    <a:cubicBezTo>
                      <a:pt x="600" y="735"/>
                      <a:pt x="605" y="737"/>
                      <a:pt x="606" y="735"/>
                    </a:cubicBezTo>
                    <a:cubicBezTo>
                      <a:pt x="605" y="734"/>
                      <a:pt x="602" y="736"/>
                      <a:pt x="602" y="733"/>
                    </a:cubicBezTo>
                    <a:cubicBezTo>
                      <a:pt x="600" y="734"/>
                      <a:pt x="599" y="733"/>
                      <a:pt x="598" y="734"/>
                    </a:cubicBezTo>
                    <a:cubicBezTo>
                      <a:pt x="598" y="735"/>
                      <a:pt x="600" y="735"/>
                      <a:pt x="599" y="736"/>
                    </a:cubicBezTo>
                    <a:cubicBezTo>
                      <a:pt x="594" y="736"/>
                      <a:pt x="593" y="742"/>
                      <a:pt x="591" y="745"/>
                    </a:cubicBezTo>
                    <a:cubicBezTo>
                      <a:pt x="588" y="744"/>
                      <a:pt x="589" y="741"/>
                      <a:pt x="585" y="741"/>
                    </a:cubicBezTo>
                    <a:cubicBezTo>
                      <a:pt x="584" y="743"/>
                      <a:pt x="579" y="744"/>
                      <a:pt x="580" y="746"/>
                    </a:cubicBezTo>
                    <a:cubicBezTo>
                      <a:pt x="581" y="747"/>
                      <a:pt x="575" y="743"/>
                      <a:pt x="577" y="747"/>
                    </a:cubicBezTo>
                    <a:cubicBezTo>
                      <a:pt x="578" y="748"/>
                      <a:pt x="575" y="747"/>
                      <a:pt x="575" y="745"/>
                    </a:cubicBezTo>
                    <a:cubicBezTo>
                      <a:pt x="573" y="745"/>
                      <a:pt x="571" y="748"/>
                      <a:pt x="570" y="747"/>
                    </a:cubicBezTo>
                    <a:cubicBezTo>
                      <a:pt x="568" y="746"/>
                      <a:pt x="569" y="749"/>
                      <a:pt x="569" y="750"/>
                    </a:cubicBezTo>
                    <a:cubicBezTo>
                      <a:pt x="567" y="750"/>
                      <a:pt x="568" y="748"/>
                      <a:pt x="568" y="747"/>
                    </a:cubicBezTo>
                    <a:cubicBezTo>
                      <a:pt x="566" y="747"/>
                      <a:pt x="566" y="752"/>
                      <a:pt x="568" y="752"/>
                    </a:cubicBezTo>
                    <a:cubicBezTo>
                      <a:pt x="562" y="753"/>
                      <a:pt x="557" y="756"/>
                      <a:pt x="553" y="756"/>
                    </a:cubicBezTo>
                    <a:cubicBezTo>
                      <a:pt x="552" y="759"/>
                      <a:pt x="555" y="760"/>
                      <a:pt x="553" y="762"/>
                    </a:cubicBezTo>
                    <a:cubicBezTo>
                      <a:pt x="551" y="758"/>
                      <a:pt x="551" y="764"/>
                      <a:pt x="551" y="766"/>
                    </a:cubicBezTo>
                    <a:cubicBezTo>
                      <a:pt x="554" y="766"/>
                      <a:pt x="554" y="766"/>
                      <a:pt x="554" y="769"/>
                    </a:cubicBezTo>
                    <a:cubicBezTo>
                      <a:pt x="555" y="769"/>
                      <a:pt x="554" y="766"/>
                      <a:pt x="554" y="765"/>
                    </a:cubicBezTo>
                    <a:cubicBezTo>
                      <a:pt x="555" y="766"/>
                      <a:pt x="559" y="766"/>
                      <a:pt x="560" y="765"/>
                    </a:cubicBezTo>
                    <a:cubicBezTo>
                      <a:pt x="559" y="762"/>
                      <a:pt x="558" y="762"/>
                      <a:pt x="560" y="760"/>
                    </a:cubicBezTo>
                    <a:cubicBezTo>
                      <a:pt x="561" y="762"/>
                      <a:pt x="562" y="762"/>
                      <a:pt x="563" y="760"/>
                    </a:cubicBezTo>
                    <a:cubicBezTo>
                      <a:pt x="564" y="762"/>
                      <a:pt x="567" y="761"/>
                      <a:pt x="567" y="758"/>
                    </a:cubicBezTo>
                    <a:cubicBezTo>
                      <a:pt x="569" y="759"/>
                      <a:pt x="567" y="762"/>
                      <a:pt x="568" y="764"/>
                    </a:cubicBezTo>
                    <a:cubicBezTo>
                      <a:pt x="569" y="763"/>
                      <a:pt x="568" y="760"/>
                      <a:pt x="569" y="759"/>
                    </a:cubicBezTo>
                    <a:cubicBezTo>
                      <a:pt x="571" y="760"/>
                      <a:pt x="569" y="764"/>
                      <a:pt x="570" y="766"/>
                    </a:cubicBezTo>
                    <a:cubicBezTo>
                      <a:pt x="564" y="768"/>
                      <a:pt x="564" y="767"/>
                      <a:pt x="555" y="767"/>
                    </a:cubicBezTo>
                    <a:cubicBezTo>
                      <a:pt x="556" y="769"/>
                      <a:pt x="556" y="770"/>
                      <a:pt x="553" y="770"/>
                    </a:cubicBezTo>
                    <a:cubicBezTo>
                      <a:pt x="557" y="773"/>
                      <a:pt x="549" y="772"/>
                      <a:pt x="549" y="776"/>
                    </a:cubicBezTo>
                    <a:cubicBezTo>
                      <a:pt x="547" y="774"/>
                      <a:pt x="546" y="776"/>
                      <a:pt x="545" y="779"/>
                    </a:cubicBezTo>
                    <a:cubicBezTo>
                      <a:pt x="542" y="778"/>
                      <a:pt x="535" y="783"/>
                      <a:pt x="535" y="777"/>
                    </a:cubicBezTo>
                    <a:cubicBezTo>
                      <a:pt x="539" y="778"/>
                      <a:pt x="538" y="777"/>
                      <a:pt x="542" y="777"/>
                    </a:cubicBezTo>
                    <a:cubicBezTo>
                      <a:pt x="541" y="776"/>
                      <a:pt x="540" y="775"/>
                      <a:pt x="539" y="775"/>
                    </a:cubicBezTo>
                    <a:cubicBezTo>
                      <a:pt x="539" y="774"/>
                      <a:pt x="540" y="772"/>
                      <a:pt x="538" y="773"/>
                    </a:cubicBezTo>
                    <a:cubicBezTo>
                      <a:pt x="540" y="771"/>
                      <a:pt x="541" y="771"/>
                      <a:pt x="542" y="769"/>
                    </a:cubicBezTo>
                    <a:cubicBezTo>
                      <a:pt x="541" y="767"/>
                      <a:pt x="539" y="770"/>
                      <a:pt x="539" y="771"/>
                    </a:cubicBezTo>
                    <a:cubicBezTo>
                      <a:pt x="537" y="771"/>
                      <a:pt x="540" y="767"/>
                      <a:pt x="538" y="767"/>
                    </a:cubicBezTo>
                    <a:cubicBezTo>
                      <a:pt x="539" y="766"/>
                      <a:pt x="542" y="766"/>
                      <a:pt x="542" y="764"/>
                    </a:cubicBezTo>
                    <a:cubicBezTo>
                      <a:pt x="541" y="767"/>
                      <a:pt x="549" y="765"/>
                      <a:pt x="546" y="770"/>
                    </a:cubicBezTo>
                    <a:cubicBezTo>
                      <a:pt x="548" y="769"/>
                      <a:pt x="550" y="769"/>
                      <a:pt x="549" y="766"/>
                    </a:cubicBezTo>
                    <a:cubicBezTo>
                      <a:pt x="551" y="767"/>
                      <a:pt x="550" y="771"/>
                      <a:pt x="551" y="772"/>
                    </a:cubicBezTo>
                    <a:cubicBezTo>
                      <a:pt x="551" y="772"/>
                      <a:pt x="551" y="771"/>
                      <a:pt x="552" y="771"/>
                    </a:cubicBezTo>
                    <a:cubicBezTo>
                      <a:pt x="550" y="769"/>
                      <a:pt x="550" y="764"/>
                      <a:pt x="550" y="760"/>
                    </a:cubicBezTo>
                    <a:cubicBezTo>
                      <a:pt x="546" y="765"/>
                      <a:pt x="533" y="761"/>
                      <a:pt x="530" y="769"/>
                    </a:cubicBezTo>
                    <a:cubicBezTo>
                      <a:pt x="526" y="768"/>
                      <a:pt x="526" y="772"/>
                      <a:pt x="523" y="771"/>
                    </a:cubicBezTo>
                    <a:cubicBezTo>
                      <a:pt x="524" y="772"/>
                      <a:pt x="525" y="773"/>
                      <a:pt x="526" y="773"/>
                    </a:cubicBezTo>
                    <a:cubicBezTo>
                      <a:pt x="524" y="776"/>
                      <a:pt x="521" y="773"/>
                      <a:pt x="518" y="774"/>
                    </a:cubicBezTo>
                    <a:cubicBezTo>
                      <a:pt x="517" y="775"/>
                      <a:pt x="515" y="781"/>
                      <a:pt x="515" y="776"/>
                    </a:cubicBezTo>
                    <a:cubicBezTo>
                      <a:pt x="514" y="779"/>
                      <a:pt x="508" y="782"/>
                      <a:pt x="508" y="779"/>
                    </a:cubicBezTo>
                    <a:cubicBezTo>
                      <a:pt x="507" y="780"/>
                      <a:pt x="504" y="783"/>
                      <a:pt x="503" y="780"/>
                    </a:cubicBezTo>
                    <a:cubicBezTo>
                      <a:pt x="502" y="782"/>
                      <a:pt x="499" y="784"/>
                      <a:pt x="503" y="783"/>
                    </a:cubicBezTo>
                    <a:cubicBezTo>
                      <a:pt x="505" y="783"/>
                      <a:pt x="497" y="786"/>
                      <a:pt x="499" y="783"/>
                    </a:cubicBezTo>
                    <a:cubicBezTo>
                      <a:pt x="496" y="785"/>
                      <a:pt x="501" y="786"/>
                      <a:pt x="503" y="786"/>
                    </a:cubicBezTo>
                    <a:cubicBezTo>
                      <a:pt x="503" y="788"/>
                      <a:pt x="499" y="785"/>
                      <a:pt x="500" y="788"/>
                    </a:cubicBezTo>
                    <a:cubicBezTo>
                      <a:pt x="498" y="786"/>
                      <a:pt x="494" y="791"/>
                      <a:pt x="493" y="787"/>
                    </a:cubicBezTo>
                    <a:cubicBezTo>
                      <a:pt x="492" y="790"/>
                      <a:pt x="492" y="794"/>
                      <a:pt x="491" y="788"/>
                    </a:cubicBezTo>
                    <a:cubicBezTo>
                      <a:pt x="489" y="788"/>
                      <a:pt x="489" y="791"/>
                      <a:pt x="489" y="787"/>
                    </a:cubicBezTo>
                    <a:cubicBezTo>
                      <a:pt x="489" y="788"/>
                      <a:pt x="488" y="792"/>
                      <a:pt x="487" y="788"/>
                    </a:cubicBezTo>
                    <a:cubicBezTo>
                      <a:pt x="485" y="791"/>
                      <a:pt x="483" y="790"/>
                      <a:pt x="482" y="791"/>
                    </a:cubicBezTo>
                    <a:cubicBezTo>
                      <a:pt x="482" y="793"/>
                      <a:pt x="484" y="792"/>
                      <a:pt x="485" y="794"/>
                    </a:cubicBezTo>
                    <a:cubicBezTo>
                      <a:pt x="482" y="794"/>
                      <a:pt x="477" y="795"/>
                      <a:pt x="475" y="796"/>
                    </a:cubicBezTo>
                    <a:cubicBezTo>
                      <a:pt x="475" y="797"/>
                      <a:pt x="473" y="797"/>
                      <a:pt x="474" y="799"/>
                    </a:cubicBezTo>
                    <a:cubicBezTo>
                      <a:pt x="473" y="799"/>
                      <a:pt x="470" y="797"/>
                      <a:pt x="470" y="801"/>
                    </a:cubicBezTo>
                    <a:cubicBezTo>
                      <a:pt x="467" y="798"/>
                      <a:pt x="465" y="802"/>
                      <a:pt x="463" y="799"/>
                    </a:cubicBezTo>
                    <a:cubicBezTo>
                      <a:pt x="462" y="803"/>
                      <a:pt x="459" y="798"/>
                      <a:pt x="459" y="803"/>
                    </a:cubicBezTo>
                    <a:cubicBezTo>
                      <a:pt x="457" y="801"/>
                      <a:pt x="457" y="804"/>
                      <a:pt x="455" y="803"/>
                    </a:cubicBezTo>
                    <a:cubicBezTo>
                      <a:pt x="454" y="805"/>
                      <a:pt x="457" y="804"/>
                      <a:pt x="458" y="805"/>
                    </a:cubicBezTo>
                    <a:cubicBezTo>
                      <a:pt x="457" y="810"/>
                      <a:pt x="453" y="806"/>
                      <a:pt x="453" y="811"/>
                    </a:cubicBezTo>
                    <a:cubicBezTo>
                      <a:pt x="450" y="811"/>
                      <a:pt x="454" y="809"/>
                      <a:pt x="452" y="808"/>
                    </a:cubicBezTo>
                    <a:cubicBezTo>
                      <a:pt x="451" y="808"/>
                      <a:pt x="450" y="809"/>
                      <a:pt x="451" y="811"/>
                    </a:cubicBezTo>
                    <a:cubicBezTo>
                      <a:pt x="445" y="810"/>
                      <a:pt x="440" y="811"/>
                      <a:pt x="435" y="810"/>
                    </a:cubicBezTo>
                    <a:cubicBezTo>
                      <a:pt x="434" y="812"/>
                      <a:pt x="436" y="812"/>
                      <a:pt x="436" y="814"/>
                    </a:cubicBezTo>
                    <a:cubicBezTo>
                      <a:pt x="437" y="814"/>
                      <a:pt x="436" y="812"/>
                      <a:pt x="436" y="811"/>
                    </a:cubicBezTo>
                    <a:cubicBezTo>
                      <a:pt x="439" y="812"/>
                      <a:pt x="437" y="814"/>
                      <a:pt x="436" y="817"/>
                    </a:cubicBezTo>
                    <a:cubicBezTo>
                      <a:pt x="433" y="816"/>
                      <a:pt x="433" y="818"/>
                      <a:pt x="429" y="818"/>
                    </a:cubicBezTo>
                    <a:cubicBezTo>
                      <a:pt x="429" y="819"/>
                      <a:pt x="429" y="820"/>
                      <a:pt x="429" y="821"/>
                    </a:cubicBezTo>
                    <a:cubicBezTo>
                      <a:pt x="425" y="823"/>
                      <a:pt x="421" y="822"/>
                      <a:pt x="420" y="827"/>
                    </a:cubicBezTo>
                    <a:cubicBezTo>
                      <a:pt x="417" y="827"/>
                      <a:pt x="418" y="824"/>
                      <a:pt x="420" y="823"/>
                    </a:cubicBezTo>
                    <a:cubicBezTo>
                      <a:pt x="420" y="823"/>
                      <a:pt x="419" y="823"/>
                      <a:pt x="418" y="823"/>
                    </a:cubicBezTo>
                    <a:cubicBezTo>
                      <a:pt x="417" y="822"/>
                      <a:pt x="418" y="825"/>
                      <a:pt x="417" y="826"/>
                    </a:cubicBezTo>
                    <a:cubicBezTo>
                      <a:pt x="416" y="826"/>
                      <a:pt x="415" y="825"/>
                      <a:pt x="415" y="828"/>
                    </a:cubicBezTo>
                    <a:cubicBezTo>
                      <a:pt x="413" y="828"/>
                      <a:pt x="414" y="825"/>
                      <a:pt x="414" y="824"/>
                    </a:cubicBezTo>
                    <a:cubicBezTo>
                      <a:pt x="412" y="825"/>
                      <a:pt x="415" y="828"/>
                      <a:pt x="413" y="829"/>
                    </a:cubicBezTo>
                    <a:cubicBezTo>
                      <a:pt x="414" y="829"/>
                      <a:pt x="414" y="828"/>
                      <a:pt x="415" y="828"/>
                    </a:cubicBezTo>
                    <a:cubicBezTo>
                      <a:pt x="414" y="831"/>
                      <a:pt x="411" y="830"/>
                      <a:pt x="409" y="830"/>
                    </a:cubicBezTo>
                    <a:cubicBezTo>
                      <a:pt x="409" y="828"/>
                      <a:pt x="411" y="830"/>
                      <a:pt x="412" y="829"/>
                    </a:cubicBezTo>
                    <a:cubicBezTo>
                      <a:pt x="412" y="829"/>
                      <a:pt x="412" y="828"/>
                      <a:pt x="412" y="827"/>
                    </a:cubicBezTo>
                    <a:cubicBezTo>
                      <a:pt x="405" y="827"/>
                      <a:pt x="404" y="830"/>
                      <a:pt x="400" y="828"/>
                    </a:cubicBezTo>
                    <a:cubicBezTo>
                      <a:pt x="398" y="829"/>
                      <a:pt x="399" y="830"/>
                      <a:pt x="399" y="832"/>
                    </a:cubicBezTo>
                    <a:cubicBezTo>
                      <a:pt x="401" y="833"/>
                      <a:pt x="400" y="830"/>
                      <a:pt x="402" y="831"/>
                    </a:cubicBezTo>
                    <a:cubicBezTo>
                      <a:pt x="402" y="834"/>
                      <a:pt x="399" y="835"/>
                      <a:pt x="398" y="833"/>
                    </a:cubicBezTo>
                    <a:cubicBezTo>
                      <a:pt x="396" y="834"/>
                      <a:pt x="396" y="837"/>
                      <a:pt x="396" y="840"/>
                    </a:cubicBezTo>
                    <a:cubicBezTo>
                      <a:pt x="398" y="840"/>
                      <a:pt x="397" y="836"/>
                      <a:pt x="397" y="835"/>
                    </a:cubicBezTo>
                    <a:cubicBezTo>
                      <a:pt x="400" y="837"/>
                      <a:pt x="402" y="832"/>
                      <a:pt x="403" y="836"/>
                    </a:cubicBezTo>
                    <a:cubicBezTo>
                      <a:pt x="401" y="836"/>
                      <a:pt x="400" y="836"/>
                      <a:pt x="398" y="836"/>
                    </a:cubicBezTo>
                    <a:cubicBezTo>
                      <a:pt x="398" y="838"/>
                      <a:pt x="399" y="838"/>
                      <a:pt x="399" y="839"/>
                    </a:cubicBezTo>
                    <a:cubicBezTo>
                      <a:pt x="398" y="840"/>
                      <a:pt x="397" y="841"/>
                      <a:pt x="394" y="841"/>
                    </a:cubicBezTo>
                    <a:cubicBezTo>
                      <a:pt x="395" y="838"/>
                      <a:pt x="394" y="841"/>
                      <a:pt x="393" y="839"/>
                    </a:cubicBezTo>
                    <a:cubicBezTo>
                      <a:pt x="393" y="837"/>
                      <a:pt x="394" y="837"/>
                      <a:pt x="395" y="838"/>
                    </a:cubicBezTo>
                    <a:cubicBezTo>
                      <a:pt x="395" y="836"/>
                      <a:pt x="395" y="834"/>
                      <a:pt x="394" y="834"/>
                    </a:cubicBezTo>
                    <a:cubicBezTo>
                      <a:pt x="392" y="834"/>
                      <a:pt x="395" y="835"/>
                      <a:pt x="394" y="836"/>
                    </a:cubicBezTo>
                    <a:cubicBezTo>
                      <a:pt x="393" y="837"/>
                      <a:pt x="393" y="836"/>
                      <a:pt x="392" y="836"/>
                    </a:cubicBezTo>
                    <a:cubicBezTo>
                      <a:pt x="392" y="837"/>
                      <a:pt x="392" y="839"/>
                      <a:pt x="392" y="840"/>
                    </a:cubicBezTo>
                    <a:cubicBezTo>
                      <a:pt x="391" y="838"/>
                      <a:pt x="391" y="839"/>
                      <a:pt x="388" y="839"/>
                    </a:cubicBezTo>
                    <a:cubicBezTo>
                      <a:pt x="388" y="838"/>
                      <a:pt x="388" y="837"/>
                      <a:pt x="388" y="836"/>
                    </a:cubicBezTo>
                    <a:cubicBezTo>
                      <a:pt x="387" y="837"/>
                      <a:pt x="388" y="841"/>
                      <a:pt x="385" y="841"/>
                    </a:cubicBezTo>
                    <a:cubicBezTo>
                      <a:pt x="386" y="840"/>
                      <a:pt x="387" y="838"/>
                      <a:pt x="386" y="836"/>
                    </a:cubicBezTo>
                    <a:cubicBezTo>
                      <a:pt x="385" y="837"/>
                      <a:pt x="386" y="841"/>
                      <a:pt x="383" y="840"/>
                    </a:cubicBezTo>
                    <a:cubicBezTo>
                      <a:pt x="384" y="836"/>
                      <a:pt x="383" y="835"/>
                      <a:pt x="384" y="832"/>
                    </a:cubicBezTo>
                    <a:cubicBezTo>
                      <a:pt x="383" y="833"/>
                      <a:pt x="381" y="836"/>
                      <a:pt x="381" y="832"/>
                    </a:cubicBezTo>
                    <a:cubicBezTo>
                      <a:pt x="380" y="832"/>
                      <a:pt x="381" y="835"/>
                      <a:pt x="381" y="836"/>
                    </a:cubicBezTo>
                    <a:cubicBezTo>
                      <a:pt x="376" y="834"/>
                      <a:pt x="373" y="838"/>
                      <a:pt x="369" y="837"/>
                    </a:cubicBezTo>
                    <a:cubicBezTo>
                      <a:pt x="370" y="839"/>
                      <a:pt x="371" y="839"/>
                      <a:pt x="373" y="839"/>
                    </a:cubicBezTo>
                    <a:cubicBezTo>
                      <a:pt x="375" y="839"/>
                      <a:pt x="379" y="837"/>
                      <a:pt x="381" y="840"/>
                    </a:cubicBezTo>
                    <a:cubicBezTo>
                      <a:pt x="379" y="840"/>
                      <a:pt x="376" y="840"/>
                      <a:pt x="373" y="840"/>
                    </a:cubicBezTo>
                    <a:cubicBezTo>
                      <a:pt x="374" y="841"/>
                      <a:pt x="374" y="848"/>
                      <a:pt x="374" y="844"/>
                    </a:cubicBezTo>
                    <a:cubicBezTo>
                      <a:pt x="377" y="849"/>
                      <a:pt x="369" y="844"/>
                      <a:pt x="369" y="847"/>
                    </a:cubicBezTo>
                    <a:cubicBezTo>
                      <a:pt x="368" y="846"/>
                      <a:pt x="366" y="846"/>
                      <a:pt x="367" y="844"/>
                    </a:cubicBezTo>
                    <a:cubicBezTo>
                      <a:pt x="369" y="846"/>
                      <a:pt x="369" y="842"/>
                      <a:pt x="371" y="845"/>
                    </a:cubicBezTo>
                    <a:cubicBezTo>
                      <a:pt x="373" y="845"/>
                      <a:pt x="372" y="842"/>
                      <a:pt x="372" y="840"/>
                    </a:cubicBezTo>
                    <a:cubicBezTo>
                      <a:pt x="367" y="841"/>
                      <a:pt x="369" y="841"/>
                      <a:pt x="365" y="842"/>
                    </a:cubicBezTo>
                    <a:cubicBezTo>
                      <a:pt x="365" y="843"/>
                      <a:pt x="366" y="844"/>
                      <a:pt x="365" y="847"/>
                    </a:cubicBezTo>
                    <a:cubicBezTo>
                      <a:pt x="362" y="843"/>
                      <a:pt x="360" y="849"/>
                      <a:pt x="356" y="847"/>
                    </a:cubicBezTo>
                    <a:cubicBezTo>
                      <a:pt x="359" y="851"/>
                      <a:pt x="366" y="850"/>
                      <a:pt x="369" y="853"/>
                    </a:cubicBezTo>
                    <a:cubicBezTo>
                      <a:pt x="368" y="859"/>
                      <a:pt x="362" y="854"/>
                      <a:pt x="357" y="857"/>
                    </a:cubicBezTo>
                    <a:cubicBezTo>
                      <a:pt x="358" y="856"/>
                      <a:pt x="357" y="853"/>
                      <a:pt x="359" y="854"/>
                    </a:cubicBezTo>
                    <a:cubicBezTo>
                      <a:pt x="358" y="851"/>
                      <a:pt x="355" y="856"/>
                      <a:pt x="357" y="857"/>
                    </a:cubicBezTo>
                    <a:cubicBezTo>
                      <a:pt x="358" y="859"/>
                      <a:pt x="355" y="858"/>
                      <a:pt x="355" y="859"/>
                    </a:cubicBezTo>
                    <a:cubicBezTo>
                      <a:pt x="353" y="858"/>
                      <a:pt x="356" y="858"/>
                      <a:pt x="355" y="856"/>
                    </a:cubicBezTo>
                    <a:cubicBezTo>
                      <a:pt x="355" y="857"/>
                      <a:pt x="353" y="859"/>
                      <a:pt x="353" y="856"/>
                    </a:cubicBezTo>
                    <a:cubicBezTo>
                      <a:pt x="352" y="856"/>
                      <a:pt x="353" y="858"/>
                      <a:pt x="352" y="858"/>
                    </a:cubicBezTo>
                    <a:cubicBezTo>
                      <a:pt x="355" y="858"/>
                      <a:pt x="352" y="859"/>
                      <a:pt x="350" y="861"/>
                    </a:cubicBezTo>
                    <a:cubicBezTo>
                      <a:pt x="349" y="858"/>
                      <a:pt x="348" y="860"/>
                      <a:pt x="347" y="858"/>
                    </a:cubicBezTo>
                    <a:cubicBezTo>
                      <a:pt x="346" y="859"/>
                      <a:pt x="346" y="862"/>
                      <a:pt x="345" y="863"/>
                    </a:cubicBezTo>
                    <a:cubicBezTo>
                      <a:pt x="339" y="861"/>
                      <a:pt x="339" y="865"/>
                      <a:pt x="335" y="864"/>
                    </a:cubicBezTo>
                    <a:cubicBezTo>
                      <a:pt x="335" y="866"/>
                      <a:pt x="335" y="868"/>
                      <a:pt x="335" y="869"/>
                    </a:cubicBezTo>
                    <a:cubicBezTo>
                      <a:pt x="334" y="869"/>
                      <a:pt x="333" y="867"/>
                      <a:pt x="334" y="866"/>
                    </a:cubicBezTo>
                    <a:cubicBezTo>
                      <a:pt x="332" y="862"/>
                      <a:pt x="327" y="867"/>
                      <a:pt x="329" y="869"/>
                    </a:cubicBezTo>
                    <a:cubicBezTo>
                      <a:pt x="330" y="867"/>
                      <a:pt x="331" y="865"/>
                      <a:pt x="333" y="867"/>
                    </a:cubicBezTo>
                    <a:cubicBezTo>
                      <a:pt x="330" y="868"/>
                      <a:pt x="326" y="875"/>
                      <a:pt x="324" y="871"/>
                    </a:cubicBezTo>
                    <a:cubicBezTo>
                      <a:pt x="323" y="871"/>
                      <a:pt x="323" y="875"/>
                      <a:pt x="324" y="874"/>
                    </a:cubicBezTo>
                    <a:cubicBezTo>
                      <a:pt x="321" y="876"/>
                      <a:pt x="318" y="875"/>
                      <a:pt x="314" y="874"/>
                    </a:cubicBezTo>
                    <a:cubicBezTo>
                      <a:pt x="317" y="876"/>
                      <a:pt x="314" y="875"/>
                      <a:pt x="313" y="877"/>
                    </a:cubicBezTo>
                    <a:cubicBezTo>
                      <a:pt x="312" y="875"/>
                      <a:pt x="314" y="874"/>
                      <a:pt x="314" y="871"/>
                    </a:cubicBezTo>
                    <a:cubicBezTo>
                      <a:pt x="316" y="874"/>
                      <a:pt x="318" y="869"/>
                      <a:pt x="321" y="870"/>
                    </a:cubicBezTo>
                    <a:cubicBezTo>
                      <a:pt x="316" y="867"/>
                      <a:pt x="316" y="868"/>
                      <a:pt x="310" y="866"/>
                    </a:cubicBezTo>
                    <a:cubicBezTo>
                      <a:pt x="309" y="866"/>
                      <a:pt x="303" y="864"/>
                      <a:pt x="307" y="864"/>
                    </a:cubicBezTo>
                    <a:cubicBezTo>
                      <a:pt x="305" y="862"/>
                      <a:pt x="303" y="866"/>
                      <a:pt x="301" y="865"/>
                    </a:cubicBezTo>
                    <a:cubicBezTo>
                      <a:pt x="301" y="863"/>
                      <a:pt x="302" y="864"/>
                      <a:pt x="303" y="863"/>
                    </a:cubicBezTo>
                    <a:cubicBezTo>
                      <a:pt x="300" y="864"/>
                      <a:pt x="296" y="859"/>
                      <a:pt x="291" y="861"/>
                    </a:cubicBezTo>
                    <a:cubicBezTo>
                      <a:pt x="293" y="866"/>
                      <a:pt x="291" y="873"/>
                      <a:pt x="291" y="863"/>
                    </a:cubicBezTo>
                    <a:cubicBezTo>
                      <a:pt x="289" y="869"/>
                      <a:pt x="281" y="863"/>
                      <a:pt x="278" y="870"/>
                    </a:cubicBezTo>
                    <a:cubicBezTo>
                      <a:pt x="279" y="869"/>
                      <a:pt x="279" y="868"/>
                      <a:pt x="281" y="869"/>
                    </a:cubicBezTo>
                    <a:cubicBezTo>
                      <a:pt x="282" y="871"/>
                      <a:pt x="278" y="869"/>
                      <a:pt x="278" y="872"/>
                    </a:cubicBezTo>
                    <a:cubicBezTo>
                      <a:pt x="276" y="870"/>
                      <a:pt x="274" y="875"/>
                      <a:pt x="274" y="871"/>
                    </a:cubicBezTo>
                    <a:cubicBezTo>
                      <a:pt x="273" y="872"/>
                      <a:pt x="272" y="873"/>
                      <a:pt x="271" y="874"/>
                    </a:cubicBezTo>
                    <a:cubicBezTo>
                      <a:pt x="271" y="875"/>
                      <a:pt x="272" y="874"/>
                      <a:pt x="273" y="874"/>
                    </a:cubicBezTo>
                    <a:cubicBezTo>
                      <a:pt x="266" y="876"/>
                      <a:pt x="267" y="874"/>
                      <a:pt x="267" y="881"/>
                    </a:cubicBezTo>
                    <a:cubicBezTo>
                      <a:pt x="266" y="881"/>
                      <a:pt x="265" y="881"/>
                      <a:pt x="264" y="881"/>
                    </a:cubicBezTo>
                    <a:cubicBezTo>
                      <a:pt x="265" y="882"/>
                      <a:pt x="266" y="882"/>
                      <a:pt x="266" y="882"/>
                    </a:cubicBezTo>
                    <a:cubicBezTo>
                      <a:pt x="266" y="885"/>
                      <a:pt x="263" y="879"/>
                      <a:pt x="262" y="882"/>
                    </a:cubicBezTo>
                    <a:cubicBezTo>
                      <a:pt x="261" y="882"/>
                      <a:pt x="260" y="881"/>
                      <a:pt x="260" y="879"/>
                    </a:cubicBezTo>
                    <a:cubicBezTo>
                      <a:pt x="259" y="879"/>
                      <a:pt x="259" y="880"/>
                      <a:pt x="259" y="881"/>
                    </a:cubicBezTo>
                    <a:cubicBezTo>
                      <a:pt x="256" y="880"/>
                      <a:pt x="255" y="879"/>
                      <a:pt x="253" y="879"/>
                    </a:cubicBezTo>
                    <a:cubicBezTo>
                      <a:pt x="253" y="875"/>
                      <a:pt x="257" y="880"/>
                      <a:pt x="256" y="875"/>
                    </a:cubicBezTo>
                    <a:cubicBezTo>
                      <a:pt x="257" y="875"/>
                      <a:pt x="256" y="878"/>
                      <a:pt x="257" y="879"/>
                    </a:cubicBezTo>
                    <a:cubicBezTo>
                      <a:pt x="259" y="877"/>
                      <a:pt x="258" y="875"/>
                      <a:pt x="259" y="872"/>
                    </a:cubicBezTo>
                    <a:cubicBezTo>
                      <a:pt x="258" y="871"/>
                      <a:pt x="256" y="871"/>
                      <a:pt x="255" y="870"/>
                    </a:cubicBezTo>
                    <a:cubicBezTo>
                      <a:pt x="256" y="869"/>
                      <a:pt x="257" y="866"/>
                      <a:pt x="255" y="867"/>
                    </a:cubicBezTo>
                    <a:cubicBezTo>
                      <a:pt x="255" y="864"/>
                      <a:pt x="262" y="866"/>
                      <a:pt x="263" y="863"/>
                    </a:cubicBezTo>
                    <a:cubicBezTo>
                      <a:pt x="262" y="862"/>
                      <a:pt x="256" y="864"/>
                      <a:pt x="256" y="860"/>
                    </a:cubicBezTo>
                    <a:cubicBezTo>
                      <a:pt x="250" y="860"/>
                      <a:pt x="247" y="861"/>
                      <a:pt x="243" y="861"/>
                    </a:cubicBezTo>
                    <a:cubicBezTo>
                      <a:pt x="243" y="859"/>
                      <a:pt x="239" y="860"/>
                      <a:pt x="239" y="858"/>
                    </a:cubicBezTo>
                    <a:cubicBezTo>
                      <a:pt x="238" y="858"/>
                      <a:pt x="239" y="860"/>
                      <a:pt x="238" y="861"/>
                    </a:cubicBezTo>
                    <a:cubicBezTo>
                      <a:pt x="236" y="860"/>
                      <a:pt x="235" y="858"/>
                      <a:pt x="235" y="856"/>
                    </a:cubicBezTo>
                    <a:cubicBezTo>
                      <a:pt x="234" y="857"/>
                      <a:pt x="236" y="861"/>
                      <a:pt x="232" y="861"/>
                    </a:cubicBezTo>
                    <a:cubicBezTo>
                      <a:pt x="235" y="858"/>
                      <a:pt x="230" y="857"/>
                      <a:pt x="228" y="858"/>
                    </a:cubicBezTo>
                    <a:cubicBezTo>
                      <a:pt x="228" y="854"/>
                      <a:pt x="228" y="850"/>
                      <a:pt x="228" y="845"/>
                    </a:cubicBezTo>
                    <a:cubicBezTo>
                      <a:pt x="226" y="847"/>
                      <a:pt x="226" y="848"/>
                      <a:pt x="227" y="850"/>
                    </a:cubicBezTo>
                    <a:cubicBezTo>
                      <a:pt x="224" y="851"/>
                      <a:pt x="228" y="844"/>
                      <a:pt x="223" y="846"/>
                    </a:cubicBezTo>
                    <a:cubicBezTo>
                      <a:pt x="224" y="845"/>
                      <a:pt x="225" y="844"/>
                      <a:pt x="226" y="844"/>
                    </a:cubicBezTo>
                    <a:cubicBezTo>
                      <a:pt x="225" y="842"/>
                      <a:pt x="223" y="843"/>
                      <a:pt x="223" y="842"/>
                    </a:cubicBezTo>
                    <a:cubicBezTo>
                      <a:pt x="223" y="841"/>
                      <a:pt x="224" y="841"/>
                      <a:pt x="225" y="841"/>
                    </a:cubicBezTo>
                    <a:cubicBezTo>
                      <a:pt x="224" y="838"/>
                      <a:pt x="223" y="841"/>
                      <a:pt x="221" y="840"/>
                    </a:cubicBezTo>
                    <a:cubicBezTo>
                      <a:pt x="224" y="839"/>
                      <a:pt x="220" y="836"/>
                      <a:pt x="221" y="835"/>
                    </a:cubicBezTo>
                    <a:cubicBezTo>
                      <a:pt x="218" y="833"/>
                      <a:pt x="217" y="833"/>
                      <a:pt x="216" y="836"/>
                    </a:cubicBezTo>
                    <a:cubicBezTo>
                      <a:pt x="214" y="836"/>
                      <a:pt x="216" y="833"/>
                      <a:pt x="214" y="833"/>
                    </a:cubicBezTo>
                    <a:cubicBezTo>
                      <a:pt x="215" y="833"/>
                      <a:pt x="217" y="832"/>
                      <a:pt x="216" y="828"/>
                    </a:cubicBezTo>
                    <a:cubicBezTo>
                      <a:pt x="216" y="826"/>
                      <a:pt x="217" y="831"/>
                      <a:pt x="218" y="832"/>
                    </a:cubicBezTo>
                    <a:cubicBezTo>
                      <a:pt x="218" y="829"/>
                      <a:pt x="220" y="824"/>
                      <a:pt x="223" y="824"/>
                    </a:cubicBezTo>
                    <a:cubicBezTo>
                      <a:pt x="223" y="822"/>
                      <a:pt x="222" y="819"/>
                      <a:pt x="224" y="818"/>
                    </a:cubicBezTo>
                    <a:cubicBezTo>
                      <a:pt x="224" y="816"/>
                      <a:pt x="221" y="819"/>
                      <a:pt x="221" y="817"/>
                    </a:cubicBezTo>
                    <a:cubicBezTo>
                      <a:pt x="222" y="816"/>
                      <a:pt x="223" y="815"/>
                      <a:pt x="223" y="811"/>
                    </a:cubicBezTo>
                    <a:cubicBezTo>
                      <a:pt x="222" y="811"/>
                      <a:pt x="222" y="812"/>
                      <a:pt x="222" y="812"/>
                    </a:cubicBezTo>
                    <a:cubicBezTo>
                      <a:pt x="220" y="810"/>
                      <a:pt x="226" y="810"/>
                      <a:pt x="228" y="809"/>
                    </a:cubicBezTo>
                    <a:cubicBezTo>
                      <a:pt x="226" y="809"/>
                      <a:pt x="224" y="808"/>
                      <a:pt x="228" y="807"/>
                    </a:cubicBezTo>
                    <a:cubicBezTo>
                      <a:pt x="227" y="807"/>
                      <a:pt x="226" y="806"/>
                      <a:pt x="227" y="806"/>
                    </a:cubicBezTo>
                    <a:cubicBezTo>
                      <a:pt x="226" y="805"/>
                      <a:pt x="223" y="805"/>
                      <a:pt x="222" y="804"/>
                    </a:cubicBezTo>
                    <a:cubicBezTo>
                      <a:pt x="223" y="801"/>
                      <a:pt x="227" y="800"/>
                      <a:pt x="229" y="798"/>
                    </a:cubicBezTo>
                    <a:cubicBezTo>
                      <a:pt x="226" y="794"/>
                      <a:pt x="220" y="796"/>
                      <a:pt x="216" y="796"/>
                    </a:cubicBezTo>
                    <a:cubicBezTo>
                      <a:pt x="215" y="796"/>
                      <a:pt x="215" y="797"/>
                      <a:pt x="215" y="799"/>
                    </a:cubicBezTo>
                    <a:cubicBezTo>
                      <a:pt x="213" y="799"/>
                      <a:pt x="212" y="799"/>
                      <a:pt x="211" y="799"/>
                    </a:cubicBezTo>
                    <a:cubicBezTo>
                      <a:pt x="210" y="794"/>
                      <a:pt x="210" y="793"/>
                      <a:pt x="211" y="788"/>
                    </a:cubicBezTo>
                    <a:cubicBezTo>
                      <a:pt x="212" y="785"/>
                      <a:pt x="210" y="792"/>
                      <a:pt x="213" y="790"/>
                    </a:cubicBezTo>
                    <a:cubicBezTo>
                      <a:pt x="214" y="785"/>
                      <a:pt x="209" y="788"/>
                      <a:pt x="207" y="791"/>
                    </a:cubicBezTo>
                    <a:cubicBezTo>
                      <a:pt x="207" y="793"/>
                      <a:pt x="209" y="793"/>
                      <a:pt x="209" y="796"/>
                    </a:cubicBezTo>
                    <a:cubicBezTo>
                      <a:pt x="206" y="796"/>
                      <a:pt x="207" y="793"/>
                      <a:pt x="206" y="792"/>
                    </a:cubicBezTo>
                    <a:cubicBezTo>
                      <a:pt x="204" y="793"/>
                      <a:pt x="207" y="798"/>
                      <a:pt x="205" y="800"/>
                    </a:cubicBezTo>
                    <a:cubicBezTo>
                      <a:pt x="204" y="799"/>
                      <a:pt x="206" y="796"/>
                      <a:pt x="204" y="794"/>
                    </a:cubicBezTo>
                    <a:cubicBezTo>
                      <a:pt x="202" y="794"/>
                      <a:pt x="203" y="797"/>
                      <a:pt x="203" y="799"/>
                    </a:cubicBezTo>
                    <a:cubicBezTo>
                      <a:pt x="204" y="802"/>
                      <a:pt x="201" y="796"/>
                      <a:pt x="202" y="793"/>
                    </a:cubicBezTo>
                    <a:cubicBezTo>
                      <a:pt x="201" y="794"/>
                      <a:pt x="201" y="796"/>
                      <a:pt x="201" y="798"/>
                    </a:cubicBezTo>
                    <a:cubicBezTo>
                      <a:pt x="199" y="798"/>
                      <a:pt x="200" y="796"/>
                      <a:pt x="200" y="794"/>
                    </a:cubicBezTo>
                    <a:cubicBezTo>
                      <a:pt x="199" y="795"/>
                      <a:pt x="198" y="797"/>
                      <a:pt x="195" y="796"/>
                    </a:cubicBezTo>
                    <a:cubicBezTo>
                      <a:pt x="196" y="792"/>
                      <a:pt x="193" y="787"/>
                      <a:pt x="198" y="786"/>
                    </a:cubicBezTo>
                    <a:cubicBezTo>
                      <a:pt x="194" y="784"/>
                      <a:pt x="192" y="785"/>
                      <a:pt x="187" y="784"/>
                    </a:cubicBezTo>
                    <a:cubicBezTo>
                      <a:pt x="187" y="785"/>
                      <a:pt x="190" y="785"/>
                      <a:pt x="188" y="787"/>
                    </a:cubicBezTo>
                    <a:cubicBezTo>
                      <a:pt x="191" y="787"/>
                      <a:pt x="190" y="786"/>
                      <a:pt x="194" y="787"/>
                    </a:cubicBezTo>
                    <a:cubicBezTo>
                      <a:pt x="194" y="789"/>
                      <a:pt x="194" y="790"/>
                      <a:pt x="194" y="792"/>
                    </a:cubicBezTo>
                    <a:cubicBezTo>
                      <a:pt x="192" y="790"/>
                      <a:pt x="193" y="791"/>
                      <a:pt x="190" y="792"/>
                    </a:cubicBezTo>
                    <a:cubicBezTo>
                      <a:pt x="190" y="791"/>
                      <a:pt x="190" y="790"/>
                      <a:pt x="190" y="789"/>
                    </a:cubicBezTo>
                    <a:cubicBezTo>
                      <a:pt x="186" y="790"/>
                      <a:pt x="181" y="791"/>
                      <a:pt x="177" y="792"/>
                    </a:cubicBezTo>
                    <a:cubicBezTo>
                      <a:pt x="177" y="793"/>
                      <a:pt x="177" y="794"/>
                      <a:pt x="177" y="796"/>
                    </a:cubicBezTo>
                    <a:cubicBezTo>
                      <a:pt x="174" y="793"/>
                      <a:pt x="173" y="799"/>
                      <a:pt x="174" y="801"/>
                    </a:cubicBezTo>
                    <a:cubicBezTo>
                      <a:pt x="170" y="800"/>
                      <a:pt x="174" y="791"/>
                      <a:pt x="168" y="793"/>
                    </a:cubicBezTo>
                    <a:cubicBezTo>
                      <a:pt x="168" y="795"/>
                      <a:pt x="170" y="794"/>
                      <a:pt x="171" y="794"/>
                    </a:cubicBezTo>
                    <a:cubicBezTo>
                      <a:pt x="171" y="795"/>
                      <a:pt x="172" y="797"/>
                      <a:pt x="171" y="797"/>
                    </a:cubicBezTo>
                    <a:cubicBezTo>
                      <a:pt x="169" y="797"/>
                      <a:pt x="170" y="794"/>
                      <a:pt x="166" y="795"/>
                    </a:cubicBezTo>
                    <a:cubicBezTo>
                      <a:pt x="165" y="794"/>
                      <a:pt x="166" y="794"/>
                      <a:pt x="166" y="793"/>
                    </a:cubicBezTo>
                    <a:cubicBezTo>
                      <a:pt x="165" y="794"/>
                      <a:pt x="161" y="795"/>
                      <a:pt x="159" y="793"/>
                    </a:cubicBezTo>
                    <a:cubicBezTo>
                      <a:pt x="159" y="794"/>
                      <a:pt x="159" y="795"/>
                      <a:pt x="159" y="796"/>
                    </a:cubicBezTo>
                    <a:cubicBezTo>
                      <a:pt x="160" y="797"/>
                      <a:pt x="161" y="796"/>
                      <a:pt x="162" y="796"/>
                    </a:cubicBezTo>
                    <a:cubicBezTo>
                      <a:pt x="163" y="800"/>
                      <a:pt x="159" y="796"/>
                      <a:pt x="159" y="799"/>
                    </a:cubicBezTo>
                    <a:cubicBezTo>
                      <a:pt x="161" y="799"/>
                      <a:pt x="163" y="802"/>
                      <a:pt x="164" y="804"/>
                    </a:cubicBezTo>
                    <a:cubicBezTo>
                      <a:pt x="166" y="800"/>
                      <a:pt x="163" y="799"/>
                      <a:pt x="166" y="796"/>
                    </a:cubicBezTo>
                    <a:cubicBezTo>
                      <a:pt x="166" y="799"/>
                      <a:pt x="167" y="800"/>
                      <a:pt x="168" y="802"/>
                    </a:cubicBezTo>
                    <a:cubicBezTo>
                      <a:pt x="170" y="801"/>
                      <a:pt x="167" y="798"/>
                      <a:pt x="171" y="798"/>
                    </a:cubicBezTo>
                    <a:cubicBezTo>
                      <a:pt x="172" y="800"/>
                      <a:pt x="173" y="806"/>
                      <a:pt x="170" y="805"/>
                    </a:cubicBezTo>
                    <a:cubicBezTo>
                      <a:pt x="171" y="803"/>
                      <a:pt x="172" y="802"/>
                      <a:pt x="171" y="799"/>
                    </a:cubicBezTo>
                    <a:cubicBezTo>
                      <a:pt x="169" y="800"/>
                      <a:pt x="172" y="804"/>
                      <a:pt x="168" y="803"/>
                    </a:cubicBezTo>
                    <a:cubicBezTo>
                      <a:pt x="170" y="806"/>
                      <a:pt x="164" y="812"/>
                      <a:pt x="169" y="812"/>
                    </a:cubicBezTo>
                    <a:cubicBezTo>
                      <a:pt x="169" y="815"/>
                      <a:pt x="165" y="820"/>
                      <a:pt x="165" y="817"/>
                    </a:cubicBezTo>
                    <a:cubicBezTo>
                      <a:pt x="163" y="818"/>
                      <a:pt x="165" y="819"/>
                      <a:pt x="164" y="821"/>
                    </a:cubicBezTo>
                    <a:cubicBezTo>
                      <a:pt x="165" y="822"/>
                      <a:pt x="166" y="821"/>
                      <a:pt x="168" y="823"/>
                    </a:cubicBezTo>
                    <a:cubicBezTo>
                      <a:pt x="168" y="825"/>
                      <a:pt x="165" y="826"/>
                      <a:pt x="165" y="828"/>
                    </a:cubicBezTo>
                    <a:cubicBezTo>
                      <a:pt x="167" y="830"/>
                      <a:pt x="172" y="829"/>
                      <a:pt x="171" y="834"/>
                    </a:cubicBezTo>
                    <a:cubicBezTo>
                      <a:pt x="172" y="833"/>
                      <a:pt x="172" y="832"/>
                      <a:pt x="173" y="831"/>
                    </a:cubicBezTo>
                    <a:cubicBezTo>
                      <a:pt x="174" y="833"/>
                      <a:pt x="174" y="834"/>
                      <a:pt x="176" y="833"/>
                    </a:cubicBezTo>
                    <a:cubicBezTo>
                      <a:pt x="176" y="834"/>
                      <a:pt x="176" y="834"/>
                      <a:pt x="176" y="835"/>
                    </a:cubicBezTo>
                    <a:cubicBezTo>
                      <a:pt x="178" y="835"/>
                      <a:pt x="183" y="836"/>
                      <a:pt x="186" y="836"/>
                    </a:cubicBezTo>
                    <a:cubicBezTo>
                      <a:pt x="184" y="837"/>
                      <a:pt x="183" y="839"/>
                      <a:pt x="181" y="840"/>
                    </a:cubicBezTo>
                    <a:cubicBezTo>
                      <a:pt x="181" y="842"/>
                      <a:pt x="183" y="843"/>
                      <a:pt x="183" y="846"/>
                    </a:cubicBezTo>
                    <a:cubicBezTo>
                      <a:pt x="180" y="843"/>
                      <a:pt x="179" y="848"/>
                      <a:pt x="180" y="851"/>
                    </a:cubicBezTo>
                    <a:cubicBezTo>
                      <a:pt x="181" y="853"/>
                      <a:pt x="184" y="852"/>
                      <a:pt x="185" y="852"/>
                    </a:cubicBezTo>
                    <a:cubicBezTo>
                      <a:pt x="184" y="854"/>
                      <a:pt x="187" y="852"/>
                      <a:pt x="186" y="855"/>
                    </a:cubicBezTo>
                    <a:cubicBezTo>
                      <a:pt x="185" y="855"/>
                      <a:pt x="183" y="855"/>
                      <a:pt x="183" y="856"/>
                    </a:cubicBezTo>
                    <a:cubicBezTo>
                      <a:pt x="183" y="855"/>
                      <a:pt x="181" y="856"/>
                      <a:pt x="180" y="853"/>
                    </a:cubicBezTo>
                    <a:cubicBezTo>
                      <a:pt x="178" y="852"/>
                      <a:pt x="180" y="856"/>
                      <a:pt x="178" y="855"/>
                    </a:cubicBezTo>
                    <a:cubicBezTo>
                      <a:pt x="176" y="854"/>
                      <a:pt x="174" y="852"/>
                      <a:pt x="176" y="851"/>
                    </a:cubicBezTo>
                    <a:cubicBezTo>
                      <a:pt x="178" y="851"/>
                      <a:pt x="176" y="852"/>
                      <a:pt x="176" y="853"/>
                    </a:cubicBezTo>
                    <a:cubicBezTo>
                      <a:pt x="179" y="853"/>
                      <a:pt x="179" y="850"/>
                      <a:pt x="179" y="846"/>
                    </a:cubicBezTo>
                    <a:cubicBezTo>
                      <a:pt x="175" y="845"/>
                      <a:pt x="175" y="848"/>
                      <a:pt x="174" y="850"/>
                    </a:cubicBezTo>
                    <a:cubicBezTo>
                      <a:pt x="174" y="850"/>
                      <a:pt x="173" y="850"/>
                      <a:pt x="172" y="850"/>
                    </a:cubicBezTo>
                    <a:cubicBezTo>
                      <a:pt x="172" y="848"/>
                      <a:pt x="172" y="847"/>
                      <a:pt x="172" y="846"/>
                    </a:cubicBezTo>
                    <a:cubicBezTo>
                      <a:pt x="173" y="846"/>
                      <a:pt x="175" y="846"/>
                      <a:pt x="175" y="845"/>
                    </a:cubicBezTo>
                    <a:cubicBezTo>
                      <a:pt x="175" y="844"/>
                      <a:pt x="171" y="846"/>
                      <a:pt x="172" y="842"/>
                    </a:cubicBezTo>
                    <a:cubicBezTo>
                      <a:pt x="170" y="842"/>
                      <a:pt x="172" y="845"/>
                      <a:pt x="171" y="847"/>
                    </a:cubicBezTo>
                    <a:cubicBezTo>
                      <a:pt x="169" y="846"/>
                      <a:pt x="170" y="845"/>
                      <a:pt x="170" y="842"/>
                    </a:cubicBezTo>
                    <a:cubicBezTo>
                      <a:pt x="168" y="842"/>
                      <a:pt x="168" y="845"/>
                      <a:pt x="166" y="844"/>
                    </a:cubicBezTo>
                    <a:cubicBezTo>
                      <a:pt x="165" y="841"/>
                      <a:pt x="167" y="841"/>
                      <a:pt x="167" y="840"/>
                    </a:cubicBezTo>
                    <a:cubicBezTo>
                      <a:pt x="166" y="840"/>
                      <a:pt x="165" y="840"/>
                      <a:pt x="164" y="840"/>
                    </a:cubicBezTo>
                    <a:cubicBezTo>
                      <a:pt x="167" y="838"/>
                      <a:pt x="164" y="839"/>
                      <a:pt x="162" y="838"/>
                    </a:cubicBezTo>
                    <a:cubicBezTo>
                      <a:pt x="162" y="836"/>
                      <a:pt x="166" y="837"/>
                      <a:pt x="166" y="838"/>
                    </a:cubicBezTo>
                    <a:cubicBezTo>
                      <a:pt x="165" y="835"/>
                      <a:pt x="166" y="835"/>
                      <a:pt x="164" y="833"/>
                    </a:cubicBezTo>
                    <a:cubicBezTo>
                      <a:pt x="163" y="835"/>
                      <a:pt x="160" y="831"/>
                      <a:pt x="160" y="834"/>
                    </a:cubicBezTo>
                    <a:cubicBezTo>
                      <a:pt x="159" y="832"/>
                      <a:pt x="157" y="834"/>
                      <a:pt x="156" y="832"/>
                    </a:cubicBezTo>
                    <a:cubicBezTo>
                      <a:pt x="154" y="832"/>
                      <a:pt x="155" y="835"/>
                      <a:pt x="155" y="836"/>
                    </a:cubicBezTo>
                    <a:cubicBezTo>
                      <a:pt x="155" y="837"/>
                      <a:pt x="153" y="829"/>
                      <a:pt x="152" y="834"/>
                    </a:cubicBezTo>
                    <a:cubicBezTo>
                      <a:pt x="150" y="833"/>
                      <a:pt x="151" y="830"/>
                      <a:pt x="153" y="831"/>
                    </a:cubicBezTo>
                    <a:cubicBezTo>
                      <a:pt x="153" y="830"/>
                      <a:pt x="151" y="830"/>
                      <a:pt x="152" y="828"/>
                    </a:cubicBezTo>
                    <a:cubicBezTo>
                      <a:pt x="149" y="828"/>
                      <a:pt x="150" y="831"/>
                      <a:pt x="150" y="834"/>
                    </a:cubicBezTo>
                    <a:cubicBezTo>
                      <a:pt x="148" y="834"/>
                      <a:pt x="148" y="832"/>
                      <a:pt x="148" y="831"/>
                    </a:cubicBezTo>
                    <a:cubicBezTo>
                      <a:pt x="150" y="830"/>
                      <a:pt x="148" y="829"/>
                      <a:pt x="150" y="827"/>
                    </a:cubicBezTo>
                    <a:cubicBezTo>
                      <a:pt x="149" y="826"/>
                      <a:pt x="148" y="825"/>
                      <a:pt x="147" y="826"/>
                    </a:cubicBezTo>
                    <a:cubicBezTo>
                      <a:pt x="149" y="828"/>
                      <a:pt x="149" y="829"/>
                      <a:pt x="148" y="831"/>
                    </a:cubicBezTo>
                    <a:cubicBezTo>
                      <a:pt x="147" y="829"/>
                      <a:pt x="146" y="827"/>
                      <a:pt x="146" y="824"/>
                    </a:cubicBezTo>
                    <a:cubicBezTo>
                      <a:pt x="144" y="824"/>
                      <a:pt x="146" y="828"/>
                      <a:pt x="145" y="829"/>
                    </a:cubicBezTo>
                    <a:cubicBezTo>
                      <a:pt x="143" y="829"/>
                      <a:pt x="145" y="824"/>
                      <a:pt x="142" y="825"/>
                    </a:cubicBezTo>
                    <a:cubicBezTo>
                      <a:pt x="143" y="823"/>
                      <a:pt x="143" y="822"/>
                      <a:pt x="142" y="820"/>
                    </a:cubicBezTo>
                    <a:cubicBezTo>
                      <a:pt x="144" y="821"/>
                      <a:pt x="145" y="821"/>
                      <a:pt x="146" y="823"/>
                    </a:cubicBezTo>
                    <a:cubicBezTo>
                      <a:pt x="149" y="821"/>
                      <a:pt x="144" y="821"/>
                      <a:pt x="144" y="819"/>
                    </a:cubicBezTo>
                    <a:cubicBezTo>
                      <a:pt x="143" y="819"/>
                      <a:pt x="142" y="819"/>
                      <a:pt x="140" y="819"/>
                    </a:cubicBezTo>
                    <a:cubicBezTo>
                      <a:pt x="140" y="816"/>
                      <a:pt x="142" y="819"/>
                      <a:pt x="142" y="817"/>
                    </a:cubicBezTo>
                    <a:cubicBezTo>
                      <a:pt x="142" y="817"/>
                      <a:pt x="141" y="817"/>
                      <a:pt x="140" y="817"/>
                    </a:cubicBezTo>
                    <a:cubicBezTo>
                      <a:pt x="138" y="818"/>
                      <a:pt x="141" y="820"/>
                      <a:pt x="140" y="823"/>
                    </a:cubicBezTo>
                    <a:cubicBezTo>
                      <a:pt x="140" y="825"/>
                      <a:pt x="139" y="821"/>
                      <a:pt x="140" y="820"/>
                    </a:cubicBezTo>
                    <a:cubicBezTo>
                      <a:pt x="139" y="820"/>
                      <a:pt x="138" y="820"/>
                      <a:pt x="137" y="820"/>
                    </a:cubicBezTo>
                    <a:cubicBezTo>
                      <a:pt x="138" y="816"/>
                      <a:pt x="137" y="815"/>
                      <a:pt x="136" y="813"/>
                    </a:cubicBezTo>
                    <a:cubicBezTo>
                      <a:pt x="139" y="811"/>
                      <a:pt x="137" y="809"/>
                      <a:pt x="135" y="806"/>
                    </a:cubicBezTo>
                    <a:cubicBezTo>
                      <a:pt x="133" y="807"/>
                      <a:pt x="137" y="808"/>
                      <a:pt x="136" y="809"/>
                    </a:cubicBezTo>
                    <a:cubicBezTo>
                      <a:pt x="134" y="809"/>
                      <a:pt x="133" y="806"/>
                      <a:pt x="133" y="804"/>
                    </a:cubicBezTo>
                    <a:cubicBezTo>
                      <a:pt x="132" y="805"/>
                      <a:pt x="131" y="805"/>
                      <a:pt x="130" y="805"/>
                    </a:cubicBezTo>
                    <a:cubicBezTo>
                      <a:pt x="131" y="807"/>
                      <a:pt x="134" y="807"/>
                      <a:pt x="134" y="809"/>
                    </a:cubicBezTo>
                    <a:cubicBezTo>
                      <a:pt x="132" y="810"/>
                      <a:pt x="131" y="808"/>
                      <a:pt x="130" y="807"/>
                    </a:cubicBezTo>
                    <a:cubicBezTo>
                      <a:pt x="131" y="811"/>
                      <a:pt x="128" y="805"/>
                      <a:pt x="128" y="809"/>
                    </a:cubicBezTo>
                    <a:cubicBezTo>
                      <a:pt x="127" y="808"/>
                      <a:pt x="125" y="808"/>
                      <a:pt x="125" y="806"/>
                    </a:cubicBezTo>
                    <a:cubicBezTo>
                      <a:pt x="127" y="807"/>
                      <a:pt x="127" y="805"/>
                      <a:pt x="128" y="806"/>
                    </a:cubicBezTo>
                    <a:cubicBezTo>
                      <a:pt x="128" y="803"/>
                      <a:pt x="129" y="803"/>
                      <a:pt x="129" y="800"/>
                    </a:cubicBezTo>
                    <a:cubicBezTo>
                      <a:pt x="129" y="798"/>
                      <a:pt x="126" y="800"/>
                      <a:pt x="125" y="799"/>
                    </a:cubicBezTo>
                    <a:cubicBezTo>
                      <a:pt x="123" y="792"/>
                      <a:pt x="123" y="789"/>
                      <a:pt x="130" y="788"/>
                    </a:cubicBezTo>
                    <a:cubicBezTo>
                      <a:pt x="130" y="789"/>
                      <a:pt x="129" y="789"/>
                      <a:pt x="129" y="790"/>
                    </a:cubicBezTo>
                    <a:cubicBezTo>
                      <a:pt x="132" y="791"/>
                      <a:pt x="137" y="790"/>
                      <a:pt x="137" y="793"/>
                    </a:cubicBezTo>
                    <a:cubicBezTo>
                      <a:pt x="139" y="792"/>
                      <a:pt x="140" y="791"/>
                      <a:pt x="142" y="793"/>
                    </a:cubicBezTo>
                    <a:cubicBezTo>
                      <a:pt x="143" y="792"/>
                      <a:pt x="142" y="791"/>
                      <a:pt x="142" y="790"/>
                    </a:cubicBezTo>
                    <a:cubicBezTo>
                      <a:pt x="142" y="788"/>
                      <a:pt x="139" y="789"/>
                      <a:pt x="138" y="789"/>
                    </a:cubicBezTo>
                    <a:cubicBezTo>
                      <a:pt x="139" y="787"/>
                      <a:pt x="142" y="787"/>
                      <a:pt x="143" y="786"/>
                    </a:cubicBezTo>
                    <a:cubicBezTo>
                      <a:pt x="142" y="784"/>
                      <a:pt x="142" y="784"/>
                      <a:pt x="143" y="782"/>
                    </a:cubicBezTo>
                    <a:cubicBezTo>
                      <a:pt x="144" y="784"/>
                      <a:pt x="145" y="783"/>
                      <a:pt x="146" y="781"/>
                    </a:cubicBezTo>
                    <a:cubicBezTo>
                      <a:pt x="147" y="783"/>
                      <a:pt x="150" y="783"/>
                      <a:pt x="153" y="782"/>
                    </a:cubicBezTo>
                    <a:cubicBezTo>
                      <a:pt x="152" y="779"/>
                      <a:pt x="151" y="778"/>
                      <a:pt x="149" y="778"/>
                    </a:cubicBezTo>
                    <a:cubicBezTo>
                      <a:pt x="149" y="778"/>
                      <a:pt x="149" y="779"/>
                      <a:pt x="149" y="780"/>
                    </a:cubicBezTo>
                    <a:cubicBezTo>
                      <a:pt x="146" y="779"/>
                      <a:pt x="145" y="774"/>
                      <a:pt x="141" y="776"/>
                    </a:cubicBezTo>
                    <a:cubicBezTo>
                      <a:pt x="142" y="775"/>
                      <a:pt x="142" y="773"/>
                      <a:pt x="142" y="771"/>
                    </a:cubicBezTo>
                    <a:cubicBezTo>
                      <a:pt x="143" y="771"/>
                      <a:pt x="144" y="773"/>
                      <a:pt x="145" y="773"/>
                    </a:cubicBezTo>
                    <a:cubicBezTo>
                      <a:pt x="145" y="774"/>
                      <a:pt x="145" y="774"/>
                      <a:pt x="144" y="775"/>
                    </a:cubicBezTo>
                    <a:cubicBezTo>
                      <a:pt x="146" y="776"/>
                      <a:pt x="150" y="774"/>
                      <a:pt x="151" y="777"/>
                    </a:cubicBezTo>
                    <a:cubicBezTo>
                      <a:pt x="152" y="774"/>
                      <a:pt x="155" y="775"/>
                      <a:pt x="156" y="774"/>
                    </a:cubicBezTo>
                    <a:cubicBezTo>
                      <a:pt x="152" y="773"/>
                      <a:pt x="155" y="758"/>
                      <a:pt x="154" y="771"/>
                    </a:cubicBezTo>
                    <a:cubicBezTo>
                      <a:pt x="158" y="772"/>
                      <a:pt x="157" y="768"/>
                      <a:pt x="158" y="767"/>
                    </a:cubicBezTo>
                    <a:cubicBezTo>
                      <a:pt x="160" y="768"/>
                      <a:pt x="157" y="770"/>
                      <a:pt x="158" y="771"/>
                    </a:cubicBezTo>
                    <a:cubicBezTo>
                      <a:pt x="161" y="771"/>
                      <a:pt x="159" y="769"/>
                      <a:pt x="159" y="767"/>
                    </a:cubicBezTo>
                    <a:cubicBezTo>
                      <a:pt x="161" y="771"/>
                      <a:pt x="167" y="769"/>
                      <a:pt x="168" y="766"/>
                    </a:cubicBezTo>
                    <a:cubicBezTo>
                      <a:pt x="165" y="765"/>
                      <a:pt x="162" y="763"/>
                      <a:pt x="160" y="764"/>
                    </a:cubicBezTo>
                    <a:cubicBezTo>
                      <a:pt x="160" y="764"/>
                      <a:pt x="160" y="766"/>
                      <a:pt x="160" y="766"/>
                    </a:cubicBezTo>
                    <a:cubicBezTo>
                      <a:pt x="158" y="766"/>
                      <a:pt x="158" y="761"/>
                      <a:pt x="155" y="763"/>
                    </a:cubicBezTo>
                    <a:cubicBezTo>
                      <a:pt x="155" y="761"/>
                      <a:pt x="154" y="761"/>
                      <a:pt x="155" y="760"/>
                    </a:cubicBezTo>
                    <a:cubicBezTo>
                      <a:pt x="157" y="760"/>
                      <a:pt x="156" y="762"/>
                      <a:pt x="157" y="762"/>
                    </a:cubicBezTo>
                    <a:cubicBezTo>
                      <a:pt x="158" y="762"/>
                      <a:pt x="158" y="758"/>
                      <a:pt x="160" y="760"/>
                    </a:cubicBezTo>
                    <a:cubicBezTo>
                      <a:pt x="160" y="758"/>
                      <a:pt x="160" y="756"/>
                      <a:pt x="160" y="754"/>
                    </a:cubicBezTo>
                    <a:cubicBezTo>
                      <a:pt x="158" y="754"/>
                      <a:pt x="160" y="758"/>
                      <a:pt x="159" y="759"/>
                    </a:cubicBezTo>
                    <a:cubicBezTo>
                      <a:pt x="157" y="757"/>
                      <a:pt x="158" y="756"/>
                      <a:pt x="155" y="758"/>
                    </a:cubicBezTo>
                    <a:cubicBezTo>
                      <a:pt x="155" y="756"/>
                      <a:pt x="155" y="755"/>
                      <a:pt x="155" y="754"/>
                    </a:cubicBezTo>
                    <a:cubicBezTo>
                      <a:pt x="154" y="754"/>
                      <a:pt x="152" y="755"/>
                      <a:pt x="149" y="755"/>
                    </a:cubicBezTo>
                    <a:cubicBezTo>
                      <a:pt x="148" y="752"/>
                      <a:pt x="150" y="753"/>
                      <a:pt x="152" y="753"/>
                    </a:cubicBezTo>
                    <a:cubicBezTo>
                      <a:pt x="152" y="751"/>
                      <a:pt x="148" y="754"/>
                      <a:pt x="149" y="751"/>
                    </a:cubicBezTo>
                    <a:cubicBezTo>
                      <a:pt x="152" y="751"/>
                      <a:pt x="153" y="748"/>
                      <a:pt x="155" y="751"/>
                    </a:cubicBezTo>
                    <a:cubicBezTo>
                      <a:pt x="154" y="749"/>
                      <a:pt x="156" y="747"/>
                      <a:pt x="153" y="747"/>
                    </a:cubicBezTo>
                    <a:cubicBezTo>
                      <a:pt x="153" y="748"/>
                      <a:pt x="153" y="749"/>
                      <a:pt x="151" y="750"/>
                    </a:cubicBezTo>
                    <a:cubicBezTo>
                      <a:pt x="151" y="746"/>
                      <a:pt x="149" y="746"/>
                      <a:pt x="149" y="741"/>
                    </a:cubicBezTo>
                    <a:cubicBezTo>
                      <a:pt x="150" y="742"/>
                      <a:pt x="150" y="743"/>
                      <a:pt x="150" y="744"/>
                    </a:cubicBezTo>
                    <a:cubicBezTo>
                      <a:pt x="151" y="742"/>
                      <a:pt x="153" y="741"/>
                      <a:pt x="154" y="744"/>
                    </a:cubicBezTo>
                    <a:cubicBezTo>
                      <a:pt x="155" y="744"/>
                      <a:pt x="154" y="742"/>
                      <a:pt x="155" y="741"/>
                    </a:cubicBezTo>
                    <a:cubicBezTo>
                      <a:pt x="155" y="740"/>
                      <a:pt x="154" y="742"/>
                      <a:pt x="153" y="741"/>
                    </a:cubicBezTo>
                    <a:cubicBezTo>
                      <a:pt x="153" y="740"/>
                      <a:pt x="157" y="738"/>
                      <a:pt x="160" y="738"/>
                    </a:cubicBezTo>
                    <a:cubicBezTo>
                      <a:pt x="159" y="740"/>
                      <a:pt x="157" y="740"/>
                      <a:pt x="156" y="741"/>
                    </a:cubicBezTo>
                    <a:cubicBezTo>
                      <a:pt x="156" y="743"/>
                      <a:pt x="157" y="743"/>
                      <a:pt x="156" y="744"/>
                    </a:cubicBezTo>
                    <a:cubicBezTo>
                      <a:pt x="157" y="744"/>
                      <a:pt x="157" y="744"/>
                      <a:pt x="158" y="744"/>
                    </a:cubicBezTo>
                    <a:cubicBezTo>
                      <a:pt x="160" y="741"/>
                      <a:pt x="160" y="738"/>
                      <a:pt x="161" y="735"/>
                    </a:cubicBezTo>
                    <a:cubicBezTo>
                      <a:pt x="161" y="733"/>
                      <a:pt x="160" y="736"/>
                      <a:pt x="158" y="735"/>
                    </a:cubicBezTo>
                    <a:cubicBezTo>
                      <a:pt x="157" y="733"/>
                      <a:pt x="159" y="733"/>
                      <a:pt x="159" y="732"/>
                    </a:cubicBezTo>
                    <a:cubicBezTo>
                      <a:pt x="161" y="733"/>
                      <a:pt x="162" y="734"/>
                      <a:pt x="164" y="735"/>
                    </a:cubicBezTo>
                    <a:cubicBezTo>
                      <a:pt x="164" y="736"/>
                      <a:pt x="164" y="739"/>
                      <a:pt x="164" y="740"/>
                    </a:cubicBezTo>
                    <a:cubicBezTo>
                      <a:pt x="166" y="738"/>
                      <a:pt x="165" y="735"/>
                      <a:pt x="166" y="733"/>
                    </a:cubicBezTo>
                    <a:cubicBezTo>
                      <a:pt x="168" y="733"/>
                      <a:pt x="167" y="735"/>
                      <a:pt x="166" y="736"/>
                    </a:cubicBezTo>
                    <a:cubicBezTo>
                      <a:pt x="168" y="737"/>
                      <a:pt x="168" y="731"/>
                      <a:pt x="172" y="732"/>
                    </a:cubicBezTo>
                    <a:cubicBezTo>
                      <a:pt x="172" y="737"/>
                      <a:pt x="176" y="732"/>
                      <a:pt x="175" y="739"/>
                    </a:cubicBezTo>
                    <a:cubicBezTo>
                      <a:pt x="171" y="740"/>
                      <a:pt x="170" y="743"/>
                      <a:pt x="167" y="744"/>
                    </a:cubicBezTo>
                    <a:cubicBezTo>
                      <a:pt x="167" y="746"/>
                      <a:pt x="171" y="744"/>
                      <a:pt x="171" y="746"/>
                    </a:cubicBezTo>
                    <a:cubicBezTo>
                      <a:pt x="168" y="748"/>
                      <a:pt x="166" y="748"/>
                      <a:pt x="160" y="750"/>
                    </a:cubicBezTo>
                    <a:cubicBezTo>
                      <a:pt x="162" y="752"/>
                      <a:pt x="167" y="749"/>
                      <a:pt x="167" y="752"/>
                    </a:cubicBezTo>
                    <a:cubicBezTo>
                      <a:pt x="170" y="751"/>
                      <a:pt x="173" y="754"/>
                      <a:pt x="173" y="750"/>
                    </a:cubicBezTo>
                    <a:cubicBezTo>
                      <a:pt x="175" y="750"/>
                      <a:pt x="177" y="751"/>
                      <a:pt x="178" y="752"/>
                    </a:cubicBezTo>
                    <a:cubicBezTo>
                      <a:pt x="179" y="752"/>
                      <a:pt x="177" y="752"/>
                      <a:pt x="178" y="750"/>
                    </a:cubicBezTo>
                    <a:cubicBezTo>
                      <a:pt x="180" y="752"/>
                      <a:pt x="181" y="752"/>
                      <a:pt x="185" y="754"/>
                    </a:cubicBezTo>
                    <a:cubicBezTo>
                      <a:pt x="185" y="755"/>
                      <a:pt x="182" y="754"/>
                      <a:pt x="181" y="755"/>
                    </a:cubicBezTo>
                    <a:cubicBezTo>
                      <a:pt x="182" y="756"/>
                      <a:pt x="182" y="757"/>
                      <a:pt x="182" y="758"/>
                    </a:cubicBezTo>
                    <a:cubicBezTo>
                      <a:pt x="184" y="756"/>
                      <a:pt x="187" y="755"/>
                      <a:pt x="188" y="750"/>
                    </a:cubicBezTo>
                    <a:cubicBezTo>
                      <a:pt x="187" y="748"/>
                      <a:pt x="184" y="749"/>
                      <a:pt x="185" y="747"/>
                    </a:cubicBezTo>
                    <a:cubicBezTo>
                      <a:pt x="186" y="747"/>
                      <a:pt x="186" y="747"/>
                      <a:pt x="186" y="748"/>
                    </a:cubicBezTo>
                    <a:cubicBezTo>
                      <a:pt x="189" y="748"/>
                      <a:pt x="186" y="742"/>
                      <a:pt x="189" y="744"/>
                    </a:cubicBezTo>
                    <a:cubicBezTo>
                      <a:pt x="187" y="741"/>
                      <a:pt x="191" y="741"/>
                      <a:pt x="190" y="736"/>
                    </a:cubicBezTo>
                    <a:cubicBezTo>
                      <a:pt x="192" y="737"/>
                      <a:pt x="192" y="735"/>
                      <a:pt x="194" y="736"/>
                    </a:cubicBezTo>
                    <a:cubicBezTo>
                      <a:pt x="191" y="732"/>
                      <a:pt x="192" y="726"/>
                      <a:pt x="195" y="724"/>
                    </a:cubicBezTo>
                    <a:cubicBezTo>
                      <a:pt x="195" y="723"/>
                      <a:pt x="194" y="723"/>
                      <a:pt x="193" y="723"/>
                    </a:cubicBezTo>
                    <a:cubicBezTo>
                      <a:pt x="195" y="722"/>
                      <a:pt x="195" y="720"/>
                      <a:pt x="195" y="717"/>
                    </a:cubicBezTo>
                    <a:cubicBezTo>
                      <a:pt x="196" y="716"/>
                      <a:pt x="197" y="715"/>
                      <a:pt x="199" y="714"/>
                    </a:cubicBezTo>
                    <a:cubicBezTo>
                      <a:pt x="198" y="713"/>
                      <a:pt x="196" y="714"/>
                      <a:pt x="195" y="713"/>
                    </a:cubicBezTo>
                    <a:cubicBezTo>
                      <a:pt x="194" y="711"/>
                      <a:pt x="196" y="711"/>
                      <a:pt x="195" y="709"/>
                    </a:cubicBezTo>
                    <a:cubicBezTo>
                      <a:pt x="194" y="710"/>
                      <a:pt x="195" y="714"/>
                      <a:pt x="192" y="713"/>
                    </a:cubicBezTo>
                    <a:cubicBezTo>
                      <a:pt x="193" y="709"/>
                      <a:pt x="189" y="714"/>
                      <a:pt x="190" y="709"/>
                    </a:cubicBezTo>
                    <a:cubicBezTo>
                      <a:pt x="191" y="709"/>
                      <a:pt x="192" y="709"/>
                      <a:pt x="194" y="709"/>
                    </a:cubicBezTo>
                    <a:cubicBezTo>
                      <a:pt x="196" y="704"/>
                      <a:pt x="189" y="704"/>
                      <a:pt x="191" y="701"/>
                    </a:cubicBezTo>
                    <a:cubicBezTo>
                      <a:pt x="193" y="702"/>
                      <a:pt x="193" y="702"/>
                      <a:pt x="195" y="700"/>
                    </a:cubicBezTo>
                    <a:cubicBezTo>
                      <a:pt x="198" y="701"/>
                      <a:pt x="198" y="701"/>
                      <a:pt x="202" y="701"/>
                    </a:cubicBezTo>
                    <a:cubicBezTo>
                      <a:pt x="203" y="701"/>
                      <a:pt x="203" y="700"/>
                      <a:pt x="204" y="699"/>
                    </a:cubicBezTo>
                    <a:cubicBezTo>
                      <a:pt x="201" y="699"/>
                      <a:pt x="199" y="699"/>
                      <a:pt x="195" y="699"/>
                    </a:cubicBezTo>
                    <a:cubicBezTo>
                      <a:pt x="194" y="698"/>
                      <a:pt x="195" y="696"/>
                      <a:pt x="196" y="694"/>
                    </a:cubicBezTo>
                    <a:cubicBezTo>
                      <a:pt x="194" y="693"/>
                      <a:pt x="194" y="695"/>
                      <a:pt x="192" y="695"/>
                    </a:cubicBezTo>
                    <a:cubicBezTo>
                      <a:pt x="193" y="693"/>
                      <a:pt x="196" y="694"/>
                      <a:pt x="197" y="691"/>
                    </a:cubicBezTo>
                    <a:cubicBezTo>
                      <a:pt x="196" y="688"/>
                      <a:pt x="190" y="691"/>
                      <a:pt x="188" y="689"/>
                    </a:cubicBezTo>
                    <a:cubicBezTo>
                      <a:pt x="188" y="691"/>
                      <a:pt x="191" y="690"/>
                      <a:pt x="191" y="691"/>
                    </a:cubicBezTo>
                    <a:cubicBezTo>
                      <a:pt x="192" y="693"/>
                      <a:pt x="186" y="692"/>
                      <a:pt x="189" y="694"/>
                    </a:cubicBezTo>
                    <a:cubicBezTo>
                      <a:pt x="188" y="695"/>
                      <a:pt x="186" y="694"/>
                      <a:pt x="188" y="692"/>
                    </a:cubicBezTo>
                    <a:cubicBezTo>
                      <a:pt x="185" y="691"/>
                      <a:pt x="186" y="694"/>
                      <a:pt x="185" y="695"/>
                    </a:cubicBezTo>
                    <a:cubicBezTo>
                      <a:pt x="184" y="694"/>
                      <a:pt x="182" y="695"/>
                      <a:pt x="183" y="693"/>
                    </a:cubicBezTo>
                    <a:cubicBezTo>
                      <a:pt x="181" y="693"/>
                      <a:pt x="180" y="694"/>
                      <a:pt x="180" y="695"/>
                    </a:cubicBezTo>
                    <a:cubicBezTo>
                      <a:pt x="179" y="695"/>
                      <a:pt x="178" y="694"/>
                      <a:pt x="178" y="693"/>
                    </a:cubicBezTo>
                    <a:cubicBezTo>
                      <a:pt x="177" y="695"/>
                      <a:pt x="177" y="694"/>
                      <a:pt x="173" y="694"/>
                    </a:cubicBezTo>
                    <a:cubicBezTo>
                      <a:pt x="173" y="697"/>
                      <a:pt x="176" y="696"/>
                      <a:pt x="176" y="698"/>
                    </a:cubicBezTo>
                    <a:cubicBezTo>
                      <a:pt x="174" y="698"/>
                      <a:pt x="173" y="698"/>
                      <a:pt x="171" y="698"/>
                    </a:cubicBezTo>
                    <a:cubicBezTo>
                      <a:pt x="172" y="704"/>
                      <a:pt x="179" y="703"/>
                      <a:pt x="183" y="705"/>
                    </a:cubicBezTo>
                    <a:cubicBezTo>
                      <a:pt x="181" y="706"/>
                      <a:pt x="181" y="708"/>
                      <a:pt x="181" y="710"/>
                    </a:cubicBezTo>
                    <a:cubicBezTo>
                      <a:pt x="179" y="713"/>
                      <a:pt x="182" y="707"/>
                      <a:pt x="180" y="706"/>
                    </a:cubicBezTo>
                    <a:cubicBezTo>
                      <a:pt x="179" y="706"/>
                      <a:pt x="178" y="712"/>
                      <a:pt x="178" y="705"/>
                    </a:cubicBezTo>
                    <a:cubicBezTo>
                      <a:pt x="176" y="705"/>
                      <a:pt x="179" y="707"/>
                      <a:pt x="178" y="709"/>
                    </a:cubicBezTo>
                    <a:cubicBezTo>
                      <a:pt x="177" y="711"/>
                      <a:pt x="177" y="707"/>
                      <a:pt x="177" y="706"/>
                    </a:cubicBezTo>
                    <a:cubicBezTo>
                      <a:pt x="176" y="706"/>
                      <a:pt x="176" y="707"/>
                      <a:pt x="176" y="708"/>
                    </a:cubicBezTo>
                    <a:cubicBezTo>
                      <a:pt x="175" y="708"/>
                      <a:pt x="175" y="706"/>
                      <a:pt x="174" y="706"/>
                    </a:cubicBezTo>
                    <a:cubicBezTo>
                      <a:pt x="173" y="706"/>
                      <a:pt x="174" y="709"/>
                      <a:pt x="173" y="709"/>
                    </a:cubicBezTo>
                    <a:cubicBezTo>
                      <a:pt x="172" y="708"/>
                      <a:pt x="169" y="709"/>
                      <a:pt x="169" y="707"/>
                    </a:cubicBezTo>
                    <a:cubicBezTo>
                      <a:pt x="166" y="709"/>
                      <a:pt x="168" y="711"/>
                      <a:pt x="166" y="714"/>
                    </a:cubicBezTo>
                    <a:cubicBezTo>
                      <a:pt x="166" y="712"/>
                      <a:pt x="164" y="711"/>
                      <a:pt x="161" y="712"/>
                    </a:cubicBezTo>
                    <a:cubicBezTo>
                      <a:pt x="162" y="715"/>
                      <a:pt x="164" y="710"/>
                      <a:pt x="164" y="714"/>
                    </a:cubicBezTo>
                    <a:cubicBezTo>
                      <a:pt x="163" y="714"/>
                      <a:pt x="160" y="713"/>
                      <a:pt x="160" y="714"/>
                    </a:cubicBezTo>
                    <a:cubicBezTo>
                      <a:pt x="160" y="716"/>
                      <a:pt x="163" y="713"/>
                      <a:pt x="162" y="716"/>
                    </a:cubicBezTo>
                    <a:cubicBezTo>
                      <a:pt x="160" y="717"/>
                      <a:pt x="154" y="714"/>
                      <a:pt x="154" y="717"/>
                    </a:cubicBezTo>
                    <a:cubicBezTo>
                      <a:pt x="155" y="718"/>
                      <a:pt x="165" y="721"/>
                      <a:pt x="165" y="717"/>
                    </a:cubicBezTo>
                    <a:cubicBezTo>
                      <a:pt x="166" y="716"/>
                      <a:pt x="169" y="719"/>
                      <a:pt x="171" y="719"/>
                    </a:cubicBezTo>
                    <a:cubicBezTo>
                      <a:pt x="168" y="722"/>
                      <a:pt x="164" y="719"/>
                      <a:pt x="161" y="722"/>
                    </a:cubicBezTo>
                    <a:cubicBezTo>
                      <a:pt x="161" y="723"/>
                      <a:pt x="164" y="723"/>
                      <a:pt x="161" y="724"/>
                    </a:cubicBezTo>
                    <a:cubicBezTo>
                      <a:pt x="162" y="726"/>
                      <a:pt x="165" y="725"/>
                      <a:pt x="167" y="725"/>
                    </a:cubicBezTo>
                    <a:cubicBezTo>
                      <a:pt x="167" y="727"/>
                      <a:pt x="164" y="727"/>
                      <a:pt x="167" y="728"/>
                    </a:cubicBezTo>
                    <a:cubicBezTo>
                      <a:pt x="164" y="728"/>
                      <a:pt x="159" y="730"/>
                      <a:pt x="154" y="729"/>
                    </a:cubicBezTo>
                    <a:cubicBezTo>
                      <a:pt x="154" y="728"/>
                      <a:pt x="155" y="728"/>
                      <a:pt x="154" y="726"/>
                    </a:cubicBezTo>
                    <a:cubicBezTo>
                      <a:pt x="158" y="729"/>
                      <a:pt x="157" y="724"/>
                      <a:pt x="160" y="724"/>
                    </a:cubicBezTo>
                    <a:cubicBezTo>
                      <a:pt x="157" y="722"/>
                      <a:pt x="153" y="728"/>
                      <a:pt x="149" y="725"/>
                    </a:cubicBezTo>
                    <a:cubicBezTo>
                      <a:pt x="150" y="724"/>
                      <a:pt x="151" y="724"/>
                      <a:pt x="152" y="724"/>
                    </a:cubicBezTo>
                    <a:cubicBezTo>
                      <a:pt x="150" y="721"/>
                      <a:pt x="147" y="721"/>
                      <a:pt x="144" y="721"/>
                    </a:cubicBezTo>
                    <a:cubicBezTo>
                      <a:pt x="146" y="715"/>
                      <a:pt x="151" y="720"/>
                      <a:pt x="154" y="717"/>
                    </a:cubicBezTo>
                    <a:cubicBezTo>
                      <a:pt x="154" y="714"/>
                      <a:pt x="150" y="717"/>
                      <a:pt x="149" y="715"/>
                    </a:cubicBezTo>
                    <a:cubicBezTo>
                      <a:pt x="150" y="714"/>
                      <a:pt x="152" y="714"/>
                      <a:pt x="152" y="712"/>
                    </a:cubicBezTo>
                    <a:cubicBezTo>
                      <a:pt x="153" y="711"/>
                      <a:pt x="153" y="713"/>
                      <a:pt x="154" y="714"/>
                    </a:cubicBezTo>
                    <a:cubicBezTo>
                      <a:pt x="158" y="705"/>
                      <a:pt x="145" y="708"/>
                      <a:pt x="141" y="709"/>
                    </a:cubicBezTo>
                    <a:cubicBezTo>
                      <a:pt x="141" y="710"/>
                      <a:pt x="142" y="711"/>
                      <a:pt x="143" y="711"/>
                    </a:cubicBezTo>
                    <a:cubicBezTo>
                      <a:pt x="138" y="713"/>
                      <a:pt x="144" y="715"/>
                      <a:pt x="144" y="719"/>
                    </a:cubicBezTo>
                    <a:cubicBezTo>
                      <a:pt x="142" y="715"/>
                      <a:pt x="142" y="723"/>
                      <a:pt x="144" y="722"/>
                    </a:cubicBezTo>
                    <a:cubicBezTo>
                      <a:pt x="144" y="725"/>
                      <a:pt x="143" y="722"/>
                      <a:pt x="142" y="722"/>
                    </a:cubicBezTo>
                    <a:cubicBezTo>
                      <a:pt x="142" y="720"/>
                      <a:pt x="141" y="718"/>
                      <a:pt x="142" y="717"/>
                    </a:cubicBezTo>
                    <a:cubicBezTo>
                      <a:pt x="142" y="716"/>
                      <a:pt x="142" y="716"/>
                      <a:pt x="142" y="715"/>
                    </a:cubicBezTo>
                    <a:cubicBezTo>
                      <a:pt x="136" y="717"/>
                      <a:pt x="129" y="716"/>
                      <a:pt x="123" y="719"/>
                    </a:cubicBezTo>
                    <a:cubicBezTo>
                      <a:pt x="124" y="720"/>
                      <a:pt x="127" y="718"/>
                      <a:pt x="128" y="722"/>
                    </a:cubicBezTo>
                    <a:cubicBezTo>
                      <a:pt x="130" y="721"/>
                      <a:pt x="132" y="719"/>
                      <a:pt x="133" y="722"/>
                    </a:cubicBezTo>
                    <a:cubicBezTo>
                      <a:pt x="135" y="723"/>
                      <a:pt x="134" y="720"/>
                      <a:pt x="136" y="720"/>
                    </a:cubicBezTo>
                    <a:cubicBezTo>
                      <a:pt x="135" y="723"/>
                      <a:pt x="138" y="723"/>
                      <a:pt x="137" y="720"/>
                    </a:cubicBezTo>
                    <a:cubicBezTo>
                      <a:pt x="140" y="720"/>
                      <a:pt x="136" y="724"/>
                      <a:pt x="138" y="723"/>
                    </a:cubicBezTo>
                    <a:cubicBezTo>
                      <a:pt x="138" y="725"/>
                      <a:pt x="136" y="721"/>
                      <a:pt x="137" y="725"/>
                    </a:cubicBezTo>
                    <a:cubicBezTo>
                      <a:pt x="134" y="725"/>
                      <a:pt x="134" y="724"/>
                      <a:pt x="132" y="725"/>
                    </a:cubicBezTo>
                    <a:cubicBezTo>
                      <a:pt x="132" y="724"/>
                      <a:pt x="132" y="723"/>
                      <a:pt x="132" y="722"/>
                    </a:cubicBezTo>
                    <a:cubicBezTo>
                      <a:pt x="132" y="723"/>
                      <a:pt x="127" y="725"/>
                      <a:pt x="127" y="722"/>
                    </a:cubicBezTo>
                    <a:cubicBezTo>
                      <a:pt x="126" y="722"/>
                      <a:pt x="126" y="724"/>
                      <a:pt x="126" y="725"/>
                    </a:cubicBezTo>
                    <a:cubicBezTo>
                      <a:pt x="124" y="723"/>
                      <a:pt x="124" y="724"/>
                      <a:pt x="121" y="725"/>
                    </a:cubicBezTo>
                    <a:cubicBezTo>
                      <a:pt x="123" y="722"/>
                      <a:pt x="120" y="723"/>
                      <a:pt x="121" y="720"/>
                    </a:cubicBezTo>
                    <a:cubicBezTo>
                      <a:pt x="118" y="720"/>
                      <a:pt x="122" y="724"/>
                      <a:pt x="119" y="723"/>
                    </a:cubicBezTo>
                    <a:cubicBezTo>
                      <a:pt x="120" y="724"/>
                      <a:pt x="120" y="725"/>
                      <a:pt x="121" y="725"/>
                    </a:cubicBezTo>
                    <a:cubicBezTo>
                      <a:pt x="119" y="726"/>
                      <a:pt x="115" y="726"/>
                      <a:pt x="114" y="729"/>
                    </a:cubicBezTo>
                    <a:cubicBezTo>
                      <a:pt x="113" y="729"/>
                      <a:pt x="113" y="726"/>
                      <a:pt x="112" y="725"/>
                    </a:cubicBezTo>
                    <a:cubicBezTo>
                      <a:pt x="113" y="723"/>
                      <a:pt x="117" y="725"/>
                      <a:pt x="116" y="720"/>
                    </a:cubicBezTo>
                    <a:cubicBezTo>
                      <a:pt x="115" y="721"/>
                      <a:pt x="115" y="722"/>
                      <a:pt x="115" y="723"/>
                    </a:cubicBezTo>
                    <a:cubicBezTo>
                      <a:pt x="113" y="722"/>
                      <a:pt x="114" y="719"/>
                      <a:pt x="117" y="720"/>
                    </a:cubicBezTo>
                    <a:cubicBezTo>
                      <a:pt x="117" y="721"/>
                      <a:pt x="117" y="723"/>
                      <a:pt x="116" y="724"/>
                    </a:cubicBezTo>
                    <a:cubicBezTo>
                      <a:pt x="117" y="724"/>
                      <a:pt x="117" y="723"/>
                      <a:pt x="118" y="723"/>
                    </a:cubicBezTo>
                    <a:cubicBezTo>
                      <a:pt x="118" y="719"/>
                      <a:pt x="118" y="719"/>
                      <a:pt x="116" y="717"/>
                    </a:cubicBezTo>
                    <a:cubicBezTo>
                      <a:pt x="116" y="716"/>
                      <a:pt x="118" y="718"/>
                      <a:pt x="119" y="718"/>
                    </a:cubicBezTo>
                    <a:cubicBezTo>
                      <a:pt x="120" y="717"/>
                      <a:pt x="120" y="715"/>
                      <a:pt x="123" y="716"/>
                    </a:cubicBezTo>
                    <a:cubicBezTo>
                      <a:pt x="122" y="713"/>
                      <a:pt x="121" y="713"/>
                      <a:pt x="118" y="714"/>
                    </a:cubicBezTo>
                    <a:cubicBezTo>
                      <a:pt x="121" y="713"/>
                      <a:pt x="119" y="712"/>
                      <a:pt x="116" y="713"/>
                    </a:cubicBezTo>
                    <a:cubicBezTo>
                      <a:pt x="116" y="709"/>
                      <a:pt x="114" y="712"/>
                      <a:pt x="111" y="709"/>
                    </a:cubicBezTo>
                    <a:cubicBezTo>
                      <a:pt x="108" y="711"/>
                      <a:pt x="113" y="712"/>
                      <a:pt x="110" y="712"/>
                    </a:cubicBezTo>
                    <a:cubicBezTo>
                      <a:pt x="117" y="721"/>
                      <a:pt x="100" y="716"/>
                      <a:pt x="99" y="716"/>
                    </a:cubicBezTo>
                    <a:cubicBezTo>
                      <a:pt x="97" y="717"/>
                      <a:pt x="98" y="723"/>
                      <a:pt x="97" y="715"/>
                    </a:cubicBezTo>
                    <a:cubicBezTo>
                      <a:pt x="97" y="716"/>
                      <a:pt x="96" y="717"/>
                      <a:pt x="96" y="717"/>
                    </a:cubicBezTo>
                    <a:cubicBezTo>
                      <a:pt x="94" y="715"/>
                      <a:pt x="94" y="715"/>
                      <a:pt x="91" y="714"/>
                    </a:cubicBezTo>
                    <a:cubicBezTo>
                      <a:pt x="90" y="713"/>
                      <a:pt x="93" y="712"/>
                      <a:pt x="91" y="712"/>
                    </a:cubicBezTo>
                    <a:cubicBezTo>
                      <a:pt x="91" y="710"/>
                      <a:pt x="93" y="712"/>
                      <a:pt x="92" y="713"/>
                    </a:cubicBezTo>
                    <a:cubicBezTo>
                      <a:pt x="95" y="712"/>
                      <a:pt x="89" y="707"/>
                      <a:pt x="93" y="709"/>
                    </a:cubicBezTo>
                    <a:cubicBezTo>
                      <a:pt x="94" y="706"/>
                      <a:pt x="91" y="706"/>
                      <a:pt x="91" y="704"/>
                    </a:cubicBezTo>
                    <a:cubicBezTo>
                      <a:pt x="91" y="702"/>
                      <a:pt x="92" y="702"/>
                      <a:pt x="92" y="700"/>
                    </a:cubicBezTo>
                    <a:cubicBezTo>
                      <a:pt x="96" y="702"/>
                      <a:pt x="97" y="699"/>
                      <a:pt x="100" y="697"/>
                    </a:cubicBezTo>
                    <a:cubicBezTo>
                      <a:pt x="99" y="695"/>
                      <a:pt x="96" y="695"/>
                      <a:pt x="95" y="693"/>
                    </a:cubicBezTo>
                    <a:cubicBezTo>
                      <a:pt x="92" y="694"/>
                      <a:pt x="93" y="694"/>
                      <a:pt x="89" y="694"/>
                    </a:cubicBezTo>
                    <a:cubicBezTo>
                      <a:pt x="91" y="692"/>
                      <a:pt x="95" y="691"/>
                      <a:pt x="98" y="690"/>
                    </a:cubicBezTo>
                    <a:cubicBezTo>
                      <a:pt x="96" y="689"/>
                      <a:pt x="97" y="687"/>
                      <a:pt x="96" y="686"/>
                    </a:cubicBezTo>
                    <a:cubicBezTo>
                      <a:pt x="96" y="684"/>
                      <a:pt x="99" y="685"/>
                      <a:pt x="100" y="684"/>
                    </a:cubicBezTo>
                    <a:cubicBezTo>
                      <a:pt x="99" y="682"/>
                      <a:pt x="95" y="683"/>
                      <a:pt x="96" y="680"/>
                    </a:cubicBezTo>
                    <a:cubicBezTo>
                      <a:pt x="93" y="680"/>
                      <a:pt x="92" y="683"/>
                      <a:pt x="89" y="682"/>
                    </a:cubicBezTo>
                    <a:cubicBezTo>
                      <a:pt x="91" y="683"/>
                      <a:pt x="92" y="684"/>
                      <a:pt x="93" y="685"/>
                    </a:cubicBezTo>
                    <a:cubicBezTo>
                      <a:pt x="90" y="685"/>
                      <a:pt x="88" y="688"/>
                      <a:pt x="84" y="690"/>
                    </a:cubicBezTo>
                    <a:cubicBezTo>
                      <a:pt x="83" y="685"/>
                      <a:pt x="82" y="682"/>
                      <a:pt x="78" y="680"/>
                    </a:cubicBezTo>
                    <a:cubicBezTo>
                      <a:pt x="77" y="682"/>
                      <a:pt x="78" y="683"/>
                      <a:pt x="76" y="680"/>
                    </a:cubicBezTo>
                    <a:cubicBezTo>
                      <a:pt x="75" y="683"/>
                      <a:pt x="74" y="686"/>
                      <a:pt x="70" y="685"/>
                    </a:cubicBezTo>
                    <a:cubicBezTo>
                      <a:pt x="69" y="688"/>
                      <a:pt x="73" y="686"/>
                      <a:pt x="74" y="687"/>
                    </a:cubicBezTo>
                    <a:cubicBezTo>
                      <a:pt x="74" y="688"/>
                      <a:pt x="73" y="689"/>
                      <a:pt x="73" y="690"/>
                    </a:cubicBezTo>
                    <a:cubicBezTo>
                      <a:pt x="69" y="688"/>
                      <a:pt x="71" y="692"/>
                      <a:pt x="67" y="690"/>
                    </a:cubicBezTo>
                    <a:cubicBezTo>
                      <a:pt x="67" y="692"/>
                      <a:pt x="67" y="694"/>
                      <a:pt x="69" y="693"/>
                    </a:cubicBezTo>
                    <a:cubicBezTo>
                      <a:pt x="67" y="694"/>
                      <a:pt x="67" y="694"/>
                      <a:pt x="66" y="695"/>
                    </a:cubicBezTo>
                    <a:cubicBezTo>
                      <a:pt x="68" y="700"/>
                      <a:pt x="68" y="707"/>
                      <a:pt x="74" y="708"/>
                    </a:cubicBezTo>
                    <a:cubicBezTo>
                      <a:pt x="73" y="710"/>
                      <a:pt x="74" y="712"/>
                      <a:pt x="77" y="712"/>
                    </a:cubicBezTo>
                    <a:cubicBezTo>
                      <a:pt x="78" y="716"/>
                      <a:pt x="81" y="717"/>
                      <a:pt x="85" y="717"/>
                    </a:cubicBezTo>
                    <a:cubicBezTo>
                      <a:pt x="87" y="718"/>
                      <a:pt x="82" y="718"/>
                      <a:pt x="81" y="718"/>
                    </a:cubicBezTo>
                    <a:cubicBezTo>
                      <a:pt x="82" y="719"/>
                      <a:pt x="83" y="721"/>
                      <a:pt x="83" y="722"/>
                    </a:cubicBezTo>
                    <a:cubicBezTo>
                      <a:pt x="85" y="722"/>
                      <a:pt x="86" y="722"/>
                      <a:pt x="88" y="722"/>
                    </a:cubicBezTo>
                    <a:cubicBezTo>
                      <a:pt x="88" y="723"/>
                      <a:pt x="87" y="724"/>
                      <a:pt x="87" y="725"/>
                    </a:cubicBezTo>
                    <a:cubicBezTo>
                      <a:pt x="88" y="725"/>
                      <a:pt x="89" y="724"/>
                      <a:pt x="89" y="723"/>
                    </a:cubicBezTo>
                    <a:cubicBezTo>
                      <a:pt x="90" y="723"/>
                      <a:pt x="89" y="726"/>
                      <a:pt x="89" y="727"/>
                    </a:cubicBezTo>
                    <a:cubicBezTo>
                      <a:pt x="89" y="726"/>
                      <a:pt x="88" y="726"/>
                      <a:pt x="87" y="726"/>
                    </a:cubicBezTo>
                    <a:cubicBezTo>
                      <a:pt x="88" y="731"/>
                      <a:pt x="90" y="730"/>
                      <a:pt x="90" y="735"/>
                    </a:cubicBezTo>
                    <a:cubicBezTo>
                      <a:pt x="91" y="735"/>
                      <a:pt x="91" y="734"/>
                      <a:pt x="92" y="734"/>
                    </a:cubicBezTo>
                    <a:cubicBezTo>
                      <a:pt x="92" y="738"/>
                      <a:pt x="94" y="740"/>
                      <a:pt x="96" y="743"/>
                    </a:cubicBezTo>
                    <a:cubicBezTo>
                      <a:pt x="93" y="745"/>
                      <a:pt x="94" y="746"/>
                      <a:pt x="94" y="750"/>
                    </a:cubicBezTo>
                    <a:cubicBezTo>
                      <a:pt x="93" y="751"/>
                      <a:pt x="90" y="750"/>
                      <a:pt x="91" y="753"/>
                    </a:cubicBezTo>
                    <a:cubicBezTo>
                      <a:pt x="89" y="754"/>
                      <a:pt x="89" y="752"/>
                      <a:pt x="87" y="752"/>
                    </a:cubicBezTo>
                    <a:cubicBezTo>
                      <a:pt x="85" y="753"/>
                      <a:pt x="87" y="754"/>
                      <a:pt x="87" y="755"/>
                    </a:cubicBezTo>
                    <a:cubicBezTo>
                      <a:pt x="85" y="755"/>
                      <a:pt x="85" y="756"/>
                      <a:pt x="84" y="756"/>
                    </a:cubicBezTo>
                    <a:cubicBezTo>
                      <a:pt x="86" y="755"/>
                      <a:pt x="84" y="754"/>
                      <a:pt x="82" y="753"/>
                    </a:cubicBezTo>
                    <a:cubicBezTo>
                      <a:pt x="81" y="754"/>
                      <a:pt x="83" y="756"/>
                      <a:pt x="83" y="758"/>
                    </a:cubicBezTo>
                    <a:cubicBezTo>
                      <a:pt x="79" y="757"/>
                      <a:pt x="82" y="752"/>
                      <a:pt x="80" y="749"/>
                    </a:cubicBezTo>
                    <a:cubicBezTo>
                      <a:pt x="78" y="749"/>
                      <a:pt x="79" y="753"/>
                      <a:pt x="79" y="755"/>
                    </a:cubicBezTo>
                    <a:cubicBezTo>
                      <a:pt x="79" y="753"/>
                      <a:pt x="74" y="745"/>
                      <a:pt x="75" y="741"/>
                    </a:cubicBezTo>
                    <a:cubicBezTo>
                      <a:pt x="73" y="742"/>
                      <a:pt x="74" y="745"/>
                      <a:pt x="74" y="747"/>
                    </a:cubicBezTo>
                    <a:cubicBezTo>
                      <a:pt x="71" y="744"/>
                      <a:pt x="72" y="738"/>
                      <a:pt x="69" y="736"/>
                    </a:cubicBezTo>
                    <a:cubicBezTo>
                      <a:pt x="67" y="736"/>
                      <a:pt x="70" y="737"/>
                      <a:pt x="69" y="739"/>
                    </a:cubicBezTo>
                    <a:cubicBezTo>
                      <a:pt x="66" y="738"/>
                      <a:pt x="66" y="734"/>
                      <a:pt x="64" y="732"/>
                    </a:cubicBezTo>
                    <a:cubicBezTo>
                      <a:pt x="62" y="732"/>
                      <a:pt x="65" y="733"/>
                      <a:pt x="64" y="735"/>
                    </a:cubicBezTo>
                    <a:cubicBezTo>
                      <a:pt x="62" y="733"/>
                      <a:pt x="61" y="729"/>
                      <a:pt x="59" y="727"/>
                    </a:cubicBezTo>
                    <a:cubicBezTo>
                      <a:pt x="58" y="727"/>
                      <a:pt x="59" y="729"/>
                      <a:pt x="58" y="730"/>
                    </a:cubicBezTo>
                    <a:cubicBezTo>
                      <a:pt x="57" y="727"/>
                      <a:pt x="56" y="723"/>
                      <a:pt x="54" y="720"/>
                    </a:cubicBezTo>
                    <a:cubicBezTo>
                      <a:pt x="53" y="721"/>
                      <a:pt x="54" y="722"/>
                      <a:pt x="54" y="723"/>
                    </a:cubicBezTo>
                    <a:cubicBezTo>
                      <a:pt x="51" y="721"/>
                      <a:pt x="50" y="715"/>
                      <a:pt x="51" y="713"/>
                    </a:cubicBezTo>
                    <a:cubicBezTo>
                      <a:pt x="50" y="714"/>
                      <a:pt x="49" y="713"/>
                      <a:pt x="49" y="714"/>
                    </a:cubicBezTo>
                    <a:cubicBezTo>
                      <a:pt x="46" y="712"/>
                      <a:pt x="46" y="711"/>
                      <a:pt x="44" y="707"/>
                    </a:cubicBezTo>
                    <a:cubicBezTo>
                      <a:pt x="44" y="707"/>
                      <a:pt x="44" y="708"/>
                      <a:pt x="44" y="709"/>
                    </a:cubicBezTo>
                    <a:cubicBezTo>
                      <a:pt x="43" y="707"/>
                      <a:pt x="40" y="707"/>
                      <a:pt x="40" y="704"/>
                    </a:cubicBezTo>
                    <a:cubicBezTo>
                      <a:pt x="39" y="705"/>
                      <a:pt x="39" y="705"/>
                      <a:pt x="37" y="705"/>
                    </a:cubicBezTo>
                    <a:cubicBezTo>
                      <a:pt x="37" y="703"/>
                      <a:pt x="36" y="703"/>
                      <a:pt x="36" y="701"/>
                    </a:cubicBezTo>
                    <a:cubicBezTo>
                      <a:pt x="34" y="701"/>
                      <a:pt x="32" y="701"/>
                      <a:pt x="30" y="701"/>
                    </a:cubicBezTo>
                    <a:cubicBezTo>
                      <a:pt x="31" y="699"/>
                      <a:pt x="21" y="699"/>
                      <a:pt x="25" y="695"/>
                    </a:cubicBezTo>
                    <a:cubicBezTo>
                      <a:pt x="24" y="693"/>
                      <a:pt x="23" y="697"/>
                      <a:pt x="22" y="695"/>
                    </a:cubicBezTo>
                    <a:cubicBezTo>
                      <a:pt x="22" y="691"/>
                      <a:pt x="19" y="689"/>
                      <a:pt x="19" y="685"/>
                    </a:cubicBezTo>
                    <a:cubicBezTo>
                      <a:pt x="17" y="689"/>
                      <a:pt x="15" y="679"/>
                      <a:pt x="14" y="676"/>
                    </a:cubicBezTo>
                    <a:cubicBezTo>
                      <a:pt x="12" y="681"/>
                      <a:pt x="12" y="674"/>
                      <a:pt x="11" y="671"/>
                    </a:cubicBezTo>
                    <a:cubicBezTo>
                      <a:pt x="9" y="664"/>
                      <a:pt x="4" y="663"/>
                      <a:pt x="6" y="655"/>
                    </a:cubicBezTo>
                    <a:cubicBezTo>
                      <a:pt x="0" y="653"/>
                      <a:pt x="0" y="646"/>
                      <a:pt x="2" y="640"/>
                    </a:cubicBezTo>
                    <a:cubicBezTo>
                      <a:pt x="3" y="640"/>
                      <a:pt x="3" y="640"/>
                      <a:pt x="4" y="640"/>
                    </a:cubicBezTo>
                    <a:cubicBezTo>
                      <a:pt x="2" y="636"/>
                      <a:pt x="8" y="631"/>
                      <a:pt x="7" y="626"/>
                    </a:cubicBezTo>
                    <a:cubicBezTo>
                      <a:pt x="11" y="626"/>
                      <a:pt x="9" y="619"/>
                      <a:pt x="13" y="619"/>
                    </a:cubicBezTo>
                    <a:cubicBezTo>
                      <a:pt x="13" y="618"/>
                      <a:pt x="12" y="617"/>
                      <a:pt x="13" y="615"/>
                    </a:cubicBezTo>
                    <a:cubicBezTo>
                      <a:pt x="13" y="615"/>
                      <a:pt x="14" y="615"/>
                      <a:pt x="15" y="615"/>
                    </a:cubicBezTo>
                    <a:cubicBezTo>
                      <a:pt x="15" y="613"/>
                      <a:pt x="15" y="613"/>
                      <a:pt x="16" y="609"/>
                    </a:cubicBezTo>
                    <a:cubicBezTo>
                      <a:pt x="18" y="605"/>
                      <a:pt x="22" y="602"/>
                      <a:pt x="22" y="598"/>
                    </a:cubicBezTo>
                    <a:cubicBezTo>
                      <a:pt x="23" y="596"/>
                      <a:pt x="25" y="596"/>
                      <a:pt x="25" y="595"/>
                    </a:cubicBezTo>
                    <a:cubicBezTo>
                      <a:pt x="28" y="589"/>
                      <a:pt x="29" y="583"/>
                      <a:pt x="33" y="577"/>
                    </a:cubicBezTo>
                    <a:cubicBezTo>
                      <a:pt x="34" y="575"/>
                      <a:pt x="38" y="574"/>
                      <a:pt x="38" y="570"/>
                    </a:cubicBezTo>
                    <a:cubicBezTo>
                      <a:pt x="39" y="570"/>
                      <a:pt x="39" y="570"/>
                      <a:pt x="40" y="570"/>
                    </a:cubicBezTo>
                    <a:cubicBezTo>
                      <a:pt x="40" y="569"/>
                      <a:pt x="40" y="569"/>
                      <a:pt x="39" y="568"/>
                    </a:cubicBezTo>
                    <a:cubicBezTo>
                      <a:pt x="47" y="565"/>
                      <a:pt x="45" y="554"/>
                      <a:pt x="53" y="552"/>
                    </a:cubicBezTo>
                    <a:cubicBezTo>
                      <a:pt x="53" y="551"/>
                      <a:pt x="52" y="550"/>
                      <a:pt x="53" y="546"/>
                    </a:cubicBezTo>
                    <a:cubicBezTo>
                      <a:pt x="55" y="547"/>
                      <a:pt x="56" y="545"/>
                      <a:pt x="57" y="546"/>
                    </a:cubicBezTo>
                    <a:cubicBezTo>
                      <a:pt x="56" y="544"/>
                      <a:pt x="56" y="545"/>
                      <a:pt x="56" y="542"/>
                    </a:cubicBezTo>
                    <a:cubicBezTo>
                      <a:pt x="60" y="543"/>
                      <a:pt x="60" y="540"/>
                      <a:pt x="63" y="540"/>
                    </a:cubicBezTo>
                    <a:cubicBezTo>
                      <a:pt x="62" y="539"/>
                      <a:pt x="64" y="536"/>
                      <a:pt x="62" y="536"/>
                    </a:cubicBezTo>
                    <a:cubicBezTo>
                      <a:pt x="68" y="536"/>
                      <a:pt x="66" y="528"/>
                      <a:pt x="71" y="528"/>
                    </a:cubicBezTo>
                    <a:cubicBezTo>
                      <a:pt x="71" y="527"/>
                      <a:pt x="71" y="526"/>
                      <a:pt x="70" y="526"/>
                    </a:cubicBezTo>
                    <a:cubicBezTo>
                      <a:pt x="75" y="525"/>
                      <a:pt x="74" y="521"/>
                      <a:pt x="77" y="520"/>
                    </a:cubicBezTo>
                    <a:cubicBezTo>
                      <a:pt x="77" y="513"/>
                      <a:pt x="83" y="516"/>
                      <a:pt x="82" y="511"/>
                    </a:cubicBezTo>
                    <a:cubicBezTo>
                      <a:pt x="84" y="508"/>
                      <a:pt x="87" y="510"/>
                      <a:pt x="87" y="503"/>
                    </a:cubicBezTo>
                    <a:cubicBezTo>
                      <a:pt x="91" y="503"/>
                      <a:pt x="92" y="500"/>
                      <a:pt x="93" y="495"/>
                    </a:cubicBezTo>
                    <a:cubicBezTo>
                      <a:pt x="95" y="496"/>
                      <a:pt x="96" y="495"/>
                      <a:pt x="97" y="495"/>
                    </a:cubicBezTo>
                    <a:cubicBezTo>
                      <a:pt x="98" y="491"/>
                      <a:pt x="97" y="489"/>
                      <a:pt x="101" y="489"/>
                    </a:cubicBezTo>
                    <a:cubicBezTo>
                      <a:pt x="100" y="485"/>
                      <a:pt x="101" y="484"/>
                      <a:pt x="106" y="483"/>
                    </a:cubicBezTo>
                    <a:cubicBezTo>
                      <a:pt x="107" y="481"/>
                      <a:pt x="108" y="479"/>
                      <a:pt x="108" y="476"/>
                    </a:cubicBezTo>
                    <a:cubicBezTo>
                      <a:pt x="111" y="476"/>
                      <a:pt x="114" y="473"/>
                      <a:pt x="113" y="471"/>
                    </a:cubicBezTo>
                    <a:cubicBezTo>
                      <a:pt x="116" y="470"/>
                      <a:pt x="119" y="468"/>
                      <a:pt x="118" y="465"/>
                    </a:cubicBezTo>
                    <a:cubicBezTo>
                      <a:pt x="119" y="465"/>
                      <a:pt x="121" y="462"/>
                      <a:pt x="121" y="465"/>
                    </a:cubicBezTo>
                    <a:cubicBezTo>
                      <a:pt x="124" y="462"/>
                      <a:pt x="122" y="460"/>
                      <a:pt x="124" y="458"/>
                    </a:cubicBezTo>
                    <a:cubicBezTo>
                      <a:pt x="125" y="462"/>
                      <a:pt x="130" y="456"/>
                      <a:pt x="128" y="454"/>
                    </a:cubicBezTo>
                    <a:cubicBezTo>
                      <a:pt x="130" y="452"/>
                      <a:pt x="133" y="454"/>
                      <a:pt x="133" y="450"/>
                    </a:cubicBezTo>
                    <a:cubicBezTo>
                      <a:pt x="134" y="452"/>
                      <a:pt x="135" y="449"/>
                      <a:pt x="136" y="451"/>
                    </a:cubicBezTo>
                    <a:cubicBezTo>
                      <a:pt x="138" y="450"/>
                      <a:pt x="137" y="447"/>
                      <a:pt x="137" y="445"/>
                    </a:cubicBezTo>
                    <a:cubicBezTo>
                      <a:pt x="139" y="445"/>
                      <a:pt x="140" y="445"/>
                      <a:pt x="140" y="443"/>
                    </a:cubicBezTo>
                    <a:cubicBezTo>
                      <a:pt x="140" y="440"/>
                      <a:pt x="140" y="444"/>
                      <a:pt x="140" y="445"/>
                    </a:cubicBezTo>
                    <a:cubicBezTo>
                      <a:pt x="142" y="443"/>
                      <a:pt x="143" y="438"/>
                      <a:pt x="146" y="440"/>
                    </a:cubicBezTo>
                    <a:cubicBezTo>
                      <a:pt x="146" y="436"/>
                      <a:pt x="150" y="436"/>
                      <a:pt x="149" y="432"/>
                    </a:cubicBezTo>
                    <a:cubicBezTo>
                      <a:pt x="154" y="430"/>
                      <a:pt x="158" y="433"/>
                      <a:pt x="157" y="426"/>
                    </a:cubicBezTo>
                    <a:cubicBezTo>
                      <a:pt x="159" y="430"/>
                      <a:pt x="159" y="423"/>
                      <a:pt x="160" y="421"/>
                    </a:cubicBezTo>
                    <a:cubicBezTo>
                      <a:pt x="162" y="421"/>
                      <a:pt x="161" y="425"/>
                      <a:pt x="160" y="425"/>
                    </a:cubicBezTo>
                    <a:cubicBezTo>
                      <a:pt x="161" y="425"/>
                      <a:pt x="163" y="421"/>
                      <a:pt x="161" y="421"/>
                    </a:cubicBezTo>
                    <a:cubicBezTo>
                      <a:pt x="162" y="419"/>
                      <a:pt x="165" y="421"/>
                      <a:pt x="164" y="419"/>
                    </a:cubicBezTo>
                    <a:cubicBezTo>
                      <a:pt x="166" y="422"/>
                      <a:pt x="166" y="418"/>
                      <a:pt x="168" y="419"/>
                    </a:cubicBezTo>
                    <a:cubicBezTo>
                      <a:pt x="170" y="418"/>
                      <a:pt x="169" y="416"/>
                      <a:pt x="168" y="414"/>
                    </a:cubicBezTo>
                    <a:cubicBezTo>
                      <a:pt x="170" y="415"/>
                      <a:pt x="170" y="414"/>
                      <a:pt x="170" y="413"/>
                    </a:cubicBezTo>
                    <a:cubicBezTo>
                      <a:pt x="171" y="416"/>
                      <a:pt x="171" y="413"/>
                      <a:pt x="174" y="413"/>
                    </a:cubicBezTo>
                    <a:cubicBezTo>
                      <a:pt x="175" y="410"/>
                      <a:pt x="173" y="411"/>
                      <a:pt x="174" y="409"/>
                    </a:cubicBezTo>
                    <a:cubicBezTo>
                      <a:pt x="175" y="410"/>
                      <a:pt x="176" y="410"/>
                      <a:pt x="176" y="408"/>
                    </a:cubicBezTo>
                    <a:cubicBezTo>
                      <a:pt x="177" y="408"/>
                      <a:pt x="177" y="409"/>
                      <a:pt x="177" y="410"/>
                    </a:cubicBezTo>
                    <a:cubicBezTo>
                      <a:pt x="179" y="409"/>
                      <a:pt x="177" y="406"/>
                      <a:pt x="179" y="403"/>
                    </a:cubicBezTo>
                    <a:cubicBezTo>
                      <a:pt x="182" y="403"/>
                      <a:pt x="184" y="404"/>
                      <a:pt x="186" y="399"/>
                    </a:cubicBezTo>
                    <a:cubicBezTo>
                      <a:pt x="187" y="397"/>
                      <a:pt x="187" y="401"/>
                      <a:pt x="186" y="401"/>
                    </a:cubicBezTo>
                    <a:cubicBezTo>
                      <a:pt x="188" y="400"/>
                      <a:pt x="192" y="393"/>
                      <a:pt x="191" y="397"/>
                    </a:cubicBezTo>
                    <a:cubicBezTo>
                      <a:pt x="194" y="396"/>
                      <a:pt x="193" y="394"/>
                      <a:pt x="193" y="391"/>
                    </a:cubicBezTo>
                    <a:cubicBezTo>
                      <a:pt x="198" y="393"/>
                      <a:pt x="200" y="388"/>
                      <a:pt x="201" y="384"/>
                    </a:cubicBezTo>
                    <a:cubicBezTo>
                      <a:pt x="202" y="384"/>
                      <a:pt x="201" y="387"/>
                      <a:pt x="202" y="389"/>
                    </a:cubicBezTo>
                    <a:cubicBezTo>
                      <a:pt x="204" y="388"/>
                      <a:pt x="201" y="386"/>
                      <a:pt x="203" y="384"/>
                    </a:cubicBezTo>
                    <a:cubicBezTo>
                      <a:pt x="204" y="385"/>
                      <a:pt x="204" y="385"/>
                      <a:pt x="205" y="383"/>
                    </a:cubicBezTo>
                    <a:cubicBezTo>
                      <a:pt x="206" y="383"/>
                      <a:pt x="206" y="384"/>
                      <a:pt x="206" y="385"/>
                    </a:cubicBezTo>
                    <a:cubicBezTo>
                      <a:pt x="208" y="385"/>
                      <a:pt x="207" y="381"/>
                      <a:pt x="207" y="379"/>
                    </a:cubicBezTo>
                    <a:cubicBezTo>
                      <a:pt x="208" y="380"/>
                      <a:pt x="209" y="383"/>
                      <a:pt x="209" y="379"/>
                    </a:cubicBezTo>
                    <a:cubicBezTo>
                      <a:pt x="210" y="379"/>
                      <a:pt x="211" y="379"/>
                      <a:pt x="211" y="380"/>
                    </a:cubicBezTo>
                    <a:cubicBezTo>
                      <a:pt x="213" y="378"/>
                      <a:pt x="213" y="374"/>
                      <a:pt x="216" y="373"/>
                    </a:cubicBezTo>
                    <a:cubicBezTo>
                      <a:pt x="217" y="373"/>
                      <a:pt x="216" y="374"/>
                      <a:pt x="216" y="375"/>
                    </a:cubicBezTo>
                    <a:cubicBezTo>
                      <a:pt x="218" y="373"/>
                      <a:pt x="219" y="371"/>
                      <a:pt x="220" y="369"/>
                    </a:cubicBezTo>
                    <a:cubicBezTo>
                      <a:pt x="222" y="371"/>
                      <a:pt x="223" y="366"/>
                      <a:pt x="225" y="365"/>
                    </a:cubicBezTo>
                    <a:cubicBezTo>
                      <a:pt x="226" y="366"/>
                      <a:pt x="226" y="367"/>
                      <a:pt x="227" y="367"/>
                    </a:cubicBezTo>
                    <a:cubicBezTo>
                      <a:pt x="225" y="365"/>
                      <a:pt x="232" y="363"/>
                      <a:pt x="229" y="361"/>
                    </a:cubicBezTo>
                    <a:cubicBezTo>
                      <a:pt x="234" y="361"/>
                      <a:pt x="234" y="357"/>
                      <a:pt x="238" y="357"/>
                    </a:cubicBezTo>
                    <a:cubicBezTo>
                      <a:pt x="239" y="356"/>
                      <a:pt x="240" y="354"/>
                      <a:pt x="240" y="351"/>
                    </a:cubicBezTo>
                    <a:cubicBezTo>
                      <a:pt x="241" y="351"/>
                      <a:pt x="241" y="353"/>
                      <a:pt x="242" y="353"/>
                    </a:cubicBezTo>
                    <a:cubicBezTo>
                      <a:pt x="243" y="353"/>
                      <a:pt x="242" y="352"/>
                      <a:pt x="243" y="351"/>
                    </a:cubicBezTo>
                    <a:cubicBezTo>
                      <a:pt x="243" y="353"/>
                      <a:pt x="245" y="351"/>
                      <a:pt x="245" y="349"/>
                    </a:cubicBezTo>
                    <a:cubicBezTo>
                      <a:pt x="246" y="349"/>
                      <a:pt x="246" y="350"/>
                      <a:pt x="247" y="350"/>
                    </a:cubicBezTo>
                    <a:cubicBezTo>
                      <a:pt x="247" y="349"/>
                      <a:pt x="250" y="344"/>
                      <a:pt x="252" y="346"/>
                    </a:cubicBezTo>
                    <a:cubicBezTo>
                      <a:pt x="253" y="344"/>
                      <a:pt x="255" y="344"/>
                      <a:pt x="255" y="341"/>
                    </a:cubicBezTo>
                    <a:cubicBezTo>
                      <a:pt x="259" y="343"/>
                      <a:pt x="266" y="330"/>
                      <a:pt x="269" y="333"/>
                    </a:cubicBezTo>
                    <a:cubicBezTo>
                      <a:pt x="271" y="333"/>
                      <a:pt x="271" y="331"/>
                      <a:pt x="271" y="329"/>
                    </a:cubicBezTo>
                    <a:cubicBezTo>
                      <a:pt x="272" y="327"/>
                      <a:pt x="271" y="332"/>
                      <a:pt x="272" y="332"/>
                    </a:cubicBezTo>
                    <a:cubicBezTo>
                      <a:pt x="272" y="324"/>
                      <a:pt x="280" y="328"/>
                      <a:pt x="281" y="322"/>
                    </a:cubicBezTo>
                    <a:cubicBezTo>
                      <a:pt x="282" y="323"/>
                      <a:pt x="283" y="320"/>
                      <a:pt x="283" y="323"/>
                    </a:cubicBezTo>
                    <a:cubicBezTo>
                      <a:pt x="284" y="323"/>
                      <a:pt x="284" y="319"/>
                      <a:pt x="286" y="321"/>
                    </a:cubicBezTo>
                    <a:cubicBezTo>
                      <a:pt x="286" y="320"/>
                      <a:pt x="286" y="318"/>
                      <a:pt x="286" y="317"/>
                    </a:cubicBezTo>
                    <a:cubicBezTo>
                      <a:pt x="288" y="316"/>
                      <a:pt x="287" y="319"/>
                      <a:pt x="287" y="320"/>
                    </a:cubicBezTo>
                    <a:cubicBezTo>
                      <a:pt x="288" y="316"/>
                      <a:pt x="291" y="312"/>
                      <a:pt x="293" y="315"/>
                    </a:cubicBezTo>
                    <a:cubicBezTo>
                      <a:pt x="294" y="314"/>
                      <a:pt x="295" y="313"/>
                      <a:pt x="295" y="311"/>
                    </a:cubicBezTo>
                    <a:cubicBezTo>
                      <a:pt x="297" y="312"/>
                      <a:pt x="297" y="311"/>
                      <a:pt x="300" y="311"/>
                    </a:cubicBezTo>
                    <a:cubicBezTo>
                      <a:pt x="301" y="310"/>
                      <a:pt x="299" y="310"/>
                      <a:pt x="300" y="308"/>
                    </a:cubicBezTo>
                    <a:cubicBezTo>
                      <a:pt x="305" y="308"/>
                      <a:pt x="306" y="307"/>
                      <a:pt x="306" y="303"/>
                    </a:cubicBezTo>
                    <a:cubicBezTo>
                      <a:pt x="307" y="304"/>
                      <a:pt x="311" y="302"/>
                      <a:pt x="311" y="304"/>
                    </a:cubicBezTo>
                    <a:cubicBezTo>
                      <a:pt x="312" y="304"/>
                      <a:pt x="311" y="302"/>
                      <a:pt x="312" y="301"/>
                    </a:cubicBezTo>
                    <a:cubicBezTo>
                      <a:pt x="314" y="299"/>
                      <a:pt x="312" y="302"/>
                      <a:pt x="312" y="303"/>
                    </a:cubicBezTo>
                    <a:cubicBezTo>
                      <a:pt x="314" y="303"/>
                      <a:pt x="314" y="301"/>
                      <a:pt x="314" y="300"/>
                    </a:cubicBezTo>
                    <a:cubicBezTo>
                      <a:pt x="315" y="301"/>
                      <a:pt x="315" y="299"/>
                      <a:pt x="317" y="300"/>
                    </a:cubicBezTo>
                    <a:cubicBezTo>
                      <a:pt x="316" y="296"/>
                      <a:pt x="324" y="299"/>
                      <a:pt x="320" y="294"/>
                    </a:cubicBezTo>
                    <a:cubicBezTo>
                      <a:pt x="321" y="293"/>
                      <a:pt x="324" y="293"/>
                      <a:pt x="324" y="291"/>
                    </a:cubicBezTo>
                    <a:cubicBezTo>
                      <a:pt x="326" y="291"/>
                      <a:pt x="326" y="291"/>
                      <a:pt x="326" y="292"/>
                    </a:cubicBezTo>
                    <a:cubicBezTo>
                      <a:pt x="327" y="292"/>
                      <a:pt x="326" y="291"/>
                      <a:pt x="326" y="290"/>
                    </a:cubicBezTo>
                    <a:cubicBezTo>
                      <a:pt x="328" y="291"/>
                      <a:pt x="332" y="290"/>
                      <a:pt x="329" y="289"/>
                    </a:cubicBezTo>
                    <a:cubicBezTo>
                      <a:pt x="332" y="288"/>
                      <a:pt x="335" y="289"/>
                      <a:pt x="336" y="284"/>
                    </a:cubicBezTo>
                    <a:cubicBezTo>
                      <a:pt x="338" y="286"/>
                      <a:pt x="339" y="284"/>
                      <a:pt x="341" y="285"/>
                    </a:cubicBezTo>
                    <a:cubicBezTo>
                      <a:pt x="342" y="284"/>
                      <a:pt x="342" y="283"/>
                      <a:pt x="342" y="281"/>
                    </a:cubicBezTo>
                    <a:cubicBezTo>
                      <a:pt x="343" y="281"/>
                      <a:pt x="343" y="282"/>
                      <a:pt x="343" y="284"/>
                    </a:cubicBezTo>
                    <a:cubicBezTo>
                      <a:pt x="344" y="281"/>
                      <a:pt x="348" y="280"/>
                      <a:pt x="345" y="277"/>
                    </a:cubicBezTo>
                    <a:cubicBezTo>
                      <a:pt x="345" y="276"/>
                      <a:pt x="350" y="276"/>
                      <a:pt x="350" y="277"/>
                    </a:cubicBezTo>
                    <a:cubicBezTo>
                      <a:pt x="351" y="274"/>
                      <a:pt x="353" y="274"/>
                      <a:pt x="355" y="276"/>
                    </a:cubicBezTo>
                    <a:cubicBezTo>
                      <a:pt x="358" y="274"/>
                      <a:pt x="356" y="271"/>
                      <a:pt x="356" y="270"/>
                    </a:cubicBezTo>
                    <a:cubicBezTo>
                      <a:pt x="356" y="269"/>
                      <a:pt x="357" y="271"/>
                      <a:pt x="357" y="270"/>
                    </a:cubicBezTo>
                    <a:cubicBezTo>
                      <a:pt x="360" y="270"/>
                      <a:pt x="356" y="273"/>
                      <a:pt x="359" y="272"/>
                    </a:cubicBezTo>
                    <a:cubicBezTo>
                      <a:pt x="358" y="271"/>
                      <a:pt x="361" y="269"/>
                      <a:pt x="360" y="269"/>
                    </a:cubicBezTo>
                    <a:cubicBezTo>
                      <a:pt x="363" y="268"/>
                      <a:pt x="364" y="267"/>
                      <a:pt x="365" y="269"/>
                    </a:cubicBezTo>
                    <a:cubicBezTo>
                      <a:pt x="366" y="268"/>
                      <a:pt x="367" y="267"/>
                      <a:pt x="367" y="265"/>
                    </a:cubicBezTo>
                    <a:cubicBezTo>
                      <a:pt x="368" y="265"/>
                      <a:pt x="368" y="266"/>
                      <a:pt x="368" y="267"/>
                    </a:cubicBezTo>
                    <a:cubicBezTo>
                      <a:pt x="369" y="265"/>
                      <a:pt x="373" y="265"/>
                      <a:pt x="371" y="262"/>
                    </a:cubicBezTo>
                    <a:cubicBezTo>
                      <a:pt x="375" y="262"/>
                      <a:pt x="377" y="260"/>
                      <a:pt x="379" y="262"/>
                    </a:cubicBezTo>
                    <a:cubicBezTo>
                      <a:pt x="380" y="259"/>
                      <a:pt x="382" y="258"/>
                      <a:pt x="386" y="256"/>
                    </a:cubicBezTo>
                    <a:cubicBezTo>
                      <a:pt x="385" y="257"/>
                      <a:pt x="384" y="257"/>
                      <a:pt x="384" y="259"/>
                    </a:cubicBezTo>
                    <a:cubicBezTo>
                      <a:pt x="385" y="257"/>
                      <a:pt x="388" y="256"/>
                      <a:pt x="386" y="253"/>
                    </a:cubicBezTo>
                    <a:cubicBezTo>
                      <a:pt x="388" y="253"/>
                      <a:pt x="388" y="252"/>
                      <a:pt x="388" y="251"/>
                    </a:cubicBezTo>
                    <a:cubicBezTo>
                      <a:pt x="390" y="252"/>
                      <a:pt x="388" y="253"/>
                      <a:pt x="391" y="254"/>
                    </a:cubicBezTo>
                    <a:cubicBezTo>
                      <a:pt x="393" y="254"/>
                      <a:pt x="389" y="253"/>
                      <a:pt x="390" y="251"/>
                    </a:cubicBezTo>
                    <a:cubicBezTo>
                      <a:pt x="392" y="252"/>
                      <a:pt x="393" y="253"/>
                      <a:pt x="393" y="250"/>
                    </a:cubicBezTo>
                    <a:cubicBezTo>
                      <a:pt x="393" y="250"/>
                      <a:pt x="395" y="252"/>
                      <a:pt x="395" y="249"/>
                    </a:cubicBezTo>
                    <a:cubicBezTo>
                      <a:pt x="396" y="249"/>
                      <a:pt x="395" y="250"/>
                      <a:pt x="396" y="251"/>
                    </a:cubicBezTo>
                    <a:cubicBezTo>
                      <a:pt x="397" y="249"/>
                      <a:pt x="397" y="248"/>
                      <a:pt x="398" y="250"/>
                    </a:cubicBezTo>
                    <a:cubicBezTo>
                      <a:pt x="399" y="250"/>
                      <a:pt x="398" y="247"/>
                      <a:pt x="398" y="246"/>
                    </a:cubicBezTo>
                    <a:cubicBezTo>
                      <a:pt x="399" y="244"/>
                      <a:pt x="399" y="249"/>
                      <a:pt x="399" y="250"/>
                    </a:cubicBezTo>
                    <a:cubicBezTo>
                      <a:pt x="400" y="249"/>
                      <a:pt x="401" y="248"/>
                      <a:pt x="400" y="246"/>
                    </a:cubicBezTo>
                    <a:cubicBezTo>
                      <a:pt x="403" y="247"/>
                      <a:pt x="404" y="243"/>
                      <a:pt x="404" y="246"/>
                    </a:cubicBezTo>
                    <a:cubicBezTo>
                      <a:pt x="406" y="244"/>
                      <a:pt x="408" y="240"/>
                      <a:pt x="410" y="243"/>
                    </a:cubicBezTo>
                    <a:cubicBezTo>
                      <a:pt x="414" y="239"/>
                      <a:pt x="416" y="238"/>
                      <a:pt x="422" y="237"/>
                    </a:cubicBezTo>
                    <a:cubicBezTo>
                      <a:pt x="422" y="235"/>
                      <a:pt x="421" y="235"/>
                      <a:pt x="421" y="234"/>
                    </a:cubicBezTo>
                    <a:cubicBezTo>
                      <a:pt x="422" y="234"/>
                      <a:pt x="422" y="236"/>
                      <a:pt x="423" y="237"/>
                    </a:cubicBezTo>
                    <a:cubicBezTo>
                      <a:pt x="425" y="236"/>
                      <a:pt x="422" y="235"/>
                      <a:pt x="423" y="233"/>
                    </a:cubicBezTo>
                    <a:cubicBezTo>
                      <a:pt x="426" y="233"/>
                      <a:pt x="427" y="235"/>
                      <a:pt x="427" y="231"/>
                    </a:cubicBezTo>
                    <a:cubicBezTo>
                      <a:pt x="428" y="233"/>
                      <a:pt x="429" y="232"/>
                      <a:pt x="431" y="232"/>
                    </a:cubicBezTo>
                    <a:cubicBezTo>
                      <a:pt x="432" y="232"/>
                      <a:pt x="432" y="229"/>
                      <a:pt x="432" y="227"/>
                    </a:cubicBezTo>
                    <a:cubicBezTo>
                      <a:pt x="434" y="226"/>
                      <a:pt x="433" y="228"/>
                      <a:pt x="434" y="230"/>
                    </a:cubicBezTo>
                    <a:cubicBezTo>
                      <a:pt x="435" y="228"/>
                      <a:pt x="435" y="225"/>
                      <a:pt x="435" y="230"/>
                    </a:cubicBezTo>
                    <a:cubicBezTo>
                      <a:pt x="436" y="227"/>
                      <a:pt x="439" y="226"/>
                      <a:pt x="439" y="223"/>
                    </a:cubicBezTo>
                    <a:cubicBezTo>
                      <a:pt x="440" y="223"/>
                      <a:pt x="439" y="226"/>
                      <a:pt x="439" y="227"/>
                    </a:cubicBezTo>
                    <a:cubicBezTo>
                      <a:pt x="440" y="226"/>
                      <a:pt x="440" y="224"/>
                      <a:pt x="441" y="223"/>
                    </a:cubicBezTo>
                    <a:cubicBezTo>
                      <a:pt x="443" y="225"/>
                      <a:pt x="443" y="223"/>
                      <a:pt x="444" y="221"/>
                    </a:cubicBezTo>
                    <a:cubicBezTo>
                      <a:pt x="444" y="221"/>
                      <a:pt x="444" y="222"/>
                      <a:pt x="445" y="222"/>
                    </a:cubicBezTo>
                    <a:cubicBezTo>
                      <a:pt x="447" y="221"/>
                      <a:pt x="446" y="220"/>
                      <a:pt x="446" y="219"/>
                    </a:cubicBezTo>
                    <a:cubicBezTo>
                      <a:pt x="447" y="220"/>
                      <a:pt x="448" y="222"/>
                      <a:pt x="451" y="219"/>
                    </a:cubicBezTo>
                    <a:cubicBezTo>
                      <a:pt x="451" y="219"/>
                      <a:pt x="452" y="220"/>
                      <a:pt x="452" y="221"/>
                    </a:cubicBezTo>
                    <a:cubicBezTo>
                      <a:pt x="453" y="220"/>
                      <a:pt x="450" y="218"/>
                      <a:pt x="452" y="216"/>
                    </a:cubicBezTo>
                    <a:cubicBezTo>
                      <a:pt x="455" y="216"/>
                      <a:pt x="452" y="217"/>
                      <a:pt x="452" y="218"/>
                    </a:cubicBezTo>
                    <a:cubicBezTo>
                      <a:pt x="453" y="216"/>
                      <a:pt x="456" y="217"/>
                      <a:pt x="458" y="216"/>
                    </a:cubicBezTo>
                    <a:cubicBezTo>
                      <a:pt x="458" y="214"/>
                      <a:pt x="456" y="213"/>
                      <a:pt x="458" y="212"/>
                    </a:cubicBezTo>
                    <a:cubicBezTo>
                      <a:pt x="459" y="212"/>
                      <a:pt x="459" y="214"/>
                      <a:pt x="460" y="215"/>
                    </a:cubicBezTo>
                    <a:cubicBezTo>
                      <a:pt x="462" y="214"/>
                      <a:pt x="459" y="213"/>
                      <a:pt x="460" y="212"/>
                    </a:cubicBezTo>
                    <a:cubicBezTo>
                      <a:pt x="462" y="214"/>
                      <a:pt x="463" y="211"/>
                      <a:pt x="463" y="210"/>
                    </a:cubicBezTo>
                    <a:cubicBezTo>
                      <a:pt x="465" y="211"/>
                      <a:pt x="464" y="212"/>
                      <a:pt x="463" y="213"/>
                    </a:cubicBezTo>
                    <a:cubicBezTo>
                      <a:pt x="465" y="213"/>
                      <a:pt x="468" y="209"/>
                      <a:pt x="468" y="205"/>
                    </a:cubicBezTo>
                    <a:cubicBezTo>
                      <a:pt x="472" y="206"/>
                      <a:pt x="466" y="209"/>
                      <a:pt x="470" y="210"/>
                    </a:cubicBezTo>
                    <a:cubicBezTo>
                      <a:pt x="470" y="208"/>
                      <a:pt x="469" y="208"/>
                      <a:pt x="472" y="209"/>
                    </a:cubicBezTo>
                    <a:cubicBezTo>
                      <a:pt x="472" y="208"/>
                      <a:pt x="471" y="208"/>
                      <a:pt x="470" y="207"/>
                    </a:cubicBezTo>
                    <a:cubicBezTo>
                      <a:pt x="474" y="208"/>
                      <a:pt x="475" y="199"/>
                      <a:pt x="475" y="206"/>
                    </a:cubicBezTo>
                    <a:cubicBezTo>
                      <a:pt x="476" y="206"/>
                      <a:pt x="476" y="204"/>
                      <a:pt x="476" y="202"/>
                    </a:cubicBezTo>
                    <a:cubicBezTo>
                      <a:pt x="479" y="202"/>
                      <a:pt x="482" y="202"/>
                      <a:pt x="485" y="202"/>
                    </a:cubicBezTo>
                    <a:cubicBezTo>
                      <a:pt x="481" y="200"/>
                      <a:pt x="487" y="201"/>
                      <a:pt x="487" y="199"/>
                    </a:cubicBezTo>
                    <a:cubicBezTo>
                      <a:pt x="488" y="199"/>
                      <a:pt x="488" y="201"/>
                      <a:pt x="488" y="202"/>
                    </a:cubicBezTo>
                    <a:cubicBezTo>
                      <a:pt x="491" y="201"/>
                      <a:pt x="488" y="199"/>
                      <a:pt x="489" y="196"/>
                    </a:cubicBezTo>
                    <a:cubicBezTo>
                      <a:pt x="490" y="197"/>
                      <a:pt x="490" y="198"/>
                      <a:pt x="490" y="200"/>
                    </a:cubicBezTo>
                    <a:cubicBezTo>
                      <a:pt x="491" y="199"/>
                      <a:pt x="497" y="201"/>
                      <a:pt x="496" y="197"/>
                    </a:cubicBezTo>
                    <a:cubicBezTo>
                      <a:pt x="497" y="198"/>
                      <a:pt x="497" y="198"/>
                      <a:pt x="497" y="200"/>
                    </a:cubicBezTo>
                    <a:cubicBezTo>
                      <a:pt x="498" y="199"/>
                      <a:pt x="498" y="198"/>
                      <a:pt x="498" y="197"/>
                    </a:cubicBezTo>
                    <a:cubicBezTo>
                      <a:pt x="499" y="198"/>
                      <a:pt x="498" y="199"/>
                      <a:pt x="499" y="200"/>
                    </a:cubicBezTo>
                    <a:cubicBezTo>
                      <a:pt x="499" y="200"/>
                      <a:pt x="499" y="198"/>
                      <a:pt x="499" y="197"/>
                    </a:cubicBezTo>
                    <a:cubicBezTo>
                      <a:pt x="501" y="197"/>
                      <a:pt x="501" y="199"/>
                      <a:pt x="501" y="200"/>
                    </a:cubicBezTo>
                    <a:cubicBezTo>
                      <a:pt x="503" y="199"/>
                      <a:pt x="500" y="198"/>
                      <a:pt x="502" y="197"/>
                    </a:cubicBezTo>
                    <a:cubicBezTo>
                      <a:pt x="504" y="198"/>
                      <a:pt x="504" y="198"/>
                      <a:pt x="506" y="197"/>
                    </a:cubicBezTo>
                    <a:cubicBezTo>
                      <a:pt x="506" y="200"/>
                      <a:pt x="503" y="199"/>
                      <a:pt x="504" y="202"/>
                    </a:cubicBezTo>
                    <a:cubicBezTo>
                      <a:pt x="511" y="201"/>
                      <a:pt x="513" y="202"/>
                      <a:pt x="520" y="198"/>
                    </a:cubicBezTo>
                    <a:cubicBezTo>
                      <a:pt x="518" y="196"/>
                      <a:pt x="520" y="194"/>
                      <a:pt x="520" y="192"/>
                    </a:cubicBezTo>
                    <a:cubicBezTo>
                      <a:pt x="522" y="193"/>
                      <a:pt x="518" y="196"/>
                      <a:pt x="520" y="198"/>
                    </a:cubicBezTo>
                    <a:cubicBezTo>
                      <a:pt x="522" y="197"/>
                      <a:pt x="520" y="191"/>
                      <a:pt x="522" y="192"/>
                    </a:cubicBezTo>
                    <a:cubicBezTo>
                      <a:pt x="521" y="192"/>
                      <a:pt x="519" y="189"/>
                      <a:pt x="518" y="188"/>
                    </a:cubicBezTo>
                    <a:cubicBezTo>
                      <a:pt x="519" y="186"/>
                      <a:pt x="525" y="189"/>
                      <a:pt x="525" y="186"/>
                    </a:cubicBezTo>
                    <a:cubicBezTo>
                      <a:pt x="526" y="186"/>
                      <a:pt x="527" y="189"/>
                      <a:pt x="527" y="186"/>
                    </a:cubicBezTo>
                    <a:cubicBezTo>
                      <a:pt x="527" y="187"/>
                      <a:pt x="530" y="188"/>
                      <a:pt x="530" y="185"/>
                    </a:cubicBezTo>
                    <a:cubicBezTo>
                      <a:pt x="532" y="186"/>
                      <a:pt x="528" y="189"/>
                      <a:pt x="530" y="189"/>
                    </a:cubicBezTo>
                    <a:cubicBezTo>
                      <a:pt x="530" y="191"/>
                      <a:pt x="528" y="191"/>
                      <a:pt x="527" y="192"/>
                    </a:cubicBezTo>
                    <a:cubicBezTo>
                      <a:pt x="529" y="194"/>
                      <a:pt x="532" y="190"/>
                      <a:pt x="534" y="192"/>
                    </a:cubicBezTo>
                    <a:cubicBezTo>
                      <a:pt x="534" y="191"/>
                      <a:pt x="534" y="190"/>
                      <a:pt x="533" y="190"/>
                    </a:cubicBezTo>
                    <a:cubicBezTo>
                      <a:pt x="533" y="188"/>
                      <a:pt x="535" y="190"/>
                      <a:pt x="534" y="192"/>
                    </a:cubicBezTo>
                    <a:cubicBezTo>
                      <a:pt x="538" y="186"/>
                      <a:pt x="547" y="191"/>
                      <a:pt x="549" y="183"/>
                    </a:cubicBezTo>
                    <a:cubicBezTo>
                      <a:pt x="552" y="184"/>
                      <a:pt x="559" y="185"/>
                      <a:pt x="560" y="180"/>
                    </a:cubicBezTo>
                    <a:cubicBezTo>
                      <a:pt x="563" y="181"/>
                      <a:pt x="568" y="178"/>
                      <a:pt x="569" y="180"/>
                    </a:cubicBezTo>
                    <a:cubicBezTo>
                      <a:pt x="570" y="180"/>
                      <a:pt x="568" y="175"/>
                      <a:pt x="571" y="175"/>
                    </a:cubicBezTo>
                    <a:cubicBezTo>
                      <a:pt x="571" y="176"/>
                      <a:pt x="569" y="178"/>
                      <a:pt x="571" y="178"/>
                    </a:cubicBezTo>
                    <a:cubicBezTo>
                      <a:pt x="572" y="178"/>
                      <a:pt x="571" y="176"/>
                      <a:pt x="573" y="175"/>
                    </a:cubicBezTo>
                    <a:cubicBezTo>
                      <a:pt x="574" y="177"/>
                      <a:pt x="576" y="174"/>
                      <a:pt x="577" y="175"/>
                    </a:cubicBezTo>
                    <a:cubicBezTo>
                      <a:pt x="579" y="175"/>
                      <a:pt x="579" y="173"/>
                      <a:pt x="579" y="172"/>
                    </a:cubicBezTo>
                    <a:cubicBezTo>
                      <a:pt x="581" y="171"/>
                      <a:pt x="581" y="173"/>
                      <a:pt x="583" y="173"/>
                    </a:cubicBezTo>
                    <a:cubicBezTo>
                      <a:pt x="583" y="172"/>
                      <a:pt x="582" y="172"/>
                      <a:pt x="582" y="172"/>
                    </a:cubicBezTo>
                    <a:cubicBezTo>
                      <a:pt x="587" y="166"/>
                      <a:pt x="597" y="170"/>
                      <a:pt x="600" y="162"/>
                    </a:cubicBezTo>
                    <a:cubicBezTo>
                      <a:pt x="605" y="160"/>
                      <a:pt x="611" y="162"/>
                      <a:pt x="618" y="156"/>
                    </a:cubicBezTo>
                    <a:cubicBezTo>
                      <a:pt x="618" y="156"/>
                      <a:pt x="618" y="157"/>
                      <a:pt x="618" y="158"/>
                    </a:cubicBezTo>
                    <a:cubicBezTo>
                      <a:pt x="619" y="156"/>
                      <a:pt x="621" y="156"/>
                      <a:pt x="621" y="154"/>
                    </a:cubicBezTo>
                    <a:cubicBezTo>
                      <a:pt x="622" y="156"/>
                      <a:pt x="624" y="157"/>
                      <a:pt x="623" y="154"/>
                    </a:cubicBezTo>
                    <a:cubicBezTo>
                      <a:pt x="624" y="154"/>
                      <a:pt x="624" y="155"/>
                      <a:pt x="624" y="156"/>
                    </a:cubicBezTo>
                    <a:cubicBezTo>
                      <a:pt x="625" y="156"/>
                      <a:pt x="624" y="153"/>
                      <a:pt x="625" y="152"/>
                    </a:cubicBezTo>
                    <a:cubicBezTo>
                      <a:pt x="628" y="153"/>
                      <a:pt x="634" y="148"/>
                      <a:pt x="638" y="151"/>
                    </a:cubicBezTo>
                    <a:cubicBezTo>
                      <a:pt x="640" y="150"/>
                      <a:pt x="637" y="149"/>
                      <a:pt x="639" y="148"/>
                    </a:cubicBezTo>
                    <a:cubicBezTo>
                      <a:pt x="643" y="146"/>
                      <a:pt x="647" y="147"/>
                      <a:pt x="649" y="143"/>
                    </a:cubicBezTo>
                    <a:cubicBezTo>
                      <a:pt x="653" y="144"/>
                      <a:pt x="656" y="142"/>
                      <a:pt x="658" y="140"/>
                    </a:cubicBezTo>
                    <a:cubicBezTo>
                      <a:pt x="659" y="141"/>
                      <a:pt x="658" y="141"/>
                      <a:pt x="658" y="142"/>
                    </a:cubicBezTo>
                    <a:cubicBezTo>
                      <a:pt x="659" y="139"/>
                      <a:pt x="663" y="142"/>
                      <a:pt x="663" y="138"/>
                    </a:cubicBezTo>
                    <a:cubicBezTo>
                      <a:pt x="665" y="139"/>
                      <a:pt x="671" y="135"/>
                      <a:pt x="675" y="137"/>
                    </a:cubicBezTo>
                    <a:cubicBezTo>
                      <a:pt x="675" y="137"/>
                      <a:pt x="674" y="137"/>
                      <a:pt x="673" y="137"/>
                    </a:cubicBezTo>
                    <a:cubicBezTo>
                      <a:pt x="686" y="130"/>
                      <a:pt x="697" y="127"/>
                      <a:pt x="711" y="125"/>
                    </a:cubicBezTo>
                    <a:cubicBezTo>
                      <a:pt x="712" y="125"/>
                      <a:pt x="710" y="124"/>
                      <a:pt x="711" y="123"/>
                    </a:cubicBezTo>
                    <a:cubicBezTo>
                      <a:pt x="713" y="123"/>
                      <a:pt x="719" y="124"/>
                      <a:pt x="716" y="121"/>
                    </a:cubicBezTo>
                    <a:cubicBezTo>
                      <a:pt x="719" y="121"/>
                      <a:pt x="726" y="119"/>
                      <a:pt x="726" y="121"/>
                    </a:cubicBezTo>
                    <a:cubicBezTo>
                      <a:pt x="733" y="117"/>
                      <a:pt x="743" y="114"/>
                      <a:pt x="751" y="110"/>
                    </a:cubicBezTo>
                    <a:cubicBezTo>
                      <a:pt x="757" y="114"/>
                      <a:pt x="769" y="106"/>
                      <a:pt x="780" y="103"/>
                    </a:cubicBezTo>
                    <a:cubicBezTo>
                      <a:pt x="784" y="102"/>
                      <a:pt x="787" y="104"/>
                      <a:pt x="788" y="100"/>
                    </a:cubicBezTo>
                    <a:cubicBezTo>
                      <a:pt x="806" y="98"/>
                      <a:pt x="821" y="90"/>
                      <a:pt x="843" y="88"/>
                    </a:cubicBezTo>
                    <a:cubicBezTo>
                      <a:pt x="862" y="81"/>
                      <a:pt x="881" y="76"/>
                      <a:pt x="900" y="73"/>
                    </a:cubicBezTo>
                    <a:cubicBezTo>
                      <a:pt x="907" y="70"/>
                      <a:pt x="914" y="70"/>
                      <a:pt x="924" y="67"/>
                    </a:cubicBezTo>
                    <a:cubicBezTo>
                      <a:pt x="930" y="63"/>
                      <a:pt x="936" y="67"/>
                      <a:pt x="939" y="62"/>
                    </a:cubicBezTo>
                    <a:cubicBezTo>
                      <a:pt x="940" y="61"/>
                      <a:pt x="940" y="63"/>
                      <a:pt x="941" y="64"/>
                    </a:cubicBezTo>
                    <a:cubicBezTo>
                      <a:pt x="943" y="64"/>
                      <a:pt x="943" y="62"/>
                      <a:pt x="943" y="61"/>
                    </a:cubicBezTo>
                    <a:cubicBezTo>
                      <a:pt x="945" y="61"/>
                      <a:pt x="944" y="62"/>
                      <a:pt x="943" y="63"/>
                    </a:cubicBezTo>
                    <a:cubicBezTo>
                      <a:pt x="956" y="58"/>
                      <a:pt x="966" y="57"/>
                      <a:pt x="979" y="55"/>
                    </a:cubicBezTo>
                    <a:cubicBezTo>
                      <a:pt x="980" y="54"/>
                      <a:pt x="981" y="54"/>
                      <a:pt x="981" y="53"/>
                    </a:cubicBezTo>
                    <a:cubicBezTo>
                      <a:pt x="989" y="54"/>
                      <a:pt x="997" y="52"/>
                      <a:pt x="1002" y="50"/>
                    </a:cubicBezTo>
                    <a:cubicBezTo>
                      <a:pt x="1005" y="49"/>
                      <a:pt x="1021" y="48"/>
                      <a:pt x="1030" y="46"/>
                    </a:cubicBezTo>
                    <a:cubicBezTo>
                      <a:pt x="1033" y="45"/>
                      <a:pt x="1037" y="42"/>
                      <a:pt x="1038" y="45"/>
                    </a:cubicBezTo>
                    <a:cubicBezTo>
                      <a:pt x="1040" y="45"/>
                      <a:pt x="1039" y="44"/>
                      <a:pt x="1039" y="43"/>
                    </a:cubicBezTo>
                    <a:cubicBezTo>
                      <a:pt x="1041" y="42"/>
                      <a:pt x="1042" y="44"/>
                      <a:pt x="1043" y="44"/>
                    </a:cubicBezTo>
                    <a:cubicBezTo>
                      <a:pt x="1045" y="41"/>
                      <a:pt x="1051" y="42"/>
                      <a:pt x="1054" y="40"/>
                    </a:cubicBezTo>
                    <a:cubicBezTo>
                      <a:pt x="1054" y="40"/>
                      <a:pt x="1054" y="41"/>
                      <a:pt x="1054" y="42"/>
                    </a:cubicBezTo>
                    <a:cubicBezTo>
                      <a:pt x="1056" y="42"/>
                      <a:pt x="1058" y="36"/>
                      <a:pt x="1060" y="40"/>
                    </a:cubicBezTo>
                    <a:cubicBezTo>
                      <a:pt x="1062" y="36"/>
                      <a:pt x="1072" y="39"/>
                      <a:pt x="1077" y="35"/>
                    </a:cubicBezTo>
                    <a:cubicBezTo>
                      <a:pt x="1078" y="36"/>
                      <a:pt x="1081" y="36"/>
                      <a:pt x="1082" y="37"/>
                    </a:cubicBezTo>
                    <a:cubicBezTo>
                      <a:pt x="1083" y="37"/>
                      <a:pt x="1083" y="35"/>
                      <a:pt x="1083" y="35"/>
                    </a:cubicBezTo>
                    <a:cubicBezTo>
                      <a:pt x="1085" y="35"/>
                      <a:pt x="1085" y="36"/>
                      <a:pt x="1086" y="34"/>
                    </a:cubicBezTo>
                    <a:cubicBezTo>
                      <a:pt x="1087" y="34"/>
                      <a:pt x="1087" y="35"/>
                      <a:pt x="1087" y="36"/>
                    </a:cubicBezTo>
                    <a:cubicBezTo>
                      <a:pt x="1089" y="37"/>
                      <a:pt x="1089" y="35"/>
                      <a:pt x="1090" y="35"/>
                    </a:cubicBezTo>
                    <a:cubicBezTo>
                      <a:pt x="1090" y="32"/>
                      <a:pt x="1088" y="36"/>
                      <a:pt x="1089" y="33"/>
                    </a:cubicBezTo>
                    <a:cubicBezTo>
                      <a:pt x="1090" y="33"/>
                      <a:pt x="1093" y="31"/>
                      <a:pt x="1094" y="35"/>
                    </a:cubicBezTo>
                    <a:cubicBezTo>
                      <a:pt x="1096" y="35"/>
                      <a:pt x="1096" y="34"/>
                      <a:pt x="1098" y="34"/>
                    </a:cubicBezTo>
                    <a:cubicBezTo>
                      <a:pt x="1098" y="33"/>
                      <a:pt x="1098" y="31"/>
                      <a:pt x="1098" y="30"/>
                    </a:cubicBezTo>
                    <a:cubicBezTo>
                      <a:pt x="1097" y="30"/>
                      <a:pt x="1094" y="30"/>
                      <a:pt x="1092" y="30"/>
                    </a:cubicBezTo>
                    <a:cubicBezTo>
                      <a:pt x="1093" y="26"/>
                      <a:pt x="1096" y="29"/>
                      <a:pt x="1097" y="26"/>
                    </a:cubicBezTo>
                    <a:cubicBezTo>
                      <a:pt x="1100" y="28"/>
                      <a:pt x="1099" y="31"/>
                      <a:pt x="1099" y="35"/>
                    </a:cubicBezTo>
                    <a:cubicBezTo>
                      <a:pt x="1100" y="32"/>
                      <a:pt x="1103" y="33"/>
                      <a:pt x="1105" y="32"/>
                    </a:cubicBezTo>
                    <a:cubicBezTo>
                      <a:pt x="1105" y="30"/>
                      <a:pt x="1103" y="31"/>
                      <a:pt x="1102" y="30"/>
                    </a:cubicBezTo>
                    <a:cubicBezTo>
                      <a:pt x="1104" y="28"/>
                      <a:pt x="1105" y="31"/>
                      <a:pt x="1106" y="29"/>
                    </a:cubicBezTo>
                    <a:cubicBezTo>
                      <a:pt x="1104" y="30"/>
                      <a:pt x="1106" y="31"/>
                      <a:pt x="1106" y="33"/>
                    </a:cubicBezTo>
                    <a:cubicBezTo>
                      <a:pt x="1108" y="32"/>
                      <a:pt x="1109" y="32"/>
                      <a:pt x="1109" y="29"/>
                    </a:cubicBezTo>
                    <a:cubicBezTo>
                      <a:pt x="1109" y="30"/>
                      <a:pt x="1108" y="31"/>
                      <a:pt x="1107" y="31"/>
                    </a:cubicBezTo>
                    <a:cubicBezTo>
                      <a:pt x="1109" y="29"/>
                      <a:pt x="1107" y="29"/>
                      <a:pt x="1106" y="28"/>
                    </a:cubicBezTo>
                    <a:cubicBezTo>
                      <a:pt x="1107" y="25"/>
                      <a:pt x="1108" y="24"/>
                      <a:pt x="1111" y="24"/>
                    </a:cubicBezTo>
                    <a:cubicBezTo>
                      <a:pt x="1109" y="29"/>
                      <a:pt x="1111" y="34"/>
                      <a:pt x="1116" y="32"/>
                    </a:cubicBezTo>
                    <a:cubicBezTo>
                      <a:pt x="1117" y="31"/>
                      <a:pt x="1116" y="29"/>
                      <a:pt x="1118" y="29"/>
                    </a:cubicBezTo>
                    <a:cubicBezTo>
                      <a:pt x="1117" y="26"/>
                      <a:pt x="1113" y="31"/>
                      <a:pt x="1114" y="27"/>
                    </a:cubicBezTo>
                    <a:cubicBezTo>
                      <a:pt x="1113" y="28"/>
                      <a:pt x="1113" y="28"/>
                      <a:pt x="1113" y="29"/>
                    </a:cubicBezTo>
                    <a:cubicBezTo>
                      <a:pt x="1111" y="29"/>
                      <a:pt x="1112" y="26"/>
                      <a:pt x="1112" y="24"/>
                    </a:cubicBezTo>
                    <a:cubicBezTo>
                      <a:pt x="1113" y="24"/>
                      <a:pt x="1113" y="24"/>
                      <a:pt x="1113" y="24"/>
                    </a:cubicBezTo>
                    <a:cubicBezTo>
                      <a:pt x="1115" y="24"/>
                      <a:pt x="1115" y="26"/>
                      <a:pt x="1116" y="27"/>
                    </a:cubicBezTo>
                    <a:cubicBezTo>
                      <a:pt x="1117" y="28"/>
                      <a:pt x="1117" y="24"/>
                      <a:pt x="1116" y="24"/>
                    </a:cubicBezTo>
                    <a:cubicBezTo>
                      <a:pt x="1118" y="26"/>
                      <a:pt x="1122" y="24"/>
                      <a:pt x="1125" y="22"/>
                    </a:cubicBezTo>
                    <a:cubicBezTo>
                      <a:pt x="1122" y="25"/>
                      <a:pt x="1126" y="24"/>
                      <a:pt x="1128" y="24"/>
                    </a:cubicBezTo>
                    <a:cubicBezTo>
                      <a:pt x="1127" y="26"/>
                      <a:pt x="1126" y="27"/>
                      <a:pt x="1126" y="30"/>
                    </a:cubicBezTo>
                    <a:cubicBezTo>
                      <a:pt x="1127" y="29"/>
                      <a:pt x="1128" y="27"/>
                      <a:pt x="1129" y="26"/>
                    </a:cubicBezTo>
                    <a:cubicBezTo>
                      <a:pt x="1136" y="31"/>
                      <a:pt x="1142" y="23"/>
                      <a:pt x="1147" y="26"/>
                    </a:cubicBezTo>
                    <a:cubicBezTo>
                      <a:pt x="1148" y="26"/>
                      <a:pt x="1148" y="25"/>
                      <a:pt x="1148" y="24"/>
                    </a:cubicBezTo>
                    <a:cubicBezTo>
                      <a:pt x="1149" y="25"/>
                      <a:pt x="1151" y="25"/>
                      <a:pt x="1150" y="23"/>
                    </a:cubicBezTo>
                    <a:cubicBezTo>
                      <a:pt x="1151" y="27"/>
                      <a:pt x="1155" y="23"/>
                      <a:pt x="1159" y="24"/>
                    </a:cubicBezTo>
                    <a:cubicBezTo>
                      <a:pt x="1158" y="18"/>
                      <a:pt x="1155" y="19"/>
                      <a:pt x="1149" y="22"/>
                    </a:cubicBezTo>
                    <a:cubicBezTo>
                      <a:pt x="1145" y="22"/>
                      <a:pt x="1132" y="22"/>
                      <a:pt x="1135" y="26"/>
                    </a:cubicBezTo>
                    <a:cubicBezTo>
                      <a:pt x="1133" y="28"/>
                      <a:pt x="1132" y="24"/>
                      <a:pt x="1134" y="24"/>
                    </a:cubicBezTo>
                    <a:cubicBezTo>
                      <a:pt x="1132" y="25"/>
                      <a:pt x="1131" y="24"/>
                      <a:pt x="1128" y="24"/>
                    </a:cubicBezTo>
                    <a:cubicBezTo>
                      <a:pt x="1130" y="23"/>
                      <a:pt x="1130" y="21"/>
                      <a:pt x="1133" y="21"/>
                    </a:cubicBezTo>
                    <a:cubicBezTo>
                      <a:pt x="1131" y="24"/>
                      <a:pt x="1136" y="20"/>
                      <a:pt x="1140" y="19"/>
                    </a:cubicBezTo>
                    <a:cubicBezTo>
                      <a:pt x="1139" y="20"/>
                      <a:pt x="1139" y="20"/>
                      <a:pt x="1140" y="21"/>
                    </a:cubicBezTo>
                    <a:cubicBezTo>
                      <a:pt x="1140" y="21"/>
                      <a:pt x="1141" y="20"/>
                      <a:pt x="1141" y="19"/>
                    </a:cubicBezTo>
                    <a:cubicBezTo>
                      <a:pt x="1142" y="20"/>
                      <a:pt x="1140" y="21"/>
                      <a:pt x="1142" y="22"/>
                    </a:cubicBezTo>
                    <a:cubicBezTo>
                      <a:pt x="1143" y="19"/>
                      <a:pt x="1145" y="20"/>
                      <a:pt x="1149" y="20"/>
                    </a:cubicBezTo>
                    <a:cubicBezTo>
                      <a:pt x="1145" y="18"/>
                      <a:pt x="1150" y="19"/>
                      <a:pt x="1150" y="16"/>
                    </a:cubicBezTo>
                    <a:cubicBezTo>
                      <a:pt x="1150" y="14"/>
                      <a:pt x="1149" y="17"/>
                      <a:pt x="1147" y="16"/>
                    </a:cubicBezTo>
                    <a:cubicBezTo>
                      <a:pt x="1148" y="15"/>
                      <a:pt x="1150" y="15"/>
                      <a:pt x="1151" y="15"/>
                    </a:cubicBezTo>
                    <a:cubicBezTo>
                      <a:pt x="1151" y="18"/>
                      <a:pt x="1153" y="17"/>
                      <a:pt x="1150" y="18"/>
                    </a:cubicBezTo>
                    <a:cubicBezTo>
                      <a:pt x="1150" y="19"/>
                      <a:pt x="1151" y="19"/>
                      <a:pt x="1151" y="20"/>
                    </a:cubicBezTo>
                    <a:cubicBezTo>
                      <a:pt x="1153" y="19"/>
                      <a:pt x="1154" y="18"/>
                      <a:pt x="1155" y="16"/>
                    </a:cubicBezTo>
                    <a:cubicBezTo>
                      <a:pt x="1158" y="17"/>
                      <a:pt x="1160" y="16"/>
                      <a:pt x="1163" y="16"/>
                    </a:cubicBezTo>
                    <a:cubicBezTo>
                      <a:pt x="1163" y="17"/>
                      <a:pt x="1163" y="17"/>
                      <a:pt x="1164" y="18"/>
                    </a:cubicBezTo>
                    <a:cubicBezTo>
                      <a:pt x="1169" y="17"/>
                      <a:pt x="1174" y="12"/>
                      <a:pt x="1177" y="15"/>
                    </a:cubicBezTo>
                    <a:cubicBezTo>
                      <a:pt x="1178" y="14"/>
                      <a:pt x="1178" y="12"/>
                      <a:pt x="1180" y="13"/>
                    </a:cubicBezTo>
                    <a:cubicBezTo>
                      <a:pt x="1180" y="13"/>
                      <a:pt x="1180" y="14"/>
                      <a:pt x="1180" y="15"/>
                    </a:cubicBezTo>
                    <a:cubicBezTo>
                      <a:pt x="1183" y="15"/>
                      <a:pt x="1183" y="14"/>
                      <a:pt x="1186" y="15"/>
                    </a:cubicBezTo>
                    <a:cubicBezTo>
                      <a:pt x="1181" y="18"/>
                      <a:pt x="1171" y="13"/>
                      <a:pt x="1173" y="21"/>
                    </a:cubicBezTo>
                    <a:cubicBezTo>
                      <a:pt x="1171" y="20"/>
                      <a:pt x="1171" y="18"/>
                      <a:pt x="1171" y="18"/>
                    </a:cubicBezTo>
                    <a:cubicBezTo>
                      <a:pt x="1169" y="17"/>
                      <a:pt x="1162" y="19"/>
                      <a:pt x="1163" y="20"/>
                    </a:cubicBezTo>
                    <a:cubicBezTo>
                      <a:pt x="1160" y="21"/>
                      <a:pt x="1162" y="17"/>
                      <a:pt x="1160" y="17"/>
                    </a:cubicBezTo>
                    <a:cubicBezTo>
                      <a:pt x="1159" y="18"/>
                      <a:pt x="1158" y="19"/>
                      <a:pt x="1159" y="21"/>
                    </a:cubicBezTo>
                    <a:cubicBezTo>
                      <a:pt x="1159" y="22"/>
                      <a:pt x="1161" y="22"/>
                      <a:pt x="1163" y="23"/>
                    </a:cubicBezTo>
                    <a:cubicBezTo>
                      <a:pt x="1163" y="22"/>
                      <a:pt x="1166" y="21"/>
                      <a:pt x="1164" y="21"/>
                    </a:cubicBezTo>
                    <a:cubicBezTo>
                      <a:pt x="1165" y="18"/>
                      <a:pt x="1165" y="23"/>
                      <a:pt x="1167" y="22"/>
                    </a:cubicBezTo>
                    <a:cubicBezTo>
                      <a:pt x="1166" y="19"/>
                      <a:pt x="1177" y="24"/>
                      <a:pt x="1178" y="18"/>
                    </a:cubicBezTo>
                    <a:cubicBezTo>
                      <a:pt x="1180" y="17"/>
                      <a:pt x="1180" y="19"/>
                      <a:pt x="1180" y="20"/>
                    </a:cubicBezTo>
                    <a:cubicBezTo>
                      <a:pt x="1182" y="19"/>
                      <a:pt x="1186" y="15"/>
                      <a:pt x="1185" y="19"/>
                    </a:cubicBezTo>
                    <a:cubicBezTo>
                      <a:pt x="1187" y="20"/>
                      <a:pt x="1185" y="15"/>
                      <a:pt x="1188" y="16"/>
                    </a:cubicBezTo>
                    <a:cubicBezTo>
                      <a:pt x="1190" y="16"/>
                      <a:pt x="1190" y="18"/>
                      <a:pt x="1190" y="18"/>
                    </a:cubicBezTo>
                    <a:cubicBezTo>
                      <a:pt x="1193" y="17"/>
                      <a:pt x="1195" y="19"/>
                      <a:pt x="1195" y="16"/>
                    </a:cubicBezTo>
                    <a:cubicBezTo>
                      <a:pt x="1199" y="19"/>
                      <a:pt x="1200" y="15"/>
                      <a:pt x="1204" y="16"/>
                    </a:cubicBezTo>
                    <a:cubicBezTo>
                      <a:pt x="1204" y="15"/>
                      <a:pt x="1204" y="15"/>
                      <a:pt x="1203" y="15"/>
                    </a:cubicBezTo>
                    <a:cubicBezTo>
                      <a:pt x="1205" y="16"/>
                      <a:pt x="1215" y="15"/>
                      <a:pt x="1215" y="13"/>
                    </a:cubicBezTo>
                    <a:cubicBezTo>
                      <a:pt x="1232" y="14"/>
                      <a:pt x="1244" y="8"/>
                      <a:pt x="1266" y="8"/>
                    </a:cubicBezTo>
                    <a:cubicBezTo>
                      <a:pt x="1266" y="9"/>
                      <a:pt x="1266" y="9"/>
                      <a:pt x="1266" y="10"/>
                    </a:cubicBezTo>
                    <a:cubicBezTo>
                      <a:pt x="1266" y="11"/>
                      <a:pt x="1268" y="11"/>
                      <a:pt x="1269" y="11"/>
                    </a:cubicBezTo>
                    <a:cubicBezTo>
                      <a:pt x="1270" y="11"/>
                      <a:pt x="1267" y="9"/>
                      <a:pt x="1269" y="7"/>
                    </a:cubicBezTo>
                    <a:cubicBezTo>
                      <a:pt x="1282" y="8"/>
                      <a:pt x="1297" y="3"/>
                      <a:pt x="1309" y="7"/>
                    </a:cubicBezTo>
                    <a:cubicBezTo>
                      <a:pt x="1306" y="3"/>
                      <a:pt x="1312" y="5"/>
                      <a:pt x="1314" y="4"/>
                    </a:cubicBezTo>
                    <a:cubicBezTo>
                      <a:pt x="1314" y="10"/>
                      <a:pt x="1324" y="5"/>
                      <a:pt x="1324" y="5"/>
                    </a:cubicBezTo>
                    <a:cubicBezTo>
                      <a:pt x="1336" y="2"/>
                      <a:pt x="1357" y="1"/>
                      <a:pt x="1371" y="2"/>
                    </a:cubicBezTo>
                    <a:cubicBezTo>
                      <a:pt x="1371" y="3"/>
                      <a:pt x="1369" y="5"/>
                      <a:pt x="1371" y="6"/>
                    </a:cubicBezTo>
                    <a:cubicBezTo>
                      <a:pt x="1374" y="4"/>
                      <a:pt x="1381" y="2"/>
                      <a:pt x="1382" y="5"/>
                    </a:cubicBezTo>
                    <a:cubicBezTo>
                      <a:pt x="1385" y="2"/>
                      <a:pt x="1391" y="8"/>
                      <a:pt x="1393" y="4"/>
                    </a:cubicBezTo>
                    <a:cubicBezTo>
                      <a:pt x="1395" y="3"/>
                      <a:pt x="1395" y="5"/>
                      <a:pt x="1396" y="6"/>
                    </a:cubicBezTo>
                    <a:cubicBezTo>
                      <a:pt x="1402" y="6"/>
                      <a:pt x="1405" y="4"/>
                      <a:pt x="1410" y="7"/>
                    </a:cubicBezTo>
                    <a:cubicBezTo>
                      <a:pt x="1412" y="6"/>
                      <a:pt x="1411" y="4"/>
                      <a:pt x="1412" y="4"/>
                    </a:cubicBezTo>
                    <a:cubicBezTo>
                      <a:pt x="1414" y="4"/>
                      <a:pt x="1414" y="6"/>
                      <a:pt x="1414" y="7"/>
                    </a:cubicBezTo>
                    <a:cubicBezTo>
                      <a:pt x="1415" y="6"/>
                      <a:pt x="1415" y="3"/>
                      <a:pt x="1417" y="3"/>
                    </a:cubicBezTo>
                    <a:cubicBezTo>
                      <a:pt x="1417" y="2"/>
                      <a:pt x="1415" y="2"/>
                      <a:pt x="1417" y="0"/>
                    </a:cubicBezTo>
                    <a:cubicBezTo>
                      <a:pt x="1420" y="0"/>
                      <a:pt x="1425" y="2"/>
                      <a:pt x="1429" y="0"/>
                    </a:cubicBezTo>
                    <a:cubicBezTo>
                      <a:pt x="1431" y="1"/>
                      <a:pt x="1427" y="3"/>
                      <a:pt x="1426" y="3"/>
                    </a:cubicBezTo>
                    <a:cubicBezTo>
                      <a:pt x="1426" y="8"/>
                      <a:pt x="1434" y="7"/>
                      <a:pt x="1435" y="3"/>
                    </a:cubicBezTo>
                    <a:cubicBezTo>
                      <a:pt x="1434" y="2"/>
                      <a:pt x="1433" y="2"/>
                      <a:pt x="1431" y="2"/>
                    </a:cubicBezTo>
                    <a:cubicBezTo>
                      <a:pt x="1431" y="0"/>
                      <a:pt x="1435" y="1"/>
                      <a:pt x="1436" y="1"/>
                    </a:cubicBezTo>
                    <a:cubicBezTo>
                      <a:pt x="1434" y="5"/>
                      <a:pt x="1443" y="5"/>
                      <a:pt x="1443" y="5"/>
                    </a:cubicBezTo>
                    <a:cubicBezTo>
                      <a:pt x="1445" y="5"/>
                      <a:pt x="1450" y="6"/>
                      <a:pt x="1451" y="2"/>
                    </a:cubicBezTo>
                    <a:close/>
                    <a:moveTo>
                      <a:pt x="1549" y="16"/>
                    </a:moveTo>
                    <a:cubicBezTo>
                      <a:pt x="1549" y="18"/>
                      <a:pt x="1556" y="19"/>
                      <a:pt x="1555" y="17"/>
                    </a:cubicBezTo>
                    <a:cubicBezTo>
                      <a:pt x="1554" y="16"/>
                      <a:pt x="1551" y="15"/>
                      <a:pt x="1549" y="16"/>
                    </a:cubicBezTo>
                    <a:close/>
                    <a:moveTo>
                      <a:pt x="1879" y="87"/>
                    </a:moveTo>
                    <a:cubicBezTo>
                      <a:pt x="1880" y="88"/>
                      <a:pt x="1882" y="88"/>
                      <a:pt x="1884" y="88"/>
                    </a:cubicBezTo>
                    <a:cubicBezTo>
                      <a:pt x="1884" y="88"/>
                      <a:pt x="1884" y="89"/>
                      <a:pt x="1885" y="89"/>
                    </a:cubicBezTo>
                    <a:cubicBezTo>
                      <a:pt x="1885" y="88"/>
                      <a:pt x="1886" y="85"/>
                      <a:pt x="1884" y="85"/>
                    </a:cubicBezTo>
                    <a:cubicBezTo>
                      <a:pt x="1885" y="88"/>
                      <a:pt x="1882" y="87"/>
                      <a:pt x="1884" y="86"/>
                    </a:cubicBezTo>
                    <a:cubicBezTo>
                      <a:pt x="1882" y="85"/>
                      <a:pt x="1881" y="89"/>
                      <a:pt x="1880" y="86"/>
                    </a:cubicBezTo>
                    <a:cubicBezTo>
                      <a:pt x="1881" y="86"/>
                      <a:pt x="1881" y="86"/>
                      <a:pt x="1881" y="86"/>
                    </a:cubicBezTo>
                    <a:cubicBezTo>
                      <a:pt x="1880" y="86"/>
                      <a:pt x="1880" y="86"/>
                      <a:pt x="1879" y="87"/>
                    </a:cubicBezTo>
                    <a:close/>
                    <a:moveTo>
                      <a:pt x="1483" y="462"/>
                    </a:moveTo>
                    <a:cubicBezTo>
                      <a:pt x="1477" y="461"/>
                      <a:pt x="1471" y="458"/>
                      <a:pt x="1467" y="461"/>
                    </a:cubicBezTo>
                    <a:cubicBezTo>
                      <a:pt x="1472" y="463"/>
                      <a:pt x="1479" y="462"/>
                      <a:pt x="1483" y="462"/>
                    </a:cubicBezTo>
                    <a:close/>
                    <a:moveTo>
                      <a:pt x="1286" y="495"/>
                    </a:moveTo>
                    <a:cubicBezTo>
                      <a:pt x="1286" y="494"/>
                      <a:pt x="1290" y="496"/>
                      <a:pt x="1290" y="494"/>
                    </a:cubicBezTo>
                    <a:cubicBezTo>
                      <a:pt x="1288" y="493"/>
                      <a:pt x="1292" y="493"/>
                      <a:pt x="1291" y="492"/>
                    </a:cubicBezTo>
                    <a:cubicBezTo>
                      <a:pt x="1290" y="492"/>
                      <a:pt x="1288" y="492"/>
                      <a:pt x="1286" y="492"/>
                    </a:cubicBezTo>
                    <a:cubicBezTo>
                      <a:pt x="1288" y="494"/>
                      <a:pt x="1284" y="495"/>
                      <a:pt x="1286" y="495"/>
                    </a:cubicBezTo>
                    <a:close/>
                    <a:moveTo>
                      <a:pt x="1047" y="583"/>
                    </a:moveTo>
                    <a:cubicBezTo>
                      <a:pt x="1047" y="584"/>
                      <a:pt x="1047" y="584"/>
                      <a:pt x="1046" y="584"/>
                    </a:cubicBezTo>
                    <a:cubicBezTo>
                      <a:pt x="1046" y="585"/>
                      <a:pt x="1049" y="587"/>
                      <a:pt x="1050" y="586"/>
                    </a:cubicBezTo>
                    <a:cubicBezTo>
                      <a:pt x="1048" y="586"/>
                      <a:pt x="1049" y="583"/>
                      <a:pt x="1047" y="583"/>
                    </a:cubicBezTo>
                    <a:close/>
                    <a:moveTo>
                      <a:pt x="1058" y="583"/>
                    </a:moveTo>
                    <a:cubicBezTo>
                      <a:pt x="1059" y="585"/>
                      <a:pt x="1061" y="586"/>
                      <a:pt x="1063" y="586"/>
                    </a:cubicBezTo>
                    <a:cubicBezTo>
                      <a:pt x="1063" y="585"/>
                      <a:pt x="1063" y="584"/>
                      <a:pt x="1063" y="583"/>
                    </a:cubicBezTo>
                    <a:cubicBezTo>
                      <a:pt x="1061" y="584"/>
                      <a:pt x="1062" y="581"/>
                      <a:pt x="1061" y="581"/>
                    </a:cubicBezTo>
                    <a:cubicBezTo>
                      <a:pt x="1061" y="582"/>
                      <a:pt x="1060" y="583"/>
                      <a:pt x="1059" y="583"/>
                    </a:cubicBezTo>
                    <a:cubicBezTo>
                      <a:pt x="1059" y="581"/>
                      <a:pt x="1059" y="581"/>
                      <a:pt x="1057" y="581"/>
                    </a:cubicBezTo>
                    <a:cubicBezTo>
                      <a:pt x="1058" y="585"/>
                      <a:pt x="1053" y="581"/>
                      <a:pt x="1051" y="584"/>
                    </a:cubicBezTo>
                    <a:cubicBezTo>
                      <a:pt x="1054" y="585"/>
                      <a:pt x="1056" y="584"/>
                      <a:pt x="1058" y="583"/>
                    </a:cubicBezTo>
                    <a:close/>
                    <a:moveTo>
                      <a:pt x="1051" y="581"/>
                    </a:moveTo>
                    <a:cubicBezTo>
                      <a:pt x="1053" y="581"/>
                      <a:pt x="1054" y="582"/>
                      <a:pt x="1054" y="580"/>
                    </a:cubicBezTo>
                    <a:cubicBezTo>
                      <a:pt x="1050" y="579"/>
                      <a:pt x="1056" y="579"/>
                      <a:pt x="1055" y="577"/>
                    </a:cubicBezTo>
                    <a:cubicBezTo>
                      <a:pt x="1052" y="577"/>
                      <a:pt x="1051" y="578"/>
                      <a:pt x="1051" y="581"/>
                    </a:cubicBezTo>
                    <a:close/>
                    <a:moveTo>
                      <a:pt x="922" y="633"/>
                    </a:moveTo>
                    <a:cubicBezTo>
                      <a:pt x="921" y="632"/>
                      <a:pt x="917" y="633"/>
                      <a:pt x="918" y="636"/>
                    </a:cubicBezTo>
                    <a:cubicBezTo>
                      <a:pt x="920" y="636"/>
                      <a:pt x="922" y="636"/>
                      <a:pt x="922" y="633"/>
                    </a:cubicBezTo>
                    <a:close/>
                    <a:moveTo>
                      <a:pt x="872" y="636"/>
                    </a:moveTo>
                    <a:cubicBezTo>
                      <a:pt x="869" y="635"/>
                      <a:pt x="866" y="634"/>
                      <a:pt x="865" y="638"/>
                    </a:cubicBezTo>
                    <a:cubicBezTo>
                      <a:pt x="867" y="639"/>
                      <a:pt x="870" y="637"/>
                      <a:pt x="872" y="636"/>
                    </a:cubicBezTo>
                    <a:close/>
                    <a:moveTo>
                      <a:pt x="825" y="651"/>
                    </a:moveTo>
                    <a:cubicBezTo>
                      <a:pt x="825" y="650"/>
                      <a:pt x="821" y="649"/>
                      <a:pt x="821" y="651"/>
                    </a:cubicBezTo>
                    <a:cubicBezTo>
                      <a:pt x="823" y="650"/>
                      <a:pt x="822" y="654"/>
                      <a:pt x="824" y="653"/>
                    </a:cubicBezTo>
                    <a:cubicBezTo>
                      <a:pt x="824" y="652"/>
                      <a:pt x="825" y="652"/>
                      <a:pt x="825" y="651"/>
                    </a:cubicBezTo>
                    <a:close/>
                    <a:moveTo>
                      <a:pt x="256" y="854"/>
                    </a:moveTo>
                    <a:cubicBezTo>
                      <a:pt x="256" y="853"/>
                      <a:pt x="256" y="851"/>
                      <a:pt x="255" y="852"/>
                    </a:cubicBezTo>
                    <a:cubicBezTo>
                      <a:pt x="255" y="854"/>
                      <a:pt x="251" y="854"/>
                      <a:pt x="250" y="857"/>
                    </a:cubicBezTo>
                    <a:cubicBezTo>
                      <a:pt x="246" y="858"/>
                      <a:pt x="243" y="856"/>
                      <a:pt x="240" y="858"/>
                    </a:cubicBezTo>
                    <a:cubicBezTo>
                      <a:pt x="241" y="858"/>
                      <a:pt x="245" y="857"/>
                      <a:pt x="245" y="860"/>
                    </a:cubicBezTo>
                    <a:cubicBezTo>
                      <a:pt x="253" y="859"/>
                      <a:pt x="264" y="859"/>
                      <a:pt x="270" y="859"/>
                    </a:cubicBezTo>
                    <a:cubicBezTo>
                      <a:pt x="269" y="855"/>
                      <a:pt x="262" y="857"/>
                      <a:pt x="262" y="852"/>
                    </a:cubicBezTo>
                    <a:cubicBezTo>
                      <a:pt x="264" y="852"/>
                      <a:pt x="266" y="852"/>
                      <a:pt x="266" y="850"/>
                    </a:cubicBezTo>
                    <a:cubicBezTo>
                      <a:pt x="265" y="848"/>
                      <a:pt x="263" y="854"/>
                      <a:pt x="263" y="849"/>
                    </a:cubicBezTo>
                    <a:cubicBezTo>
                      <a:pt x="261" y="849"/>
                      <a:pt x="258" y="849"/>
                      <a:pt x="258" y="852"/>
                    </a:cubicBezTo>
                    <a:cubicBezTo>
                      <a:pt x="260" y="853"/>
                      <a:pt x="261" y="850"/>
                      <a:pt x="262" y="852"/>
                    </a:cubicBezTo>
                    <a:cubicBezTo>
                      <a:pt x="259" y="855"/>
                      <a:pt x="256" y="850"/>
                      <a:pt x="255" y="848"/>
                    </a:cubicBezTo>
                    <a:cubicBezTo>
                      <a:pt x="253" y="850"/>
                      <a:pt x="260" y="853"/>
                      <a:pt x="256" y="854"/>
                    </a:cubicBezTo>
                    <a:close/>
                    <a:moveTo>
                      <a:pt x="212" y="795"/>
                    </a:moveTo>
                    <a:cubicBezTo>
                      <a:pt x="211" y="792"/>
                      <a:pt x="215" y="794"/>
                      <a:pt x="214" y="793"/>
                    </a:cubicBezTo>
                    <a:cubicBezTo>
                      <a:pt x="213" y="790"/>
                      <a:pt x="214" y="792"/>
                      <a:pt x="211" y="793"/>
                    </a:cubicBezTo>
                    <a:cubicBezTo>
                      <a:pt x="211" y="792"/>
                      <a:pt x="211" y="791"/>
                      <a:pt x="211" y="791"/>
                    </a:cubicBezTo>
                    <a:cubicBezTo>
                      <a:pt x="211" y="793"/>
                      <a:pt x="211" y="794"/>
                      <a:pt x="212" y="795"/>
                    </a:cubicBezTo>
                    <a:close/>
                    <a:moveTo>
                      <a:pt x="161" y="740"/>
                    </a:moveTo>
                    <a:cubicBezTo>
                      <a:pt x="164" y="741"/>
                      <a:pt x="164" y="734"/>
                      <a:pt x="161" y="735"/>
                    </a:cubicBezTo>
                    <a:cubicBezTo>
                      <a:pt x="162" y="738"/>
                      <a:pt x="162" y="738"/>
                      <a:pt x="161" y="740"/>
                    </a:cubicBezTo>
                    <a:close/>
                    <a:moveTo>
                      <a:pt x="1119" y="29"/>
                    </a:moveTo>
                    <a:cubicBezTo>
                      <a:pt x="1118" y="29"/>
                      <a:pt x="1118" y="28"/>
                      <a:pt x="1118" y="30"/>
                    </a:cubicBezTo>
                    <a:cubicBezTo>
                      <a:pt x="1119" y="30"/>
                      <a:pt x="1120" y="30"/>
                      <a:pt x="1121" y="30"/>
                    </a:cubicBezTo>
                    <a:cubicBezTo>
                      <a:pt x="1121" y="28"/>
                      <a:pt x="1124" y="31"/>
                      <a:pt x="1125" y="27"/>
                    </a:cubicBezTo>
                    <a:cubicBezTo>
                      <a:pt x="1125" y="29"/>
                      <a:pt x="1123" y="30"/>
                      <a:pt x="1125" y="29"/>
                    </a:cubicBezTo>
                    <a:cubicBezTo>
                      <a:pt x="1126" y="28"/>
                      <a:pt x="1125" y="27"/>
                      <a:pt x="1125" y="26"/>
                    </a:cubicBezTo>
                    <a:cubicBezTo>
                      <a:pt x="1121" y="26"/>
                      <a:pt x="1119" y="26"/>
                      <a:pt x="1117" y="27"/>
                    </a:cubicBezTo>
                    <a:cubicBezTo>
                      <a:pt x="1118" y="28"/>
                      <a:pt x="1119" y="28"/>
                      <a:pt x="1119" y="29"/>
                    </a:cubicBezTo>
                    <a:close/>
                    <a:moveTo>
                      <a:pt x="1417" y="5"/>
                    </a:moveTo>
                    <a:cubicBezTo>
                      <a:pt x="1418" y="4"/>
                      <a:pt x="1421" y="4"/>
                      <a:pt x="1422" y="2"/>
                    </a:cubicBezTo>
                    <a:cubicBezTo>
                      <a:pt x="1419" y="2"/>
                      <a:pt x="1417" y="2"/>
                      <a:pt x="1417" y="5"/>
                    </a:cubicBezTo>
                    <a:close/>
                    <a:moveTo>
                      <a:pt x="1364" y="4"/>
                    </a:moveTo>
                    <a:cubicBezTo>
                      <a:pt x="1365" y="5"/>
                      <a:pt x="1368" y="4"/>
                      <a:pt x="1369" y="3"/>
                    </a:cubicBezTo>
                    <a:cubicBezTo>
                      <a:pt x="1368" y="3"/>
                      <a:pt x="1365" y="1"/>
                      <a:pt x="1364" y="4"/>
                    </a:cubicBezTo>
                    <a:close/>
                    <a:moveTo>
                      <a:pt x="1362" y="4"/>
                    </a:moveTo>
                    <a:cubicBezTo>
                      <a:pt x="1361" y="3"/>
                      <a:pt x="1357" y="2"/>
                      <a:pt x="1357" y="5"/>
                    </a:cubicBezTo>
                    <a:cubicBezTo>
                      <a:pt x="1361" y="6"/>
                      <a:pt x="1361" y="4"/>
                      <a:pt x="1362" y="4"/>
                    </a:cubicBezTo>
                    <a:close/>
                    <a:moveTo>
                      <a:pt x="1490" y="10"/>
                    </a:moveTo>
                    <a:cubicBezTo>
                      <a:pt x="1491" y="10"/>
                      <a:pt x="1492" y="7"/>
                      <a:pt x="1493" y="10"/>
                    </a:cubicBezTo>
                    <a:cubicBezTo>
                      <a:pt x="1492" y="9"/>
                      <a:pt x="1491" y="11"/>
                      <a:pt x="1492" y="11"/>
                    </a:cubicBezTo>
                    <a:cubicBezTo>
                      <a:pt x="1492" y="10"/>
                      <a:pt x="1495" y="9"/>
                      <a:pt x="1494" y="8"/>
                    </a:cubicBezTo>
                    <a:cubicBezTo>
                      <a:pt x="1493" y="8"/>
                      <a:pt x="1488" y="10"/>
                      <a:pt x="1490" y="10"/>
                    </a:cubicBezTo>
                    <a:close/>
                    <a:moveTo>
                      <a:pt x="1518" y="9"/>
                    </a:moveTo>
                    <a:cubicBezTo>
                      <a:pt x="1518" y="11"/>
                      <a:pt x="1519" y="12"/>
                      <a:pt x="1522" y="12"/>
                    </a:cubicBezTo>
                    <a:cubicBezTo>
                      <a:pt x="1522" y="8"/>
                      <a:pt x="1526" y="15"/>
                      <a:pt x="1527" y="10"/>
                    </a:cubicBezTo>
                    <a:cubicBezTo>
                      <a:pt x="1523" y="10"/>
                      <a:pt x="1522" y="10"/>
                      <a:pt x="1518" y="9"/>
                    </a:cubicBezTo>
                    <a:close/>
                    <a:moveTo>
                      <a:pt x="1509" y="11"/>
                    </a:moveTo>
                    <a:cubicBezTo>
                      <a:pt x="1510" y="13"/>
                      <a:pt x="1516" y="9"/>
                      <a:pt x="1514" y="10"/>
                    </a:cubicBezTo>
                    <a:cubicBezTo>
                      <a:pt x="1512" y="10"/>
                      <a:pt x="1511" y="9"/>
                      <a:pt x="1509" y="11"/>
                    </a:cubicBezTo>
                    <a:close/>
                    <a:moveTo>
                      <a:pt x="1530" y="15"/>
                    </a:moveTo>
                    <a:cubicBezTo>
                      <a:pt x="1535" y="14"/>
                      <a:pt x="1538" y="14"/>
                      <a:pt x="1541" y="13"/>
                    </a:cubicBezTo>
                    <a:cubicBezTo>
                      <a:pt x="1538" y="11"/>
                      <a:pt x="1534" y="13"/>
                      <a:pt x="1530" y="15"/>
                    </a:cubicBezTo>
                    <a:close/>
                    <a:moveTo>
                      <a:pt x="1561" y="16"/>
                    </a:moveTo>
                    <a:cubicBezTo>
                      <a:pt x="1564" y="19"/>
                      <a:pt x="1568" y="14"/>
                      <a:pt x="1565" y="15"/>
                    </a:cubicBezTo>
                    <a:cubicBezTo>
                      <a:pt x="1565" y="16"/>
                      <a:pt x="1562" y="14"/>
                      <a:pt x="1561" y="16"/>
                    </a:cubicBezTo>
                    <a:close/>
                    <a:moveTo>
                      <a:pt x="1568" y="17"/>
                    </a:moveTo>
                    <a:cubicBezTo>
                      <a:pt x="1570" y="17"/>
                      <a:pt x="1572" y="17"/>
                      <a:pt x="1575" y="17"/>
                    </a:cubicBezTo>
                    <a:cubicBezTo>
                      <a:pt x="1574" y="16"/>
                      <a:pt x="1576" y="16"/>
                      <a:pt x="1576" y="15"/>
                    </a:cubicBezTo>
                    <a:cubicBezTo>
                      <a:pt x="1573" y="14"/>
                      <a:pt x="1572" y="19"/>
                      <a:pt x="1573" y="14"/>
                    </a:cubicBezTo>
                    <a:cubicBezTo>
                      <a:pt x="1572" y="15"/>
                      <a:pt x="1570" y="18"/>
                      <a:pt x="1569" y="16"/>
                    </a:cubicBezTo>
                    <a:cubicBezTo>
                      <a:pt x="1570" y="14"/>
                      <a:pt x="1571" y="17"/>
                      <a:pt x="1571" y="14"/>
                    </a:cubicBezTo>
                    <a:cubicBezTo>
                      <a:pt x="1569" y="14"/>
                      <a:pt x="1569" y="16"/>
                      <a:pt x="1568" y="17"/>
                    </a:cubicBezTo>
                    <a:close/>
                    <a:moveTo>
                      <a:pt x="1556" y="18"/>
                    </a:moveTo>
                    <a:cubicBezTo>
                      <a:pt x="1559" y="18"/>
                      <a:pt x="1561" y="19"/>
                      <a:pt x="1562" y="17"/>
                    </a:cubicBezTo>
                    <a:cubicBezTo>
                      <a:pt x="1559" y="18"/>
                      <a:pt x="1558" y="15"/>
                      <a:pt x="1558" y="16"/>
                    </a:cubicBezTo>
                    <a:cubicBezTo>
                      <a:pt x="1561" y="18"/>
                      <a:pt x="1554" y="18"/>
                      <a:pt x="1556" y="18"/>
                    </a:cubicBezTo>
                    <a:close/>
                    <a:moveTo>
                      <a:pt x="1602" y="16"/>
                    </a:moveTo>
                    <a:cubicBezTo>
                      <a:pt x="1600" y="19"/>
                      <a:pt x="1605" y="17"/>
                      <a:pt x="1603" y="20"/>
                    </a:cubicBezTo>
                    <a:cubicBezTo>
                      <a:pt x="1605" y="19"/>
                      <a:pt x="1605" y="21"/>
                      <a:pt x="1606" y="21"/>
                    </a:cubicBezTo>
                    <a:cubicBezTo>
                      <a:pt x="1605" y="19"/>
                      <a:pt x="1603" y="14"/>
                      <a:pt x="1601" y="16"/>
                    </a:cubicBezTo>
                    <a:cubicBezTo>
                      <a:pt x="1601" y="16"/>
                      <a:pt x="1602" y="16"/>
                      <a:pt x="1602" y="16"/>
                    </a:cubicBezTo>
                    <a:close/>
                    <a:moveTo>
                      <a:pt x="1574" y="19"/>
                    </a:moveTo>
                    <a:cubicBezTo>
                      <a:pt x="1576" y="19"/>
                      <a:pt x="1578" y="21"/>
                      <a:pt x="1578" y="18"/>
                    </a:cubicBezTo>
                    <a:cubicBezTo>
                      <a:pt x="1577" y="17"/>
                      <a:pt x="1574" y="17"/>
                      <a:pt x="1574" y="19"/>
                    </a:cubicBezTo>
                    <a:close/>
                    <a:moveTo>
                      <a:pt x="1423" y="24"/>
                    </a:moveTo>
                    <a:cubicBezTo>
                      <a:pt x="1426" y="25"/>
                      <a:pt x="1427" y="20"/>
                      <a:pt x="1424" y="20"/>
                    </a:cubicBezTo>
                    <a:cubicBezTo>
                      <a:pt x="1425" y="22"/>
                      <a:pt x="1423" y="21"/>
                      <a:pt x="1423" y="24"/>
                    </a:cubicBezTo>
                    <a:close/>
                    <a:moveTo>
                      <a:pt x="1410" y="24"/>
                    </a:moveTo>
                    <a:cubicBezTo>
                      <a:pt x="1411" y="24"/>
                      <a:pt x="1411" y="24"/>
                      <a:pt x="1412" y="24"/>
                    </a:cubicBezTo>
                    <a:cubicBezTo>
                      <a:pt x="1413" y="22"/>
                      <a:pt x="1412" y="23"/>
                      <a:pt x="1412" y="21"/>
                    </a:cubicBezTo>
                    <a:cubicBezTo>
                      <a:pt x="1411" y="21"/>
                      <a:pt x="1411" y="21"/>
                      <a:pt x="1410" y="21"/>
                    </a:cubicBezTo>
                    <a:cubicBezTo>
                      <a:pt x="1410" y="23"/>
                      <a:pt x="1409" y="22"/>
                      <a:pt x="1410" y="24"/>
                    </a:cubicBezTo>
                    <a:close/>
                    <a:moveTo>
                      <a:pt x="1489" y="26"/>
                    </a:moveTo>
                    <a:cubicBezTo>
                      <a:pt x="1489" y="23"/>
                      <a:pt x="1491" y="25"/>
                      <a:pt x="1492" y="25"/>
                    </a:cubicBezTo>
                    <a:cubicBezTo>
                      <a:pt x="1493" y="22"/>
                      <a:pt x="1490" y="25"/>
                      <a:pt x="1490" y="23"/>
                    </a:cubicBezTo>
                    <a:cubicBezTo>
                      <a:pt x="1490" y="22"/>
                      <a:pt x="1490" y="20"/>
                      <a:pt x="1489" y="21"/>
                    </a:cubicBezTo>
                    <a:cubicBezTo>
                      <a:pt x="1490" y="23"/>
                      <a:pt x="1487" y="25"/>
                      <a:pt x="1489" y="26"/>
                    </a:cubicBezTo>
                    <a:close/>
                    <a:moveTo>
                      <a:pt x="1448" y="25"/>
                    </a:moveTo>
                    <a:cubicBezTo>
                      <a:pt x="1447" y="25"/>
                      <a:pt x="1447" y="23"/>
                      <a:pt x="1448" y="22"/>
                    </a:cubicBezTo>
                    <a:cubicBezTo>
                      <a:pt x="1447" y="22"/>
                      <a:pt x="1446" y="22"/>
                      <a:pt x="1446" y="22"/>
                    </a:cubicBezTo>
                    <a:cubicBezTo>
                      <a:pt x="1446" y="24"/>
                      <a:pt x="1447" y="28"/>
                      <a:pt x="1448" y="25"/>
                    </a:cubicBezTo>
                    <a:close/>
                    <a:moveTo>
                      <a:pt x="1475" y="28"/>
                    </a:moveTo>
                    <a:cubicBezTo>
                      <a:pt x="1475" y="26"/>
                      <a:pt x="1477" y="23"/>
                      <a:pt x="1474" y="23"/>
                    </a:cubicBezTo>
                    <a:cubicBezTo>
                      <a:pt x="1474" y="25"/>
                      <a:pt x="1474" y="27"/>
                      <a:pt x="1475" y="28"/>
                    </a:cubicBezTo>
                    <a:close/>
                    <a:moveTo>
                      <a:pt x="1497" y="28"/>
                    </a:moveTo>
                    <a:cubicBezTo>
                      <a:pt x="1496" y="28"/>
                      <a:pt x="1496" y="26"/>
                      <a:pt x="1497" y="26"/>
                    </a:cubicBezTo>
                    <a:cubicBezTo>
                      <a:pt x="1497" y="26"/>
                      <a:pt x="1497" y="27"/>
                      <a:pt x="1498" y="26"/>
                    </a:cubicBezTo>
                    <a:cubicBezTo>
                      <a:pt x="1498" y="25"/>
                      <a:pt x="1497" y="24"/>
                      <a:pt x="1496" y="24"/>
                    </a:cubicBezTo>
                    <a:cubicBezTo>
                      <a:pt x="1494" y="25"/>
                      <a:pt x="1497" y="26"/>
                      <a:pt x="1495" y="28"/>
                    </a:cubicBezTo>
                    <a:cubicBezTo>
                      <a:pt x="1496" y="28"/>
                      <a:pt x="1497" y="29"/>
                      <a:pt x="1497" y="28"/>
                    </a:cubicBezTo>
                    <a:close/>
                    <a:moveTo>
                      <a:pt x="1587" y="29"/>
                    </a:moveTo>
                    <a:cubicBezTo>
                      <a:pt x="1588" y="30"/>
                      <a:pt x="1585" y="31"/>
                      <a:pt x="1587" y="32"/>
                    </a:cubicBezTo>
                    <a:cubicBezTo>
                      <a:pt x="1587" y="29"/>
                      <a:pt x="1593" y="31"/>
                      <a:pt x="1594" y="29"/>
                    </a:cubicBezTo>
                    <a:cubicBezTo>
                      <a:pt x="1594" y="28"/>
                      <a:pt x="1592" y="26"/>
                      <a:pt x="1592" y="28"/>
                    </a:cubicBezTo>
                    <a:cubicBezTo>
                      <a:pt x="1594" y="30"/>
                      <a:pt x="1590" y="28"/>
                      <a:pt x="1587" y="29"/>
                    </a:cubicBezTo>
                    <a:close/>
                    <a:moveTo>
                      <a:pt x="1563" y="28"/>
                    </a:moveTo>
                    <a:cubicBezTo>
                      <a:pt x="1562" y="28"/>
                      <a:pt x="1561" y="28"/>
                      <a:pt x="1560" y="28"/>
                    </a:cubicBezTo>
                    <a:cubicBezTo>
                      <a:pt x="1559" y="31"/>
                      <a:pt x="1563" y="30"/>
                      <a:pt x="1563" y="28"/>
                    </a:cubicBezTo>
                    <a:close/>
                    <a:moveTo>
                      <a:pt x="1569" y="29"/>
                    </a:moveTo>
                    <a:cubicBezTo>
                      <a:pt x="1569" y="31"/>
                      <a:pt x="1569" y="32"/>
                      <a:pt x="1570" y="32"/>
                    </a:cubicBezTo>
                    <a:cubicBezTo>
                      <a:pt x="1571" y="31"/>
                      <a:pt x="1573" y="32"/>
                      <a:pt x="1573" y="29"/>
                    </a:cubicBezTo>
                    <a:cubicBezTo>
                      <a:pt x="1571" y="28"/>
                      <a:pt x="1571" y="29"/>
                      <a:pt x="1569" y="29"/>
                    </a:cubicBezTo>
                    <a:close/>
                    <a:moveTo>
                      <a:pt x="1618" y="30"/>
                    </a:moveTo>
                    <a:cubicBezTo>
                      <a:pt x="1619" y="31"/>
                      <a:pt x="1621" y="31"/>
                      <a:pt x="1622" y="29"/>
                    </a:cubicBezTo>
                    <a:cubicBezTo>
                      <a:pt x="1621" y="28"/>
                      <a:pt x="1618" y="28"/>
                      <a:pt x="1618" y="30"/>
                    </a:cubicBezTo>
                    <a:close/>
                    <a:moveTo>
                      <a:pt x="1628" y="29"/>
                    </a:moveTo>
                    <a:cubicBezTo>
                      <a:pt x="1629" y="32"/>
                      <a:pt x="1626" y="30"/>
                      <a:pt x="1627" y="32"/>
                    </a:cubicBezTo>
                    <a:cubicBezTo>
                      <a:pt x="1632" y="33"/>
                      <a:pt x="1631" y="31"/>
                      <a:pt x="1634" y="32"/>
                    </a:cubicBezTo>
                    <a:cubicBezTo>
                      <a:pt x="1632" y="31"/>
                      <a:pt x="1635" y="29"/>
                      <a:pt x="1632" y="29"/>
                    </a:cubicBezTo>
                    <a:cubicBezTo>
                      <a:pt x="1633" y="32"/>
                      <a:pt x="1630" y="28"/>
                      <a:pt x="1628" y="29"/>
                    </a:cubicBezTo>
                    <a:close/>
                    <a:moveTo>
                      <a:pt x="1446" y="34"/>
                    </a:moveTo>
                    <a:cubicBezTo>
                      <a:pt x="1447" y="35"/>
                      <a:pt x="1446" y="38"/>
                      <a:pt x="1448" y="38"/>
                    </a:cubicBezTo>
                    <a:cubicBezTo>
                      <a:pt x="1447" y="35"/>
                      <a:pt x="1452" y="33"/>
                      <a:pt x="1448" y="30"/>
                    </a:cubicBezTo>
                    <a:cubicBezTo>
                      <a:pt x="1448" y="32"/>
                      <a:pt x="1446" y="32"/>
                      <a:pt x="1446" y="34"/>
                    </a:cubicBezTo>
                    <a:close/>
                    <a:moveTo>
                      <a:pt x="1453" y="35"/>
                    </a:moveTo>
                    <a:cubicBezTo>
                      <a:pt x="1455" y="38"/>
                      <a:pt x="1459" y="35"/>
                      <a:pt x="1461" y="36"/>
                    </a:cubicBezTo>
                    <a:cubicBezTo>
                      <a:pt x="1459" y="33"/>
                      <a:pt x="1461" y="33"/>
                      <a:pt x="1460" y="30"/>
                    </a:cubicBezTo>
                    <a:cubicBezTo>
                      <a:pt x="1458" y="33"/>
                      <a:pt x="1458" y="34"/>
                      <a:pt x="1453" y="35"/>
                    </a:cubicBezTo>
                    <a:close/>
                    <a:moveTo>
                      <a:pt x="1484" y="33"/>
                    </a:moveTo>
                    <a:cubicBezTo>
                      <a:pt x="1484" y="31"/>
                      <a:pt x="1482" y="31"/>
                      <a:pt x="1480" y="30"/>
                    </a:cubicBezTo>
                    <a:cubicBezTo>
                      <a:pt x="1480" y="32"/>
                      <a:pt x="1481" y="33"/>
                      <a:pt x="1484" y="33"/>
                    </a:cubicBezTo>
                    <a:close/>
                    <a:moveTo>
                      <a:pt x="1484" y="35"/>
                    </a:moveTo>
                    <a:cubicBezTo>
                      <a:pt x="1486" y="35"/>
                      <a:pt x="1486" y="33"/>
                      <a:pt x="1488" y="33"/>
                    </a:cubicBezTo>
                    <a:cubicBezTo>
                      <a:pt x="1488" y="31"/>
                      <a:pt x="1487" y="31"/>
                      <a:pt x="1486" y="30"/>
                    </a:cubicBezTo>
                    <a:cubicBezTo>
                      <a:pt x="1486" y="32"/>
                      <a:pt x="1485" y="32"/>
                      <a:pt x="1484" y="32"/>
                    </a:cubicBezTo>
                    <a:cubicBezTo>
                      <a:pt x="1485" y="32"/>
                      <a:pt x="1485" y="33"/>
                      <a:pt x="1486" y="34"/>
                    </a:cubicBezTo>
                    <a:cubicBezTo>
                      <a:pt x="1485" y="34"/>
                      <a:pt x="1485" y="35"/>
                      <a:pt x="1484" y="35"/>
                    </a:cubicBezTo>
                    <a:close/>
                    <a:moveTo>
                      <a:pt x="1520" y="33"/>
                    </a:moveTo>
                    <a:cubicBezTo>
                      <a:pt x="1520" y="33"/>
                      <a:pt x="1520" y="32"/>
                      <a:pt x="1520" y="32"/>
                    </a:cubicBezTo>
                    <a:cubicBezTo>
                      <a:pt x="1520" y="34"/>
                      <a:pt x="1521" y="34"/>
                      <a:pt x="1521" y="35"/>
                    </a:cubicBezTo>
                    <a:cubicBezTo>
                      <a:pt x="1523" y="33"/>
                      <a:pt x="1526" y="35"/>
                      <a:pt x="1529" y="34"/>
                    </a:cubicBezTo>
                    <a:cubicBezTo>
                      <a:pt x="1530" y="36"/>
                      <a:pt x="1527" y="37"/>
                      <a:pt x="1529" y="38"/>
                    </a:cubicBezTo>
                    <a:cubicBezTo>
                      <a:pt x="1531" y="35"/>
                      <a:pt x="1528" y="33"/>
                      <a:pt x="1527" y="30"/>
                    </a:cubicBezTo>
                    <a:cubicBezTo>
                      <a:pt x="1527" y="31"/>
                      <a:pt x="1527" y="31"/>
                      <a:pt x="1526" y="31"/>
                    </a:cubicBezTo>
                    <a:cubicBezTo>
                      <a:pt x="1526" y="31"/>
                      <a:pt x="1525" y="31"/>
                      <a:pt x="1525" y="32"/>
                    </a:cubicBezTo>
                    <a:cubicBezTo>
                      <a:pt x="1526" y="32"/>
                      <a:pt x="1527" y="32"/>
                      <a:pt x="1527" y="33"/>
                    </a:cubicBezTo>
                    <a:cubicBezTo>
                      <a:pt x="1525" y="35"/>
                      <a:pt x="1518" y="30"/>
                      <a:pt x="1520" y="33"/>
                    </a:cubicBezTo>
                    <a:close/>
                    <a:moveTo>
                      <a:pt x="1595" y="32"/>
                    </a:moveTo>
                    <a:cubicBezTo>
                      <a:pt x="1596" y="33"/>
                      <a:pt x="1599" y="32"/>
                      <a:pt x="1600" y="31"/>
                    </a:cubicBezTo>
                    <a:cubicBezTo>
                      <a:pt x="1599" y="30"/>
                      <a:pt x="1596" y="31"/>
                      <a:pt x="1595" y="32"/>
                    </a:cubicBezTo>
                    <a:close/>
                    <a:moveTo>
                      <a:pt x="1513" y="32"/>
                    </a:moveTo>
                    <a:cubicBezTo>
                      <a:pt x="1510" y="32"/>
                      <a:pt x="1508" y="31"/>
                      <a:pt x="1506" y="33"/>
                    </a:cubicBezTo>
                    <a:cubicBezTo>
                      <a:pt x="1508" y="33"/>
                      <a:pt x="1511" y="32"/>
                      <a:pt x="1510" y="35"/>
                    </a:cubicBezTo>
                    <a:cubicBezTo>
                      <a:pt x="1509" y="35"/>
                      <a:pt x="1506" y="34"/>
                      <a:pt x="1507" y="36"/>
                    </a:cubicBezTo>
                    <a:cubicBezTo>
                      <a:pt x="1510" y="36"/>
                      <a:pt x="1512" y="36"/>
                      <a:pt x="1514" y="37"/>
                    </a:cubicBezTo>
                    <a:cubicBezTo>
                      <a:pt x="1514" y="34"/>
                      <a:pt x="1515" y="37"/>
                      <a:pt x="1516" y="37"/>
                    </a:cubicBezTo>
                    <a:cubicBezTo>
                      <a:pt x="1517" y="35"/>
                      <a:pt x="1516" y="35"/>
                      <a:pt x="1516" y="32"/>
                    </a:cubicBezTo>
                    <a:cubicBezTo>
                      <a:pt x="1514" y="33"/>
                      <a:pt x="1513" y="34"/>
                      <a:pt x="1512" y="35"/>
                    </a:cubicBezTo>
                    <a:cubicBezTo>
                      <a:pt x="1512" y="35"/>
                      <a:pt x="1511" y="34"/>
                      <a:pt x="1511" y="34"/>
                    </a:cubicBezTo>
                    <a:cubicBezTo>
                      <a:pt x="1512" y="34"/>
                      <a:pt x="1513" y="34"/>
                      <a:pt x="1513" y="32"/>
                    </a:cubicBezTo>
                    <a:close/>
                    <a:moveTo>
                      <a:pt x="1463" y="36"/>
                    </a:moveTo>
                    <a:cubicBezTo>
                      <a:pt x="1465" y="35"/>
                      <a:pt x="1469" y="37"/>
                      <a:pt x="1469" y="35"/>
                    </a:cubicBezTo>
                    <a:cubicBezTo>
                      <a:pt x="1466" y="33"/>
                      <a:pt x="1464" y="35"/>
                      <a:pt x="1463" y="32"/>
                    </a:cubicBezTo>
                    <a:cubicBezTo>
                      <a:pt x="1462" y="34"/>
                      <a:pt x="1464" y="34"/>
                      <a:pt x="1463" y="36"/>
                    </a:cubicBezTo>
                    <a:close/>
                    <a:moveTo>
                      <a:pt x="1470" y="34"/>
                    </a:moveTo>
                    <a:cubicBezTo>
                      <a:pt x="1473" y="34"/>
                      <a:pt x="1469" y="35"/>
                      <a:pt x="1470" y="37"/>
                    </a:cubicBezTo>
                    <a:cubicBezTo>
                      <a:pt x="1471" y="37"/>
                      <a:pt x="1474" y="38"/>
                      <a:pt x="1475" y="35"/>
                    </a:cubicBezTo>
                    <a:cubicBezTo>
                      <a:pt x="1472" y="36"/>
                      <a:pt x="1472" y="30"/>
                      <a:pt x="1470" y="34"/>
                    </a:cubicBezTo>
                    <a:close/>
                    <a:moveTo>
                      <a:pt x="1477" y="35"/>
                    </a:moveTo>
                    <a:cubicBezTo>
                      <a:pt x="1482" y="34"/>
                      <a:pt x="1477" y="36"/>
                      <a:pt x="1479" y="37"/>
                    </a:cubicBezTo>
                    <a:cubicBezTo>
                      <a:pt x="1480" y="37"/>
                      <a:pt x="1481" y="37"/>
                      <a:pt x="1482" y="37"/>
                    </a:cubicBezTo>
                    <a:cubicBezTo>
                      <a:pt x="1482" y="36"/>
                      <a:pt x="1482" y="35"/>
                      <a:pt x="1482" y="34"/>
                    </a:cubicBezTo>
                    <a:cubicBezTo>
                      <a:pt x="1480" y="33"/>
                      <a:pt x="1480" y="33"/>
                      <a:pt x="1478" y="32"/>
                    </a:cubicBezTo>
                    <a:cubicBezTo>
                      <a:pt x="1478" y="33"/>
                      <a:pt x="1478" y="34"/>
                      <a:pt x="1477" y="35"/>
                    </a:cubicBezTo>
                    <a:close/>
                    <a:moveTo>
                      <a:pt x="1554" y="35"/>
                    </a:moveTo>
                    <a:cubicBezTo>
                      <a:pt x="1555" y="36"/>
                      <a:pt x="1556" y="36"/>
                      <a:pt x="1559" y="36"/>
                    </a:cubicBezTo>
                    <a:cubicBezTo>
                      <a:pt x="1559" y="35"/>
                      <a:pt x="1559" y="34"/>
                      <a:pt x="1560" y="34"/>
                    </a:cubicBezTo>
                    <a:cubicBezTo>
                      <a:pt x="1558" y="33"/>
                      <a:pt x="1558" y="35"/>
                      <a:pt x="1556" y="35"/>
                    </a:cubicBezTo>
                    <a:cubicBezTo>
                      <a:pt x="1556" y="33"/>
                      <a:pt x="1557" y="33"/>
                      <a:pt x="1558" y="32"/>
                    </a:cubicBezTo>
                    <a:cubicBezTo>
                      <a:pt x="1555" y="32"/>
                      <a:pt x="1555" y="34"/>
                      <a:pt x="1554" y="35"/>
                    </a:cubicBezTo>
                    <a:close/>
                    <a:moveTo>
                      <a:pt x="1577" y="37"/>
                    </a:moveTo>
                    <a:cubicBezTo>
                      <a:pt x="1581" y="37"/>
                      <a:pt x="1585" y="38"/>
                      <a:pt x="1585" y="34"/>
                    </a:cubicBezTo>
                    <a:cubicBezTo>
                      <a:pt x="1583" y="33"/>
                      <a:pt x="1580" y="36"/>
                      <a:pt x="1579" y="34"/>
                    </a:cubicBezTo>
                    <a:cubicBezTo>
                      <a:pt x="1580" y="34"/>
                      <a:pt x="1581" y="34"/>
                      <a:pt x="1580" y="32"/>
                    </a:cubicBezTo>
                    <a:cubicBezTo>
                      <a:pt x="1577" y="33"/>
                      <a:pt x="1579" y="35"/>
                      <a:pt x="1577" y="37"/>
                    </a:cubicBezTo>
                    <a:close/>
                    <a:moveTo>
                      <a:pt x="1550" y="36"/>
                    </a:moveTo>
                    <a:cubicBezTo>
                      <a:pt x="1551" y="34"/>
                      <a:pt x="1551" y="38"/>
                      <a:pt x="1553" y="37"/>
                    </a:cubicBezTo>
                    <a:cubicBezTo>
                      <a:pt x="1553" y="35"/>
                      <a:pt x="1552" y="35"/>
                      <a:pt x="1552" y="33"/>
                    </a:cubicBezTo>
                    <a:cubicBezTo>
                      <a:pt x="1551" y="33"/>
                      <a:pt x="1549" y="36"/>
                      <a:pt x="1550" y="36"/>
                    </a:cubicBezTo>
                    <a:close/>
                    <a:moveTo>
                      <a:pt x="1561" y="35"/>
                    </a:moveTo>
                    <a:cubicBezTo>
                      <a:pt x="1561" y="37"/>
                      <a:pt x="1561" y="36"/>
                      <a:pt x="1561" y="38"/>
                    </a:cubicBezTo>
                    <a:cubicBezTo>
                      <a:pt x="1562" y="38"/>
                      <a:pt x="1563" y="38"/>
                      <a:pt x="1563" y="37"/>
                    </a:cubicBezTo>
                    <a:cubicBezTo>
                      <a:pt x="1562" y="37"/>
                      <a:pt x="1564" y="35"/>
                      <a:pt x="1564" y="34"/>
                    </a:cubicBezTo>
                    <a:cubicBezTo>
                      <a:pt x="1563" y="34"/>
                      <a:pt x="1563" y="33"/>
                      <a:pt x="1562" y="33"/>
                    </a:cubicBezTo>
                    <a:cubicBezTo>
                      <a:pt x="1562" y="34"/>
                      <a:pt x="1562" y="35"/>
                      <a:pt x="1561" y="35"/>
                    </a:cubicBezTo>
                    <a:close/>
                    <a:moveTo>
                      <a:pt x="1417" y="35"/>
                    </a:moveTo>
                    <a:cubicBezTo>
                      <a:pt x="1417" y="35"/>
                      <a:pt x="1418" y="35"/>
                      <a:pt x="1418" y="35"/>
                    </a:cubicBezTo>
                    <a:cubicBezTo>
                      <a:pt x="1418" y="36"/>
                      <a:pt x="1418" y="37"/>
                      <a:pt x="1418" y="38"/>
                    </a:cubicBezTo>
                    <a:cubicBezTo>
                      <a:pt x="1421" y="39"/>
                      <a:pt x="1422" y="35"/>
                      <a:pt x="1424" y="37"/>
                    </a:cubicBezTo>
                    <a:cubicBezTo>
                      <a:pt x="1421" y="37"/>
                      <a:pt x="1423" y="39"/>
                      <a:pt x="1424" y="40"/>
                    </a:cubicBezTo>
                    <a:cubicBezTo>
                      <a:pt x="1424" y="39"/>
                      <a:pt x="1424" y="39"/>
                      <a:pt x="1425" y="39"/>
                    </a:cubicBezTo>
                    <a:cubicBezTo>
                      <a:pt x="1425" y="37"/>
                      <a:pt x="1425" y="36"/>
                      <a:pt x="1425" y="35"/>
                    </a:cubicBezTo>
                    <a:cubicBezTo>
                      <a:pt x="1424" y="35"/>
                      <a:pt x="1423" y="33"/>
                      <a:pt x="1423" y="35"/>
                    </a:cubicBezTo>
                    <a:cubicBezTo>
                      <a:pt x="1424" y="38"/>
                      <a:pt x="1416" y="33"/>
                      <a:pt x="1417" y="35"/>
                    </a:cubicBezTo>
                    <a:close/>
                    <a:moveTo>
                      <a:pt x="1544" y="39"/>
                    </a:moveTo>
                    <a:cubicBezTo>
                      <a:pt x="1545" y="38"/>
                      <a:pt x="1546" y="38"/>
                      <a:pt x="1546" y="39"/>
                    </a:cubicBezTo>
                    <a:cubicBezTo>
                      <a:pt x="1546" y="36"/>
                      <a:pt x="1549" y="36"/>
                      <a:pt x="1549" y="34"/>
                    </a:cubicBezTo>
                    <a:cubicBezTo>
                      <a:pt x="1546" y="34"/>
                      <a:pt x="1542" y="37"/>
                      <a:pt x="1544" y="39"/>
                    </a:cubicBezTo>
                    <a:close/>
                    <a:moveTo>
                      <a:pt x="1568" y="35"/>
                    </a:moveTo>
                    <a:cubicBezTo>
                      <a:pt x="1566" y="39"/>
                      <a:pt x="1572" y="39"/>
                      <a:pt x="1572" y="37"/>
                    </a:cubicBezTo>
                    <a:cubicBezTo>
                      <a:pt x="1571" y="37"/>
                      <a:pt x="1570" y="37"/>
                      <a:pt x="1570" y="36"/>
                    </a:cubicBezTo>
                    <a:cubicBezTo>
                      <a:pt x="1571" y="35"/>
                      <a:pt x="1572" y="35"/>
                      <a:pt x="1572" y="34"/>
                    </a:cubicBezTo>
                    <a:cubicBezTo>
                      <a:pt x="1571" y="34"/>
                      <a:pt x="1569" y="34"/>
                      <a:pt x="1569" y="35"/>
                    </a:cubicBezTo>
                    <a:cubicBezTo>
                      <a:pt x="1570" y="35"/>
                      <a:pt x="1569" y="36"/>
                      <a:pt x="1568" y="35"/>
                    </a:cubicBezTo>
                    <a:close/>
                    <a:moveTo>
                      <a:pt x="1437" y="37"/>
                    </a:moveTo>
                    <a:cubicBezTo>
                      <a:pt x="1437" y="35"/>
                      <a:pt x="1440" y="37"/>
                      <a:pt x="1439" y="35"/>
                    </a:cubicBezTo>
                    <a:cubicBezTo>
                      <a:pt x="1438" y="35"/>
                      <a:pt x="1436" y="34"/>
                      <a:pt x="1436" y="35"/>
                    </a:cubicBezTo>
                    <a:cubicBezTo>
                      <a:pt x="1437" y="35"/>
                      <a:pt x="1436" y="37"/>
                      <a:pt x="1437" y="37"/>
                    </a:cubicBezTo>
                    <a:close/>
                    <a:moveTo>
                      <a:pt x="1499" y="37"/>
                    </a:moveTo>
                    <a:cubicBezTo>
                      <a:pt x="1501" y="38"/>
                      <a:pt x="1502" y="36"/>
                      <a:pt x="1503" y="35"/>
                    </a:cubicBezTo>
                    <a:cubicBezTo>
                      <a:pt x="1502" y="34"/>
                      <a:pt x="1500" y="36"/>
                      <a:pt x="1499" y="37"/>
                    </a:cubicBezTo>
                    <a:close/>
                    <a:moveTo>
                      <a:pt x="1618" y="37"/>
                    </a:moveTo>
                    <a:cubicBezTo>
                      <a:pt x="1616" y="36"/>
                      <a:pt x="1616" y="34"/>
                      <a:pt x="1613" y="35"/>
                    </a:cubicBezTo>
                    <a:cubicBezTo>
                      <a:pt x="1613" y="37"/>
                      <a:pt x="1618" y="39"/>
                      <a:pt x="1618" y="37"/>
                    </a:cubicBezTo>
                    <a:close/>
                    <a:moveTo>
                      <a:pt x="1604" y="37"/>
                    </a:moveTo>
                    <a:cubicBezTo>
                      <a:pt x="1602" y="37"/>
                      <a:pt x="1600" y="37"/>
                      <a:pt x="1599" y="36"/>
                    </a:cubicBezTo>
                    <a:cubicBezTo>
                      <a:pt x="1598" y="40"/>
                      <a:pt x="1603" y="38"/>
                      <a:pt x="1604" y="37"/>
                    </a:cubicBezTo>
                    <a:close/>
                    <a:moveTo>
                      <a:pt x="1625" y="38"/>
                    </a:moveTo>
                    <a:cubicBezTo>
                      <a:pt x="1627" y="38"/>
                      <a:pt x="1629" y="38"/>
                      <a:pt x="1630" y="37"/>
                    </a:cubicBezTo>
                    <a:cubicBezTo>
                      <a:pt x="1628" y="36"/>
                      <a:pt x="1625" y="36"/>
                      <a:pt x="1625" y="38"/>
                    </a:cubicBezTo>
                    <a:close/>
                    <a:moveTo>
                      <a:pt x="1434" y="40"/>
                    </a:moveTo>
                    <a:cubicBezTo>
                      <a:pt x="1435" y="40"/>
                      <a:pt x="1435" y="41"/>
                      <a:pt x="1436" y="40"/>
                    </a:cubicBezTo>
                    <a:cubicBezTo>
                      <a:pt x="1436" y="39"/>
                      <a:pt x="1436" y="37"/>
                      <a:pt x="1435" y="37"/>
                    </a:cubicBezTo>
                    <a:cubicBezTo>
                      <a:pt x="1436" y="39"/>
                      <a:pt x="1434" y="38"/>
                      <a:pt x="1434" y="40"/>
                    </a:cubicBezTo>
                    <a:close/>
                    <a:moveTo>
                      <a:pt x="1414" y="40"/>
                    </a:moveTo>
                    <a:cubicBezTo>
                      <a:pt x="1416" y="39"/>
                      <a:pt x="1415" y="41"/>
                      <a:pt x="1417" y="40"/>
                    </a:cubicBezTo>
                    <a:cubicBezTo>
                      <a:pt x="1417" y="40"/>
                      <a:pt x="1417" y="39"/>
                      <a:pt x="1417" y="38"/>
                    </a:cubicBezTo>
                    <a:cubicBezTo>
                      <a:pt x="1416" y="39"/>
                      <a:pt x="1414" y="39"/>
                      <a:pt x="1414" y="40"/>
                    </a:cubicBezTo>
                    <a:close/>
                    <a:moveTo>
                      <a:pt x="1496" y="42"/>
                    </a:moveTo>
                    <a:cubicBezTo>
                      <a:pt x="1494" y="43"/>
                      <a:pt x="1493" y="38"/>
                      <a:pt x="1491" y="41"/>
                    </a:cubicBezTo>
                    <a:cubicBezTo>
                      <a:pt x="1492" y="42"/>
                      <a:pt x="1495" y="44"/>
                      <a:pt x="1496" y="42"/>
                    </a:cubicBezTo>
                    <a:close/>
                    <a:moveTo>
                      <a:pt x="1517" y="43"/>
                    </a:moveTo>
                    <a:cubicBezTo>
                      <a:pt x="1519" y="42"/>
                      <a:pt x="1519" y="45"/>
                      <a:pt x="1520" y="43"/>
                    </a:cubicBezTo>
                    <a:cubicBezTo>
                      <a:pt x="1521" y="41"/>
                      <a:pt x="1517" y="40"/>
                      <a:pt x="1517" y="43"/>
                    </a:cubicBezTo>
                    <a:close/>
                    <a:moveTo>
                      <a:pt x="1746" y="45"/>
                    </a:moveTo>
                    <a:cubicBezTo>
                      <a:pt x="1746" y="43"/>
                      <a:pt x="1746" y="42"/>
                      <a:pt x="1747" y="42"/>
                    </a:cubicBezTo>
                    <a:cubicBezTo>
                      <a:pt x="1746" y="41"/>
                      <a:pt x="1745" y="41"/>
                      <a:pt x="1743" y="41"/>
                    </a:cubicBezTo>
                    <a:cubicBezTo>
                      <a:pt x="1743" y="43"/>
                      <a:pt x="1746" y="43"/>
                      <a:pt x="1746" y="45"/>
                    </a:cubicBezTo>
                    <a:close/>
                    <a:moveTo>
                      <a:pt x="1644" y="48"/>
                    </a:moveTo>
                    <a:cubicBezTo>
                      <a:pt x="1649" y="47"/>
                      <a:pt x="1651" y="48"/>
                      <a:pt x="1656" y="47"/>
                    </a:cubicBezTo>
                    <a:cubicBezTo>
                      <a:pt x="1656" y="46"/>
                      <a:pt x="1656" y="45"/>
                      <a:pt x="1655" y="45"/>
                    </a:cubicBezTo>
                    <a:cubicBezTo>
                      <a:pt x="1652" y="48"/>
                      <a:pt x="1647" y="44"/>
                      <a:pt x="1644" y="48"/>
                    </a:cubicBezTo>
                    <a:close/>
                    <a:moveTo>
                      <a:pt x="1462" y="52"/>
                    </a:moveTo>
                    <a:cubicBezTo>
                      <a:pt x="1461" y="50"/>
                      <a:pt x="1461" y="47"/>
                      <a:pt x="1458" y="47"/>
                    </a:cubicBezTo>
                    <a:cubicBezTo>
                      <a:pt x="1458" y="50"/>
                      <a:pt x="1460" y="51"/>
                      <a:pt x="1462" y="52"/>
                    </a:cubicBezTo>
                    <a:close/>
                    <a:moveTo>
                      <a:pt x="1490" y="52"/>
                    </a:moveTo>
                    <a:cubicBezTo>
                      <a:pt x="1492" y="52"/>
                      <a:pt x="1497" y="52"/>
                      <a:pt x="1495" y="50"/>
                    </a:cubicBezTo>
                    <a:cubicBezTo>
                      <a:pt x="1494" y="53"/>
                      <a:pt x="1491" y="49"/>
                      <a:pt x="1490" y="52"/>
                    </a:cubicBezTo>
                    <a:close/>
                    <a:moveTo>
                      <a:pt x="1423" y="53"/>
                    </a:moveTo>
                    <a:cubicBezTo>
                      <a:pt x="1424" y="53"/>
                      <a:pt x="1424" y="53"/>
                      <a:pt x="1425" y="53"/>
                    </a:cubicBezTo>
                    <a:cubicBezTo>
                      <a:pt x="1425" y="52"/>
                      <a:pt x="1426" y="50"/>
                      <a:pt x="1424" y="51"/>
                    </a:cubicBezTo>
                    <a:cubicBezTo>
                      <a:pt x="1424" y="52"/>
                      <a:pt x="1423" y="52"/>
                      <a:pt x="1423" y="53"/>
                    </a:cubicBezTo>
                    <a:close/>
                    <a:moveTo>
                      <a:pt x="1538" y="53"/>
                    </a:moveTo>
                    <a:cubicBezTo>
                      <a:pt x="1539" y="56"/>
                      <a:pt x="1544" y="55"/>
                      <a:pt x="1545" y="52"/>
                    </a:cubicBezTo>
                    <a:cubicBezTo>
                      <a:pt x="1542" y="52"/>
                      <a:pt x="1541" y="53"/>
                      <a:pt x="1538" y="53"/>
                    </a:cubicBezTo>
                    <a:close/>
                    <a:moveTo>
                      <a:pt x="1563" y="53"/>
                    </a:moveTo>
                    <a:cubicBezTo>
                      <a:pt x="1562" y="55"/>
                      <a:pt x="1560" y="53"/>
                      <a:pt x="1558" y="53"/>
                    </a:cubicBezTo>
                    <a:cubicBezTo>
                      <a:pt x="1558" y="56"/>
                      <a:pt x="1565" y="56"/>
                      <a:pt x="1563" y="53"/>
                    </a:cubicBezTo>
                    <a:close/>
                    <a:moveTo>
                      <a:pt x="1548" y="62"/>
                    </a:moveTo>
                    <a:cubicBezTo>
                      <a:pt x="1548" y="65"/>
                      <a:pt x="1551" y="65"/>
                      <a:pt x="1551" y="63"/>
                    </a:cubicBezTo>
                    <a:cubicBezTo>
                      <a:pt x="1550" y="63"/>
                      <a:pt x="1549" y="61"/>
                      <a:pt x="1548" y="62"/>
                    </a:cubicBezTo>
                    <a:close/>
                    <a:moveTo>
                      <a:pt x="1893" y="82"/>
                    </a:moveTo>
                    <a:cubicBezTo>
                      <a:pt x="1894" y="81"/>
                      <a:pt x="1894" y="81"/>
                      <a:pt x="1895" y="81"/>
                    </a:cubicBezTo>
                    <a:cubicBezTo>
                      <a:pt x="1895" y="81"/>
                      <a:pt x="1895" y="82"/>
                      <a:pt x="1896" y="82"/>
                    </a:cubicBezTo>
                    <a:cubicBezTo>
                      <a:pt x="1896" y="82"/>
                      <a:pt x="1896" y="81"/>
                      <a:pt x="1896" y="81"/>
                    </a:cubicBezTo>
                    <a:cubicBezTo>
                      <a:pt x="1896" y="81"/>
                      <a:pt x="1896" y="80"/>
                      <a:pt x="1896" y="80"/>
                    </a:cubicBezTo>
                    <a:cubicBezTo>
                      <a:pt x="1894" y="79"/>
                      <a:pt x="1891" y="81"/>
                      <a:pt x="1893" y="82"/>
                    </a:cubicBezTo>
                    <a:close/>
                    <a:moveTo>
                      <a:pt x="1747" y="87"/>
                    </a:moveTo>
                    <a:cubicBezTo>
                      <a:pt x="1745" y="87"/>
                      <a:pt x="1742" y="86"/>
                      <a:pt x="1739" y="86"/>
                    </a:cubicBezTo>
                    <a:cubicBezTo>
                      <a:pt x="1739" y="90"/>
                      <a:pt x="1746" y="89"/>
                      <a:pt x="1747" y="87"/>
                    </a:cubicBezTo>
                    <a:close/>
                    <a:moveTo>
                      <a:pt x="1819" y="104"/>
                    </a:moveTo>
                    <a:cubicBezTo>
                      <a:pt x="1815" y="104"/>
                      <a:pt x="1813" y="103"/>
                      <a:pt x="1809" y="103"/>
                    </a:cubicBezTo>
                    <a:cubicBezTo>
                      <a:pt x="1810" y="107"/>
                      <a:pt x="1817" y="107"/>
                      <a:pt x="1819" y="104"/>
                    </a:cubicBezTo>
                    <a:close/>
                    <a:moveTo>
                      <a:pt x="1904" y="124"/>
                    </a:moveTo>
                    <a:cubicBezTo>
                      <a:pt x="1903" y="124"/>
                      <a:pt x="1902" y="124"/>
                      <a:pt x="1900" y="124"/>
                    </a:cubicBezTo>
                    <a:cubicBezTo>
                      <a:pt x="1899" y="126"/>
                      <a:pt x="1905" y="126"/>
                      <a:pt x="1904" y="124"/>
                    </a:cubicBezTo>
                    <a:close/>
                    <a:moveTo>
                      <a:pt x="1525" y="126"/>
                    </a:moveTo>
                    <a:cubicBezTo>
                      <a:pt x="1527" y="126"/>
                      <a:pt x="1529" y="126"/>
                      <a:pt x="1530" y="124"/>
                    </a:cubicBezTo>
                    <a:cubicBezTo>
                      <a:pt x="1528" y="125"/>
                      <a:pt x="1525" y="123"/>
                      <a:pt x="1525" y="126"/>
                    </a:cubicBezTo>
                    <a:close/>
                    <a:moveTo>
                      <a:pt x="1495" y="133"/>
                    </a:moveTo>
                    <a:cubicBezTo>
                      <a:pt x="1497" y="133"/>
                      <a:pt x="1497" y="134"/>
                      <a:pt x="1498" y="132"/>
                    </a:cubicBezTo>
                    <a:cubicBezTo>
                      <a:pt x="1497" y="132"/>
                      <a:pt x="1498" y="130"/>
                      <a:pt x="1496" y="130"/>
                    </a:cubicBezTo>
                    <a:cubicBezTo>
                      <a:pt x="1496" y="131"/>
                      <a:pt x="1495" y="132"/>
                      <a:pt x="1495" y="133"/>
                    </a:cubicBezTo>
                    <a:close/>
                    <a:moveTo>
                      <a:pt x="1507" y="137"/>
                    </a:moveTo>
                    <a:cubicBezTo>
                      <a:pt x="1506" y="137"/>
                      <a:pt x="1503" y="136"/>
                      <a:pt x="1503" y="137"/>
                    </a:cubicBezTo>
                    <a:cubicBezTo>
                      <a:pt x="1505" y="137"/>
                      <a:pt x="1507" y="141"/>
                      <a:pt x="1507" y="137"/>
                    </a:cubicBezTo>
                    <a:close/>
                    <a:moveTo>
                      <a:pt x="1974" y="149"/>
                    </a:moveTo>
                    <a:cubicBezTo>
                      <a:pt x="1974" y="148"/>
                      <a:pt x="1975" y="148"/>
                      <a:pt x="1975" y="147"/>
                    </a:cubicBezTo>
                    <a:cubicBezTo>
                      <a:pt x="1973" y="148"/>
                      <a:pt x="1973" y="144"/>
                      <a:pt x="1971" y="146"/>
                    </a:cubicBezTo>
                    <a:cubicBezTo>
                      <a:pt x="1975" y="147"/>
                      <a:pt x="1968" y="146"/>
                      <a:pt x="1970" y="148"/>
                    </a:cubicBezTo>
                    <a:cubicBezTo>
                      <a:pt x="1972" y="148"/>
                      <a:pt x="1973" y="146"/>
                      <a:pt x="1974" y="149"/>
                    </a:cubicBezTo>
                    <a:close/>
                    <a:moveTo>
                      <a:pt x="1902" y="155"/>
                    </a:moveTo>
                    <a:cubicBezTo>
                      <a:pt x="1903" y="150"/>
                      <a:pt x="1893" y="151"/>
                      <a:pt x="1896" y="154"/>
                    </a:cubicBezTo>
                    <a:cubicBezTo>
                      <a:pt x="1897" y="152"/>
                      <a:pt x="1899" y="154"/>
                      <a:pt x="1901" y="153"/>
                    </a:cubicBezTo>
                    <a:cubicBezTo>
                      <a:pt x="1901" y="154"/>
                      <a:pt x="1901" y="155"/>
                      <a:pt x="1902" y="155"/>
                    </a:cubicBezTo>
                    <a:close/>
                    <a:moveTo>
                      <a:pt x="1968" y="184"/>
                    </a:moveTo>
                    <a:cubicBezTo>
                      <a:pt x="1968" y="185"/>
                      <a:pt x="1968" y="185"/>
                      <a:pt x="1967" y="185"/>
                    </a:cubicBezTo>
                    <a:cubicBezTo>
                      <a:pt x="1967" y="185"/>
                      <a:pt x="1964" y="183"/>
                      <a:pt x="1964" y="184"/>
                    </a:cubicBezTo>
                    <a:cubicBezTo>
                      <a:pt x="1966" y="184"/>
                      <a:pt x="1961" y="186"/>
                      <a:pt x="1964" y="186"/>
                    </a:cubicBezTo>
                    <a:cubicBezTo>
                      <a:pt x="1965" y="183"/>
                      <a:pt x="1967" y="187"/>
                      <a:pt x="1970" y="186"/>
                    </a:cubicBezTo>
                    <a:cubicBezTo>
                      <a:pt x="1970" y="185"/>
                      <a:pt x="1970" y="184"/>
                      <a:pt x="1970" y="183"/>
                    </a:cubicBezTo>
                    <a:cubicBezTo>
                      <a:pt x="1969" y="184"/>
                      <a:pt x="1965" y="182"/>
                      <a:pt x="1967" y="183"/>
                    </a:cubicBezTo>
                    <a:cubicBezTo>
                      <a:pt x="1967" y="184"/>
                      <a:pt x="1968" y="184"/>
                      <a:pt x="1968" y="184"/>
                    </a:cubicBezTo>
                    <a:close/>
                    <a:moveTo>
                      <a:pt x="489" y="208"/>
                    </a:moveTo>
                    <a:cubicBezTo>
                      <a:pt x="489" y="207"/>
                      <a:pt x="489" y="206"/>
                      <a:pt x="488" y="206"/>
                    </a:cubicBezTo>
                    <a:cubicBezTo>
                      <a:pt x="488" y="209"/>
                      <a:pt x="487" y="206"/>
                      <a:pt x="486" y="207"/>
                    </a:cubicBezTo>
                    <a:cubicBezTo>
                      <a:pt x="486" y="208"/>
                      <a:pt x="486" y="209"/>
                      <a:pt x="485" y="210"/>
                    </a:cubicBezTo>
                    <a:cubicBezTo>
                      <a:pt x="488" y="209"/>
                      <a:pt x="489" y="214"/>
                      <a:pt x="490" y="210"/>
                    </a:cubicBezTo>
                    <a:cubicBezTo>
                      <a:pt x="495" y="212"/>
                      <a:pt x="500" y="206"/>
                      <a:pt x="502" y="209"/>
                    </a:cubicBezTo>
                    <a:cubicBezTo>
                      <a:pt x="502" y="207"/>
                      <a:pt x="505" y="204"/>
                      <a:pt x="503" y="203"/>
                    </a:cubicBezTo>
                    <a:cubicBezTo>
                      <a:pt x="503" y="205"/>
                      <a:pt x="502" y="202"/>
                      <a:pt x="501" y="202"/>
                    </a:cubicBezTo>
                    <a:cubicBezTo>
                      <a:pt x="500" y="205"/>
                      <a:pt x="494" y="202"/>
                      <a:pt x="492" y="206"/>
                    </a:cubicBezTo>
                    <a:cubicBezTo>
                      <a:pt x="491" y="204"/>
                      <a:pt x="494" y="200"/>
                      <a:pt x="492" y="201"/>
                    </a:cubicBezTo>
                    <a:cubicBezTo>
                      <a:pt x="492" y="204"/>
                      <a:pt x="491" y="206"/>
                      <a:pt x="489" y="208"/>
                    </a:cubicBezTo>
                    <a:close/>
                    <a:moveTo>
                      <a:pt x="1893" y="242"/>
                    </a:moveTo>
                    <a:cubicBezTo>
                      <a:pt x="1894" y="242"/>
                      <a:pt x="1895" y="242"/>
                      <a:pt x="1895" y="243"/>
                    </a:cubicBezTo>
                    <a:cubicBezTo>
                      <a:pt x="1893" y="243"/>
                      <a:pt x="1893" y="242"/>
                      <a:pt x="1891" y="242"/>
                    </a:cubicBezTo>
                    <a:cubicBezTo>
                      <a:pt x="1892" y="246"/>
                      <a:pt x="1895" y="243"/>
                      <a:pt x="1898" y="244"/>
                    </a:cubicBezTo>
                    <a:cubicBezTo>
                      <a:pt x="1898" y="244"/>
                      <a:pt x="1899" y="241"/>
                      <a:pt x="1898" y="240"/>
                    </a:cubicBezTo>
                    <a:cubicBezTo>
                      <a:pt x="1898" y="244"/>
                      <a:pt x="1892" y="240"/>
                      <a:pt x="1893" y="242"/>
                    </a:cubicBezTo>
                    <a:close/>
                    <a:moveTo>
                      <a:pt x="410" y="249"/>
                    </a:moveTo>
                    <a:cubicBezTo>
                      <a:pt x="411" y="248"/>
                      <a:pt x="413" y="248"/>
                      <a:pt x="414" y="246"/>
                    </a:cubicBezTo>
                    <a:cubicBezTo>
                      <a:pt x="411" y="245"/>
                      <a:pt x="409" y="249"/>
                      <a:pt x="410" y="249"/>
                    </a:cubicBezTo>
                    <a:close/>
                    <a:moveTo>
                      <a:pt x="1655" y="280"/>
                    </a:moveTo>
                    <a:cubicBezTo>
                      <a:pt x="1658" y="278"/>
                      <a:pt x="1660" y="281"/>
                      <a:pt x="1661" y="278"/>
                    </a:cubicBezTo>
                    <a:cubicBezTo>
                      <a:pt x="1659" y="279"/>
                      <a:pt x="1661" y="276"/>
                      <a:pt x="1658" y="277"/>
                    </a:cubicBezTo>
                    <a:cubicBezTo>
                      <a:pt x="1658" y="280"/>
                      <a:pt x="1655" y="276"/>
                      <a:pt x="1655" y="280"/>
                    </a:cubicBezTo>
                    <a:close/>
                    <a:moveTo>
                      <a:pt x="1670" y="280"/>
                    </a:moveTo>
                    <a:cubicBezTo>
                      <a:pt x="1672" y="282"/>
                      <a:pt x="1673" y="279"/>
                      <a:pt x="1674" y="278"/>
                    </a:cubicBezTo>
                    <a:cubicBezTo>
                      <a:pt x="1673" y="278"/>
                      <a:pt x="1674" y="278"/>
                      <a:pt x="1674" y="277"/>
                    </a:cubicBezTo>
                    <a:cubicBezTo>
                      <a:pt x="1672" y="278"/>
                      <a:pt x="1672" y="279"/>
                      <a:pt x="1670" y="280"/>
                    </a:cubicBezTo>
                    <a:close/>
                    <a:moveTo>
                      <a:pt x="1672" y="277"/>
                    </a:moveTo>
                    <a:cubicBezTo>
                      <a:pt x="1670" y="277"/>
                      <a:pt x="1668" y="277"/>
                      <a:pt x="1666" y="278"/>
                    </a:cubicBezTo>
                    <a:cubicBezTo>
                      <a:pt x="1668" y="278"/>
                      <a:pt x="1672" y="280"/>
                      <a:pt x="1672" y="277"/>
                    </a:cubicBezTo>
                    <a:close/>
                    <a:moveTo>
                      <a:pt x="1645" y="281"/>
                    </a:moveTo>
                    <a:cubicBezTo>
                      <a:pt x="1647" y="277"/>
                      <a:pt x="1647" y="287"/>
                      <a:pt x="1647" y="281"/>
                    </a:cubicBezTo>
                    <a:cubicBezTo>
                      <a:pt x="1649" y="280"/>
                      <a:pt x="1652" y="281"/>
                      <a:pt x="1654" y="278"/>
                    </a:cubicBezTo>
                    <a:cubicBezTo>
                      <a:pt x="1650" y="279"/>
                      <a:pt x="1644" y="277"/>
                      <a:pt x="1645" y="281"/>
                    </a:cubicBezTo>
                    <a:close/>
                    <a:moveTo>
                      <a:pt x="1606" y="283"/>
                    </a:moveTo>
                    <a:cubicBezTo>
                      <a:pt x="1611" y="282"/>
                      <a:pt x="1614" y="284"/>
                      <a:pt x="1616" y="281"/>
                    </a:cubicBezTo>
                    <a:cubicBezTo>
                      <a:pt x="1613" y="281"/>
                      <a:pt x="1612" y="282"/>
                      <a:pt x="1611" y="280"/>
                    </a:cubicBezTo>
                    <a:cubicBezTo>
                      <a:pt x="1609" y="283"/>
                      <a:pt x="1606" y="279"/>
                      <a:pt x="1606" y="283"/>
                    </a:cubicBezTo>
                    <a:close/>
                    <a:moveTo>
                      <a:pt x="1587" y="284"/>
                    </a:moveTo>
                    <a:cubicBezTo>
                      <a:pt x="1593" y="282"/>
                      <a:pt x="1594" y="286"/>
                      <a:pt x="1599" y="286"/>
                    </a:cubicBezTo>
                    <a:cubicBezTo>
                      <a:pt x="1600" y="283"/>
                      <a:pt x="1595" y="286"/>
                      <a:pt x="1597" y="283"/>
                    </a:cubicBezTo>
                    <a:cubicBezTo>
                      <a:pt x="1599" y="283"/>
                      <a:pt x="1601" y="283"/>
                      <a:pt x="1603" y="281"/>
                    </a:cubicBezTo>
                    <a:cubicBezTo>
                      <a:pt x="1598" y="283"/>
                      <a:pt x="1593" y="280"/>
                      <a:pt x="1587" y="284"/>
                    </a:cubicBezTo>
                    <a:close/>
                    <a:moveTo>
                      <a:pt x="1568" y="284"/>
                    </a:moveTo>
                    <a:cubicBezTo>
                      <a:pt x="1568" y="286"/>
                      <a:pt x="1576" y="287"/>
                      <a:pt x="1575" y="284"/>
                    </a:cubicBezTo>
                    <a:cubicBezTo>
                      <a:pt x="1573" y="282"/>
                      <a:pt x="1569" y="283"/>
                      <a:pt x="1568" y="284"/>
                    </a:cubicBezTo>
                    <a:close/>
                    <a:moveTo>
                      <a:pt x="1576" y="286"/>
                    </a:moveTo>
                    <a:cubicBezTo>
                      <a:pt x="1577" y="284"/>
                      <a:pt x="1581" y="285"/>
                      <a:pt x="1582" y="286"/>
                    </a:cubicBezTo>
                    <a:cubicBezTo>
                      <a:pt x="1582" y="283"/>
                      <a:pt x="1573" y="284"/>
                      <a:pt x="1576" y="286"/>
                    </a:cubicBezTo>
                    <a:close/>
                    <a:moveTo>
                      <a:pt x="1585" y="285"/>
                    </a:moveTo>
                    <a:cubicBezTo>
                      <a:pt x="1584" y="285"/>
                      <a:pt x="1584" y="284"/>
                      <a:pt x="1585" y="284"/>
                    </a:cubicBezTo>
                    <a:cubicBezTo>
                      <a:pt x="1584" y="283"/>
                      <a:pt x="1581" y="282"/>
                      <a:pt x="1581" y="284"/>
                    </a:cubicBezTo>
                    <a:cubicBezTo>
                      <a:pt x="1582" y="284"/>
                      <a:pt x="1583" y="287"/>
                      <a:pt x="1585" y="285"/>
                    </a:cubicBezTo>
                    <a:close/>
                    <a:moveTo>
                      <a:pt x="1544" y="288"/>
                    </a:moveTo>
                    <a:cubicBezTo>
                      <a:pt x="1547" y="288"/>
                      <a:pt x="1550" y="289"/>
                      <a:pt x="1551" y="286"/>
                    </a:cubicBezTo>
                    <a:cubicBezTo>
                      <a:pt x="1547" y="287"/>
                      <a:pt x="1546" y="286"/>
                      <a:pt x="1544" y="288"/>
                    </a:cubicBezTo>
                    <a:close/>
                    <a:moveTo>
                      <a:pt x="1588" y="288"/>
                    </a:moveTo>
                    <a:cubicBezTo>
                      <a:pt x="1593" y="289"/>
                      <a:pt x="1598" y="290"/>
                      <a:pt x="1601" y="288"/>
                    </a:cubicBezTo>
                    <a:cubicBezTo>
                      <a:pt x="1598" y="287"/>
                      <a:pt x="1591" y="285"/>
                      <a:pt x="1588" y="288"/>
                    </a:cubicBezTo>
                    <a:close/>
                    <a:moveTo>
                      <a:pt x="1659" y="290"/>
                    </a:moveTo>
                    <a:cubicBezTo>
                      <a:pt x="1661" y="291"/>
                      <a:pt x="1662" y="287"/>
                      <a:pt x="1661" y="287"/>
                    </a:cubicBezTo>
                    <a:cubicBezTo>
                      <a:pt x="1659" y="288"/>
                      <a:pt x="1658" y="289"/>
                      <a:pt x="1656" y="289"/>
                    </a:cubicBezTo>
                    <a:cubicBezTo>
                      <a:pt x="1636" y="287"/>
                      <a:pt x="1627" y="288"/>
                      <a:pt x="1606" y="288"/>
                    </a:cubicBezTo>
                    <a:cubicBezTo>
                      <a:pt x="1606" y="289"/>
                      <a:pt x="1607" y="290"/>
                      <a:pt x="1606" y="290"/>
                    </a:cubicBezTo>
                    <a:cubicBezTo>
                      <a:pt x="1599" y="289"/>
                      <a:pt x="1586" y="292"/>
                      <a:pt x="1578" y="291"/>
                    </a:cubicBezTo>
                    <a:cubicBezTo>
                      <a:pt x="1579" y="293"/>
                      <a:pt x="1576" y="295"/>
                      <a:pt x="1578" y="295"/>
                    </a:cubicBezTo>
                    <a:cubicBezTo>
                      <a:pt x="1579" y="294"/>
                      <a:pt x="1579" y="294"/>
                      <a:pt x="1580" y="293"/>
                    </a:cubicBezTo>
                    <a:cubicBezTo>
                      <a:pt x="1584" y="297"/>
                      <a:pt x="1599" y="292"/>
                      <a:pt x="1605" y="295"/>
                    </a:cubicBezTo>
                    <a:cubicBezTo>
                      <a:pt x="1605" y="294"/>
                      <a:pt x="1605" y="293"/>
                      <a:pt x="1606" y="293"/>
                    </a:cubicBezTo>
                    <a:cubicBezTo>
                      <a:pt x="1606" y="297"/>
                      <a:pt x="1606" y="293"/>
                      <a:pt x="1607" y="293"/>
                    </a:cubicBezTo>
                    <a:cubicBezTo>
                      <a:pt x="1608" y="293"/>
                      <a:pt x="1609" y="295"/>
                      <a:pt x="1610" y="295"/>
                    </a:cubicBezTo>
                    <a:cubicBezTo>
                      <a:pt x="1615" y="294"/>
                      <a:pt x="1627" y="289"/>
                      <a:pt x="1635" y="294"/>
                    </a:cubicBezTo>
                    <a:cubicBezTo>
                      <a:pt x="1645" y="290"/>
                      <a:pt x="1655" y="294"/>
                      <a:pt x="1666" y="290"/>
                    </a:cubicBezTo>
                    <a:cubicBezTo>
                      <a:pt x="1662" y="290"/>
                      <a:pt x="1661" y="291"/>
                      <a:pt x="1659" y="290"/>
                    </a:cubicBezTo>
                    <a:close/>
                    <a:moveTo>
                      <a:pt x="1683" y="288"/>
                    </a:moveTo>
                    <a:cubicBezTo>
                      <a:pt x="1678" y="289"/>
                      <a:pt x="1670" y="287"/>
                      <a:pt x="1666" y="290"/>
                    </a:cubicBezTo>
                    <a:cubicBezTo>
                      <a:pt x="1668" y="293"/>
                      <a:pt x="1675" y="288"/>
                      <a:pt x="1673" y="292"/>
                    </a:cubicBezTo>
                    <a:cubicBezTo>
                      <a:pt x="1676" y="291"/>
                      <a:pt x="1682" y="291"/>
                      <a:pt x="1683" y="288"/>
                    </a:cubicBezTo>
                    <a:close/>
                    <a:moveTo>
                      <a:pt x="1807" y="297"/>
                    </a:moveTo>
                    <a:cubicBezTo>
                      <a:pt x="1809" y="297"/>
                      <a:pt x="1808" y="300"/>
                      <a:pt x="1809" y="300"/>
                    </a:cubicBezTo>
                    <a:cubicBezTo>
                      <a:pt x="1809" y="296"/>
                      <a:pt x="1812" y="296"/>
                      <a:pt x="1813" y="297"/>
                    </a:cubicBezTo>
                    <a:cubicBezTo>
                      <a:pt x="1813" y="293"/>
                      <a:pt x="1809" y="296"/>
                      <a:pt x="1807" y="297"/>
                    </a:cubicBezTo>
                    <a:close/>
                    <a:moveTo>
                      <a:pt x="1688" y="297"/>
                    </a:moveTo>
                    <a:cubicBezTo>
                      <a:pt x="1688" y="294"/>
                      <a:pt x="1684" y="297"/>
                      <a:pt x="1683" y="295"/>
                    </a:cubicBezTo>
                    <a:cubicBezTo>
                      <a:pt x="1683" y="299"/>
                      <a:pt x="1686" y="296"/>
                      <a:pt x="1688" y="297"/>
                    </a:cubicBezTo>
                    <a:close/>
                    <a:moveTo>
                      <a:pt x="1709" y="300"/>
                    </a:moveTo>
                    <a:cubicBezTo>
                      <a:pt x="1714" y="301"/>
                      <a:pt x="1719" y="300"/>
                      <a:pt x="1722" y="300"/>
                    </a:cubicBezTo>
                    <a:cubicBezTo>
                      <a:pt x="1719" y="300"/>
                      <a:pt x="1721" y="297"/>
                      <a:pt x="1719" y="297"/>
                    </a:cubicBezTo>
                    <a:cubicBezTo>
                      <a:pt x="1716" y="301"/>
                      <a:pt x="1712" y="296"/>
                      <a:pt x="1709" y="300"/>
                    </a:cubicBezTo>
                    <a:close/>
                    <a:moveTo>
                      <a:pt x="1814" y="299"/>
                    </a:moveTo>
                    <a:cubicBezTo>
                      <a:pt x="1813" y="299"/>
                      <a:pt x="1813" y="299"/>
                      <a:pt x="1813" y="298"/>
                    </a:cubicBezTo>
                    <a:cubicBezTo>
                      <a:pt x="1814" y="298"/>
                      <a:pt x="1814" y="298"/>
                      <a:pt x="1814" y="297"/>
                    </a:cubicBezTo>
                    <a:cubicBezTo>
                      <a:pt x="1812" y="297"/>
                      <a:pt x="1808" y="298"/>
                      <a:pt x="1811" y="300"/>
                    </a:cubicBezTo>
                    <a:cubicBezTo>
                      <a:pt x="1811" y="297"/>
                      <a:pt x="1814" y="301"/>
                      <a:pt x="1814" y="299"/>
                    </a:cubicBezTo>
                    <a:close/>
                    <a:moveTo>
                      <a:pt x="330" y="313"/>
                    </a:moveTo>
                    <a:cubicBezTo>
                      <a:pt x="332" y="313"/>
                      <a:pt x="333" y="313"/>
                      <a:pt x="333" y="311"/>
                    </a:cubicBezTo>
                    <a:cubicBezTo>
                      <a:pt x="332" y="311"/>
                      <a:pt x="330" y="311"/>
                      <a:pt x="330" y="313"/>
                    </a:cubicBezTo>
                    <a:close/>
                    <a:moveTo>
                      <a:pt x="1280" y="315"/>
                    </a:moveTo>
                    <a:cubicBezTo>
                      <a:pt x="1281" y="315"/>
                      <a:pt x="1283" y="316"/>
                      <a:pt x="1281" y="318"/>
                    </a:cubicBezTo>
                    <a:cubicBezTo>
                      <a:pt x="1283" y="318"/>
                      <a:pt x="1285" y="317"/>
                      <a:pt x="1284" y="315"/>
                    </a:cubicBezTo>
                    <a:cubicBezTo>
                      <a:pt x="1283" y="315"/>
                      <a:pt x="1282" y="315"/>
                      <a:pt x="1281" y="314"/>
                    </a:cubicBezTo>
                    <a:cubicBezTo>
                      <a:pt x="1282" y="314"/>
                      <a:pt x="1282" y="314"/>
                      <a:pt x="1281" y="313"/>
                    </a:cubicBezTo>
                    <a:cubicBezTo>
                      <a:pt x="1281" y="314"/>
                      <a:pt x="1280" y="314"/>
                      <a:pt x="1280" y="315"/>
                    </a:cubicBezTo>
                    <a:close/>
                    <a:moveTo>
                      <a:pt x="1434" y="319"/>
                    </a:moveTo>
                    <a:cubicBezTo>
                      <a:pt x="1435" y="320"/>
                      <a:pt x="1438" y="318"/>
                      <a:pt x="1437" y="321"/>
                    </a:cubicBezTo>
                    <a:cubicBezTo>
                      <a:pt x="1436" y="321"/>
                      <a:pt x="1430" y="319"/>
                      <a:pt x="1431" y="321"/>
                    </a:cubicBezTo>
                    <a:cubicBezTo>
                      <a:pt x="1433" y="320"/>
                      <a:pt x="1434" y="321"/>
                      <a:pt x="1433" y="323"/>
                    </a:cubicBezTo>
                    <a:cubicBezTo>
                      <a:pt x="1437" y="324"/>
                      <a:pt x="1439" y="322"/>
                      <a:pt x="1440" y="320"/>
                    </a:cubicBezTo>
                    <a:cubicBezTo>
                      <a:pt x="1438" y="321"/>
                      <a:pt x="1437" y="320"/>
                      <a:pt x="1438" y="318"/>
                    </a:cubicBezTo>
                    <a:cubicBezTo>
                      <a:pt x="1436" y="318"/>
                      <a:pt x="1435" y="318"/>
                      <a:pt x="1434" y="317"/>
                    </a:cubicBezTo>
                    <a:cubicBezTo>
                      <a:pt x="1434" y="318"/>
                      <a:pt x="1434" y="319"/>
                      <a:pt x="1434" y="319"/>
                    </a:cubicBezTo>
                    <a:close/>
                    <a:moveTo>
                      <a:pt x="1424" y="322"/>
                    </a:moveTo>
                    <a:cubicBezTo>
                      <a:pt x="1425" y="323"/>
                      <a:pt x="1430" y="323"/>
                      <a:pt x="1429" y="320"/>
                    </a:cubicBezTo>
                    <a:cubicBezTo>
                      <a:pt x="1427" y="321"/>
                      <a:pt x="1424" y="319"/>
                      <a:pt x="1424" y="322"/>
                    </a:cubicBezTo>
                    <a:close/>
                    <a:moveTo>
                      <a:pt x="1388" y="327"/>
                    </a:moveTo>
                    <a:cubicBezTo>
                      <a:pt x="1390" y="326"/>
                      <a:pt x="1393" y="329"/>
                      <a:pt x="1395" y="326"/>
                    </a:cubicBezTo>
                    <a:cubicBezTo>
                      <a:pt x="1391" y="326"/>
                      <a:pt x="1390" y="324"/>
                      <a:pt x="1388" y="327"/>
                    </a:cubicBezTo>
                    <a:close/>
                    <a:moveTo>
                      <a:pt x="1540" y="338"/>
                    </a:moveTo>
                    <a:cubicBezTo>
                      <a:pt x="1544" y="338"/>
                      <a:pt x="1541" y="339"/>
                      <a:pt x="1540" y="340"/>
                    </a:cubicBezTo>
                    <a:cubicBezTo>
                      <a:pt x="1542" y="340"/>
                      <a:pt x="1544" y="340"/>
                      <a:pt x="1544" y="338"/>
                    </a:cubicBezTo>
                    <a:cubicBezTo>
                      <a:pt x="1544" y="337"/>
                      <a:pt x="1538" y="337"/>
                      <a:pt x="1540" y="338"/>
                    </a:cubicBezTo>
                    <a:close/>
                    <a:moveTo>
                      <a:pt x="1522" y="340"/>
                    </a:moveTo>
                    <a:cubicBezTo>
                      <a:pt x="1523" y="340"/>
                      <a:pt x="1528" y="342"/>
                      <a:pt x="1528" y="339"/>
                    </a:cubicBezTo>
                    <a:cubicBezTo>
                      <a:pt x="1527" y="338"/>
                      <a:pt x="1523" y="339"/>
                      <a:pt x="1522" y="340"/>
                    </a:cubicBezTo>
                    <a:close/>
                    <a:moveTo>
                      <a:pt x="1514" y="339"/>
                    </a:moveTo>
                    <a:cubicBezTo>
                      <a:pt x="1512" y="339"/>
                      <a:pt x="1509" y="339"/>
                      <a:pt x="1507" y="339"/>
                    </a:cubicBezTo>
                    <a:cubicBezTo>
                      <a:pt x="1507" y="343"/>
                      <a:pt x="1512" y="340"/>
                      <a:pt x="1514" y="339"/>
                    </a:cubicBezTo>
                    <a:close/>
                    <a:moveTo>
                      <a:pt x="1215" y="342"/>
                    </a:moveTo>
                    <a:cubicBezTo>
                      <a:pt x="1215" y="343"/>
                      <a:pt x="1214" y="343"/>
                      <a:pt x="1214" y="343"/>
                    </a:cubicBezTo>
                    <a:cubicBezTo>
                      <a:pt x="1216" y="345"/>
                      <a:pt x="1211" y="346"/>
                      <a:pt x="1213" y="348"/>
                    </a:cubicBezTo>
                    <a:cubicBezTo>
                      <a:pt x="1214" y="346"/>
                      <a:pt x="1217" y="344"/>
                      <a:pt x="1215" y="342"/>
                    </a:cubicBezTo>
                    <a:close/>
                    <a:moveTo>
                      <a:pt x="1209" y="354"/>
                    </a:moveTo>
                    <a:cubicBezTo>
                      <a:pt x="1210" y="354"/>
                      <a:pt x="1211" y="355"/>
                      <a:pt x="1211" y="355"/>
                    </a:cubicBezTo>
                    <a:cubicBezTo>
                      <a:pt x="1213" y="353"/>
                      <a:pt x="1211" y="350"/>
                      <a:pt x="1209" y="352"/>
                    </a:cubicBezTo>
                    <a:cubicBezTo>
                      <a:pt x="1210" y="352"/>
                      <a:pt x="1210" y="354"/>
                      <a:pt x="1209" y="354"/>
                    </a:cubicBezTo>
                    <a:close/>
                    <a:moveTo>
                      <a:pt x="1614" y="362"/>
                    </a:moveTo>
                    <a:cubicBezTo>
                      <a:pt x="1615" y="360"/>
                      <a:pt x="1618" y="361"/>
                      <a:pt x="1620" y="361"/>
                    </a:cubicBezTo>
                    <a:cubicBezTo>
                      <a:pt x="1620" y="357"/>
                      <a:pt x="1612" y="360"/>
                      <a:pt x="1614" y="362"/>
                    </a:cubicBezTo>
                    <a:close/>
                    <a:moveTo>
                      <a:pt x="1663" y="362"/>
                    </a:moveTo>
                    <a:cubicBezTo>
                      <a:pt x="1664" y="363"/>
                      <a:pt x="1665" y="361"/>
                      <a:pt x="1666" y="362"/>
                    </a:cubicBezTo>
                    <a:cubicBezTo>
                      <a:pt x="1667" y="360"/>
                      <a:pt x="1663" y="360"/>
                      <a:pt x="1663" y="362"/>
                    </a:cubicBezTo>
                    <a:close/>
                    <a:moveTo>
                      <a:pt x="1611" y="364"/>
                    </a:moveTo>
                    <a:cubicBezTo>
                      <a:pt x="1611" y="365"/>
                      <a:pt x="1611" y="366"/>
                      <a:pt x="1611" y="367"/>
                    </a:cubicBezTo>
                    <a:cubicBezTo>
                      <a:pt x="1617" y="369"/>
                      <a:pt x="1619" y="366"/>
                      <a:pt x="1623" y="364"/>
                    </a:cubicBezTo>
                    <a:cubicBezTo>
                      <a:pt x="1619" y="363"/>
                      <a:pt x="1615" y="363"/>
                      <a:pt x="1611" y="364"/>
                    </a:cubicBezTo>
                    <a:close/>
                    <a:moveTo>
                      <a:pt x="1742" y="376"/>
                    </a:moveTo>
                    <a:cubicBezTo>
                      <a:pt x="1744" y="375"/>
                      <a:pt x="1744" y="377"/>
                      <a:pt x="1745" y="377"/>
                    </a:cubicBezTo>
                    <a:cubicBezTo>
                      <a:pt x="1745" y="376"/>
                      <a:pt x="1745" y="376"/>
                      <a:pt x="1745" y="376"/>
                    </a:cubicBezTo>
                    <a:cubicBezTo>
                      <a:pt x="1745" y="376"/>
                      <a:pt x="1746" y="376"/>
                      <a:pt x="1747" y="376"/>
                    </a:cubicBezTo>
                    <a:cubicBezTo>
                      <a:pt x="1747" y="376"/>
                      <a:pt x="1747" y="375"/>
                      <a:pt x="1747" y="374"/>
                    </a:cubicBezTo>
                    <a:cubicBezTo>
                      <a:pt x="1745" y="375"/>
                      <a:pt x="1743" y="374"/>
                      <a:pt x="1742" y="376"/>
                    </a:cubicBezTo>
                    <a:close/>
                    <a:moveTo>
                      <a:pt x="1736" y="376"/>
                    </a:moveTo>
                    <a:cubicBezTo>
                      <a:pt x="1738" y="376"/>
                      <a:pt x="1741" y="375"/>
                      <a:pt x="1742" y="376"/>
                    </a:cubicBezTo>
                    <a:cubicBezTo>
                      <a:pt x="1743" y="374"/>
                      <a:pt x="1734" y="375"/>
                      <a:pt x="1736" y="376"/>
                    </a:cubicBezTo>
                    <a:close/>
                    <a:moveTo>
                      <a:pt x="1547" y="396"/>
                    </a:moveTo>
                    <a:cubicBezTo>
                      <a:pt x="1546" y="396"/>
                      <a:pt x="1546" y="396"/>
                      <a:pt x="1545" y="395"/>
                    </a:cubicBezTo>
                    <a:cubicBezTo>
                      <a:pt x="1545" y="397"/>
                      <a:pt x="1546" y="398"/>
                      <a:pt x="1548" y="398"/>
                    </a:cubicBezTo>
                    <a:cubicBezTo>
                      <a:pt x="1547" y="397"/>
                      <a:pt x="1549" y="394"/>
                      <a:pt x="1547" y="395"/>
                    </a:cubicBezTo>
                    <a:cubicBezTo>
                      <a:pt x="1547" y="395"/>
                      <a:pt x="1547" y="396"/>
                      <a:pt x="1547" y="396"/>
                    </a:cubicBezTo>
                    <a:close/>
                    <a:moveTo>
                      <a:pt x="1549" y="397"/>
                    </a:moveTo>
                    <a:cubicBezTo>
                      <a:pt x="1551" y="398"/>
                      <a:pt x="1557" y="398"/>
                      <a:pt x="1557" y="395"/>
                    </a:cubicBezTo>
                    <a:cubicBezTo>
                      <a:pt x="1554" y="396"/>
                      <a:pt x="1550" y="394"/>
                      <a:pt x="1549" y="397"/>
                    </a:cubicBezTo>
                    <a:close/>
                    <a:moveTo>
                      <a:pt x="1563" y="397"/>
                    </a:moveTo>
                    <a:cubicBezTo>
                      <a:pt x="1564" y="394"/>
                      <a:pt x="1559" y="395"/>
                      <a:pt x="1558" y="396"/>
                    </a:cubicBezTo>
                    <a:cubicBezTo>
                      <a:pt x="1561" y="395"/>
                      <a:pt x="1561" y="397"/>
                      <a:pt x="1563" y="397"/>
                    </a:cubicBezTo>
                    <a:close/>
                    <a:moveTo>
                      <a:pt x="1481" y="403"/>
                    </a:moveTo>
                    <a:cubicBezTo>
                      <a:pt x="1483" y="403"/>
                      <a:pt x="1483" y="400"/>
                      <a:pt x="1483" y="398"/>
                    </a:cubicBezTo>
                    <a:cubicBezTo>
                      <a:pt x="1480" y="398"/>
                      <a:pt x="1479" y="398"/>
                      <a:pt x="1476" y="398"/>
                    </a:cubicBezTo>
                    <a:cubicBezTo>
                      <a:pt x="1478" y="401"/>
                      <a:pt x="1478" y="401"/>
                      <a:pt x="1475" y="403"/>
                    </a:cubicBezTo>
                    <a:cubicBezTo>
                      <a:pt x="1477" y="401"/>
                      <a:pt x="1479" y="404"/>
                      <a:pt x="1480" y="402"/>
                    </a:cubicBezTo>
                    <a:cubicBezTo>
                      <a:pt x="1478" y="402"/>
                      <a:pt x="1480" y="399"/>
                      <a:pt x="1482" y="400"/>
                    </a:cubicBezTo>
                    <a:cubicBezTo>
                      <a:pt x="1481" y="401"/>
                      <a:pt x="1479" y="401"/>
                      <a:pt x="1481" y="403"/>
                    </a:cubicBezTo>
                    <a:close/>
                    <a:moveTo>
                      <a:pt x="1470" y="399"/>
                    </a:moveTo>
                    <a:cubicBezTo>
                      <a:pt x="1468" y="399"/>
                      <a:pt x="1463" y="397"/>
                      <a:pt x="1461" y="399"/>
                    </a:cubicBezTo>
                    <a:cubicBezTo>
                      <a:pt x="1462" y="402"/>
                      <a:pt x="1467" y="402"/>
                      <a:pt x="1470" y="399"/>
                    </a:cubicBezTo>
                    <a:close/>
                    <a:moveTo>
                      <a:pt x="1443" y="402"/>
                    </a:moveTo>
                    <a:cubicBezTo>
                      <a:pt x="1446" y="402"/>
                      <a:pt x="1448" y="404"/>
                      <a:pt x="1448" y="400"/>
                    </a:cubicBezTo>
                    <a:cubicBezTo>
                      <a:pt x="1446" y="401"/>
                      <a:pt x="1447" y="399"/>
                      <a:pt x="1445" y="400"/>
                    </a:cubicBezTo>
                    <a:cubicBezTo>
                      <a:pt x="1445" y="401"/>
                      <a:pt x="1444" y="401"/>
                      <a:pt x="1443" y="402"/>
                    </a:cubicBezTo>
                    <a:close/>
                    <a:moveTo>
                      <a:pt x="1467" y="404"/>
                    </a:moveTo>
                    <a:cubicBezTo>
                      <a:pt x="1472" y="406"/>
                      <a:pt x="1474" y="405"/>
                      <a:pt x="1479" y="405"/>
                    </a:cubicBezTo>
                    <a:cubicBezTo>
                      <a:pt x="1477" y="403"/>
                      <a:pt x="1471" y="401"/>
                      <a:pt x="1467" y="404"/>
                    </a:cubicBezTo>
                    <a:close/>
                    <a:moveTo>
                      <a:pt x="1431" y="407"/>
                    </a:moveTo>
                    <a:cubicBezTo>
                      <a:pt x="1430" y="407"/>
                      <a:pt x="1429" y="406"/>
                      <a:pt x="1429" y="405"/>
                    </a:cubicBezTo>
                    <a:cubicBezTo>
                      <a:pt x="1428" y="405"/>
                      <a:pt x="1426" y="405"/>
                      <a:pt x="1426" y="406"/>
                    </a:cubicBezTo>
                    <a:cubicBezTo>
                      <a:pt x="1427" y="407"/>
                      <a:pt x="1432" y="409"/>
                      <a:pt x="1431" y="407"/>
                    </a:cubicBezTo>
                    <a:close/>
                    <a:moveTo>
                      <a:pt x="1345" y="410"/>
                    </a:moveTo>
                    <a:cubicBezTo>
                      <a:pt x="1346" y="411"/>
                      <a:pt x="1347" y="411"/>
                      <a:pt x="1349" y="411"/>
                    </a:cubicBezTo>
                    <a:cubicBezTo>
                      <a:pt x="1349" y="408"/>
                      <a:pt x="1346" y="409"/>
                      <a:pt x="1345" y="408"/>
                    </a:cubicBezTo>
                    <a:cubicBezTo>
                      <a:pt x="1345" y="409"/>
                      <a:pt x="1345" y="409"/>
                      <a:pt x="1345" y="410"/>
                    </a:cubicBezTo>
                    <a:close/>
                    <a:moveTo>
                      <a:pt x="1358" y="411"/>
                    </a:moveTo>
                    <a:cubicBezTo>
                      <a:pt x="1359" y="411"/>
                      <a:pt x="1362" y="413"/>
                      <a:pt x="1362" y="410"/>
                    </a:cubicBezTo>
                    <a:cubicBezTo>
                      <a:pt x="1359" y="410"/>
                      <a:pt x="1359" y="408"/>
                      <a:pt x="1358" y="411"/>
                    </a:cubicBezTo>
                    <a:close/>
                    <a:moveTo>
                      <a:pt x="1363" y="411"/>
                    </a:moveTo>
                    <a:cubicBezTo>
                      <a:pt x="1363" y="411"/>
                      <a:pt x="1364" y="411"/>
                      <a:pt x="1365" y="411"/>
                    </a:cubicBezTo>
                    <a:cubicBezTo>
                      <a:pt x="1365" y="410"/>
                      <a:pt x="1365" y="409"/>
                      <a:pt x="1365" y="408"/>
                    </a:cubicBezTo>
                    <a:cubicBezTo>
                      <a:pt x="1364" y="407"/>
                      <a:pt x="1364" y="409"/>
                      <a:pt x="1362" y="408"/>
                    </a:cubicBezTo>
                    <a:cubicBezTo>
                      <a:pt x="1362" y="410"/>
                      <a:pt x="1362" y="411"/>
                      <a:pt x="1363" y="411"/>
                    </a:cubicBezTo>
                    <a:close/>
                    <a:moveTo>
                      <a:pt x="1350" y="412"/>
                    </a:moveTo>
                    <a:cubicBezTo>
                      <a:pt x="1353" y="413"/>
                      <a:pt x="1357" y="410"/>
                      <a:pt x="1354" y="409"/>
                    </a:cubicBezTo>
                    <a:cubicBezTo>
                      <a:pt x="1353" y="411"/>
                      <a:pt x="1351" y="410"/>
                      <a:pt x="1350" y="412"/>
                    </a:cubicBezTo>
                    <a:close/>
                    <a:moveTo>
                      <a:pt x="1356" y="414"/>
                    </a:moveTo>
                    <a:cubicBezTo>
                      <a:pt x="1358" y="415"/>
                      <a:pt x="1361" y="413"/>
                      <a:pt x="1362" y="415"/>
                    </a:cubicBezTo>
                    <a:cubicBezTo>
                      <a:pt x="1361" y="415"/>
                      <a:pt x="1361" y="416"/>
                      <a:pt x="1362" y="416"/>
                    </a:cubicBezTo>
                    <a:cubicBezTo>
                      <a:pt x="1362" y="414"/>
                      <a:pt x="1362" y="413"/>
                      <a:pt x="1361" y="412"/>
                    </a:cubicBezTo>
                    <a:cubicBezTo>
                      <a:pt x="1360" y="413"/>
                      <a:pt x="1356" y="411"/>
                      <a:pt x="1356" y="414"/>
                    </a:cubicBezTo>
                    <a:close/>
                    <a:moveTo>
                      <a:pt x="1311" y="417"/>
                    </a:moveTo>
                    <a:cubicBezTo>
                      <a:pt x="1311" y="416"/>
                      <a:pt x="1312" y="416"/>
                      <a:pt x="1312" y="415"/>
                    </a:cubicBezTo>
                    <a:cubicBezTo>
                      <a:pt x="1312" y="414"/>
                      <a:pt x="1310" y="415"/>
                      <a:pt x="1309" y="414"/>
                    </a:cubicBezTo>
                    <a:cubicBezTo>
                      <a:pt x="1310" y="414"/>
                      <a:pt x="1310" y="413"/>
                      <a:pt x="1310" y="413"/>
                    </a:cubicBezTo>
                    <a:cubicBezTo>
                      <a:pt x="1306" y="415"/>
                      <a:pt x="1306" y="414"/>
                      <a:pt x="1300" y="414"/>
                    </a:cubicBezTo>
                    <a:cubicBezTo>
                      <a:pt x="1300" y="415"/>
                      <a:pt x="1300" y="416"/>
                      <a:pt x="1300" y="416"/>
                    </a:cubicBezTo>
                    <a:cubicBezTo>
                      <a:pt x="1301" y="417"/>
                      <a:pt x="1303" y="414"/>
                      <a:pt x="1303" y="416"/>
                    </a:cubicBezTo>
                    <a:cubicBezTo>
                      <a:pt x="1300" y="416"/>
                      <a:pt x="1300" y="419"/>
                      <a:pt x="1298" y="419"/>
                    </a:cubicBezTo>
                    <a:cubicBezTo>
                      <a:pt x="1298" y="421"/>
                      <a:pt x="1299" y="423"/>
                      <a:pt x="1302" y="422"/>
                    </a:cubicBezTo>
                    <a:cubicBezTo>
                      <a:pt x="1301" y="420"/>
                      <a:pt x="1302" y="419"/>
                      <a:pt x="1302" y="418"/>
                    </a:cubicBezTo>
                    <a:cubicBezTo>
                      <a:pt x="1306" y="419"/>
                      <a:pt x="1308" y="420"/>
                      <a:pt x="1311" y="419"/>
                    </a:cubicBezTo>
                    <a:cubicBezTo>
                      <a:pt x="1310" y="419"/>
                      <a:pt x="1308" y="419"/>
                      <a:pt x="1309" y="417"/>
                    </a:cubicBezTo>
                    <a:cubicBezTo>
                      <a:pt x="1307" y="416"/>
                      <a:pt x="1308" y="420"/>
                      <a:pt x="1306" y="419"/>
                    </a:cubicBezTo>
                    <a:cubicBezTo>
                      <a:pt x="1306" y="418"/>
                      <a:pt x="1306" y="417"/>
                      <a:pt x="1305" y="416"/>
                    </a:cubicBezTo>
                    <a:cubicBezTo>
                      <a:pt x="1305" y="417"/>
                      <a:pt x="1305" y="417"/>
                      <a:pt x="1305" y="416"/>
                    </a:cubicBezTo>
                    <a:cubicBezTo>
                      <a:pt x="1305" y="416"/>
                      <a:pt x="1305" y="416"/>
                      <a:pt x="1306" y="416"/>
                    </a:cubicBezTo>
                    <a:cubicBezTo>
                      <a:pt x="1307" y="417"/>
                      <a:pt x="1309" y="415"/>
                      <a:pt x="1311" y="417"/>
                    </a:cubicBezTo>
                    <a:close/>
                    <a:moveTo>
                      <a:pt x="1298" y="419"/>
                    </a:moveTo>
                    <a:cubicBezTo>
                      <a:pt x="1296" y="419"/>
                      <a:pt x="1296" y="418"/>
                      <a:pt x="1294" y="416"/>
                    </a:cubicBezTo>
                    <a:cubicBezTo>
                      <a:pt x="1295" y="418"/>
                      <a:pt x="1294" y="420"/>
                      <a:pt x="1296" y="421"/>
                    </a:cubicBezTo>
                    <a:cubicBezTo>
                      <a:pt x="1296" y="419"/>
                      <a:pt x="1298" y="420"/>
                      <a:pt x="1298" y="419"/>
                    </a:cubicBezTo>
                    <a:close/>
                    <a:moveTo>
                      <a:pt x="1319" y="416"/>
                    </a:moveTo>
                    <a:cubicBezTo>
                      <a:pt x="1322" y="414"/>
                      <a:pt x="1323" y="417"/>
                      <a:pt x="1324" y="414"/>
                    </a:cubicBezTo>
                    <a:cubicBezTo>
                      <a:pt x="1321" y="416"/>
                      <a:pt x="1318" y="412"/>
                      <a:pt x="1317" y="414"/>
                    </a:cubicBezTo>
                    <a:cubicBezTo>
                      <a:pt x="1318" y="414"/>
                      <a:pt x="1320" y="414"/>
                      <a:pt x="1319" y="416"/>
                    </a:cubicBezTo>
                    <a:close/>
                    <a:moveTo>
                      <a:pt x="1326" y="414"/>
                    </a:moveTo>
                    <a:cubicBezTo>
                      <a:pt x="1326" y="416"/>
                      <a:pt x="1324" y="416"/>
                      <a:pt x="1324" y="417"/>
                    </a:cubicBezTo>
                    <a:cubicBezTo>
                      <a:pt x="1328" y="417"/>
                      <a:pt x="1328" y="414"/>
                      <a:pt x="1331" y="416"/>
                    </a:cubicBezTo>
                    <a:cubicBezTo>
                      <a:pt x="1331" y="414"/>
                      <a:pt x="1335" y="416"/>
                      <a:pt x="1335" y="414"/>
                    </a:cubicBezTo>
                    <a:cubicBezTo>
                      <a:pt x="1332" y="414"/>
                      <a:pt x="1329" y="415"/>
                      <a:pt x="1326" y="414"/>
                    </a:cubicBezTo>
                    <a:close/>
                    <a:moveTo>
                      <a:pt x="1497" y="421"/>
                    </a:moveTo>
                    <a:cubicBezTo>
                      <a:pt x="1497" y="420"/>
                      <a:pt x="1497" y="420"/>
                      <a:pt x="1498" y="420"/>
                    </a:cubicBezTo>
                    <a:cubicBezTo>
                      <a:pt x="1503" y="421"/>
                      <a:pt x="1510" y="419"/>
                      <a:pt x="1517" y="419"/>
                    </a:cubicBezTo>
                    <a:cubicBezTo>
                      <a:pt x="1521" y="418"/>
                      <a:pt x="1527" y="421"/>
                      <a:pt x="1528" y="416"/>
                    </a:cubicBezTo>
                    <a:cubicBezTo>
                      <a:pt x="1520" y="413"/>
                      <a:pt x="1509" y="421"/>
                      <a:pt x="1496" y="416"/>
                    </a:cubicBezTo>
                    <a:cubicBezTo>
                      <a:pt x="1496" y="419"/>
                      <a:pt x="1494" y="418"/>
                      <a:pt x="1494" y="419"/>
                    </a:cubicBezTo>
                    <a:cubicBezTo>
                      <a:pt x="1496" y="421"/>
                      <a:pt x="1497" y="417"/>
                      <a:pt x="1498" y="419"/>
                    </a:cubicBezTo>
                    <a:cubicBezTo>
                      <a:pt x="1498" y="419"/>
                      <a:pt x="1495" y="420"/>
                      <a:pt x="1497" y="421"/>
                    </a:cubicBezTo>
                    <a:close/>
                    <a:moveTo>
                      <a:pt x="1278" y="419"/>
                    </a:moveTo>
                    <a:cubicBezTo>
                      <a:pt x="1278" y="420"/>
                      <a:pt x="1278" y="422"/>
                      <a:pt x="1278" y="424"/>
                    </a:cubicBezTo>
                    <a:cubicBezTo>
                      <a:pt x="1280" y="422"/>
                      <a:pt x="1281" y="423"/>
                      <a:pt x="1284" y="422"/>
                    </a:cubicBezTo>
                    <a:cubicBezTo>
                      <a:pt x="1284" y="420"/>
                      <a:pt x="1284" y="418"/>
                      <a:pt x="1280" y="419"/>
                    </a:cubicBezTo>
                    <a:cubicBezTo>
                      <a:pt x="1283" y="419"/>
                      <a:pt x="1280" y="423"/>
                      <a:pt x="1279" y="421"/>
                    </a:cubicBezTo>
                    <a:cubicBezTo>
                      <a:pt x="1279" y="420"/>
                      <a:pt x="1280" y="420"/>
                      <a:pt x="1281" y="419"/>
                    </a:cubicBezTo>
                    <a:cubicBezTo>
                      <a:pt x="1279" y="420"/>
                      <a:pt x="1279" y="419"/>
                      <a:pt x="1278" y="419"/>
                    </a:cubicBezTo>
                    <a:close/>
                    <a:moveTo>
                      <a:pt x="1286" y="419"/>
                    </a:moveTo>
                    <a:cubicBezTo>
                      <a:pt x="1287" y="421"/>
                      <a:pt x="1289" y="420"/>
                      <a:pt x="1291" y="420"/>
                    </a:cubicBezTo>
                    <a:cubicBezTo>
                      <a:pt x="1291" y="418"/>
                      <a:pt x="1286" y="417"/>
                      <a:pt x="1286" y="419"/>
                    </a:cubicBezTo>
                    <a:close/>
                    <a:moveTo>
                      <a:pt x="1240" y="421"/>
                    </a:moveTo>
                    <a:cubicBezTo>
                      <a:pt x="1242" y="424"/>
                      <a:pt x="1239" y="426"/>
                      <a:pt x="1240" y="427"/>
                    </a:cubicBezTo>
                    <a:cubicBezTo>
                      <a:pt x="1241" y="423"/>
                      <a:pt x="1244" y="429"/>
                      <a:pt x="1245" y="425"/>
                    </a:cubicBezTo>
                    <a:cubicBezTo>
                      <a:pt x="1244" y="425"/>
                      <a:pt x="1243" y="424"/>
                      <a:pt x="1242" y="423"/>
                    </a:cubicBezTo>
                    <a:cubicBezTo>
                      <a:pt x="1244" y="421"/>
                      <a:pt x="1246" y="422"/>
                      <a:pt x="1248" y="420"/>
                    </a:cubicBezTo>
                    <a:cubicBezTo>
                      <a:pt x="1247" y="420"/>
                      <a:pt x="1248" y="419"/>
                      <a:pt x="1248" y="419"/>
                    </a:cubicBezTo>
                    <a:cubicBezTo>
                      <a:pt x="1245" y="419"/>
                      <a:pt x="1244" y="421"/>
                      <a:pt x="1240" y="421"/>
                    </a:cubicBezTo>
                    <a:close/>
                    <a:moveTo>
                      <a:pt x="1261" y="420"/>
                    </a:moveTo>
                    <a:cubicBezTo>
                      <a:pt x="1261" y="422"/>
                      <a:pt x="1260" y="422"/>
                      <a:pt x="1260" y="424"/>
                    </a:cubicBezTo>
                    <a:cubicBezTo>
                      <a:pt x="1264" y="421"/>
                      <a:pt x="1265" y="424"/>
                      <a:pt x="1271" y="423"/>
                    </a:cubicBezTo>
                    <a:cubicBezTo>
                      <a:pt x="1269" y="420"/>
                      <a:pt x="1271" y="421"/>
                      <a:pt x="1273" y="419"/>
                    </a:cubicBezTo>
                    <a:cubicBezTo>
                      <a:pt x="1272" y="419"/>
                      <a:pt x="1270" y="418"/>
                      <a:pt x="1269" y="419"/>
                    </a:cubicBezTo>
                    <a:cubicBezTo>
                      <a:pt x="1269" y="423"/>
                      <a:pt x="1264" y="421"/>
                      <a:pt x="1261" y="420"/>
                    </a:cubicBezTo>
                    <a:close/>
                    <a:moveTo>
                      <a:pt x="1277" y="423"/>
                    </a:moveTo>
                    <a:cubicBezTo>
                      <a:pt x="1277" y="421"/>
                      <a:pt x="1275" y="422"/>
                      <a:pt x="1276" y="419"/>
                    </a:cubicBezTo>
                    <a:cubicBezTo>
                      <a:pt x="1275" y="419"/>
                      <a:pt x="1274" y="419"/>
                      <a:pt x="1274" y="419"/>
                    </a:cubicBezTo>
                    <a:cubicBezTo>
                      <a:pt x="1275" y="420"/>
                      <a:pt x="1274" y="423"/>
                      <a:pt x="1277" y="423"/>
                    </a:cubicBezTo>
                    <a:close/>
                    <a:moveTo>
                      <a:pt x="1334" y="423"/>
                    </a:moveTo>
                    <a:cubicBezTo>
                      <a:pt x="1335" y="421"/>
                      <a:pt x="1331" y="422"/>
                      <a:pt x="1333" y="419"/>
                    </a:cubicBezTo>
                    <a:cubicBezTo>
                      <a:pt x="1325" y="420"/>
                      <a:pt x="1331" y="421"/>
                      <a:pt x="1334" y="423"/>
                    </a:cubicBezTo>
                    <a:close/>
                    <a:moveTo>
                      <a:pt x="1463" y="420"/>
                    </a:moveTo>
                    <a:cubicBezTo>
                      <a:pt x="1467" y="419"/>
                      <a:pt x="1470" y="422"/>
                      <a:pt x="1471" y="419"/>
                    </a:cubicBezTo>
                    <a:cubicBezTo>
                      <a:pt x="1469" y="420"/>
                      <a:pt x="1462" y="419"/>
                      <a:pt x="1463" y="420"/>
                    </a:cubicBezTo>
                    <a:close/>
                    <a:moveTo>
                      <a:pt x="1257" y="425"/>
                    </a:moveTo>
                    <a:cubicBezTo>
                      <a:pt x="1255" y="424"/>
                      <a:pt x="1252" y="423"/>
                      <a:pt x="1248" y="424"/>
                    </a:cubicBezTo>
                    <a:cubicBezTo>
                      <a:pt x="1248" y="427"/>
                      <a:pt x="1259" y="425"/>
                      <a:pt x="1257" y="425"/>
                    </a:cubicBezTo>
                    <a:close/>
                    <a:moveTo>
                      <a:pt x="1228" y="426"/>
                    </a:moveTo>
                    <a:cubicBezTo>
                      <a:pt x="1231" y="427"/>
                      <a:pt x="1230" y="426"/>
                      <a:pt x="1233" y="425"/>
                    </a:cubicBezTo>
                    <a:cubicBezTo>
                      <a:pt x="1233" y="427"/>
                      <a:pt x="1232" y="428"/>
                      <a:pt x="1234" y="428"/>
                    </a:cubicBezTo>
                    <a:cubicBezTo>
                      <a:pt x="1233" y="426"/>
                      <a:pt x="1235" y="425"/>
                      <a:pt x="1235" y="425"/>
                    </a:cubicBezTo>
                    <a:cubicBezTo>
                      <a:pt x="1232" y="425"/>
                      <a:pt x="1229" y="424"/>
                      <a:pt x="1228" y="426"/>
                    </a:cubicBezTo>
                    <a:close/>
                    <a:moveTo>
                      <a:pt x="1226" y="427"/>
                    </a:moveTo>
                    <a:cubicBezTo>
                      <a:pt x="1225" y="427"/>
                      <a:pt x="1225" y="426"/>
                      <a:pt x="1224" y="426"/>
                    </a:cubicBezTo>
                    <a:cubicBezTo>
                      <a:pt x="1225" y="430"/>
                      <a:pt x="1222" y="427"/>
                      <a:pt x="1220" y="427"/>
                    </a:cubicBezTo>
                    <a:cubicBezTo>
                      <a:pt x="1221" y="431"/>
                      <a:pt x="1225" y="428"/>
                      <a:pt x="1226" y="429"/>
                    </a:cubicBezTo>
                    <a:cubicBezTo>
                      <a:pt x="1226" y="428"/>
                      <a:pt x="1228" y="425"/>
                      <a:pt x="1226" y="427"/>
                    </a:cubicBezTo>
                    <a:cubicBezTo>
                      <a:pt x="1226" y="427"/>
                      <a:pt x="1226" y="428"/>
                      <a:pt x="1226" y="427"/>
                    </a:cubicBezTo>
                    <a:close/>
                    <a:moveTo>
                      <a:pt x="1427" y="427"/>
                    </a:moveTo>
                    <a:cubicBezTo>
                      <a:pt x="1424" y="426"/>
                      <a:pt x="1421" y="428"/>
                      <a:pt x="1420" y="427"/>
                    </a:cubicBezTo>
                    <a:cubicBezTo>
                      <a:pt x="1421" y="429"/>
                      <a:pt x="1422" y="431"/>
                      <a:pt x="1425" y="430"/>
                    </a:cubicBezTo>
                    <a:cubicBezTo>
                      <a:pt x="1425" y="429"/>
                      <a:pt x="1429" y="428"/>
                      <a:pt x="1427" y="426"/>
                    </a:cubicBezTo>
                    <a:cubicBezTo>
                      <a:pt x="1427" y="426"/>
                      <a:pt x="1427" y="427"/>
                      <a:pt x="1427" y="427"/>
                    </a:cubicBezTo>
                    <a:close/>
                    <a:moveTo>
                      <a:pt x="1207" y="432"/>
                    </a:moveTo>
                    <a:cubicBezTo>
                      <a:pt x="1209" y="432"/>
                      <a:pt x="1208" y="435"/>
                      <a:pt x="1210" y="435"/>
                    </a:cubicBezTo>
                    <a:cubicBezTo>
                      <a:pt x="1210" y="434"/>
                      <a:pt x="1211" y="434"/>
                      <a:pt x="1211" y="435"/>
                    </a:cubicBezTo>
                    <a:cubicBezTo>
                      <a:pt x="1213" y="431"/>
                      <a:pt x="1208" y="434"/>
                      <a:pt x="1209" y="430"/>
                    </a:cubicBezTo>
                    <a:cubicBezTo>
                      <a:pt x="1210" y="431"/>
                      <a:pt x="1212" y="432"/>
                      <a:pt x="1212" y="430"/>
                    </a:cubicBezTo>
                    <a:cubicBezTo>
                      <a:pt x="1211" y="430"/>
                      <a:pt x="1211" y="430"/>
                      <a:pt x="1210" y="429"/>
                    </a:cubicBezTo>
                    <a:cubicBezTo>
                      <a:pt x="1210" y="428"/>
                      <a:pt x="1210" y="427"/>
                      <a:pt x="1209" y="427"/>
                    </a:cubicBezTo>
                    <a:cubicBezTo>
                      <a:pt x="1210" y="430"/>
                      <a:pt x="1208" y="431"/>
                      <a:pt x="1207" y="432"/>
                    </a:cubicBezTo>
                    <a:close/>
                    <a:moveTo>
                      <a:pt x="1214" y="431"/>
                    </a:moveTo>
                    <a:cubicBezTo>
                      <a:pt x="1216" y="431"/>
                      <a:pt x="1218" y="431"/>
                      <a:pt x="1220" y="430"/>
                    </a:cubicBezTo>
                    <a:cubicBezTo>
                      <a:pt x="1218" y="428"/>
                      <a:pt x="1216" y="429"/>
                      <a:pt x="1214" y="430"/>
                    </a:cubicBezTo>
                    <a:cubicBezTo>
                      <a:pt x="1214" y="429"/>
                      <a:pt x="1215" y="428"/>
                      <a:pt x="1214" y="427"/>
                    </a:cubicBezTo>
                    <a:cubicBezTo>
                      <a:pt x="1212" y="429"/>
                      <a:pt x="1214" y="429"/>
                      <a:pt x="1214" y="431"/>
                    </a:cubicBezTo>
                    <a:close/>
                    <a:moveTo>
                      <a:pt x="1415" y="429"/>
                    </a:moveTo>
                    <a:cubicBezTo>
                      <a:pt x="1415" y="430"/>
                      <a:pt x="1420" y="429"/>
                      <a:pt x="1418" y="427"/>
                    </a:cubicBezTo>
                    <a:cubicBezTo>
                      <a:pt x="1418" y="429"/>
                      <a:pt x="1415" y="427"/>
                      <a:pt x="1415" y="429"/>
                    </a:cubicBezTo>
                    <a:close/>
                    <a:moveTo>
                      <a:pt x="1195" y="428"/>
                    </a:moveTo>
                    <a:cubicBezTo>
                      <a:pt x="1194" y="428"/>
                      <a:pt x="1193" y="430"/>
                      <a:pt x="1192" y="428"/>
                    </a:cubicBezTo>
                    <a:cubicBezTo>
                      <a:pt x="1190" y="431"/>
                      <a:pt x="1191" y="433"/>
                      <a:pt x="1192" y="435"/>
                    </a:cubicBezTo>
                    <a:cubicBezTo>
                      <a:pt x="1193" y="435"/>
                      <a:pt x="1196" y="435"/>
                      <a:pt x="1197" y="435"/>
                    </a:cubicBezTo>
                    <a:cubicBezTo>
                      <a:pt x="1198" y="447"/>
                      <a:pt x="1200" y="430"/>
                      <a:pt x="1198" y="429"/>
                    </a:cubicBezTo>
                    <a:cubicBezTo>
                      <a:pt x="1197" y="430"/>
                      <a:pt x="1195" y="432"/>
                      <a:pt x="1194" y="433"/>
                    </a:cubicBezTo>
                    <a:cubicBezTo>
                      <a:pt x="1193" y="433"/>
                      <a:pt x="1193" y="432"/>
                      <a:pt x="1192" y="432"/>
                    </a:cubicBezTo>
                    <a:cubicBezTo>
                      <a:pt x="1192" y="430"/>
                      <a:pt x="1195" y="431"/>
                      <a:pt x="1195" y="430"/>
                    </a:cubicBezTo>
                    <a:cubicBezTo>
                      <a:pt x="1195" y="429"/>
                      <a:pt x="1194" y="430"/>
                      <a:pt x="1194" y="429"/>
                    </a:cubicBezTo>
                    <a:cubicBezTo>
                      <a:pt x="1195" y="429"/>
                      <a:pt x="1197" y="429"/>
                      <a:pt x="1195" y="428"/>
                    </a:cubicBezTo>
                    <a:close/>
                    <a:moveTo>
                      <a:pt x="1393" y="430"/>
                    </a:moveTo>
                    <a:cubicBezTo>
                      <a:pt x="1389" y="432"/>
                      <a:pt x="1395" y="430"/>
                      <a:pt x="1397" y="431"/>
                    </a:cubicBezTo>
                    <a:cubicBezTo>
                      <a:pt x="1399" y="430"/>
                      <a:pt x="1403" y="428"/>
                      <a:pt x="1405" y="430"/>
                    </a:cubicBezTo>
                    <a:cubicBezTo>
                      <a:pt x="1405" y="430"/>
                      <a:pt x="1404" y="430"/>
                      <a:pt x="1405" y="430"/>
                    </a:cubicBezTo>
                    <a:cubicBezTo>
                      <a:pt x="1406" y="429"/>
                      <a:pt x="1408" y="429"/>
                      <a:pt x="1408" y="428"/>
                    </a:cubicBezTo>
                    <a:cubicBezTo>
                      <a:pt x="1402" y="428"/>
                      <a:pt x="1399" y="430"/>
                      <a:pt x="1393" y="430"/>
                    </a:cubicBezTo>
                    <a:close/>
                    <a:moveTo>
                      <a:pt x="1381" y="431"/>
                    </a:moveTo>
                    <a:cubicBezTo>
                      <a:pt x="1382" y="432"/>
                      <a:pt x="1385" y="434"/>
                      <a:pt x="1386" y="433"/>
                    </a:cubicBezTo>
                    <a:cubicBezTo>
                      <a:pt x="1388" y="428"/>
                      <a:pt x="1381" y="429"/>
                      <a:pt x="1381" y="431"/>
                    </a:cubicBezTo>
                    <a:close/>
                    <a:moveTo>
                      <a:pt x="1204" y="435"/>
                    </a:moveTo>
                    <a:cubicBezTo>
                      <a:pt x="1206" y="434"/>
                      <a:pt x="1208" y="429"/>
                      <a:pt x="1204" y="431"/>
                    </a:cubicBezTo>
                    <a:cubicBezTo>
                      <a:pt x="1206" y="431"/>
                      <a:pt x="1202" y="434"/>
                      <a:pt x="1204" y="435"/>
                    </a:cubicBezTo>
                    <a:close/>
                    <a:moveTo>
                      <a:pt x="1186" y="435"/>
                    </a:moveTo>
                    <a:cubicBezTo>
                      <a:pt x="1187" y="435"/>
                      <a:pt x="1190" y="436"/>
                      <a:pt x="1190" y="435"/>
                    </a:cubicBezTo>
                    <a:cubicBezTo>
                      <a:pt x="1187" y="435"/>
                      <a:pt x="1189" y="431"/>
                      <a:pt x="1187" y="431"/>
                    </a:cubicBezTo>
                    <a:cubicBezTo>
                      <a:pt x="1186" y="432"/>
                      <a:pt x="1186" y="434"/>
                      <a:pt x="1186" y="435"/>
                    </a:cubicBezTo>
                    <a:close/>
                    <a:moveTo>
                      <a:pt x="1228" y="435"/>
                    </a:moveTo>
                    <a:cubicBezTo>
                      <a:pt x="1231" y="435"/>
                      <a:pt x="1231" y="432"/>
                      <a:pt x="1233" y="431"/>
                    </a:cubicBezTo>
                    <a:cubicBezTo>
                      <a:pt x="1229" y="431"/>
                      <a:pt x="1229" y="433"/>
                      <a:pt x="1228" y="435"/>
                    </a:cubicBezTo>
                    <a:close/>
                    <a:moveTo>
                      <a:pt x="1367" y="433"/>
                    </a:moveTo>
                    <a:cubicBezTo>
                      <a:pt x="1368" y="433"/>
                      <a:pt x="1369" y="437"/>
                      <a:pt x="1370" y="434"/>
                    </a:cubicBezTo>
                    <a:cubicBezTo>
                      <a:pt x="1368" y="434"/>
                      <a:pt x="1370" y="430"/>
                      <a:pt x="1367" y="431"/>
                    </a:cubicBezTo>
                    <a:cubicBezTo>
                      <a:pt x="1367" y="432"/>
                      <a:pt x="1367" y="433"/>
                      <a:pt x="1367" y="433"/>
                    </a:cubicBezTo>
                    <a:close/>
                    <a:moveTo>
                      <a:pt x="1405" y="434"/>
                    </a:moveTo>
                    <a:cubicBezTo>
                      <a:pt x="1408" y="434"/>
                      <a:pt x="1410" y="434"/>
                      <a:pt x="1411" y="433"/>
                    </a:cubicBezTo>
                    <a:cubicBezTo>
                      <a:pt x="1408" y="433"/>
                      <a:pt x="1406" y="431"/>
                      <a:pt x="1405" y="434"/>
                    </a:cubicBezTo>
                    <a:close/>
                    <a:moveTo>
                      <a:pt x="1345" y="433"/>
                    </a:moveTo>
                    <a:cubicBezTo>
                      <a:pt x="1346" y="438"/>
                      <a:pt x="1351" y="432"/>
                      <a:pt x="1353" y="433"/>
                    </a:cubicBezTo>
                    <a:cubicBezTo>
                      <a:pt x="1351" y="432"/>
                      <a:pt x="1349" y="434"/>
                      <a:pt x="1345" y="433"/>
                    </a:cubicBezTo>
                    <a:close/>
                    <a:moveTo>
                      <a:pt x="1403" y="435"/>
                    </a:moveTo>
                    <a:cubicBezTo>
                      <a:pt x="1403" y="432"/>
                      <a:pt x="1400" y="434"/>
                      <a:pt x="1398" y="433"/>
                    </a:cubicBezTo>
                    <a:cubicBezTo>
                      <a:pt x="1398" y="436"/>
                      <a:pt x="1401" y="434"/>
                      <a:pt x="1403" y="435"/>
                    </a:cubicBezTo>
                    <a:close/>
                    <a:moveTo>
                      <a:pt x="1164" y="438"/>
                    </a:moveTo>
                    <a:cubicBezTo>
                      <a:pt x="1164" y="438"/>
                      <a:pt x="1165" y="438"/>
                      <a:pt x="1166" y="438"/>
                    </a:cubicBezTo>
                    <a:cubicBezTo>
                      <a:pt x="1165" y="439"/>
                      <a:pt x="1167" y="441"/>
                      <a:pt x="1167" y="439"/>
                    </a:cubicBezTo>
                    <a:cubicBezTo>
                      <a:pt x="1165" y="438"/>
                      <a:pt x="1168" y="437"/>
                      <a:pt x="1168" y="436"/>
                    </a:cubicBezTo>
                    <a:cubicBezTo>
                      <a:pt x="1166" y="438"/>
                      <a:pt x="1164" y="435"/>
                      <a:pt x="1164" y="438"/>
                    </a:cubicBezTo>
                    <a:close/>
                    <a:moveTo>
                      <a:pt x="1151" y="438"/>
                    </a:moveTo>
                    <a:cubicBezTo>
                      <a:pt x="1151" y="439"/>
                      <a:pt x="1152" y="442"/>
                      <a:pt x="1154" y="441"/>
                    </a:cubicBezTo>
                    <a:cubicBezTo>
                      <a:pt x="1155" y="439"/>
                      <a:pt x="1151" y="440"/>
                      <a:pt x="1152" y="438"/>
                    </a:cubicBezTo>
                    <a:cubicBezTo>
                      <a:pt x="1153" y="438"/>
                      <a:pt x="1153" y="437"/>
                      <a:pt x="1152" y="437"/>
                    </a:cubicBezTo>
                    <a:cubicBezTo>
                      <a:pt x="1152" y="437"/>
                      <a:pt x="1152" y="438"/>
                      <a:pt x="1151" y="438"/>
                    </a:cubicBezTo>
                    <a:close/>
                    <a:moveTo>
                      <a:pt x="1145" y="440"/>
                    </a:moveTo>
                    <a:cubicBezTo>
                      <a:pt x="1146" y="441"/>
                      <a:pt x="1145" y="445"/>
                      <a:pt x="1147" y="445"/>
                    </a:cubicBezTo>
                    <a:cubicBezTo>
                      <a:pt x="1147" y="442"/>
                      <a:pt x="1151" y="444"/>
                      <a:pt x="1152" y="442"/>
                    </a:cubicBezTo>
                    <a:cubicBezTo>
                      <a:pt x="1151" y="442"/>
                      <a:pt x="1148" y="443"/>
                      <a:pt x="1148" y="441"/>
                    </a:cubicBezTo>
                    <a:cubicBezTo>
                      <a:pt x="1149" y="440"/>
                      <a:pt x="1150" y="438"/>
                      <a:pt x="1148" y="438"/>
                    </a:cubicBezTo>
                    <a:cubicBezTo>
                      <a:pt x="1149" y="441"/>
                      <a:pt x="1147" y="438"/>
                      <a:pt x="1145" y="440"/>
                    </a:cubicBezTo>
                    <a:close/>
                    <a:moveTo>
                      <a:pt x="1345" y="441"/>
                    </a:moveTo>
                    <a:cubicBezTo>
                      <a:pt x="1350" y="441"/>
                      <a:pt x="1352" y="441"/>
                      <a:pt x="1355" y="438"/>
                    </a:cubicBezTo>
                    <a:cubicBezTo>
                      <a:pt x="1352" y="439"/>
                      <a:pt x="1346" y="439"/>
                      <a:pt x="1345" y="441"/>
                    </a:cubicBezTo>
                    <a:close/>
                    <a:moveTo>
                      <a:pt x="1581" y="439"/>
                    </a:moveTo>
                    <a:cubicBezTo>
                      <a:pt x="1576" y="439"/>
                      <a:pt x="1570" y="439"/>
                      <a:pt x="1568" y="440"/>
                    </a:cubicBezTo>
                    <a:cubicBezTo>
                      <a:pt x="1571" y="441"/>
                      <a:pt x="1579" y="442"/>
                      <a:pt x="1581" y="439"/>
                    </a:cubicBezTo>
                    <a:close/>
                    <a:moveTo>
                      <a:pt x="1320" y="445"/>
                    </a:moveTo>
                    <a:cubicBezTo>
                      <a:pt x="1320" y="445"/>
                      <a:pt x="1319" y="445"/>
                      <a:pt x="1319" y="446"/>
                    </a:cubicBezTo>
                    <a:cubicBezTo>
                      <a:pt x="1320" y="446"/>
                      <a:pt x="1321" y="446"/>
                      <a:pt x="1321" y="445"/>
                    </a:cubicBezTo>
                    <a:cubicBezTo>
                      <a:pt x="1321" y="445"/>
                      <a:pt x="1321" y="445"/>
                      <a:pt x="1321" y="444"/>
                    </a:cubicBezTo>
                    <a:cubicBezTo>
                      <a:pt x="1321" y="444"/>
                      <a:pt x="1322" y="444"/>
                      <a:pt x="1322" y="444"/>
                    </a:cubicBezTo>
                    <a:cubicBezTo>
                      <a:pt x="1321" y="444"/>
                      <a:pt x="1319" y="443"/>
                      <a:pt x="1319" y="444"/>
                    </a:cubicBezTo>
                    <a:cubicBezTo>
                      <a:pt x="1319" y="444"/>
                      <a:pt x="1320" y="444"/>
                      <a:pt x="1320" y="445"/>
                    </a:cubicBezTo>
                    <a:close/>
                    <a:moveTo>
                      <a:pt x="1274" y="450"/>
                    </a:moveTo>
                    <a:cubicBezTo>
                      <a:pt x="1273" y="452"/>
                      <a:pt x="1277" y="451"/>
                      <a:pt x="1276" y="453"/>
                    </a:cubicBezTo>
                    <a:cubicBezTo>
                      <a:pt x="1272" y="454"/>
                      <a:pt x="1267" y="456"/>
                      <a:pt x="1266" y="452"/>
                    </a:cubicBezTo>
                    <a:cubicBezTo>
                      <a:pt x="1266" y="454"/>
                      <a:pt x="1262" y="451"/>
                      <a:pt x="1263" y="453"/>
                    </a:cubicBezTo>
                    <a:cubicBezTo>
                      <a:pt x="1266" y="453"/>
                      <a:pt x="1267" y="455"/>
                      <a:pt x="1269" y="457"/>
                    </a:cubicBezTo>
                    <a:cubicBezTo>
                      <a:pt x="1265" y="454"/>
                      <a:pt x="1256" y="456"/>
                      <a:pt x="1252" y="459"/>
                    </a:cubicBezTo>
                    <a:cubicBezTo>
                      <a:pt x="1253" y="459"/>
                      <a:pt x="1255" y="460"/>
                      <a:pt x="1256" y="459"/>
                    </a:cubicBezTo>
                    <a:cubicBezTo>
                      <a:pt x="1255" y="459"/>
                      <a:pt x="1255" y="459"/>
                      <a:pt x="1254" y="458"/>
                    </a:cubicBezTo>
                    <a:cubicBezTo>
                      <a:pt x="1257" y="459"/>
                      <a:pt x="1257" y="457"/>
                      <a:pt x="1259" y="457"/>
                    </a:cubicBezTo>
                    <a:cubicBezTo>
                      <a:pt x="1261" y="458"/>
                      <a:pt x="1268" y="459"/>
                      <a:pt x="1271" y="459"/>
                    </a:cubicBezTo>
                    <a:cubicBezTo>
                      <a:pt x="1271" y="459"/>
                      <a:pt x="1270" y="459"/>
                      <a:pt x="1270" y="458"/>
                    </a:cubicBezTo>
                    <a:cubicBezTo>
                      <a:pt x="1273" y="457"/>
                      <a:pt x="1272" y="458"/>
                      <a:pt x="1274" y="459"/>
                    </a:cubicBezTo>
                    <a:cubicBezTo>
                      <a:pt x="1276" y="457"/>
                      <a:pt x="1275" y="458"/>
                      <a:pt x="1277" y="458"/>
                    </a:cubicBezTo>
                    <a:cubicBezTo>
                      <a:pt x="1278" y="455"/>
                      <a:pt x="1273" y="458"/>
                      <a:pt x="1273" y="456"/>
                    </a:cubicBezTo>
                    <a:cubicBezTo>
                      <a:pt x="1283" y="456"/>
                      <a:pt x="1283" y="454"/>
                      <a:pt x="1289" y="454"/>
                    </a:cubicBezTo>
                    <a:cubicBezTo>
                      <a:pt x="1289" y="454"/>
                      <a:pt x="1287" y="457"/>
                      <a:pt x="1289" y="457"/>
                    </a:cubicBezTo>
                    <a:cubicBezTo>
                      <a:pt x="1291" y="455"/>
                      <a:pt x="1290" y="455"/>
                      <a:pt x="1292" y="453"/>
                    </a:cubicBezTo>
                    <a:cubicBezTo>
                      <a:pt x="1294" y="452"/>
                      <a:pt x="1296" y="455"/>
                      <a:pt x="1297" y="454"/>
                    </a:cubicBezTo>
                    <a:cubicBezTo>
                      <a:pt x="1296" y="454"/>
                      <a:pt x="1296" y="453"/>
                      <a:pt x="1295" y="452"/>
                    </a:cubicBezTo>
                    <a:cubicBezTo>
                      <a:pt x="1298" y="452"/>
                      <a:pt x="1301" y="450"/>
                      <a:pt x="1302" y="454"/>
                    </a:cubicBezTo>
                    <a:cubicBezTo>
                      <a:pt x="1305" y="453"/>
                      <a:pt x="1307" y="454"/>
                      <a:pt x="1311" y="454"/>
                    </a:cubicBezTo>
                    <a:cubicBezTo>
                      <a:pt x="1312" y="453"/>
                      <a:pt x="1311" y="451"/>
                      <a:pt x="1312" y="451"/>
                    </a:cubicBezTo>
                    <a:cubicBezTo>
                      <a:pt x="1315" y="450"/>
                      <a:pt x="1313" y="453"/>
                      <a:pt x="1315" y="452"/>
                    </a:cubicBezTo>
                    <a:cubicBezTo>
                      <a:pt x="1317" y="452"/>
                      <a:pt x="1314" y="451"/>
                      <a:pt x="1314" y="450"/>
                    </a:cubicBezTo>
                    <a:cubicBezTo>
                      <a:pt x="1317" y="450"/>
                      <a:pt x="1318" y="449"/>
                      <a:pt x="1319" y="451"/>
                    </a:cubicBezTo>
                    <a:cubicBezTo>
                      <a:pt x="1318" y="451"/>
                      <a:pt x="1318" y="452"/>
                      <a:pt x="1318" y="453"/>
                    </a:cubicBezTo>
                    <a:cubicBezTo>
                      <a:pt x="1321" y="452"/>
                      <a:pt x="1327" y="450"/>
                      <a:pt x="1331" y="451"/>
                    </a:cubicBezTo>
                    <a:cubicBezTo>
                      <a:pt x="1333" y="449"/>
                      <a:pt x="1331" y="448"/>
                      <a:pt x="1333" y="447"/>
                    </a:cubicBezTo>
                    <a:cubicBezTo>
                      <a:pt x="1335" y="449"/>
                      <a:pt x="1339" y="447"/>
                      <a:pt x="1339" y="444"/>
                    </a:cubicBezTo>
                    <a:cubicBezTo>
                      <a:pt x="1335" y="444"/>
                      <a:pt x="1333" y="446"/>
                      <a:pt x="1328" y="446"/>
                    </a:cubicBezTo>
                    <a:cubicBezTo>
                      <a:pt x="1328" y="448"/>
                      <a:pt x="1329" y="449"/>
                      <a:pt x="1327" y="450"/>
                    </a:cubicBezTo>
                    <a:cubicBezTo>
                      <a:pt x="1326" y="450"/>
                      <a:pt x="1325" y="450"/>
                      <a:pt x="1324" y="449"/>
                    </a:cubicBezTo>
                    <a:cubicBezTo>
                      <a:pt x="1326" y="449"/>
                      <a:pt x="1328" y="449"/>
                      <a:pt x="1328" y="447"/>
                    </a:cubicBezTo>
                    <a:cubicBezTo>
                      <a:pt x="1322" y="444"/>
                      <a:pt x="1311" y="451"/>
                      <a:pt x="1305" y="447"/>
                    </a:cubicBezTo>
                    <a:cubicBezTo>
                      <a:pt x="1305" y="448"/>
                      <a:pt x="1305" y="449"/>
                      <a:pt x="1305" y="449"/>
                    </a:cubicBezTo>
                    <a:cubicBezTo>
                      <a:pt x="1294" y="450"/>
                      <a:pt x="1287" y="452"/>
                      <a:pt x="1276" y="453"/>
                    </a:cubicBezTo>
                    <a:cubicBezTo>
                      <a:pt x="1276" y="452"/>
                      <a:pt x="1278" y="448"/>
                      <a:pt x="1277" y="449"/>
                    </a:cubicBezTo>
                    <a:cubicBezTo>
                      <a:pt x="1277" y="450"/>
                      <a:pt x="1276" y="450"/>
                      <a:pt x="1274" y="450"/>
                    </a:cubicBezTo>
                    <a:close/>
                    <a:moveTo>
                      <a:pt x="1263" y="449"/>
                    </a:moveTo>
                    <a:cubicBezTo>
                      <a:pt x="1264" y="448"/>
                      <a:pt x="1266" y="451"/>
                      <a:pt x="1267" y="449"/>
                    </a:cubicBezTo>
                    <a:cubicBezTo>
                      <a:pt x="1265" y="448"/>
                      <a:pt x="1270" y="448"/>
                      <a:pt x="1269" y="446"/>
                    </a:cubicBezTo>
                    <a:cubicBezTo>
                      <a:pt x="1267" y="448"/>
                      <a:pt x="1265" y="447"/>
                      <a:pt x="1264" y="445"/>
                    </a:cubicBezTo>
                    <a:cubicBezTo>
                      <a:pt x="1263" y="446"/>
                      <a:pt x="1263" y="447"/>
                      <a:pt x="1263" y="449"/>
                    </a:cubicBezTo>
                    <a:close/>
                    <a:moveTo>
                      <a:pt x="1452" y="452"/>
                    </a:moveTo>
                    <a:cubicBezTo>
                      <a:pt x="1451" y="450"/>
                      <a:pt x="1449" y="450"/>
                      <a:pt x="1446" y="450"/>
                    </a:cubicBezTo>
                    <a:cubicBezTo>
                      <a:pt x="1446" y="451"/>
                      <a:pt x="1446" y="452"/>
                      <a:pt x="1446" y="453"/>
                    </a:cubicBezTo>
                    <a:cubicBezTo>
                      <a:pt x="1453" y="453"/>
                      <a:pt x="1468" y="455"/>
                      <a:pt x="1455" y="452"/>
                    </a:cubicBezTo>
                    <a:cubicBezTo>
                      <a:pt x="1457" y="449"/>
                      <a:pt x="1460" y="455"/>
                      <a:pt x="1463" y="452"/>
                    </a:cubicBezTo>
                    <a:cubicBezTo>
                      <a:pt x="1460" y="449"/>
                      <a:pt x="1467" y="452"/>
                      <a:pt x="1467" y="449"/>
                    </a:cubicBezTo>
                    <a:cubicBezTo>
                      <a:pt x="1463" y="449"/>
                      <a:pt x="1459" y="450"/>
                      <a:pt x="1458" y="447"/>
                    </a:cubicBezTo>
                    <a:cubicBezTo>
                      <a:pt x="1454" y="448"/>
                      <a:pt x="1455" y="450"/>
                      <a:pt x="1452" y="452"/>
                    </a:cubicBezTo>
                    <a:close/>
                    <a:moveTo>
                      <a:pt x="1472" y="449"/>
                    </a:moveTo>
                    <a:cubicBezTo>
                      <a:pt x="1476" y="449"/>
                      <a:pt x="1472" y="451"/>
                      <a:pt x="1472" y="453"/>
                    </a:cubicBezTo>
                    <a:cubicBezTo>
                      <a:pt x="1478" y="453"/>
                      <a:pt x="1479" y="451"/>
                      <a:pt x="1482" y="452"/>
                    </a:cubicBezTo>
                    <a:cubicBezTo>
                      <a:pt x="1481" y="450"/>
                      <a:pt x="1477" y="450"/>
                      <a:pt x="1475" y="449"/>
                    </a:cubicBezTo>
                    <a:cubicBezTo>
                      <a:pt x="1476" y="449"/>
                      <a:pt x="1477" y="448"/>
                      <a:pt x="1478" y="447"/>
                    </a:cubicBezTo>
                    <a:cubicBezTo>
                      <a:pt x="1475" y="447"/>
                      <a:pt x="1471" y="449"/>
                      <a:pt x="1472" y="449"/>
                    </a:cubicBezTo>
                    <a:close/>
                    <a:moveTo>
                      <a:pt x="1246" y="453"/>
                    </a:moveTo>
                    <a:cubicBezTo>
                      <a:pt x="1248" y="454"/>
                      <a:pt x="1249" y="452"/>
                      <a:pt x="1250" y="452"/>
                    </a:cubicBezTo>
                    <a:cubicBezTo>
                      <a:pt x="1250" y="449"/>
                      <a:pt x="1248" y="452"/>
                      <a:pt x="1247" y="449"/>
                    </a:cubicBezTo>
                    <a:cubicBezTo>
                      <a:pt x="1248" y="449"/>
                      <a:pt x="1249" y="449"/>
                      <a:pt x="1250" y="449"/>
                    </a:cubicBezTo>
                    <a:cubicBezTo>
                      <a:pt x="1248" y="449"/>
                      <a:pt x="1247" y="449"/>
                      <a:pt x="1246" y="449"/>
                    </a:cubicBezTo>
                    <a:cubicBezTo>
                      <a:pt x="1246" y="451"/>
                      <a:pt x="1249" y="451"/>
                      <a:pt x="1246" y="453"/>
                    </a:cubicBezTo>
                    <a:close/>
                    <a:moveTo>
                      <a:pt x="1685" y="450"/>
                    </a:moveTo>
                    <a:cubicBezTo>
                      <a:pt x="1688" y="450"/>
                      <a:pt x="1691" y="450"/>
                      <a:pt x="1692" y="449"/>
                    </a:cubicBezTo>
                    <a:cubicBezTo>
                      <a:pt x="1690" y="449"/>
                      <a:pt x="1685" y="447"/>
                      <a:pt x="1685" y="450"/>
                    </a:cubicBezTo>
                    <a:close/>
                    <a:moveTo>
                      <a:pt x="1232" y="451"/>
                    </a:moveTo>
                    <a:cubicBezTo>
                      <a:pt x="1232" y="452"/>
                      <a:pt x="1231" y="451"/>
                      <a:pt x="1231" y="452"/>
                    </a:cubicBezTo>
                    <a:cubicBezTo>
                      <a:pt x="1236" y="456"/>
                      <a:pt x="1240" y="453"/>
                      <a:pt x="1245" y="452"/>
                    </a:cubicBezTo>
                    <a:cubicBezTo>
                      <a:pt x="1243" y="451"/>
                      <a:pt x="1242" y="452"/>
                      <a:pt x="1239" y="450"/>
                    </a:cubicBezTo>
                    <a:cubicBezTo>
                      <a:pt x="1236" y="451"/>
                      <a:pt x="1234" y="454"/>
                      <a:pt x="1232" y="452"/>
                    </a:cubicBezTo>
                    <a:cubicBezTo>
                      <a:pt x="1232" y="452"/>
                      <a:pt x="1233" y="451"/>
                      <a:pt x="1232" y="451"/>
                    </a:cubicBezTo>
                    <a:close/>
                    <a:moveTo>
                      <a:pt x="1429" y="452"/>
                    </a:moveTo>
                    <a:cubicBezTo>
                      <a:pt x="1430" y="454"/>
                      <a:pt x="1434" y="453"/>
                      <a:pt x="1431" y="457"/>
                    </a:cubicBezTo>
                    <a:cubicBezTo>
                      <a:pt x="1435" y="457"/>
                      <a:pt x="1432" y="454"/>
                      <a:pt x="1434" y="454"/>
                    </a:cubicBezTo>
                    <a:cubicBezTo>
                      <a:pt x="1436" y="455"/>
                      <a:pt x="1444" y="454"/>
                      <a:pt x="1446" y="452"/>
                    </a:cubicBezTo>
                    <a:cubicBezTo>
                      <a:pt x="1438" y="448"/>
                      <a:pt x="1435" y="453"/>
                      <a:pt x="1429" y="452"/>
                    </a:cubicBezTo>
                    <a:close/>
                    <a:moveTo>
                      <a:pt x="1427" y="454"/>
                    </a:moveTo>
                    <a:cubicBezTo>
                      <a:pt x="1425" y="452"/>
                      <a:pt x="1421" y="454"/>
                      <a:pt x="1421" y="451"/>
                    </a:cubicBezTo>
                    <a:cubicBezTo>
                      <a:pt x="1419" y="452"/>
                      <a:pt x="1418" y="452"/>
                      <a:pt x="1415" y="452"/>
                    </a:cubicBezTo>
                    <a:cubicBezTo>
                      <a:pt x="1416" y="456"/>
                      <a:pt x="1412" y="452"/>
                      <a:pt x="1409" y="453"/>
                    </a:cubicBezTo>
                    <a:cubicBezTo>
                      <a:pt x="1409" y="455"/>
                      <a:pt x="1410" y="455"/>
                      <a:pt x="1410" y="457"/>
                    </a:cubicBezTo>
                    <a:cubicBezTo>
                      <a:pt x="1413" y="458"/>
                      <a:pt x="1413" y="459"/>
                      <a:pt x="1415" y="460"/>
                    </a:cubicBezTo>
                    <a:cubicBezTo>
                      <a:pt x="1416" y="456"/>
                      <a:pt x="1420" y="457"/>
                      <a:pt x="1424" y="457"/>
                    </a:cubicBezTo>
                    <a:cubicBezTo>
                      <a:pt x="1425" y="456"/>
                      <a:pt x="1424" y="456"/>
                      <a:pt x="1424" y="454"/>
                    </a:cubicBezTo>
                    <a:cubicBezTo>
                      <a:pt x="1425" y="454"/>
                      <a:pt x="1427" y="457"/>
                      <a:pt x="1427" y="454"/>
                    </a:cubicBezTo>
                    <a:close/>
                    <a:moveTo>
                      <a:pt x="1224" y="453"/>
                    </a:moveTo>
                    <a:cubicBezTo>
                      <a:pt x="1227" y="454"/>
                      <a:pt x="1223" y="454"/>
                      <a:pt x="1223" y="455"/>
                    </a:cubicBezTo>
                    <a:cubicBezTo>
                      <a:pt x="1225" y="456"/>
                      <a:pt x="1227" y="456"/>
                      <a:pt x="1226" y="460"/>
                    </a:cubicBezTo>
                    <a:cubicBezTo>
                      <a:pt x="1228" y="459"/>
                      <a:pt x="1229" y="459"/>
                      <a:pt x="1230" y="458"/>
                    </a:cubicBezTo>
                    <a:cubicBezTo>
                      <a:pt x="1224" y="458"/>
                      <a:pt x="1229" y="455"/>
                      <a:pt x="1228" y="452"/>
                    </a:cubicBezTo>
                    <a:cubicBezTo>
                      <a:pt x="1227" y="451"/>
                      <a:pt x="1225" y="452"/>
                      <a:pt x="1224" y="453"/>
                    </a:cubicBezTo>
                    <a:close/>
                    <a:moveTo>
                      <a:pt x="1212" y="458"/>
                    </a:moveTo>
                    <a:cubicBezTo>
                      <a:pt x="1216" y="458"/>
                      <a:pt x="1217" y="456"/>
                      <a:pt x="1221" y="457"/>
                    </a:cubicBezTo>
                    <a:cubicBezTo>
                      <a:pt x="1222" y="453"/>
                      <a:pt x="1217" y="456"/>
                      <a:pt x="1217" y="454"/>
                    </a:cubicBezTo>
                    <a:cubicBezTo>
                      <a:pt x="1215" y="455"/>
                      <a:pt x="1213" y="456"/>
                      <a:pt x="1212" y="458"/>
                    </a:cubicBezTo>
                    <a:close/>
                    <a:moveTo>
                      <a:pt x="1379" y="462"/>
                    </a:moveTo>
                    <a:cubicBezTo>
                      <a:pt x="1384" y="462"/>
                      <a:pt x="1386" y="460"/>
                      <a:pt x="1390" y="459"/>
                    </a:cubicBezTo>
                    <a:cubicBezTo>
                      <a:pt x="1390" y="460"/>
                      <a:pt x="1390" y="460"/>
                      <a:pt x="1391" y="460"/>
                    </a:cubicBezTo>
                    <a:cubicBezTo>
                      <a:pt x="1388" y="460"/>
                      <a:pt x="1391" y="462"/>
                      <a:pt x="1390" y="464"/>
                    </a:cubicBezTo>
                    <a:cubicBezTo>
                      <a:pt x="1392" y="461"/>
                      <a:pt x="1395" y="460"/>
                      <a:pt x="1400" y="460"/>
                    </a:cubicBezTo>
                    <a:cubicBezTo>
                      <a:pt x="1400" y="461"/>
                      <a:pt x="1400" y="461"/>
                      <a:pt x="1401" y="462"/>
                    </a:cubicBezTo>
                    <a:cubicBezTo>
                      <a:pt x="1401" y="460"/>
                      <a:pt x="1404" y="461"/>
                      <a:pt x="1404" y="460"/>
                    </a:cubicBezTo>
                    <a:cubicBezTo>
                      <a:pt x="1402" y="459"/>
                      <a:pt x="1401" y="459"/>
                      <a:pt x="1400" y="458"/>
                    </a:cubicBezTo>
                    <a:cubicBezTo>
                      <a:pt x="1401" y="456"/>
                      <a:pt x="1402" y="460"/>
                      <a:pt x="1402" y="457"/>
                    </a:cubicBezTo>
                    <a:cubicBezTo>
                      <a:pt x="1400" y="455"/>
                      <a:pt x="1397" y="458"/>
                      <a:pt x="1395" y="459"/>
                    </a:cubicBezTo>
                    <a:cubicBezTo>
                      <a:pt x="1393" y="459"/>
                      <a:pt x="1394" y="456"/>
                      <a:pt x="1392" y="455"/>
                    </a:cubicBezTo>
                    <a:cubicBezTo>
                      <a:pt x="1390" y="455"/>
                      <a:pt x="1391" y="457"/>
                      <a:pt x="1388" y="457"/>
                    </a:cubicBezTo>
                    <a:cubicBezTo>
                      <a:pt x="1387" y="456"/>
                      <a:pt x="1389" y="454"/>
                      <a:pt x="1388" y="454"/>
                    </a:cubicBezTo>
                    <a:cubicBezTo>
                      <a:pt x="1386" y="455"/>
                      <a:pt x="1384" y="455"/>
                      <a:pt x="1383" y="457"/>
                    </a:cubicBezTo>
                    <a:cubicBezTo>
                      <a:pt x="1384" y="457"/>
                      <a:pt x="1385" y="457"/>
                      <a:pt x="1384" y="458"/>
                    </a:cubicBezTo>
                    <a:cubicBezTo>
                      <a:pt x="1383" y="458"/>
                      <a:pt x="1382" y="458"/>
                      <a:pt x="1381" y="459"/>
                    </a:cubicBezTo>
                    <a:cubicBezTo>
                      <a:pt x="1385" y="460"/>
                      <a:pt x="1385" y="456"/>
                      <a:pt x="1387" y="456"/>
                    </a:cubicBezTo>
                    <a:cubicBezTo>
                      <a:pt x="1388" y="456"/>
                      <a:pt x="1388" y="458"/>
                      <a:pt x="1388" y="459"/>
                    </a:cubicBezTo>
                    <a:cubicBezTo>
                      <a:pt x="1383" y="459"/>
                      <a:pt x="1382" y="460"/>
                      <a:pt x="1379" y="462"/>
                    </a:cubicBezTo>
                    <a:close/>
                    <a:moveTo>
                      <a:pt x="1448" y="455"/>
                    </a:moveTo>
                    <a:cubicBezTo>
                      <a:pt x="1449" y="455"/>
                      <a:pt x="1452" y="456"/>
                      <a:pt x="1452" y="454"/>
                    </a:cubicBezTo>
                    <a:cubicBezTo>
                      <a:pt x="1451" y="453"/>
                      <a:pt x="1448" y="453"/>
                      <a:pt x="1448" y="455"/>
                    </a:cubicBezTo>
                    <a:close/>
                    <a:moveTo>
                      <a:pt x="1405" y="455"/>
                    </a:moveTo>
                    <a:cubicBezTo>
                      <a:pt x="1404" y="457"/>
                      <a:pt x="1407" y="459"/>
                      <a:pt x="1408" y="457"/>
                    </a:cubicBezTo>
                    <a:cubicBezTo>
                      <a:pt x="1405" y="456"/>
                      <a:pt x="1409" y="456"/>
                      <a:pt x="1408" y="454"/>
                    </a:cubicBezTo>
                    <a:cubicBezTo>
                      <a:pt x="1407" y="454"/>
                      <a:pt x="1406" y="455"/>
                      <a:pt x="1405" y="455"/>
                    </a:cubicBezTo>
                    <a:close/>
                    <a:moveTo>
                      <a:pt x="1203" y="456"/>
                    </a:moveTo>
                    <a:cubicBezTo>
                      <a:pt x="1202" y="457"/>
                      <a:pt x="1202" y="459"/>
                      <a:pt x="1202" y="460"/>
                    </a:cubicBezTo>
                    <a:cubicBezTo>
                      <a:pt x="1204" y="459"/>
                      <a:pt x="1206" y="458"/>
                      <a:pt x="1209" y="459"/>
                    </a:cubicBezTo>
                    <a:cubicBezTo>
                      <a:pt x="1208" y="457"/>
                      <a:pt x="1211" y="456"/>
                      <a:pt x="1209" y="456"/>
                    </a:cubicBezTo>
                    <a:cubicBezTo>
                      <a:pt x="1208" y="457"/>
                      <a:pt x="1207" y="458"/>
                      <a:pt x="1206" y="457"/>
                    </a:cubicBezTo>
                    <a:cubicBezTo>
                      <a:pt x="1206" y="457"/>
                      <a:pt x="1207" y="456"/>
                      <a:pt x="1206" y="455"/>
                    </a:cubicBezTo>
                    <a:cubicBezTo>
                      <a:pt x="1205" y="457"/>
                      <a:pt x="1205" y="456"/>
                      <a:pt x="1203" y="456"/>
                    </a:cubicBezTo>
                    <a:close/>
                    <a:moveTo>
                      <a:pt x="1506" y="456"/>
                    </a:moveTo>
                    <a:cubicBezTo>
                      <a:pt x="1505" y="456"/>
                      <a:pt x="1504" y="456"/>
                      <a:pt x="1503" y="456"/>
                    </a:cubicBezTo>
                    <a:cubicBezTo>
                      <a:pt x="1502" y="458"/>
                      <a:pt x="1507" y="458"/>
                      <a:pt x="1506" y="456"/>
                    </a:cubicBezTo>
                    <a:close/>
                    <a:moveTo>
                      <a:pt x="1247" y="460"/>
                    </a:moveTo>
                    <a:cubicBezTo>
                      <a:pt x="1249" y="461"/>
                      <a:pt x="1250" y="459"/>
                      <a:pt x="1252" y="460"/>
                    </a:cubicBezTo>
                    <a:cubicBezTo>
                      <a:pt x="1252" y="459"/>
                      <a:pt x="1252" y="458"/>
                      <a:pt x="1252" y="457"/>
                    </a:cubicBezTo>
                    <a:cubicBezTo>
                      <a:pt x="1251" y="457"/>
                      <a:pt x="1250" y="457"/>
                      <a:pt x="1249" y="457"/>
                    </a:cubicBezTo>
                    <a:cubicBezTo>
                      <a:pt x="1249" y="458"/>
                      <a:pt x="1249" y="459"/>
                      <a:pt x="1248" y="460"/>
                    </a:cubicBezTo>
                    <a:cubicBezTo>
                      <a:pt x="1248" y="458"/>
                      <a:pt x="1248" y="458"/>
                      <a:pt x="1247" y="457"/>
                    </a:cubicBezTo>
                    <a:cubicBezTo>
                      <a:pt x="1247" y="458"/>
                      <a:pt x="1247" y="459"/>
                      <a:pt x="1247" y="460"/>
                    </a:cubicBezTo>
                    <a:close/>
                    <a:moveTo>
                      <a:pt x="1195" y="460"/>
                    </a:moveTo>
                    <a:cubicBezTo>
                      <a:pt x="1195" y="460"/>
                      <a:pt x="1195" y="460"/>
                      <a:pt x="1195" y="460"/>
                    </a:cubicBezTo>
                    <a:cubicBezTo>
                      <a:pt x="1195" y="459"/>
                      <a:pt x="1197" y="460"/>
                      <a:pt x="1197" y="460"/>
                    </a:cubicBezTo>
                    <a:cubicBezTo>
                      <a:pt x="1198" y="458"/>
                      <a:pt x="1196" y="458"/>
                      <a:pt x="1195" y="458"/>
                    </a:cubicBezTo>
                    <a:cubicBezTo>
                      <a:pt x="1195" y="459"/>
                      <a:pt x="1195" y="459"/>
                      <a:pt x="1195" y="460"/>
                    </a:cubicBezTo>
                    <a:close/>
                    <a:moveTo>
                      <a:pt x="1361" y="465"/>
                    </a:moveTo>
                    <a:cubicBezTo>
                      <a:pt x="1361" y="466"/>
                      <a:pt x="1364" y="466"/>
                      <a:pt x="1362" y="465"/>
                    </a:cubicBezTo>
                    <a:cubicBezTo>
                      <a:pt x="1362" y="465"/>
                      <a:pt x="1362" y="465"/>
                      <a:pt x="1362" y="464"/>
                    </a:cubicBezTo>
                    <a:cubicBezTo>
                      <a:pt x="1366" y="465"/>
                      <a:pt x="1366" y="462"/>
                      <a:pt x="1369" y="462"/>
                    </a:cubicBezTo>
                    <a:cubicBezTo>
                      <a:pt x="1369" y="461"/>
                      <a:pt x="1369" y="459"/>
                      <a:pt x="1367" y="459"/>
                    </a:cubicBezTo>
                    <a:cubicBezTo>
                      <a:pt x="1365" y="460"/>
                      <a:pt x="1367" y="462"/>
                      <a:pt x="1365" y="462"/>
                    </a:cubicBezTo>
                    <a:cubicBezTo>
                      <a:pt x="1363" y="458"/>
                      <a:pt x="1358" y="461"/>
                      <a:pt x="1353" y="462"/>
                    </a:cubicBezTo>
                    <a:cubicBezTo>
                      <a:pt x="1353" y="463"/>
                      <a:pt x="1353" y="464"/>
                      <a:pt x="1353" y="465"/>
                    </a:cubicBezTo>
                    <a:cubicBezTo>
                      <a:pt x="1354" y="464"/>
                      <a:pt x="1356" y="464"/>
                      <a:pt x="1355" y="467"/>
                    </a:cubicBezTo>
                    <a:cubicBezTo>
                      <a:pt x="1359" y="468"/>
                      <a:pt x="1358" y="464"/>
                      <a:pt x="1360" y="462"/>
                    </a:cubicBezTo>
                    <a:cubicBezTo>
                      <a:pt x="1362" y="463"/>
                      <a:pt x="1361" y="464"/>
                      <a:pt x="1361" y="465"/>
                    </a:cubicBezTo>
                    <a:close/>
                    <a:moveTo>
                      <a:pt x="1186" y="460"/>
                    </a:moveTo>
                    <a:cubicBezTo>
                      <a:pt x="1185" y="460"/>
                      <a:pt x="1184" y="459"/>
                      <a:pt x="1183" y="460"/>
                    </a:cubicBezTo>
                    <a:cubicBezTo>
                      <a:pt x="1181" y="463"/>
                      <a:pt x="1186" y="462"/>
                      <a:pt x="1186" y="460"/>
                    </a:cubicBezTo>
                    <a:close/>
                    <a:moveTo>
                      <a:pt x="1238" y="460"/>
                    </a:moveTo>
                    <a:cubicBezTo>
                      <a:pt x="1238" y="462"/>
                      <a:pt x="1239" y="462"/>
                      <a:pt x="1238" y="463"/>
                    </a:cubicBezTo>
                    <a:cubicBezTo>
                      <a:pt x="1241" y="464"/>
                      <a:pt x="1239" y="460"/>
                      <a:pt x="1243" y="462"/>
                    </a:cubicBezTo>
                    <a:cubicBezTo>
                      <a:pt x="1243" y="458"/>
                      <a:pt x="1239" y="460"/>
                      <a:pt x="1238" y="460"/>
                    </a:cubicBezTo>
                    <a:close/>
                    <a:moveTo>
                      <a:pt x="1219" y="465"/>
                    </a:moveTo>
                    <a:cubicBezTo>
                      <a:pt x="1222" y="464"/>
                      <a:pt x="1223" y="465"/>
                      <a:pt x="1226" y="464"/>
                    </a:cubicBezTo>
                    <a:cubicBezTo>
                      <a:pt x="1226" y="465"/>
                      <a:pt x="1225" y="466"/>
                      <a:pt x="1225" y="466"/>
                    </a:cubicBezTo>
                    <a:cubicBezTo>
                      <a:pt x="1227" y="467"/>
                      <a:pt x="1226" y="465"/>
                      <a:pt x="1227" y="464"/>
                    </a:cubicBezTo>
                    <a:cubicBezTo>
                      <a:pt x="1226" y="463"/>
                      <a:pt x="1224" y="463"/>
                      <a:pt x="1226" y="462"/>
                    </a:cubicBezTo>
                    <a:cubicBezTo>
                      <a:pt x="1224" y="463"/>
                      <a:pt x="1220" y="463"/>
                      <a:pt x="1219" y="465"/>
                    </a:cubicBezTo>
                    <a:close/>
                    <a:moveTo>
                      <a:pt x="1231" y="462"/>
                    </a:moveTo>
                    <a:cubicBezTo>
                      <a:pt x="1230" y="462"/>
                      <a:pt x="1229" y="462"/>
                      <a:pt x="1228" y="462"/>
                    </a:cubicBezTo>
                    <a:cubicBezTo>
                      <a:pt x="1227" y="464"/>
                      <a:pt x="1232" y="464"/>
                      <a:pt x="1231" y="462"/>
                    </a:cubicBezTo>
                    <a:close/>
                    <a:moveTo>
                      <a:pt x="1345" y="463"/>
                    </a:moveTo>
                    <a:cubicBezTo>
                      <a:pt x="1347" y="463"/>
                      <a:pt x="1347" y="466"/>
                      <a:pt x="1349" y="465"/>
                    </a:cubicBezTo>
                    <a:cubicBezTo>
                      <a:pt x="1349" y="464"/>
                      <a:pt x="1348" y="464"/>
                      <a:pt x="1348" y="462"/>
                    </a:cubicBezTo>
                    <a:cubicBezTo>
                      <a:pt x="1347" y="462"/>
                      <a:pt x="1346" y="462"/>
                      <a:pt x="1345" y="463"/>
                    </a:cubicBezTo>
                    <a:close/>
                    <a:moveTo>
                      <a:pt x="1171" y="466"/>
                    </a:moveTo>
                    <a:cubicBezTo>
                      <a:pt x="1172" y="466"/>
                      <a:pt x="1174" y="466"/>
                      <a:pt x="1174" y="465"/>
                    </a:cubicBezTo>
                    <a:cubicBezTo>
                      <a:pt x="1173" y="464"/>
                      <a:pt x="1174" y="463"/>
                      <a:pt x="1174" y="462"/>
                    </a:cubicBezTo>
                    <a:cubicBezTo>
                      <a:pt x="1171" y="462"/>
                      <a:pt x="1173" y="465"/>
                      <a:pt x="1171" y="465"/>
                    </a:cubicBezTo>
                    <a:cubicBezTo>
                      <a:pt x="1170" y="464"/>
                      <a:pt x="1171" y="463"/>
                      <a:pt x="1170" y="462"/>
                    </a:cubicBezTo>
                    <a:cubicBezTo>
                      <a:pt x="1169" y="464"/>
                      <a:pt x="1170" y="465"/>
                      <a:pt x="1171" y="466"/>
                    </a:cubicBezTo>
                    <a:close/>
                    <a:moveTo>
                      <a:pt x="1163" y="468"/>
                    </a:moveTo>
                    <a:cubicBezTo>
                      <a:pt x="1164" y="469"/>
                      <a:pt x="1165" y="466"/>
                      <a:pt x="1165" y="469"/>
                    </a:cubicBezTo>
                    <a:cubicBezTo>
                      <a:pt x="1167" y="469"/>
                      <a:pt x="1168" y="468"/>
                      <a:pt x="1168" y="466"/>
                    </a:cubicBezTo>
                    <a:cubicBezTo>
                      <a:pt x="1166" y="465"/>
                      <a:pt x="1165" y="465"/>
                      <a:pt x="1167" y="464"/>
                    </a:cubicBezTo>
                    <a:cubicBezTo>
                      <a:pt x="1165" y="464"/>
                      <a:pt x="1164" y="464"/>
                      <a:pt x="1164" y="465"/>
                    </a:cubicBezTo>
                    <a:cubicBezTo>
                      <a:pt x="1163" y="464"/>
                      <a:pt x="1162" y="463"/>
                      <a:pt x="1162" y="464"/>
                    </a:cubicBezTo>
                    <a:cubicBezTo>
                      <a:pt x="1164" y="466"/>
                      <a:pt x="1164" y="466"/>
                      <a:pt x="1163" y="468"/>
                    </a:cubicBezTo>
                    <a:close/>
                    <a:moveTo>
                      <a:pt x="1416" y="471"/>
                    </a:moveTo>
                    <a:cubicBezTo>
                      <a:pt x="1418" y="471"/>
                      <a:pt x="1419" y="471"/>
                      <a:pt x="1420" y="472"/>
                    </a:cubicBezTo>
                    <a:cubicBezTo>
                      <a:pt x="1419" y="468"/>
                      <a:pt x="1425" y="466"/>
                      <a:pt x="1424" y="464"/>
                    </a:cubicBezTo>
                    <a:cubicBezTo>
                      <a:pt x="1420" y="467"/>
                      <a:pt x="1420" y="469"/>
                      <a:pt x="1416" y="471"/>
                    </a:cubicBezTo>
                    <a:close/>
                    <a:moveTo>
                      <a:pt x="1159" y="466"/>
                    </a:moveTo>
                    <a:cubicBezTo>
                      <a:pt x="1160" y="464"/>
                      <a:pt x="1159" y="468"/>
                      <a:pt x="1162" y="467"/>
                    </a:cubicBezTo>
                    <a:cubicBezTo>
                      <a:pt x="1162" y="465"/>
                      <a:pt x="1161" y="465"/>
                      <a:pt x="1159" y="465"/>
                    </a:cubicBezTo>
                    <a:cubicBezTo>
                      <a:pt x="1159" y="465"/>
                      <a:pt x="1157" y="468"/>
                      <a:pt x="1159" y="466"/>
                    </a:cubicBezTo>
                    <a:close/>
                    <a:moveTo>
                      <a:pt x="1448" y="468"/>
                    </a:moveTo>
                    <a:cubicBezTo>
                      <a:pt x="1450" y="469"/>
                      <a:pt x="1453" y="465"/>
                      <a:pt x="1450" y="465"/>
                    </a:cubicBezTo>
                    <a:cubicBezTo>
                      <a:pt x="1450" y="467"/>
                      <a:pt x="1448" y="466"/>
                      <a:pt x="1448" y="468"/>
                    </a:cubicBezTo>
                    <a:close/>
                    <a:moveTo>
                      <a:pt x="1312" y="469"/>
                    </a:moveTo>
                    <a:cubicBezTo>
                      <a:pt x="1312" y="472"/>
                      <a:pt x="1314" y="472"/>
                      <a:pt x="1315" y="473"/>
                    </a:cubicBezTo>
                    <a:cubicBezTo>
                      <a:pt x="1315" y="471"/>
                      <a:pt x="1318" y="471"/>
                      <a:pt x="1317" y="469"/>
                    </a:cubicBezTo>
                    <a:cubicBezTo>
                      <a:pt x="1314" y="470"/>
                      <a:pt x="1315" y="471"/>
                      <a:pt x="1312" y="469"/>
                    </a:cubicBezTo>
                    <a:close/>
                    <a:moveTo>
                      <a:pt x="1317" y="466"/>
                    </a:moveTo>
                    <a:cubicBezTo>
                      <a:pt x="1316" y="466"/>
                      <a:pt x="1315" y="466"/>
                      <a:pt x="1314" y="465"/>
                    </a:cubicBezTo>
                    <a:cubicBezTo>
                      <a:pt x="1315" y="467"/>
                      <a:pt x="1313" y="467"/>
                      <a:pt x="1314" y="469"/>
                    </a:cubicBezTo>
                    <a:cubicBezTo>
                      <a:pt x="1315" y="469"/>
                      <a:pt x="1317" y="468"/>
                      <a:pt x="1317" y="466"/>
                    </a:cubicBezTo>
                    <a:close/>
                    <a:moveTo>
                      <a:pt x="1332" y="467"/>
                    </a:moveTo>
                    <a:cubicBezTo>
                      <a:pt x="1333" y="467"/>
                      <a:pt x="1333" y="469"/>
                      <a:pt x="1335" y="468"/>
                    </a:cubicBezTo>
                    <a:cubicBezTo>
                      <a:pt x="1335" y="467"/>
                      <a:pt x="1335" y="466"/>
                      <a:pt x="1336" y="466"/>
                    </a:cubicBezTo>
                    <a:cubicBezTo>
                      <a:pt x="1336" y="466"/>
                      <a:pt x="1337" y="466"/>
                      <a:pt x="1337" y="465"/>
                    </a:cubicBezTo>
                    <a:cubicBezTo>
                      <a:pt x="1335" y="465"/>
                      <a:pt x="1333" y="465"/>
                      <a:pt x="1332" y="467"/>
                    </a:cubicBezTo>
                    <a:close/>
                    <a:moveTo>
                      <a:pt x="1157" y="466"/>
                    </a:moveTo>
                    <a:cubicBezTo>
                      <a:pt x="1155" y="467"/>
                      <a:pt x="1155" y="467"/>
                      <a:pt x="1153" y="466"/>
                    </a:cubicBezTo>
                    <a:cubicBezTo>
                      <a:pt x="1152" y="469"/>
                      <a:pt x="1155" y="467"/>
                      <a:pt x="1155" y="468"/>
                    </a:cubicBezTo>
                    <a:cubicBezTo>
                      <a:pt x="1154" y="469"/>
                      <a:pt x="1155" y="470"/>
                      <a:pt x="1156" y="470"/>
                    </a:cubicBezTo>
                    <a:cubicBezTo>
                      <a:pt x="1155" y="467"/>
                      <a:pt x="1158" y="468"/>
                      <a:pt x="1157" y="466"/>
                    </a:cubicBezTo>
                    <a:close/>
                    <a:moveTo>
                      <a:pt x="1408" y="468"/>
                    </a:moveTo>
                    <a:cubicBezTo>
                      <a:pt x="1410" y="469"/>
                      <a:pt x="1415" y="470"/>
                      <a:pt x="1415" y="466"/>
                    </a:cubicBezTo>
                    <a:cubicBezTo>
                      <a:pt x="1413" y="467"/>
                      <a:pt x="1410" y="466"/>
                      <a:pt x="1408" y="468"/>
                    </a:cubicBezTo>
                    <a:close/>
                    <a:moveTo>
                      <a:pt x="1429" y="468"/>
                    </a:moveTo>
                    <a:cubicBezTo>
                      <a:pt x="1429" y="468"/>
                      <a:pt x="1434" y="468"/>
                      <a:pt x="1433" y="466"/>
                    </a:cubicBezTo>
                    <a:cubicBezTo>
                      <a:pt x="1432" y="466"/>
                      <a:pt x="1429" y="465"/>
                      <a:pt x="1429" y="468"/>
                    </a:cubicBezTo>
                    <a:close/>
                    <a:moveTo>
                      <a:pt x="1142" y="471"/>
                    </a:moveTo>
                    <a:cubicBezTo>
                      <a:pt x="1143" y="471"/>
                      <a:pt x="1144" y="468"/>
                      <a:pt x="1144" y="471"/>
                    </a:cubicBezTo>
                    <a:cubicBezTo>
                      <a:pt x="1147" y="472"/>
                      <a:pt x="1149" y="470"/>
                      <a:pt x="1149" y="468"/>
                    </a:cubicBezTo>
                    <a:cubicBezTo>
                      <a:pt x="1150" y="469"/>
                      <a:pt x="1150" y="470"/>
                      <a:pt x="1149" y="471"/>
                    </a:cubicBezTo>
                    <a:cubicBezTo>
                      <a:pt x="1151" y="471"/>
                      <a:pt x="1152" y="470"/>
                      <a:pt x="1152" y="468"/>
                    </a:cubicBezTo>
                    <a:cubicBezTo>
                      <a:pt x="1150" y="468"/>
                      <a:pt x="1149" y="467"/>
                      <a:pt x="1148" y="467"/>
                    </a:cubicBezTo>
                    <a:cubicBezTo>
                      <a:pt x="1148" y="471"/>
                      <a:pt x="1142" y="466"/>
                      <a:pt x="1142" y="471"/>
                    </a:cubicBezTo>
                    <a:close/>
                    <a:moveTo>
                      <a:pt x="1138" y="469"/>
                    </a:moveTo>
                    <a:cubicBezTo>
                      <a:pt x="1138" y="471"/>
                      <a:pt x="1137" y="471"/>
                      <a:pt x="1139" y="472"/>
                    </a:cubicBezTo>
                    <a:cubicBezTo>
                      <a:pt x="1138" y="469"/>
                      <a:pt x="1142" y="470"/>
                      <a:pt x="1142" y="468"/>
                    </a:cubicBezTo>
                    <a:cubicBezTo>
                      <a:pt x="1140" y="468"/>
                      <a:pt x="1140" y="470"/>
                      <a:pt x="1138" y="469"/>
                    </a:cubicBezTo>
                    <a:close/>
                    <a:moveTo>
                      <a:pt x="1296" y="474"/>
                    </a:moveTo>
                    <a:cubicBezTo>
                      <a:pt x="1299" y="471"/>
                      <a:pt x="1301" y="473"/>
                      <a:pt x="1302" y="468"/>
                    </a:cubicBezTo>
                    <a:cubicBezTo>
                      <a:pt x="1298" y="469"/>
                      <a:pt x="1298" y="471"/>
                      <a:pt x="1295" y="468"/>
                    </a:cubicBezTo>
                    <a:cubicBezTo>
                      <a:pt x="1294" y="469"/>
                      <a:pt x="1293" y="472"/>
                      <a:pt x="1295" y="472"/>
                    </a:cubicBezTo>
                    <a:cubicBezTo>
                      <a:pt x="1298" y="469"/>
                      <a:pt x="1295" y="474"/>
                      <a:pt x="1296" y="474"/>
                    </a:cubicBezTo>
                    <a:close/>
                    <a:moveTo>
                      <a:pt x="1285" y="473"/>
                    </a:moveTo>
                    <a:cubicBezTo>
                      <a:pt x="1286" y="473"/>
                      <a:pt x="1288" y="472"/>
                      <a:pt x="1288" y="474"/>
                    </a:cubicBezTo>
                    <a:cubicBezTo>
                      <a:pt x="1290" y="474"/>
                      <a:pt x="1291" y="473"/>
                      <a:pt x="1291" y="471"/>
                    </a:cubicBezTo>
                    <a:cubicBezTo>
                      <a:pt x="1287" y="471"/>
                      <a:pt x="1287" y="470"/>
                      <a:pt x="1285" y="473"/>
                    </a:cubicBezTo>
                    <a:close/>
                    <a:moveTo>
                      <a:pt x="1133" y="475"/>
                    </a:moveTo>
                    <a:cubicBezTo>
                      <a:pt x="1133" y="470"/>
                      <a:pt x="1135" y="475"/>
                      <a:pt x="1137" y="474"/>
                    </a:cubicBezTo>
                    <a:cubicBezTo>
                      <a:pt x="1137" y="472"/>
                      <a:pt x="1134" y="473"/>
                      <a:pt x="1132" y="471"/>
                    </a:cubicBezTo>
                    <a:cubicBezTo>
                      <a:pt x="1132" y="472"/>
                      <a:pt x="1131" y="475"/>
                      <a:pt x="1133" y="475"/>
                    </a:cubicBezTo>
                    <a:close/>
                    <a:moveTo>
                      <a:pt x="1427" y="472"/>
                    </a:moveTo>
                    <a:cubicBezTo>
                      <a:pt x="1427" y="475"/>
                      <a:pt x="1429" y="477"/>
                      <a:pt x="1432" y="477"/>
                    </a:cubicBezTo>
                    <a:cubicBezTo>
                      <a:pt x="1433" y="474"/>
                      <a:pt x="1431" y="473"/>
                      <a:pt x="1432" y="472"/>
                    </a:cubicBezTo>
                    <a:cubicBezTo>
                      <a:pt x="1429" y="470"/>
                      <a:pt x="1430" y="473"/>
                      <a:pt x="1427" y="472"/>
                    </a:cubicBezTo>
                    <a:close/>
                    <a:moveTo>
                      <a:pt x="1125" y="476"/>
                    </a:moveTo>
                    <a:cubicBezTo>
                      <a:pt x="1127" y="476"/>
                      <a:pt x="1128" y="474"/>
                      <a:pt x="1130" y="475"/>
                    </a:cubicBezTo>
                    <a:cubicBezTo>
                      <a:pt x="1130" y="474"/>
                      <a:pt x="1130" y="473"/>
                      <a:pt x="1130" y="472"/>
                    </a:cubicBezTo>
                    <a:cubicBezTo>
                      <a:pt x="1130" y="472"/>
                      <a:pt x="1129" y="472"/>
                      <a:pt x="1128" y="472"/>
                    </a:cubicBezTo>
                    <a:cubicBezTo>
                      <a:pt x="1128" y="476"/>
                      <a:pt x="1125" y="473"/>
                      <a:pt x="1125" y="476"/>
                    </a:cubicBezTo>
                    <a:close/>
                    <a:moveTo>
                      <a:pt x="1353" y="476"/>
                    </a:moveTo>
                    <a:cubicBezTo>
                      <a:pt x="1355" y="475"/>
                      <a:pt x="1358" y="476"/>
                      <a:pt x="1359" y="473"/>
                    </a:cubicBezTo>
                    <a:cubicBezTo>
                      <a:pt x="1356" y="473"/>
                      <a:pt x="1354" y="474"/>
                      <a:pt x="1353" y="476"/>
                    </a:cubicBezTo>
                    <a:close/>
                    <a:moveTo>
                      <a:pt x="1121" y="478"/>
                    </a:moveTo>
                    <a:cubicBezTo>
                      <a:pt x="1121" y="477"/>
                      <a:pt x="1121" y="476"/>
                      <a:pt x="1121" y="476"/>
                    </a:cubicBezTo>
                    <a:cubicBezTo>
                      <a:pt x="1119" y="477"/>
                      <a:pt x="1118" y="477"/>
                      <a:pt x="1119" y="474"/>
                    </a:cubicBezTo>
                    <a:cubicBezTo>
                      <a:pt x="1110" y="477"/>
                      <a:pt x="1114" y="474"/>
                      <a:pt x="1118" y="477"/>
                    </a:cubicBezTo>
                    <a:cubicBezTo>
                      <a:pt x="1117" y="477"/>
                      <a:pt x="1116" y="476"/>
                      <a:pt x="1116" y="478"/>
                    </a:cubicBezTo>
                    <a:cubicBezTo>
                      <a:pt x="1119" y="478"/>
                      <a:pt x="1119" y="477"/>
                      <a:pt x="1121" y="478"/>
                    </a:cubicBezTo>
                    <a:close/>
                    <a:moveTo>
                      <a:pt x="1260" y="478"/>
                    </a:moveTo>
                    <a:cubicBezTo>
                      <a:pt x="1264" y="476"/>
                      <a:pt x="1267" y="477"/>
                      <a:pt x="1269" y="474"/>
                    </a:cubicBezTo>
                    <a:cubicBezTo>
                      <a:pt x="1266" y="475"/>
                      <a:pt x="1265" y="474"/>
                      <a:pt x="1262" y="474"/>
                    </a:cubicBezTo>
                    <a:cubicBezTo>
                      <a:pt x="1264" y="477"/>
                      <a:pt x="1259" y="475"/>
                      <a:pt x="1260" y="478"/>
                    </a:cubicBezTo>
                    <a:close/>
                    <a:moveTo>
                      <a:pt x="1108" y="479"/>
                    </a:moveTo>
                    <a:cubicBezTo>
                      <a:pt x="1108" y="480"/>
                      <a:pt x="1108" y="480"/>
                      <a:pt x="1109" y="480"/>
                    </a:cubicBezTo>
                    <a:cubicBezTo>
                      <a:pt x="1109" y="479"/>
                      <a:pt x="1112" y="480"/>
                      <a:pt x="1112" y="479"/>
                    </a:cubicBezTo>
                    <a:cubicBezTo>
                      <a:pt x="1112" y="477"/>
                      <a:pt x="1112" y="476"/>
                      <a:pt x="1111" y="476"/>
                    </a:cubicBezTo>
                    <a:cubicBezTo>
                      <a:pt x="1109" y="476"/>
                      <a:pt x="1109" y="479"/>
                      <a:pt x="1107" y="479"/>
                    </a:cubicBezTo>
                    <a:cubicBezTo>
                      <a:pt x="1108" y="479"/>
                      <a:pt x="1108" y="479"/>
                      <a:pt x="1108" y="479"/>
                    </a:cubicBezTo>
                    <a:close/>
                    <a:moveTo>
                      <a:pt x="1102" y="478"/>
                    </a:moveTo>
                    <a:cubicBezTo>
                      <a:pt x="1102" y="479"/>
                      <a:pt x="1102" y="479"/>
                      <a:pt x="1101" y="480"/>
                    </a:cubicBezTo>
                    <a:cubicBezTo>
                      <a:pt x="1102" y="480"/>
                      <a:pt x="1103" y="481"/>
                      <a:pt x="1104" y="481"/>
                    </a:cubicBezTo>
                    <a:cubicBezTo>
                      <a:pt x="1103" y="478"/>
                      <a:pt x="1106" y="479"/>
                      <a:pt x="1106" y="477"/>
                    </a:cubicBezTo>
                    <a:cubicBezTo>
                      <a:pt x="1104" y="477"/>
                      <a:pt x="1104" y="478"/>
                      <a:pt x="1102" y="478"/>
                    </a:cubicBezTo>
                    <a:close/>
                    <a:moveTo>
                      <a:pt x="1220" y="484"/>
                    </a:moveTo>
                    <a:cubicBezTo>
                      <a:pt x="1221" y="484"/>
                      <a:pt x="1224" y="485"/>
                      <a:pt x="1223" y="484"/>
                    </a:cubicBezTo>
                    <a:cubicBezTo>
                      <a:pt x="1221" y="484"/>
                      <a:pt x="1222" y="481"/>
                      <a:pt x="1221" y="481"/>
                    </a:cubicBezTo>
                    <a:cubicBezTo>
                      <a:pt x="1221" y="483"/>
                      <a:pt x="1220" y="483"/>
                      <a:pt x="1220" y="484"/>
                    </a:cubicBezTo>
                    <a:close/>
                    <a:moveTo>
                      <a:pt x="1291" y="486"/>
                    </a:moveTo>
                    <a:cubicBezTo>
                      <a:pt x="1291" y="486"/>
                      <a:pt x="1290" y="486"/>
                      <a:pt x="1290" y="487"/>
                    </a:cubicBezTo>
                    <a:cubicBezTo>
                      <a:pt x="1291" y="487"/>
                      <a:pt x="1291" y="487"/>
                      <a:pt x="1292" y="487"/>
                    </a:cubicBezTo>
                    <a:cubicBezTo>
                      <a:pt x="1292" y="487"/>
                      <a:pt x="1293" y="486"/>
                      <a:pt x="1293" y="486"/>
                    </a:cubicBezTo>
                    <a:cubicBezTo>
                      <a:pt x="1292" y="486"/>
                      <a:pt x="1292" y="486"/>
                      <a:pt x="1292" y="485"/>
                    </a:cubicBezTo>
                    <a:cubicBezTo>
                      <a:pt x="1292" y="485"/>
                      <a:pt x="1293" y="485"/>
                      <a:pt x="1293" y="484"/>
                    </a:cubicBezTo>
                    <a:cubicBezTo>
                      <a:pt x="1292" y="483"/>
                      <a:pt x="1288" y="485"/>
                      <a:pt x="1291" y="486"/>
                    </a:cubicBezTo>
                    <a:close/>
                    <a:moveTo>
                      <a:pt x="1320" y="487"/>
                    </a:moveTo>
                    <a:cubicBezTo>
                      <a:pt x="1323" y="488"/>
                      <a:pt x="1322" y="484"/>
                      <a:pt x="1320" y="484"/>
                    </a:cubicBezTo>
                    <a:cubicBezTo>
                      <a:pt x="1320" y="485"/>
                      <a:pt x="1320" y="486"/>
                      <a:pt x="1320" y="487"/>
                    </a:cubicBezTo>
                    <a:close/>
                    <a:moveTo>
                      <a:pt x="1195" y="487"/>
                    </a:moveTo>
                    <a:cubicBezTo>
                      <a:pt x="1194" y="490"/>
                      <a:pt x="1200" y="488"/>
                      <a:pt x="1198" y="486"/>
                    </a:cubicBezTo>
                    <a:cubicBezTo>
                      <a:pt x="1198" y="487"/>
                      <a:pt x="1196" y="486"/>
                      <a:pt x="1195" y="487"/>
                    </a:cubicBezTo>
                    <a:close/>
                    <a:moveTo>
                      <a:pt x="1281" y="487"/>
                    </a:moveTo>
                    <a:cubicBezTo>
                      <a:pt x="1281" y="489"/>
                      <a:pt x="1283" y="489"/>
                      <a:pt x="1283" y="490"/>
                    </a:cubicBezTo>
                    <a:cubicBezTo>
                      <a:pt x="1283" y="487"/>
                      <a:pt x="1286" y="489"/>
                      <a:pt x="1285" y="487"/>
                    </a:cubicBezTo>
                    <a:cubicBezTo>
                      <a:pt x="1283" y="486"/>
                      <a:pt x="1283" y="488"/>
                      <a:pt x="1281" y="487"/>
                    </a:cubicBezTo>
                    <a:close/>
                    <a:moveTo>
                      <a:pt x="1292" y="493"/>
                    </a:moveTo>
                    <a:cubicBezTo>
                      <a:pt x="1293" y="493"/>
                      <a:pt x="1293" y="493"/>
                      <a:pt x="1294" y="493"/>
                    </a:cubicBezTo>
                    <a:cubicBezTo>
                      <a:pt x="1293" y="491"/>
                      <a:pt x="1297" y="491"/>
                      <a:pt x="1295" y="490"/>
                    </a:cubicBezTo>
                    <a:cubicBezTo>
                      <a:pt x="1295" y="490"/>
                      <a:pt x="1294" y="491"/>
                      <a:pt x="1293" y="491"/>
                    </a:cubicBezTo>
                    <a:cubicBezTo>
                      <a:pt x="1293" y="489"/>
                      <a:pt x="1292" y="490"/>
                      <a:pt x="1293" y="488"/>
                    </a:cubicBezTo>
                    <a:cubicBezTo>
                      <a:pt x="1292" y="488"/>
                      <a:pt x="1291" y="488"/>
                      <a:pt x="1290" y="489"/>
                    </a:cubicBezTo>
                    <a:cubicBezTo>
                      <a:pt x="1293" y="489"/>
                      <a:pt x="1292" y="490"/>
                      <a:pt x="1292" y="493"/>
                    </a:cubicBezTo>
                    <a:close/>
                    <a:moveTo>
                      <a:pt x="1215" y="503"/>
                    </a:moveTo>
                    <a:cubicBezTo>
                      <a:pt x="1215" y="501"/>
                      <a:pt x="1211" y="501"/>
                      <a:pt x="1211" y="503"/>
                    </a:cubicBezTo>
                    <a:cubicBezTo>
                      <a:pt x="1212" y="504"/>
                      <a:pt x="1214" y="502"/>
                      <a:pt x="1215" y="504"/>
                    </a:cubicBezTo>
                    <a:cubicBezTo>
                      <a:pt x="1215" y="505"/>
                      <a:pt x="1214" y="506"/>
                      <a:pt x="1216" y="506"/>
                    </a:cubicBezTo>
                    <a:cubicBezTo>
                      <a:pt x="1215" y="502"/>
                      <a:pt x="1218" y="502"/>
                      <a:pt x="1219" y="500"/>
                    </a:cubicBezTo>
                    <a:cubicBezTo>
                      <a:pt x="1218" y="501"/>
                      <a:pt x="1215" y="500"/>
                      <a:pt x="1215" y="501"/>
                    </a:cubicBezTo>
                    <a:cubicBezTo>
                      <a:pt x="1216" y="501"/>
                      <a:pt x="1216" y="502"/>
                      <a:pt x="1215" y="503"/>
                    </a:cubicBezTo>
                    <a:close/>
                    <a:moveTo>
                      <a:pt x="1205" y="504"/>
                    </a:moveTo>
                    <a:cubicBezTo>
                      <a:pt x="1208" y="507"/>
                      <a:pt x="1211" y="501"/>
                      <a:pt x="1207" y="501"/>
                    </a:cubicBezTo>
                    <a:cubicBezTo>
                      <a:pt x="1207" y="503"/>
                      <a:pt x="1205" y="503"/>
                      <a:pt x="1205" y="504"/>
                    </a:cubicBezTo>
                    <a:close/>
                    <a:moveTo>
                      <a:pt x="1187" y="510"/>
                    </a:moveTo>
                    <a:cubicBezTo>
                      <a:pt x="1189" y="512"/>
                      <a:pt x="1190" y="510"/>
                      <a:pt x="1192" y="510"/>
                    </a:cubicBezTo>
                    <a:cubicBezTo>
                      <a:pt x="1193" y="508"/>
                      <a:pt x="1192" y="505"/>
                      <a:pt x="1191" y="508"/>
                    </a:cubicBezTo>
                    <a:cubicBezTo>
                      <a:pt x="1193" y="510"/>
                      <a:pt x="1187" y="507"/>
                      <a:pt x="1187" y="510"/>
                    </a:cubicBezTo>
                    <a:close/>
                    <a:moveTo>
                      <a:pt x="1168" y="517"/>
                    </a:moveTo>
                    <a:cubicBezTo>
                      <a:pt x="1170" y="518"/>
                      <a:pt x="1172" y="519"/>
                      <a:pt x="1173" y="517"/>
                    </a:cubicBezTo>
                    <a:cubicBezTo>
                      <a:pt x="1172" y="515"/>
                      <a:pt x="1169" y="516"/>
                      <a:pt x="1168" y="517"/>
                    </a:cubicBezTo>
                    <a:close/>
                    <a:moveTo>
                      <a:pt x="1113" y="534"/>
                    </a:moveTo>
                    <a:cubicBezTo>
                      <a:pt x="1113" y="532"/>
                      <a:pt x="1110" y="532"/>
                      <a:pt x="1112" y="530"/>
                    </a:cubicBezTo>
                    <a:cubicBezTo>
                      <a:pt x="1111" y="531"/>
                      <a:pt x="1109" y="530"/>
                      <a:pt x="1109" y="531"/>
                    </a:cubicBezTo>
                    <a:cubicBezTo>
                      <a:pt x="1111" y="531"/>
                      <a:pt x="1110" y="534"/>
                      <a:pt x="1113" y="534"/>
                    </a:cubicBezTo>
                    <a:close/>
                    <a:moveTo>
                      <a:pt x="1092" y="536"/>
                    </a:moveTo>
                    <a:cubicBezTo>
                      <a:pt x="1095" y="538"/>
                      <a:pt x="1095" y="532"/>
                      <a:pt x="1093" y="533"/>
                    </a:cubicBezTo>
                    <a:cubicBezTo>
                      <a:pt x="1094" y="535"/>
                      <a:pt x="1092" y="534"/>
                      <a:pt x="1092" y="536"/>
                    </a:cubicBezTo>
                    <a:close/>
                    <a:moveTo>
                      <a:pt x="1082" y="538"/>
                    </a:moveTo>
                    <a:cubicBezTo>
                      <a:pt x="1083" y="537"/>
                      <a:pt x="1087" y="539"/>
                      <a:pt x="1086" y="536"/>
                    </a:cubicBezTo>
                    <a:cubicBezTo>
                      <a:pt x="1084" y="536"/>
                      <a:pt x="1082" y="536"/>
                      <a:pt x="1082" y="538"/>
                    </a:cubicBezTo>
                    <a:close/>
                    <a:moveTo>
                      <a:pt x="1092" y="543"/>
                    </a:moveTo>
                    <a:cubicBezTo>
                      <a:pt x="1091" y="540"/>
                      <a:pt x="1095" y="541"/>
                      <a:pt x="1094" y="538"/>
                    </a:cubicBezTo>
                    <a:cubicBezTo>
                      <a:pt x="1092" y="537"/>
                      <a:pt x="1093" y="540"/>
                      <a:pt x="1091" y="540"/>
                    </a:cubicBezTo>
                    <a:cubicBezTo>
                      <a:pt x="1091" y="539"/>
                      <a:pt x="1091" y="538"/>
                      <a:pt x="1090" y="538"/>
                    </a:cubicBezTo>
                    <a:cubicBezTo>
                      <a:pt x="1089" y="540"/>
                      <a:pt x="1091" y="541"/>
                      <a:pt x="1092" y="543"/>
                    </a:cubicBezTo>
                    <a:close/>
                    <a:moveTo>
                      <a:pt x="1065" y="543"/>
                    </a:moveTo>
                    <a:cubicBezTo>
                      <a:pt x="1065" y="545"/>
                      <a:pt x="1066" y="545"/>
                      <a:pt x="1068" y="545"/>
                    </a:cubicBezTo>
                    <a:cubicBezTo>
                      <a:pt x="1068" y="544"/>
                      <a:pt x="1067" y="543"/>
                      <a:pt x="1068" y="543"/>
                    </a:cubicBezTo>
                    <a:cubicBezTo>
                      <a:pt x="1068" y="543"/>
                      <a:pt x="1068" y="544"/>
                      <a:pt x="1069" y="544"/>
                    </a:cubicBezTo>
                    <a:cubicBezTo>
                      <a:pt x="1069" y="540"/>
                      <a:pt x="1066" y="543"/>
                      <a:pt x="1065" y="543"/>
                    </a:cubicBezTo>
                    <a:close/>
                    <a:moveTo>
                      <a:pt x="1056" y="548"/>
                    </a:moveTo>
                    <a:cubicBezTo>
                      <a:pt x="1057" y="546"/>
                      <a:pt x="1064" y="547"/>
                      <a:pt x="1063" y="545"/>
                    </a:cubicBezTo>
                    <a:cubicBezTo>
                      <a:pt x="1063" y="546"/>
                      <a:pt x="1056" y="544"/>
                      <a:pt x="1056" y="545"/>
                    </a:cubicBezTo>
                    <a:cubicBezTo>
                      <a:pt x="1058" y="545"/>
                      <a:pt x="1056" y="547"/>
                      <a:pt x="1056" y="548"/>
                    </a:cubicBezTo>
                    <a:close/>
                    <a:moveTo>
                      <a:pt x="1087" y="552"/>
                    </a:moveTo>
                    <a:cubicBezTo>
                      <a:pt x="1090" y="553"/>
                      <a:pt x="1090" y="551"/>
                      <a:pt x="1092" y="551"/>
                    </a:cubicBezTo>
                    <a:cubicBezTo>
                      <a:pt x="1091" y="550"/>
                      <a:pt x="1091" y="548"/>
                      <a:pt x="1090" y="548"/>
                    </a:cubicBezTo>
                    <a:cubicBezTo>
                      <a:pt x="1091" y="551"/>
                      <a:pt x="1087" y="549"/>
                      <a:pt x="1087" y="552"/>
                    </a:cubicBezTo>
                    <a:close/>
                    <a:moveTo>
                      <a:pt x="1027" y="551"/>
                    </a:moveTo>
                    <a:cubicBezTo>
                      <a:pt x="1028" y="554"/>
                      <a:pt x="1034" y="550"/>
                      <a:pt x="1039" y="550"/>
                    </a:cubicBezTo>
                    <a:cubicBezTo>
                      <a:pt x="1036" y="546"/>
                      <a:pt x="1031" y="554"/>
                      <a:pt x="1027" y="551"/>
                    </a:cubicBezTo>
                    <a:close/>
                    <a:moveTo>
                      <a:pt x="1037" y="552"/>
                    </a:moveTo>
                    <a:cubicBezTo>
                      <a:pt x="1039" y="554"/>
                      <a:pt x="1039" y="552"/>
                      <a:pt x="1041" y="552"/>
                    </a:cubicBezTo>
                    <a:cubicBezTo>
                      <a:pt x="1041" y="552"/>
                      <a:pt x="1041" y="551"/>
                      <a:pt x="1041" y="550"/>
                    </a:cubicBezTo>
                    <a:cubicBezTo>
                      <a:pt x="1039" y="550"/>
                      <a:pt x="1038" y="551"/>
                      <a:pt x="1037" y="552"/>
                    </a:cubicBezTo>
                    <a:close/>
                    <a:moveTo>
                      <a:pt x="1078" y="555"/>
                    </a:moveTo>
                    <a:cubicBezTo>
                      <a:pt x="1081" y="554"/>
                      <a:pt x="1082" y="551"/>
                      <a:pt x="1086" y="554"/>
                    </a:cubicBezTo>
                    <a:cubicBezTo>
                      <a:pt x="1086" y="551"/>
                      <a:pt x="1085" y="551"/>
                      <a:pt x="1085" y="549"/>
                    </a:cubicBezTo>
                    <a:cubicBezTo>
                      <a:pt x="1083" y="549"/>
                      <a:pt x="1083" y="551"/>
                      <a:pt x="1080" y="550"/>
                    </a:cubicBezTo>
                    <a:cubicBezTo>
                      <a:pt x="1080" y="552"/>
                      <a:pt x="1079" y="553"/>
                      <a:pt x="1078" y="555"/>
                    </a:cubicBezTo>
                    <a:close/>
                    <a:moveTo>
                      <a:pt x="1031" y="555"/>
                    </a:moveTo>
                    <a:cubicBezTo>
                      <a:pt x="1033" y="555"/>
                      <a:pt x="1035" y="554"/>
                      <a:pt x="1037" y="554"/>
                    </a:cubicBezTo>
                    <a:cubicBezTo>
                      <a:pt x="1034" y="554"/>
                      <a:pt x="1032" y="552"/>
                      <a:pt x="1031" y="555"/>
                    </a:cubicBezTo>
                    <a:close/>
                    <a:moveTo>
                      <a:pt x="1074" y="557"/>
                    </a:moveTo>
                    <a:cubicBezTo>
                      <a:pt x="1074" y="555"/>
                      <a:pt x="1076" y="555"/>
                      <a:pt x="1077" y="553"/>
                    </a:cubicBezTo>
                    <a:cubicBezTo>
                      <a:pt x="1076" y="553"/>
                      <a:pt x="1075" y="553"/>
                      <a:pt x="1074" y="553"/>
                    </a:cubicBezTo>
                    <a:cubicBezTo>
                      <a:pt x="1075" y="555"/>
                      <a:pt x="1072" y="557"/>
                      <a:pt x="1074" y="557"/>
                    </a:cubicBezTo>
                    <a:close/>
                    <a:moveTo>
                      <a:pt x="1065" y="558"/>
                    </a:moveTo>
                    <a:cubicBezTo>
                      <a:pt x="1068" y="559"/>
                      <a:pt x="1068" y="556"/>
                      <a:pt x="1070" y="555"/>
                    </a:cubicBezTo>
                    <a:cubicBezTo>
                      <a:pt x="1067" y="554"/>
                      <a:pt x="1065" y="555"/>
                      <a:pt x="1065" y="558"/>
                    </a:cubicBezTo>
                    <a:close/>
                    <a:moveTo>
                      <a:pt x="1049" y="565"/>
                    </a:moveTo>
                    <a:cubicBezTo>
                      <a:pt x="1049" y="561"/>
                      <a:pt x="1055" y="560"/>
                      <a:pt x="1057" y="562"/>
                    </a:cubicBezTo>
                    <a:cubicBezTo>
                      <a:pt x="1057" y="560"/>
                      <a:pt x="1059" y="560"/>
                      <a:pt x="1058" y="558"/>
                    </a:cubicBezTo>
                    <a:cubicBezTo>
                      <a:pt x="1054" y="560"/>
                      <a:pt x="1052" y="558"/>
                      <a:pt x="1051" y="561"/>
                    </a:cubicBezTo>
                    <a:cubicBezTo>
                      <a:pt x="1050" y="561"/>
                      <a:pt x="1049" y="557"/>
                      <a:pt x="1048" y="560"/>
                    </a:cubicBezTo>
                    <a:cubicBezTo>
                      <a:pt x="1050" y="562"/>
                      <a:pt x="1045" y="563"/>
                      <a:pt x="1042" y="562"/>
                    </a:cubicBezTo>
                    <a:cubicBezTo>
                      <a:pt x="1042" y="564"/>
                      <a:pt x="1042" y="565"/>
                      <a:pt x="1043" y="566"/>
                    </a:cubicBezTo>
                    <a:cubicBezTo>
                      <a:pt x="1045" y="566"/>
                      <a:pt x="1046" y="565"/>
                      <a:pt x="1044" y="564"/>
                    </a:cubicBezTo>
                    <a:cubicBezTo>
                      <a:pt x="1046" y="564"/>
                      <a:pt x="1047" y="565"/>
                      <a:pt x="1049" y="565"/>
                    </a:cubicBezTo>
                    <a:close/>
                    <a:moveTo>
                      <a:pt x="1033" y="566"/>
                    </a:moveTo>
                    <a:cubicBezTo>
                      <a:pt x="1032" y="569"/>
                      <a:pt x="1035" y="567"/>
                      <a:pt x="1037" y="568"/>
                    </a:cubicBezTo>
                    <a:cubicBezTo>
                      <a:pt x="1036" y="565"/>
                      <a:pt x="1038" y="566"/>
                      <a:pt x="1038" y="565"/>
                    </a:cubicBezTo>
                    <a:cubicBezTo>
                      <a:pt x="1034" y="563"/>
                      <a:pt x="1036" y="567"/>
                      <a:pt x="1033" y="566"/>
                    </a:cubicBezTo>
                    <a:close/>
                    <a:moveTo>
                      <a:pt x="1026" y="571"/>
                    </a:moveTo>
                    <a:cubicBezTo>
                      <a:pt x="1027" y="568"/>
                      <a:pt x="1022" y="569"/>
                      <a:pt x="1022" y="570"/>
                    </a:cubicBezTo>
                    <a:cubicBezTo>
                      <a:pt x="1023" y="571"/>
                      <a:pt x="1024" y="571"/>
                      <a:pt x="1026" y="571"/>
                    </a:cubicBezTo>
                    <a:close/>
                    <a:moveTo>
                      <a:pt x="1085" y="575"/>
                    </a:moveTo>
                    <a:cubicBezTo>
                      <a:pt x="1085" y="576"/>
                      <a:pt x="1084" y="577"/>
                      <a:pt x="1084" y="577"/>
                    </a:cubicBezTo>
                    <a:cubicBezTo>
                      <a:pt x="1083" y="577"/>
                      <a:pt x="1082" y="576"/>
                      <a:pt x="1081" y="576"/>
                    </a:cubicBezTo>
                    <a:cubicBezTo>
                      <a:pt x="1080" y="577"/>
                      <a:pt x="1080" y="578"/>
                      <a:pt x="1080" y="579"/>
                    </a:cubicBezTo>
                    <a:cubicBezTo>
                      <a:pt x="1083" y="579"/>
                      <a:pt x="1083" y="577"/>
                      <a:pt x="1086" y="577"/>
                    </a:cubicBezTo>
                    <a:cubicBezTo>
                      <a:pt x="1086" y="575"/>
                      <a:pt x="1086" y="573"/>
                      <a:pt x="1085" y="573"/>
                    </a:cubicBezTo>
                    <a:cubicBezTo>
                      <a:pt x="1085" y="575"/>
                      <a:pt x="1080" y="572"/>
                      <a:pt x="1080" y="574"/>
                    </a:cubicBezTo>
                    <a:cubicBezTo>
                      <a:pt x="1082" y="576"/>
                      <a:pt x="1085" y="573"/>
                      <a:pt x="1085" y="575"/>
                    </a:cubicBezTo>
                    <a:close/>
                    <a:moveTo>
                      <a:pt x="1066" y="582"/>
                    </a:moveTo>
                    <a:cubicBezTo>
                      <a:pt x="1066" y="580"/>
                      <a:pt x="1065" y="580"/>
                      <a:pt x="1065" y="579"/>
                    </a:cubicBezTo>
                    <a:cubicBezTo>
                      <a:pt x="1066" y="579"/>
                      <a:pt x="1067" y="578"/>
                      <a:pt x="1067" y="577"/>
                    </a:cubicBezTo>
                    <a:cubicBezTo>
                      <a:pt x="1065" y="577"/>
                      <a:pt x="1065" y="578"/>
                      <a:pt x="1063" y="578"/>
                    </a:cubicBezTo>
                    <a:cubicBezTo>
                      <a:pt x="1063" y="577"/>
                      <a:pt x="1063" y="577"/>
                      <a:pt x="1062" y="577"/>
                    </a:cubicBezTo>
                    <a:cubicBezTo>
                      <a:pt x="1063" y="579"/>
                      <a:pt x="1063" y="580"/>
                      <a:pt x="1066" y="582"/>
                    </a:cubicBezTo>
                    <a:close/>
                    <a:moveTo>
                      <a:pt x="1081" y="584"/>
                    </a:moveTo>
                    <a:cubicBezTo>
                      <a:pt x="1078" y="584"/>
                      <a:pt x="1079" y="581"/>
                      <a:pt x="1075" y="582"/>
                    </a:cubicBezTo>
                    <a:cubicBezTo>
                      <a:pt x="1076" y="583"/>
                      <a:pt x="1080" y="585"/>
                      <a:pt x="1081" y="584"/>
                    </a:cubicBezTo>
                    <a:close/>
                    <a:moveTo>
                      <a:pt x="1063" y="586"/>
                    </a:moveTo>
                    <a:cubicBezTo>
                      <a:pt x="1066" y="585"/>
                      <a:pt x="1069" y="584"/>
                      <a:pt x="1070" y="582"/>
                    </a:cubicBezTo>
                    <a:cubicBezTo>
                      <a:pt x="1068" y="582"/>
                      <a:pt x="1064" y="582"/>
                      <a:pt x="1063" y="586"/>
                    </a:cubicBezTo>
                    <a:close/>
                    <a:moveTo>
                      <a:pt x="1032" y="589"/>
                    </a:moveTo>
                    <a:cubicBezTo>
                      <a:pt x="1029" y="589"/>
                      <a:pt x="1029" y="588"/>
                      <a:pt x="1028" y="587"/>
                    </a:cubicBezTo>
                    <a:cubicBezTo>
                      <a:pt x="1027" y="590"/>
                      <a:pt x="1025" y="587"/>
                      <a:pt x="1022" y="590"/>
                    </a:cubicBezTo>
                    <a:cubicBezTo>
                      <a:pt x="1026" y="589"/>
                      <a:pt x="1023" y="592"/>
                      <a:pt x="1025" y="594"/>
                    </a:cubicBezTo>
                    <a:cubicBezTo>
                      <a:pt x="1026" y="594"/>
                      <a:pt x="1026" y="594"/>
                      <a:pt x="1027" y="594"/>
                    </a:cubicBezTo>
                    <a:cubicBezTo>
                      <a:pt x="1028" y="592"/>
                      <a:pt x="1025" y="593"/>
                      <a:pt x="1025" y="591"/>
                    </a:cubicBezTo>
                    <a:cubicBezTo>
                      <a:pt x="1030" y="592"/>
                      <a:pt x="1033" y="591"/>
                      <a:pt x="1038" y="589"/>
                    </a:cubicBezTo>
                    <a:cubicBezTo>
                      <a:pt x="1038" y="588"/>
                      <a:pt x="1039" y="585"/>
                      <a:pt x="1037" y="585"/>
                    </a:cubicBezTo>
                    <a:cubicBezTo>
                      <a:pt x="1037" y="588"/>
                      <a:pt x="1031" y="586"/>
                      <a:pt x="1032" y="589"/>
                    </a:cubicBezTo>
                    <a:close/>
                    <a:moveTo>
                      <a:pt x="1043" y="590"/>
                    </a:moveTo>
                    <a:cubicBezTo>
                      <a:pt x="1045" y="591"/>
                      <a:pt x="1045" y="589"/>
                      <a:pt x="1045" y="587"/>
                    </a:cubicBezTo>
                    <a:cubicBezTo>
                      <a:pt x="1042" y="589"/>
                      <a:pt x="1044" y="584"/>
                      <a:pt x="1042" y="585"/>
                    </a:cubicBezTo>
                    <a:cubicBezTo>
                      <a:pt x="1040" y="587"/>
                      <a:pt x="1043" y="588"/>
                      <a:pt x="1043" y="590"/>
                    </a:cubicBezTo>
                    <a:close/>
                    <a:moveTo>
                      <a:pt x="997" y="589"/>
                    </a:moveTo>
                    <a:cubicBezTo>
                      <a:pt x="999" y="589"/>
                      <a:pt x="1001" y="591"/>
                      <a:pt x="1002" y="588"/>
                    </a:cubicBezTo>
                    <a:cubicBezTo>
                      <a:pt x="1001" y="588"/>
                      <a:pt x="1001" y="587"/>
                      <a:pt x="1000" y="587"/>
                    </a:cubicBezTo>
                    <a:cubicBezTo>
                      <a:pt x="1000" y="588"/>
                      <a:pt x="997" y="587"/>
                      <a:pt x="997" y="589"/>
                    </a:cubicBezTo>
                    <a:close/>
                    <a:moveTo>
                      <a:pt x="1059" y="587"/>
                    </a:moveTo>
                    <a:cubicBezTo>
                      <a:pt x="1055" y="588"/>
                      <a:pt x="1056" y="588"/>
                      <a:pt x="1051" y="588"/>
                    </a:cubicBezTo>
                    <a:cubicBezTo>
                      <a:pt x="1052" y="590"/>
                      <a:pt x="1049" y="589"/>
                      <a:pt x="1049" y="590"/>
                    </a:cubicBezTo>
                    <a:cubicBezTo>
                      <a:pt x="1049" y="592"/>
                      <a:pt x="1048" y="592"/>
                      <a:pt x="1048" y="594"/>
                    </a:cubicBezTo>
                    <a:cubicBezTo>
                      <a:pt x="1049" y="592"/>
                      <a:pt x="1054" y="593"/>
                      <a:pt x="1052" y="590"/>
                    </a:cubicBezTo>
                    <a:cubicBezTo>
                      <a:pt x="1056" y="589"/>
                      <a:pt x="1057" y="590"/>
                      <a:pt x="1059" y="587"/>
                    </a:cubicBezTo>
                    <a:close/>
                    <a:moveTo>
                      <a:pt x="989" y="592"/>
                    </a:moveTo>
                    <a:cubicBezTo>
                      <a:pt x="987" y="590"/>
                      <a:pt x="984" y="592"/>
                      <a:pt x="982" y="594"/>
                    </a:cubicBezTo>
                    <a:cubicBezTo>
                      <a:pt x="986" y="594"/>
                      <a:pt x="988" y="592"/>
                      <a:pt x="991" y="594"/>
                    </a:cubicBezTo>
                    <a:cubicBezTo>
                      <a:pt x="993" y="590"/>
                      <a:pt x="999" y="593"/>
                      <a:pt x="1001" y="590"/>
                    </a:cubicBezTo>
                    <a:cubicBezTo>
                      <a:pt x="995" y="589"/>
                      <a:pt x="994" y="592"/>
                      <a:pt x="989" y="590"/>
                    </a:cubicBezTo>
                    <a:cubicBezTo>
                      <a:pt x="989" y="591"/>
                      <a:pt x="988" y="591"/>
                      <a:pt x="989" y="592"/>
                    </a:cubicBezTo>
                    <a:close/>
                    <a:moveTo>
                      <a:pt x="1010" y="592"/>
                    </a:moveTo>
                    <a:cubicBezTo>
                      <a:pt x="1012" y="592"/>
                      <a:pt x="1014" y="593"/>
                      <a:pt x="1015" y="590"/>
                    </a:cubicBezTo>
                    <a:cubicBezTo>
                      <a:pt x="1013" y="591"/>
                      <a:pt x="1011" y="591"/>
                      <a:pt x="1010" y="592"/>
                    </a:cubicBezTo>
                    <a:close/>
                    <a:moveTo>
                      <a:pt x="1019" y="599"/>
                    </a:moveTo>
                    <a:cubicBezTo>
                      <a:pt x="1019" y="598"/>
                      <a:pt x="1020" y="598"/>
                      <a:pt x="1020" y="598"/>
                    </a:cubicBezTo>
                    <a:cubicBezTo>
                      <a:pt x="1021" y="597"/>
                      <a:pt x="1020" y="597"/>
                      <a:pt x="1020" y="595"/>
                    </a:cubicBezTo>
                    <a:cubicBezTo>
                      <a:pt x="1018" y="595"/>
                      <a:pt x="1018" y="596"/>
                      <a:pt x="1018" y="595"/>
                    </a:cubicBezTo>
                    <a:cubicBezTo>
                      <a:pt x="1017" y="593"/>
                      <a:pt x="1021" y="596"/>
                      <a:pt x="1020" y="593"/>
                    </a:cubicBezTo>
                    <a:cubicBezTo>
                      <a:pt x="1019" y="593"/>
                      <a:pt x="1017" y="594"/>
                      <a:pt x="1018" y="592"/>
                    </a:cubicBezTo>
                    <a:cubicBezTo>
                      <a:pt x="1020" y="591"/>
                      <a:pt x="1021" y="593"/>
                      <a:pt x="1023" y="593"/>
                    </a:cubicBezTo>
                    <a:cubicBezTo>
                      <a:pt x="1022" y="589"/>
                      <a:pt x="1016" y="591"/>
                      <a:pt x="1014" y="592"/>
                    </a:cubicBezTo>
                    <a:cubicBezTo>
                      <a:pt x="1015" y="595"/>
                      <a:pt x="1016" y="594"/>
                      <a:pt x="1015" y="598"/>
                    </a:cubicBezTo>
                    <a:cubicBezTo>
                      <a:pt x="1017" y="596"/>
                      <a:pt x="1018" y="596"/>
                      <a:pt x="1019" y="599"/>
                    </a:cubicBezTo>
                    <a:close/>
                    <a:moveTo>
                      <a:pt x="978" y="595"/>
                    </a:moveTo>
                    <a:cubicBezTo>
                      <a:pt x="977" y="595"/>
                      <a:pt x="976" y="595"/>
                      <a:pt x="976" y="597"/>
                    </a:cubicBezTo>
                    <a:cubicBezTo>
                      <a:pt x="979" y="597"/>
                      <a:pt x="980" y="595"/>
                      <a:pt x="982" y="595"/>
                    </a:cubicBezTo>
                    <a:cubicBezTo>
                      <a:pt x="982" y="595"/>
                      <a:pt x="981" y="594"/>
                      <a:pt x="982" y="593"/>
                    </a:cubicBezTo>
                    <a:cubicBezTo>
                      <a:pt x="980" y="593"/>
                      <a:pt x="979" y="593"/>
                      <a:pt x="978" y="593"/>
                    </a:cubicBezTo>
                    <a:cubicBezTo>
                      <a:pt x="978" y="594"/>
                      <a:pt x="977" y="594"/>
                      <a:pt x="978" y="595"/>
                    </a:cubicBezTo>
                    <a:close/>
                    <a:moveTo>
                      <a:pt x="971" y="595"/>
                    </a:moveTo>
                    <a:cubicBezTo>
                      <a:pt x="971" y="596"/>
                      <a:pt x="971" y="597"/>
                      <a:pt x="972" y="598"/>
                    </a:cubicBezTo>
                    <a:cubicBezTo>
                      <a:pt x="973" y="597"/>
                      <a:pt x="973" y="597"/>
                      <a:pt x="974" y="597"/>
                    </a:cubicBezTo>
                    <a:cubicBezTo>
                      <a:pt x="974" y="595"/>
                      <a:pt x="973" y="595"/>
                      <a:pt x="972" y="595"/>
                    </a:cubicBezTo>
                    <a:cubicBezTo>
                      <a:pt x="973" y="595"/>
                      <a:pt x="973" y="594"/>
                      <a:pt x="972" y="594"/>
                    </a:cubicBezTo>
                    <a:cubicBezTo>
                      <a:pt x="972" y="595"/>
                      <a:pt x="972" y="595"/>
                      <a:pt x="971" y="595"/>
                    </a:cubicBezTo>
                    <a:close/>
                    <a:moveTo>
                      <a:pt x="1005" y="596"/>
                    </a:moveTo>
                    <a:cubicBezTo>
                      <a:pt x="1008" y="599"/>
                      <a:pt x="1012" y="595"/>
                      <a:pt x="1014" y="595"/>
                    </a:cubicBezTo>
                    <a:cubicBezTo>
                      <a:pt x="1012" y="594"/>
                      <a:pt x="1010" y="594"/>
                      <a:pt x="1008" y="594"/>
                    </a:cubicBezTo>
                    <a:cubicBezTo>
                      <a:pt x="1008" y="598"/>
                      <a:pt x="1006" y="594"/>
                      <a:pt x="1005" y="596"/>
                    </a:cubicBezTo>
                    <a:close/>
                    <a:moveTo>
                      <a:pt x="1003" y="602"/>
                    </a:moveTo>
                    <a:cubicBezTo>
                      <a:pt x="1003" y="602"/>
                      <a:pt x="1001" y="604"/>
                      <a:pt x="1003" y="605"/>
                    </a:cubicBezTo>
                    <a:cubicBezTo>
                      <a:pt x="1004" y="604"/>
                      <a:pt x="1005" y="602"/>
                      <a:pt x="1004" y="600"/>
                    </a:cubicBezTo>
                    <a:cubicBezTo>
                      <a:pt x="1003" y="599"/>
                      <a:pt x="1000" y="601"/>
                      <a:pt x="1001" y="599"/>
                    </a:cubicBezTo>
                    <a:cubicBezTo>
                      <a:pt x="1001" y="599"/>
                      <a:pt x="1004" y="598"/>
                      <a:pt x="1002" y="597"/>
                    </a:cubicBezTo>
                    <a:cubicBezTo>
                      <a:pt x="1002" y="599"/>
                      <a:pt x="999" y="597"/>
                      <a:pt x="997" y="598"/>
                    </a:cubicBezTo>
                    <a:cubicBezTo>
                      <a:pt x="998" y="601"/>
                      <a:pt x="1002" y="600"/>
                      <a:pt x="1003" y="602"/>
                    </a:cubicBezTo>
                    <a:close/>
                    <a:moveTo>
                      <a:pt x="995" y="597"/>
                    </a:moveTo>
                    <a:cubicBezTo>
                      <a:pt x="994" y="597"/>
                      <a:pt x="993" y="597"/>
                      <a:pt x="992" y="597"/>
                    </a:cubicBezTo>
                    <a:cubicBezTo>
                      <a:pt x="992" y="599"/>
                      <a:pt x="994" y="600"/>
                      <a:pt x="992" y="601"/>
                    </a:cubicBezTo>
                    <a:cubicBezTo>
                      <a:pt x="995" y="601"/>
                      <a:pt x="995" y="602"/>
                      <a:pt x="998" y="601"/>
                    </a:cubicBezTo>
                    <a:cubicBezTo>
                      <a:pt x="998" y="597"/>
                      <a:pt x="991" y="601"/>
                      <a:pt x="995" y="597"/>
                    </a:cubicBezTo>
                    <a:close/>
                    <a:moveTo>
                      <a:pt x="965" y="600"/>
                    </a:moveTo>
                    <a:cubicBezTo>
                      <a:pt x="964" y="601"/>
                      <a:pt x="966" y="602"/>
                      <a:pt x="965" y="602"/>
                    </a:cubicBezTo>
                    <a:cubicBezTo>
                      <a:pt x="963" y="604"/>
                      <a:pt x="959" y="599"/>
                      <a:pt x="958" y="603"/>
                    </a:cubicBezTo>
                    <a:cubicBezTo>
                      <a:pt x="962" y="604"/>
                      <a:pt x="969" y="605"/>
                      <a:pt x="967" y="599"/>
                    </a:cubicBezTo>
                    <a:cubicBezTo>
                      <a:pt x="967" y="602"/>
                      <a:pt x="966" y="599"/>
                      <a:pt x="965" y="600"/>
                    </a:cubicBezTo>
                    <a:close/>
                    <a:moveTo>
                      <a:pt x="981" y="601"/>
                    </a:moveTo>
                    <a:cubicBezTo>
                      <a:pt x="980" y="601"/>
                      <a:pt x="980" y="603"/>
                      <a:pt x="980" y="605"/>
                    </a:cubicBezTo>
                    <a:cubicBezTo>
                      <a:pt x="984" y="604"/>
                      <a:pt x="983" y="603"/>
                      <a:pt x="987" y="604"/>
                    </a:cubicBezTo>
                    <a:cubicBezTo>
                      <a:pt x="987" y="602"/>
                      <a:pt x="984" y="602"/>
                      <a:pt x="987" y="600"/>
                    </a:cubicBezTo>
                    <a:cubicBezTo>
                      <a:pt x="983" y="601"/>
                      <a:pt x="984" y="601"/>
                      <a:pt x="981" y="601"/>
                    </a:cubicBezTo>
                    <a:close/>
                    <a:moveTo>
                      <a:pt x="954" y="603"/>
                    </a:moveTo>
                    <a:cubicBezTo>
                      <a:pt x="956" y="604"/>
                      <a:pt x="953" y="605"/>
                      <a:pt x="954" y="606"/>
                    </a:cubicBezTo>
                    <a:cubicBezTo>
                      <a:pt x="957" y="607"/>
                      <a:pt x="955" y="603"/>
                      <a:pt x="957" y="603"/>
                    </a:cubicBezTo>
                    <a:cubicBezTo>
                      <a:pt x="956" y="603"/>
                      <a:pt x="956" y="603"/>
                      <a:pt x="956" y="602"/>
                    </a:cubicBezTo>
                    <a:cubicBezTo>
                      <a:pt x="955" y="602"/>
                      <a:pt x="954" y="603"/>
                      <a:pt x="954" y="603"/>
                    </a:cubicBezTo>
                    <a:close/>
                    <a:moveTo>
                      <a:pt x="963" y="611"/>
                    </a:moveTo>
                    <a:cubicBezTo>
                      <a:pt x="966" y="610"/>
                      <a:pt x="971" y="611"/>
                      <a:pt x="971" y="606"/>
                    </a:cubicBezTo>
                    <a:cubicBezTo>
                      <a:pt x="968" y="607"/>
                      <a:pt x="964" y="610"/>
                      <a:pt x="963" y="609"/>
                    </a:cubicBezTo>
                    <a:cubicBezTo>
                      <a:pt x="963" y="609"/>
                      <a:pt x="963" y="610"/>
                      <a:pt x="963" y="611"/>
                    </a:cubicBezTo>
                    <a:close/>
                    <a:moveTo>
                      <a:pt x="988" y="607"/>
                    </a:moveTo>
                    <a:cubicBezTo>
                      <a:pt x="988" y="609"/>
                      <a:pt x="991" y="611"/>
                      <a:pt x="991" y="609"/>
                    </a:cubicBezTo>
                    <a:cubicBezTo>
                      <a:pt x="988" y="608"/>
                      <a:pt x="992" y="606"/>
                      <a:pt x="992" y="605"/>
                    </a:cubicBezTo>
                    <a:cubicBezTo>
                      <a:pt x="991" y="605"/>
                      <a:pt x="990" y="605"/>
                      <a:pt x="989" y="605"/>
                    </a:cubicBezTo>
                    <a:cubicBezTo>
                      <a:pt x="989" y="606"/>
                      <a:pt x="989" y="607"/>
                      <a:pt x="988" y="607"/>
                    </a:cubicBezTo>
                    <a:close/>
                    <a:moveTo>
                      <a:pt x="980" y="611"/>
                    </a:moveTo>
                    <a:cubicBezTo>
                      <a:pt x="981" y="608"/>
                      <a:pt x="979" y="609"/>
                      <a:pt x="979" y="608"/>
                    </a:cubicBezTo>
                    <a:cubicBezTo>
                      <a:pt x="981" y="607"/>
                      <a:pt x="984" y="608"/>
                      <a:pt x="985" y="606"/>
                    </a:cubicBezTo>
                    <a:cubicBezTo>
                      <a:pt x="981" y="604"/>
                      <a:pt x="975" y="609"/>
                      <a:pt x="980" y="611"/>
                    </a:cubicBezTo>
                    <a:close/>
                    <a:moveTo>
                      <a:pt x="975" y="609"/>
                    </a:moveTo>
                    <a:cubicBezTo>
                      <a:pt x="975" y="612"/>
                      <a:pt x="976" y="612"/>
                      <a:pt x="974" y="613"/>
                    </a:cubicBezTo>
                    <a:cubicBezTo>
                      <a:pt x="975" y="613"/>
                      <a:pt x="975" y="614"/>
                      <a:pt x="976" y="614"/>
                    </a:cubicBezTo>
                    <a:cubicBezTo>
                      <a:pt x="976" y="612"/>
                      <a:pt x="976" y="612"/>
                      <a:pt x="978" y="609"/>
                    </a:cubicBezTo>
                    <a:cubicBezTo>
                      <a:pt x="977" y="608"/>
                      <a:pt x="975" y="608"/>
                      <a:pt x="975" y="609"/>
                    </a:cubicBezTo>
                    <a:close/>
                    <a:moveTo>
                      <a:pt x="948" y="616"/>
                    </a:moveTo>
                    <a:cubicBezTo>
                      <a:pt x="948" y="614"/>
                      <a:pt x="950" y="617"/>
                      <a:pt x="951" y="617"/>
                    </a:cubicBezTo>
                    <a:cubicBezTo>
                      <a:pt x="952" y="615"/>
                      <a:pt x="952" y="613"/>
                      <a:pt x="953" y="611"/>
                    </a:cubicBezTo>
                    <a:cubicBezTo>
                      <a:pt x="950" y="613"/>
                      <a:pt x="950" y="613"/>
                      <a:pt x="947" y="611"/>
                    </a:cubicBezTo>
                    <a:cubicBezTo>
                      <a:pt x="948" y="613"/>
                      <a:pt x="946" y="615"/>
                      <a:pt x="948" y="616"/>
                    </a:cubicBezTo>
                    <a:close/>
                    <a:moveTo>
                      <a:pt x="960" y="613"/>
                    </a:moveTo>
                    <a:cubicBezTo>
                      <a:pt x="959" y="613"/>
                      <a:pt x="958" y="613"/>
                      <a:pt x="957" y="613"/>
                    </a:cubicBezTo>
                    <a:cubicBezTo>
                      <a:pt x="957" y="612"/>
                      <a:pt x="956" y="611"/>
                      <a:pt x="955" y="612"/>
                    </a:cubicBezTo>
                    <a:cubicBezTo>
                      <a:pt x="957" y="613"/>
                      <a:pt x="959" y="616"/>
                      <a:pt x="960" y="613"/>
                    </a:cubicBezTo>
                    <a:close/>
                    <a:moveTo>
                      <a:pt x="929" y="619"/>
                    </a:moveTo>
                    <a:cubicBezTo>
                      <a:pt x="929" y="621"/>
                      <a:pt x="931" y="621"/>
                      <a:pt x="929" y="622"/>
                    </a:cubicBezTo>
                    <a:cubicBezTo>
                      <a:pt x="932" y="623"/>
                      <a:pt x="933" y="620"/>
                      <a:pt x="935" y="622"/>
                    </a:cubicBezTo>
                    <a:cubicBezTo>
                      <a:pt x="935" y="621"/>
                      <a:pt x="934" y="618"/>
                      <a:pt x="936" y="618"/>
                    </a:cubicBezTo>
                    <a:cubicBezTo>
                      <a:pt x="938" y="618"/>
                      <a:pt x="935" y="621"/>
                      <a:pt x="937" y="621"/>
                    </a:cubicBezTo>
                    <a:cubicBezTo>
                      <a:pt x="937" y="620"/>
                      <a:pt x="938" y="621"/>
                      <a:pt x="939" y="621"/>
                    </a:cubicBezTo>
                    <a:cubicBezTo>
                      <a:pt x="939" y="619"/>
                      <a:pt x="938" y="617"/>
                      <a:pt x="941" y="616"/>
                    </a:cubicBezTo>
                    <a:cubicBezTo>
                      <a:pt x="942" y="617"/>
                      <a:pt x="944" y="615"/>
                      <a:pt x="945" y="617"/>
                    </a:cubicBezTo>
                    <a:cubicBezTo>
                      <a:pt x="944" y="615"/>
                      <a:pt x="947" y="611"/>
                      <a:pt x="943" y="613"/>
                    </a:cubicBezTo>
                    <a:cubicBezTo>
                      <a:pt x="945" y="616"/>
                      <a:pt x="936" y="613"/>
                      <a:pt x="938" y="614"/>
                    </a:cubicBezTo>
                    <a:cubicBezTo>
                      <a:pt x="938" y="618"/>
                      <a:pt x="933" y="619"/>
                      <a:pt x="929" y="619"/>
                    </a:cubicBezTo>
                    <a:close/>
                    <a:moveTo>
                      <a:pt x="847" y="614"/>
                    </a:moveTo>
                    <a:cubicBezTo>
                      <a:pt x="849" y="614"/>
                      <a:pt x="852" y="617"/>
                      <a:pt x="852" y="613"/>
                    </a:cubicBezTo>
                    <a:cubicBezTo>
                      <a:pt x="850" y="613"/>
                      <a:pt x="848" y="613"/>
                      <a:pt x="847" y="614"/>
                    </a:cubicBezTo>
                    <a:close/>
                    <a:moveTo>
                      <a:pt x="954" y="620"/>
                    </a:moveTo>
                    <a:cubicBezTo>
                      <a:pt x="956" y="620"/>
                      <a:pt x="958" y="620"/>
                      <a:pt x="958" y="618"/>
                    </a:cubicBezTo>
                    <a:cubicBezTo>
                      <a:pt x="956" y="618"/>
                      <a:pt x="954" y="618"/>
                      <a:pt x="954" y="620"/>
                    </a:cubicBezTo>
                    <a:close/>
                    <a:moveTo>
                      <a:pt x="953" y="621"/>
                    </a:moveTo>
                    <a:cubicBezTo>
                      <a:pt x="952" y="620"/>
                      <a:pt x="951" y="618"/>
                      <a:pt x="948" y="619"/>
                    </a:cubicBezTo>
                    <a:cubicBezTo>
                      <a:pt x="948" y="622"/>
                      <a:pt x="945" y="619"/>
                      <a:pt x="943" y="620"/>
                    </a:cubicBezTo>
                    <a:cubicBezTo>
                      <a:pt x="945" y="623"/>
                      <a:pt x="943" y="620"/>
                      <a:pt x="942" y="623"/>
                    </a:cubicBezTo>
                    <a:cubicBezTo>
                      <a:pt x="945" y="623"/>
                      <a:pt x="947" y="624"/>
                      <a:pt x="946" y="621"/>
                    </a:cubicBezTo>
                    <a:cubicBezTo>
                      <a:pt x="947" y="621"/>
                      <a:pt x="947" y="623"/>
                      <a:pt x="949" y="622"/>
                    </a:cubicBezTo>
                    <a:cubicBezTo>
                      <a:pt x="949" y="621"/>
                      <a:pt x="948" y="621"/>
                      <a:pt x="949" y="620"/>
                    </a:cubicBezTo>
                    <a:cubicBezTo>
                      <a:pt x="950" y="620"/>
                      <a:pt x="953" y="622"/>
                      <a:pt x="953" y="621"/>
                    </a:cubicBezTo>
                    <a:close/>
                    <a:moveTo>
                      <a:pt x="917" y="620"/>
                    </a:moveTo>
                    <a:cubicBezTo>
                      <a:pt x="918" y="623"/>
                      <a:pt x="916" y="625"/>
                      <a:pt x="918" y="628"/>
                    </a:cubicBezTo>
                    <a:cubicBezTo>
                      <a:pt x="919" y="625"/>
                      <a:pt x="919" y="622"/>
                      <a:pt x="920" y="620"/>
                    </a:cubicBezTo>
                    <a:cubicBezTo>
                      <a:pt x="919" y="619"/>
                      <a:pt x="918" y="620"/>
                      <a:pt x="917" y="620"/>
                    </a:cubicBezTo>
                    <a:close/>
                    <a:moveTo>
                      <a:pt x="922" y="630"/>
                    </a:moveTo>
                    <a:cubicBezTo>
                      <a:pt x="923" y="629"/>
                      <a:pt x="922" y="625"/>
                      <a:pt x="925" y="628"/>
                    </a:cubicBezTo>
                    <a:cubicBezTo>
                      <a:pt x="925" y="625"/>
                      <a:pt x="926" y="625"/>
                      <a:pt x="927" y="623"/>
                    </a:cubicBezTo>
                    <a:cubicBezTo>
                      <a:pt x="925" y="621"/>
                      <a:pt x="924" y="625"/>
                      <a:pt x="924" y="623"/>
                    </a:cubicBezTo>
                    <a:cubicBezTo>
                      <a:pt x="924" y="622"/>
                      <a:pt x="924" y="622"/>
                      <a:pt x="924" y="621"/>
                    </a:cubicBezTo>
                    <a:cubicBezTo>
                      <a:pt x="925" y="621"/>
                      <a:pt x="927" y="622"/>
                      <a:pt x="927" y="620"/>
                    </a:cubicBezTo>
                    <a:cubicBezTo>
                      <a:pt x="924" y="617"/>
                      <a:pt x="923" y="623"/>
                      <a:pt x="921" y="622"/>
                    </a:cubicBezTo>
                    <a:cubicBezTo>
                      <a:pt x="920" y="625"/>
                      <a:pt x="922" y="627"/>
                      <a:pt x="922" y="630"/>
                    </a:cubicBezTo>
                    <a:close/>
                    <a:moveTo>
                      <a:pt x="908" y="625"/>
                    </a:moveTo>
                    <a:cubicBezTo>
                      <a:pt x="909" y="625"/>
                      <a:pt x="912" y="625"/>
                      <a:pt x="912" y="626"/>
                    </a:cubicBezTo>
                    <a:cubicBezTo>
                      <a:pt x="914" y="623"/>
                      <a:pt x="910" y="626"/>
                      <a:pt x="910" y="624"/>
                    </a:cubicBezTo>
                    <a:cubicBezTo>
                      <a:pt x="911" y="624"/>
                      <a:pt x="911" y="624"/>
                      <a:pt x="911" y="623"/>
                    </a:cubicBezTo>
                    <a:cubicBezTo>
                      <a:pt x="909" y="623"/>
                      <a:pt x="909" y="625"/>
                      <a:pt x="908" y="625"/>
                    </a:cubicBezTo>
                    <a:close/>
                    <a:moveTo>
                      <a:pt x="912" y="630"/>
                    </a:moveTo>
                    <a:cubicBezTo>
                      <a:pt x="911" y="630"/>
                      <a:pt x="911" y="628"/>
                      <a:pt x="910" y="627"/>
                    </a:cubicBezTo>
                    <a:cubicBezTo>
                      <a:pt x="909" y="627"/>
                      <a:pt x="905" y="626"/>
                      <a:pt x="905" y="628"/>
                    </a:cubicBezTo>
                    <a:cubicBezTo>
                      <a:pt x="909" y="627"/>
                      <a:pt x="909" y="631"/>
                      <a:pt x="912" y="630"/>
                    </a:cubicBezTo>
                    <a:close/>
                    <a:moveTo>
                      <a:pt x="928" y="628"/>
                    </a:moveTo>
                    <a:cubicBezTo>
                      <a:pt x="931" y="628"/>
                      <a:pt x="930" y="629"/>
                      <a:pt x="929" y="631"/>
                    </a:cubicBezTo>
                    <a:cubicBezTo>
                      <a:pt x="933" y="631"/>
                      <a:pt x="929" y="624"/>
                      <a:pt x="928" y="628"/>
                    </a:cubicBezTo>
                    <a:close/>
                    <a:moveTo>
                      <a:pt x="896" y="633"/>
                    </a:moveTo>
                    <a:cubicBezTo>
                      <a:pt x="898" y="633"/>
                      <a:pt x="898" y="632"/>
                      <a:pt x="900" y="632"/>
                    </a:cubicBezTo>
                    <a:cubicBezTo>
                      <a:pt x="900" y="630"/>
                      <a:pt x="899" y="630"/>
                      <a:pt x="898" y="628"/>
                    </a:cubicBezTo>
                    <a:cubicBezTo>
                      <a:pt x="897" y="630"/>
                      <a:pt x="895" y="630"/>
                      <a:pt x="896" y="633"/>
                    </a:cubicBezTo>
                    <a:close/>
                    <a:moveTo>
                      <a:pt x="902" y="632"/>
                    </a:moveTo>
                    <a:cubicBezTo>
                      <a:pt x="904" y="631"/>
                      <a:pt x="905" y="631"/>
                      <a:pt x="907" y="630"/>
                    </a:cubicBezTo>
                    <a:cubicBezTo>
                      <a:pt x="905" y="629"/>
                      <a:pt x="902" y="629"/>
                      <a:pt x="902" y="632"/>
                    </a:cubicBezTo>
                    <a:close/>
                    <a:moveTo>
                      <a:pt x="883" y="634"/>
                    </a:moveTo>
                    <a:cubicBezTo>
                      <a:pt x="886" y="634"/>
                      <a:pt x="886" y="633"/>
                      <a:pt x="887" y="631"/>
                    </a:cubicBezTo>
                    <a:cubicBezTo>
                      <a:pt x="885" y="629"/>
                      <a:pt x="883" y="632"/>
                      <a:pt x="883" y="634"/>
                    </a:cubicBezTo>
                    <a:close/>
                    <a:moveTo>
                      <a:pt x="891" y="631"/>
                    </a:moveTo>
                    <a:cubicBezTo>
                      <a:pt x="891" y="633"/>
                      <a:pt x="894" y="632"/>
                      <a:pt x="894" y="634"/>
                    </a:cubicBezTo>
                    <a:cubicBezTo>
                      <a:pt x="896" y="632"/>
                      <a:pt x="894" y="629"/>
                      <a:pt x="891" y="631"/>
                    </a:cubicBezTo>
                    <a:close/>
                    <a:moveTo>
                      <a:pt x="892" y="636"/>
                    </a:moveTo>
                    <a:cubicBezTo>
                      <a:pt x="888" y="634"/>
                      <a:pt x="882" y="637"/>
                      <a:pt x="879" y="633"/>
                    </a:cubicBezTo>
                    <a:cubicBezTo>
                      <a:pt x="878" y="636"/>
                      <a:pt x="881" y="635"/>
                      <a:pt x="879" y="638"/>
                    </a:cubicBezTo>
                    <a:cubicBezTo>
                      <a:pt x="881" y="638"/>
                      <a:pt x="881" y="636"/>
                      <a:pt x="883" y="636"/>
                    </a:cubicBezTo>
                    <a:cubicBezTo>
                      <a:pt x="883" y="637"/>
                      <a:pt x="884" y="637"/>
                      <a:pt x="884" y="639"/>
                    </a:cubicBezTo>
                    <a:cubicBezTo>
                      <a:pt x="882" y="639"/>
                      <a:pt x="882" y="638"/>
                      <a:pt x="881" y="638"/>
                    </a:cubicBezTo>
                    <a:cubicBezTo>
                      <a:pt x="881" y="640"/>
                      <a:pt x="884" y="641"/>
                      <a:pt x="886" y="641"/>
                    </a:cubicBezTo>
                    <a:cubicBezTo>
                      <a:pt x="884" y="639"/>
                      <a:pt x="887" y="637"/>
                      <a:pt x="888" y="636"/>
                    </a:cubicBezTo>
                    <a:cubicBezTo>
                      <a:pt x="890" y="635"/>
                      <a:pt x="891" y="638"/>
                      <a:pt x="892" y="636"/>
                    </a:cubicBezTo>
                    <a:close/>
                    <a:moveTo>
                      <a:pt x="898" y="636"/>
                    </a:moveTo>
                    <a:cubicBezTo>
                      <a:pt x="899" y="638"/>
                      <a:pt x="901" y="636"/>
                      <a:pt x="901" y="635"/>
                    </a:cubicBezTo>
                    <a:cubicBezTo>
                      <a:pt x="899" y="635"/>
                      <a:pt x="898" y="635"/>
                      <a:pt x="898" y="636"/>
                    </a:cubicBezTo>
                    <a:close/>
                    <a:moveTo>
                      <a:pt x="833" y="639"/>
                    </a:moveTo>
                    <a:cubicBezTo>
                      <a:pt x="835" y="639"/>
                      <a:pt x="837" y="639"/>
                      <a:pt x="837" y="637"/>
                    </a:cubicBezTo>
                    <a:cubicBezTo>
                      <a:pt x="836" y="636"/>
                      <a:pt x="833" y="634"/>
                      <a:pt x="832" y="636"/>
                    </a:cubicBezTo>
                    <a:cubicBezTo>
                      <a:pt x="835" y="636"/>
                      <a:pt x="832" y="637"/>
                      <a:pt x="833" y="639"/>
                    </a:cubicBezTo>
                    <a:close/>
                    <a:moveTo>
                      <a:pt x="821" y="643"/>
                    </a:moveTo>
                    <a:cubicBezTo>
                      <a:pt x="825" y="643"/>
                      <a:pt x="825" y="641"/>
                      <a:pt x="829" y="642"/>
                    </a:cubicBezTo>
                    <a:cubicBezTo>
                      <a:pt x="827" y="640"/>
                      <a:pt x="822" y="641"/>
                      <a:pt x="821" y="643"/>
                    </a:cubicBezTo>
                    <a:close/>
                    <a:moveTo>
                      <a:pt x="809" y="648"/>
                    </a:moveTo>
                    <a:cubicBezTo>
                      <a:pt x="812" y="647"/>
                      <a:pt x="815" y="649"/>
                      <a:pt x="818" y="647"/>
                    </a:cubicBezTo>
                    <a:cubicBezTo>
                      <a:pt x="818" y="642"/>
                      <a:pt x="810" y="642"/>
                      <a:pt x="809" y="648"/>
                    </a:cubicBezTo>
                    <a:close/>
                    <a:moveTo>
                      <a:pt x="886" y="646"/>
                    </a:moveTo>
                    <a:cubicBezTo>
                      <a:pt x="887" y="645"/>
                      <a:pt x="887" y="645"/>
                      <a:pt x="888" y="645"/>
                    </a:cubicBezTo>
                    <a:cubicBezTo>
                      <a:pt x="888" y="643"/>
                      <a:pt x="886" y="643"/>
                      <a:pt x="885" y="643"/>
                    </a:cubicBezTo>
                    <a:cubicBezTo>
                      <a:pt x="885" y="645"/>
                      <a:pt x="885" y="646"/>
                      <a:pt x="886" y="646"/>
                    </a:cubicBezTo>
                    <a:close/>
                    <a:moveTo>
                      <a:pt x="828" y="647"/>
                    </a:moveTo>
                    <a:cubicBezTo>
                      <a:pt x="830" y="647"/>
                      <a:pt x="831" y="646"/>
                      <a:pt x="831" y="644"/>
                    </a:cubicBezTo>
                    <a:cubicBezTo>
                      <a:pt x="829" y="644"/>
                      <a:pt x="828" y="646"/>
                      <a:pt x="828" y="647"/>
                    </a:cubicBezTo>
                    <a:close/>
                    <a:moveTo>
                      <a:pt x="807" y="649"/>
                    </a:moveTo>
                    <a:cubicBezTo>
                      <a:pt x="806" y="649"/>
                      <a:pt x="802" y="650"/>
                      <a:pt x="802" y="649"/>
                    </a:cubicBezTo>
                    <a:cubicBezTo>
                      <a:pt x="803" y="648"/>
                      <a:pt x="808" y="648"/>
                      <a:pt x="807" y="647"/>
                    </a:cubicBezTo>
                    <a:cubicBezTo>
                      <a:pt x="801" y="646"/>
                      <a:pt x="800" y="650"/>
                      <a:pt x="797" y="652"/>
                    </a:cubicBezTo>
                    <a:cubicBezTo>
                      <a:pt x="796" y="652"/>
                      <a:pt x="796" y="650"/>
                      <a:pt x="795" y="650"/>
                    </a:cubicBezTo>
                    <a:cubicBezTo>
                      <a:pt x="793" y="650"/>
                      <a:pt x="792" y="651"/>
                      <a:pt x="791" y="652"/>
                    </a:cubicBezTo>
                    <a:cubicBezTo>
                      <a:pt x="795" y="652"/>
                      <a:pt x="803" y="654"/>
                      <a:pt x="807" y="649"/>
                    </a:cubicBezTo>
                    <a:close/>
                    <a:moveTo>
                      <a:pt x="747" y="654"/>
                    </a:moveTo>
                    <a:cubicBezTo>
                      <a:pt x="749" y="653"/>
                      <a:pt x="752" y="653"/>
                      <a:pt x="752" y="651"/>
                    </a:cubicBezTo>
                    <a:cubicBezTo>
                      <a:pt x="752" y="650"/>
                      <a:pt x="747" y="652"/>
                      <a:pt x="747" y="654"/>
                    </a:cubicBezTo>
                    <a:close/>
                    <a:moveTo>
                      <a:pt x="812" y="655"/>
                    </a:moveTo>
                    <a:cubicBezTo>
                      <a:pt x="813" y="654"/>
                      <a:pt x="816" y="655"/>
                      <a:pt x="816" y="653"/>
                    </a:cubicBezTo>
                    <a:cubicBezTo>
                      <a:pt x="814" y="653"/>
                      <a:pt x="817" y="651"/>
                      <a:pt x="814" y="651"/>
                    </a:cubicBezTo>
                    <a:cubicBezTo>
                      <a:pt x="814" y="652"/>
                      <a:pt x="811" y="655"/>
                      <a:pt x="812" y="655"/>
                    </a:cubicBezTo>
                    <a:close/>
                    <a:moveTo>
                      <a:pt x="776" y="657"/>
                    </a:moveTo>
                    <a:cubicBezTo>
                      <a:pt x="775" y="659"/>
                      <a:pt x="779" y="657"/>
                      <a:pt x="778" y="659"/>
                    </a:cubicBezTo>
                    <a:cubicBezTo>
                      <a:pt x="777" y="661"/>
                      <a:pt x="775" y="656"/>
                      <a:pt x="774" y="658"/>
                    </a:cubicBezTo>
                    <a:cubicBezTo>
                      <a:pt x="775" y="658"/>
                      <a:pt x="775" y="659"/>
                      <a:pt x="775" y="660"/>
                    </a:cubicBezTo>
                    <a:cubicBezTo>
                      <a:pt x="777" y="661"/>
                      <a:pt x="782" y="664"/>
                      <a:pt x="781" y="662"/>
                    </a:cubicBezTo>
                    <a:cubicBezTo>
                      <a:pt x="781" y="661"/>
                      <a:pt x="779" y="662"/>
                      <a:pt x="779" y="660"/>
                    </a:cubicBezTo>
                    <a:cubicBezTo>
                      <a:pt x="785" y="661"/>
                      <a:pt x="786" y="659"/>
                      <a:pt x="790" y="657"/>
                    </a:cubicBezTo>
                    <a:cubicBezTo>
                      <a:pt x="788" y="656"/>
                      <a:pt x="785" y="656"/>
                      <a:pt x="783" y="656"/>
                    </a:cubicBezTo>
                    <a:cubicBezTo>
                      <a:pt x="783" y="654"/>
                      <a:pt x="780" y="651"/>
                      <a:pt x="780" y="652"/>
                    </a:cubicBezTo>
                    <a:cubicBezTo>
                      <a:pt x="781" y="653"/>
                      <a:pt x="780" y="657"/>
                      <a:pt x="776" y="657"/>
                    </a:cubicBezTo>
                    <a:close/>
                    <a:moveTo>
                      <a:pt x="737" y="657"/>
                    </a:moveTo>
                    <a:cubicBezTo>
                      <a:pt x="739" y="657"/>
                      <a:pt x="742" y="657"/>
                      <a:pt x="742" y="655"/>
                    </a:cubicBezTo>
                    <a:cubicBezTo>
                      <a:pt x="741" y="656"/>
                      <a:pt x="737" y="654"/>
                      <a:pt x="737" y="657"/>
                    </a:cubicBezTo>
                    <a:close/>
                    <a:moveTo>
                      <a:pt x="43" y="666"/>
                    </a:moveTo>
                    <a:cubicBezTo>
                      <a:pt x="44" y="667"/>
                      <a:pt x="49" y="668"/>
                      <a:pt x="49" y="666"/>
                    </a:cubicBezTo>
                    <a:cubicBezTo>
                      <a:pt x="48" y="666"/>
                      <a:pt x="48" y="665"/>
                      <a:pt x="47" y="664"/>
                    </a:cubicBezTo>
                    <a:cubicBezTo>
                      <a:pt x="47" y="666"/>
                      <a:pt x="43" y="664"/>
                      <a:pt x="43" y="666"/>
                    </a:cubicBezTo>
                    <a:close/>
                    <a:moveTo>
                      <a:pt x="51" y="668"/>
                    </a:moveTo>
                    <a:cubicBezTo>
                      <a:pt x="50" y="669"/>
                      <a:pt x="46" y="668"/>
                      <a:pt x="46" y="669"/>
                    </a:cubicBezTo>
                    <a:cubicBezTo>
                      <a:pt x="47" y="671"/>
                      <a:pt x="51" y="671"/>
                      <a:pt x="51" y="668"/>
                    </a:cubicBezTo>
                    <a:close/>
                    <a:moveTo>
                      <a:pt x="98" y="676"/>
                    </a:moveTo>
                    <a:cubicBezTo>
                      <a:pt x="100" y="677"/>
                      <a:pt x="101" y="676"/>
                      <a:pt x="101" y="675"/>
                    </a:cubicBezTo>
                    <a:cubicBezTo>
                      <a:pt x="100" y="675"/>
                      <a:pt x="99" y="674"/>
                      <a:pt x="98" y="674"/>
                    </a:cubicBezTo>
                    <a:cubicBezTo>
                      <a:pt x="98" y="675"/>
                      <a:pt x="98" y="676"/>
                      <a:pt x="98" y="676"/>
                    </a:cubicBezTo>
                    <a:close/>
                    <a:moveTo>
                      <a:pt x="197" y="677"/>
                    </a:moveTo>
                    <a:cubicBezTo>
                      <a:pt x="201" y="676"/>
                      <a:pt x="201" y="679"/>
                      <a:pt x="204" y="676"/>
                    </a:cubicBezTo>
                    <a:cubicBezTo>
                      <a:pt x="203" y="675"/>
                      <a:pt x="200" y="675"/>
                      <a:pt x="199" y="674"/>
                    </a:cubicBezTo>
                    <a:cubicBezTo>
                      <a:pt x="200" y="677"/>
                      <a:pt x="198" y="676"/>
                      <a:pt x="197" y="677"/>
                    </a:cubicBezTo>
                    <a:close/>
                    <a:moveTo>
                      <a:pt x="53" y="684"/>
                    </a:moveTo>
                    <a:cubicBezTo>
                      <a:pt x="53" y="683"/>
                      <a:pt x="54" y="679"/>
                      <a:pt x="51" y="679"/>
                    </a:cubicBezTo>
                    <a:cubicBezTo>
                      <a:pt x="50" y="680"/>
                      <a:pt x="51" y="683"/>
                      <a:pt x="53" y="684"/>
                    </a:cubicBezTo>
                    <a:close/>
                    <a:moveTo>
                      <a:pt x="715" y="682"/>
                    </a:moveTo>
                    <a:cubicBezTo>
                      <a:pt x="717" y="681"/>
                      <a:pt x="720" y="684"/>
                      <a:pt x="719" y="681"/>
                    </a:cubicBezTo>
                    <a:cubicBezTo>
                      <a:pt x="719" y="681"/>
                      <a:pt x="715" y="679"/>
                      <a:pt x="715" y="682"/>
                    </a:cubicBezTo>
                    <a:close/>
                    <a:moveTo>
                      <a:pt x="142" y="685"/>
                    </a:moveTo>
                    <a:cubicBezTo>
                      <a:pt x="145" y="685"/>
                      <a:pt x="147" y="685"/>
                      <a:pt x="147" y="682"/>
                    </a:cubicBezTo>
                    <a:cubicBezTo>
                      <a:pt x="145" y="684"/>
                      <a:pt x="144" y="684"/>
                      <a:pt x="142" y="682"/>
                    </a:cubicBezTo>
                    <a:cubicBezTo>
                      <a:pt x="142" y="683"/>
                      <a:pt x="142" y="684"/>
                      <a:pt x="142" y="685"/>
                    </a:cubicBezTo>
                    <a:close/>
                    <a:moveTo>
                      <a:pt x="199" y="683"/>
                    </a:moveTo>
                    <a:cubicBezTo>
                      <a:pt x="197" y="683"/>
                      <a:pt x="194" y="682"/>
                      <a:pt x="194" y="684"/>
                    </a:cubicBezTo>
                    <a:cubicBezTo>
                      <a:pt x="196" y="684"/>
                      <a:pt x="198" y="685"/>
                      <a:pt x="199" y="683"/>
                    </a:cubicBezTo>
                    <a:close/>
                    <a:moveTo>
                      <a:pt x="686" y="694"/>
                    </a:moveTo>
                    <a:cubicBezTo>
                      <a:pt x="689" y="694"/>
                      <a:pt x="690" y="693"/>
                      <a:pt x="692" y="692"/>
                    </a:cubicBezTo>
                    <a:cubicBezTo>
                      <a:pt x="689" y="692"/>
                      <a:pt x="686" y="691"/>
                      <a:pt x="686" y="694"/>
                    </a:cubicBezTo>
                    <a:close/>
                    <a:moveTo>
                      <a:pt x="693" y="694"/>
                    </a:moveTo>
                    <a:cubicBezTo>
                      <a:pt x="695" y="694"/>
                      <a:pt x="695" y="696"/>
                      <a:pt x="697" y="695"/>
                    </a:cubicBezTo>
                    <a:cubicBezTo>
                      <a:pt x="697" y="694"/>
                      <a:pt x="697" y="693"/>
                      <a:pt x="697" y="693"/>
                    </a:cubicBezTo>
                    <a:cubicBezTo>
                      <a:pt x="697" y="692"/>
                      <a:pt x="698" y="693"/>
                      <a:pt x="698" y="692"/>
                    </a:cubicBezTo>
                    <a:cubicBezTo>
                      <a:pt x="697" y="692"/>
                      <a:pt x="697" y="692"/>
                      <a:pt x="696" y="692"/>
                    </a:cubicBezTo>
                    <a:cubicBezTo>
                      <a:pt x="696" y="695"/>
                      <a:pt x="693" y="691"/>
                      <a:pt x="693" y="694"/>
                    </a:cubicBezTo>
                    <a:close/>
                    <a:moveTo>
                      <a:pt x="688" y="695"/>
                    </a:moveTo>
                    <a:cubicBezTo>
                      <a:pt x="688" y="700"/>
                      <a:pt x="692" y="696"/>
                      <a:pt x="693" y="695"/>
                    </a:cubicBezTo>
                    <a:cubicBezTo>
                      <a:pt x="692" y="695"/>
                      <a:pt x="690" y="695"/>
                      <a:pt x="690" y="694"/>
                    </a:cubicBezTo>
                    <a:cubicBezTo>
                      <a:pt x="690" y="695"/>
                      <a:pt x="689" y="696"/>
                      <a:pt x="688" y="695"/>
                    </a:cubicBezTo>
                    <a:close/>
                    <a:moveTo>
                      <a:pt x="671" y="701"/>
                    </a:moveTo>
                    <a:cubicBezTo>
                      <a:pt x="675" y="700"/>
                      <a:pt x="680" y="701"/>
                      <a:pt x="684" y="699"/>
                    </a:cubicBezTo>
                    <a:cubicBezTo>
                      <a:pt x="684" y="698"/>
                      <a:pt x="683" y="697"/>
                      <a:pt x="682" y="697"/>
                    </a:cubicBezTo>
                    <a:cubicBezTo>
                      <a:pt x="681" y="702"/>
                      <a:pt x="673" y="696"/>
                      <a:pt x="671" y="701"/>
                    </a:cubicBezTo>
                    <a:close/>
                    <a:moveTo>
                      <a:pt x="168" y="703"/>
                    </a:moveTo>
                    <a:cubicBezTo>
                      <a:pt x="168" y="704"/>
                      <a:pt x="168" y="705"/>
                      <a:pt x="167" y="706"/>
                    </a:cubicBezTo>
                    <a:cubicBezTo>
                      <a:pt x="170" y="706"/>
                      <a:pt x="172" y="705"/>
                      <a:pt x="173" y="703"/>
                    </a:cubicBezTo>
                    <a:cubicBezTo>
                      <a:pt x="173" y="703"/>
                      <a:pt x="173" y="703"/>
                      <a:pt x="173" y="702"/>
                    </a:cubicBezTo>
                    <a:cubicBezTo>
                      <a:pt x="172" y="702"/>
                      <a:pt x="172" y="702"/>
                      <a:pt x="171" y="702"/>
                    </a:cubicBezTo>
                    <a:cubicBezTo>
                      <a:pt x="172" y="705"/>
                      <a:pt x="169" y="703"/>
                      <a:pt x="168" y="703"/>
                    </a:cubicBezTo>
                    <a:close/>
                    <a:moveTo>
                      <a:pt x="158" y="706"/>
                    </a:moveTo>
                    <a:cubicBezTo>
                      <a:pt x="158" y="705"/>
                      <a:pt x="161" y="706"/>
                      <a:pt x="160" y="704"/>
                    </a:cubicBezTo>
                    <a:cubicBezTo>
                      <a:pt x="159" y="704"/>
                      <a:pt x="158" y="703"/>
                      <a:pt x="157" y="703"/>
                    </a:cubicBezTo>
                    <a:cubicBezTo>
                      <a:pt x="156" y="704"/>
                      <a:pt x="156" y="706"/>
                      <a:pt x="158" y="706"/>
                    </a:cubicBezTo>
                    <a:close/>
                    <a:moveTo>
                      <a:pt x="165" y="704"/>
                    </a:moveTo>
                    <a:cubicBezTo>
                      <a:pt x="163" y="705"/>
                      <a:pt x="163" y="703"/>
                      <a:pt x="161" y="704"/>
                    </a:cubicBezTo>
                    <a:cubicBezTo>
                      <a:pt x="159" y="707"/>
                      <a:pt x="165" y="706"/>
                      <a:pt x="165" y="704"/>
                    </a:cubicBezTo>
                    <a:close/>
                    <a:moveTo>
                      <a:pt x="643" y="719"/>
                    </a:moveTo>
                    <a:cubicBezTo>
                      <a:pt x="643" y="715"/>
                      <a:pt x="645" y="715"/>
                      <a:pt x="644" y="712"/>
                    </a:cubicBezTo>
                    <a:cubicBezTo>
                      <a:pt x="642" y="714"/>
                      <a:pt x="638" y="711"/>
                      <a:pt x="637" y="714"/>
                    </a:cubicBezTo>
                    <a:cubicBezTo>
                      <a:pt x="638" y="715"/>
                      <a:pt x="638" y="716"/>
                      <a:pt x="638" y="717"/>
                    </a:cubicBezTo>
                    <a:cubicBezTo>
                      <a:pt x="641" y="717"/>
                      <a:pt x="639" y="717"/>
                      <a:pt x="643" y="719"/>
                    </a:cubicBezTo>
                    <a:close/>
                    <a:moveTo>
                      <a:pt x="631" y="718"/>
                    </a:moveTo>
                    <a:cubicBezTo>
                      <a:pt x="635" y="717"/>
                      <a:pt x="634" y="720"/>
                      <a:pt x="636" y="720"/>
                    </a:cubicBezTo>
                    <a:cubicBezTo>
                      <a:pt x="635" y="718"/>
                      <a:pt x="637" y="718"/>
                      <a:pt x="637" y="717"/>
                    </a:cubicBezTo>
                    <a:cubicBezTo>
                      <a:pt x="635" y="717"/>
                      <a:pt x="632" y="716"/>
                      <a:pt x="631" y="718"/>
                    </a:cubicBezTo>
                    <a:close/>
                    <a:moveTo>
                      <a:pt x="233" y="733"/>
                    </a:moveTo>
                    <a:cubicBezTo>
                      <a:pt x="233" y="732"/>
                      <a:pt x="231" y="733"/>
                      <a:pt x="230" y="733"/>
                    </a:cubicBezTo>
                    <a:cubicBezTo>
                      <a:pt x="228" y="735"/>
                      <a:pt x="233" y="736"/>
                      <a:pt x="233" y="733"/>
                    </a:cubicBezTo>
                    <a:close/>
                    <a:moveTo>
                      <a:pt x="167" y="739"/>
                    </a:moveTo>
                    <a:cubicBezTo>
                      <a:pt x="168" y="738"/>
                      <a:pt x="169" y="739"/>
                      <a:pt x="170" y="739"/>
                    </a:cubicBezTo>
                    <a:cubicBezTo>
                      <a:pt x="170" y="738"/>
                      <a:pt x="170" y="737"/>
                      <a:pt x="170" y="736"/>
                    </a:cubicBezTo>
                    <a:cubicBezTo>
                      <a:pt x="168" y="736"/>
                      <a:pt x="168" y="737"/>
                      <a:pt x="167" y="739"/>
                    </a:cubicBezTo>
                    <a:close/>
                    <a:moveTo>
                      <a:pt x="160" y="741"/>
                    </a:moveTo>
                    <a:cubicBezTo>
                      <a:pt x="160" y="743"/>
                      <a:pt x="163" y="743"/>
                      <a:pt x="163" y="745"/>
                    </a:cubicBezTo>
                    <a:cubicBezTo>
                      <a:pt x="163" y="743"/>
                      <a:pt x="164" y="742"/>
                      <a:pt x="162" y="741"/>
                    </a:cubicBezTo>
                    <a:cubicBezTo>
                      <a:pt x="162" y="742"/>
                      <a:pt x="161" y="742"/>
                      <a:pt x="160" y="741"/>
                    </a:cubicBezTo>
                    <a:close/>
                    <a:moveTo>
                      <a:pt x="166" y="764"/>
                    </a:moveTo>
                    <a:cubicBezTo>
                      <a:pt x="165" y="762"/>
                      <a:pt x="168" y="764"/>
                      <a:pt x="168" y="762"/>
                    </a:cubicBezTo>
                    <a:cubicBezTo>
                      <a:pt x="165" y="762"/>
                      <a:pt x="162" y="759"/>
                      <a:pt x="162" y="759"/>
                    </a:cubicBezTo>
                    <a:cubicBezTo>
                      <a:pt x="163" y="762"/>
                      <a:pt x="160" y="761"/>
                      <a:pt x="159" y="761"/>
                    </a:cubicBezTo>
                    <a:cubicBezTo>
                      <a:pt x="160" y="764"/>
                      <a:pt x="161" y="763"/>
                      <a:pt x="166" y="764"/>
                    </a:cubicBezTo>
                    <a:close/>
                    <a:moveTo>
                      <a:pt x="182" y="760"/>
                    </a:moveTo>
                    <a:cubicBezTo>
                      <a:pt x="181" y="763"/>
                      <a:pt x="186" y="763"/>
                      <a:pt x="186" y="761"/>
                    </a:cubicBezTo>
                    <a:cubicBezTo>
                      <a:pt x="185" y="761"/>
                      <a:pt x="183" y="759"/>
                      <a:pt x="182" y="760"/>
                    </a:cubicBezTo>
                    <a:close/>
                    <a:moveTo>
                      <a:pt x="283" y="771"/>
                    </a:moveTo>
                    <a:cubicBezTo>
                      <a:pt x="284" y="772"/>
                      <a:pt x="284" y="772"/>
                      <a:pt x="286" y="772"/>
                    </a:cubicBezTo>
                    <a:cubicBezTo>
                      <a:pt x="286" y="771"/>
                      <a:pt x="286" y="771"/>
                      <a:pt x="286" y="770"/>
                    </a:cubicBezTo>
                    <a:cubicBezTo>
                      <a:pt x="284" y="770"/>
                      <a:pt x="283" y="770"/>
                      <a:pt x="283" y="771"/>
                    </a:cubicBezTo>
                    <a:close/>
                    <a:moveTo>
                      <a:pt x="231" y="776"/>
                    </a:moveTo>
                    <a:cubicBezTo>
                      <a:pt x="230" y="774"/>
                      <a:pt x="231" y="771"/>
                      <a:pt x="230" y="771"/>
                    </a:cubicBezTo>
                    <a:cubicBezTo>
                      <a:pt x="229" y="772"/>
                      <a:pt x="228" y="775"/>
                      <a:pt x="231" y="776"/>
                    </a:cubicBezTo>
                    <a:close/>
                    <a:moveTo>
                      <a:pt x="224" y="774"/>
                    </a:moveTo>
                    <a:cubicBezTo>
                      <a:pt x="225" y="774"/>
                      <a:pt x="228" y="773"/>
                      <a:pt x="228" y="774"/>
                    </a:cubicBezTo>
                    <a:cubicBezTo>
                      <a:pt x="228" y="775"/>
                      <a:pt x="228" y="776"/>
                      <a:pt x="228" y="776"/>
                    </a:cubicBezTo>
                    <a:cubicBezTo>
                      <a:pt x="228" y="775"/>
                      <a:pt x="229" y="772"/>
                      <a:pt x="228" y="771"/>
                    </a:cubicBezTo>
                    <a:cubicBezTo>
                      <a:pt x="228" y="774"/>
                      <a:pt x="223" y="771"/>
                      <a:pt x="224" y="774"/>
                    </a:cubicBezTo>
                    <a:close/>
                    <a:moveTo>
                      <a:pt x="191" y="781"/>
                    </a:moveTo>
                    <a:cubicBezTo>
                      <a:pt x="194" y="780"/>
                      <a:pt x="194" y="784"/>
                      <a:pt x="195" y="781"/>
                    </a:cubicBezTo>
                    <a:cubicBezTo>
                      <a:pt x="193" y="781"/>
                      <a:pt x="196" y="777"/>
                      <a:pt x="194" y="777"/>
                    </a:cubicBezTo>
                    <a:cubicBezTo>
                      <a:pt x="194" y="780"/>
                      <a:pt x="191" y="779"/>
                      <a:pt x="191" y="781"/>
                    </a:cubicBezTo>
                    <a:close/>
                    <a:moveTo>
                      <a:pt x="213" y="783"/>
                    </a:moveTo>
                    <a:cubicBezTo>
                      <a:pt x="217" y="782"/>
                      <a:pt x="217" y="788"/>
                      <a:pt x="219" y="783"/>
                    </a:cubicBezTo>
                    <a:cubicBezTo>
                      <a:pt x="220" y="783"/>
                      <a:pt x="219" y="785"/>
                      <a:pt x="221" y="785"/>
                    </a:cubicBezTo>
                    <a:cubicBezTo>
                      <a:pt x="221" y="784"/>
                      <a:pt x="222" y="782"/>
                      <a:pt x="223" y="782"/>
                    </a:cubicBezTo>
                    <a:cubicBezTo>
                      <a:pt x="223" y="783"/>
                      <a:pt x="223" y="784"/>
                      <a:pt x="224" y="784"/>
                    </a:cubicBezTo>
                    <a:cubicBezTo>
                      <a:pt x="224" y="783"/>
                      <a:pt x="225" y="783"/>
                      <a:pt x="226" y="783"/>
                    </a:cubicBezTo>
                    <a:cubicBezTo>
                      <a:pt x="226" y="782"/>
                      <a:pt x="226" y="781"/>
                      <a:pt x="226" y="780"/>
                    </a:cubicBezTo>
                    <a:cubicBezTo>
                      <a:pt x="223" y="779"/>
                      <a:pt x="220" y="777"/>
                      <a:pt x="215" y="777"/>
                    </a:cubicBezTo>
                    <a:cubicBezTo>
                      <a:pt x="215" y="779"/>
                      <a:pt x="211" y="778"/>
                      <a:pt x="211" y="782"/>
                    </a:cubicBezTo>
                    <a:cubicBezTo>
                      <a:pt x="212" y="782"/>
                      <a:pt x="212" y="781"/>
                      <a:pt x="213" y="780"/>
                    </a:cubicBezTo>
                    <a:cubicBezTo>
                      <a:pt x="213" y="782"/>
                      <a:pt x="212" y="782"/>
                      <a:pt x="213" y="783"/>
                    </a:cubicBezTo>
                    <a:close/>
                    <a:moveTo>
                      <a:pt x="159" y="782"/>
                    </a:moveTo>
                    <a:cubicBezTo>
                      <a:pt x="160" y="783"/>
                      <a:pt x="160" y="784"/>
                      <a:pt x="160" y="785"/>
                    </a:cubicBezTo>
                    <a:cubicBezTo>
                      <a:pt x="164" y="785"/>
                      <a:pt x="166" y="782"/>
                      <a:pt x="169" y="785"/>
                    </a:cubicBezTo>
                    <a:cubicBezTo>
                      <a:pt x="169" y="783"/>
                      <a:pt x="171" y="784"/>
                      <a:pt x="171" y="782"/>
                    </a:cubicBezTo>
                    <a:cubicBezTo>
                      <a:pt x="167" y="780"/>
                      <a:pt x="162" y="778"/>
                      <a:pt x="159" y="782"/>
                    </a:cubicBezTo>
                    <a:close/>
                    <a:moveTo>
                      <a:pt x="160" y="780"/>
                    </a:moveTo>
                    <a:cubicBezTo>
                      <a:pt x="159" y="779"/>
                      <a:pt x="157" y="780"/>
                      <a:pt x="156" y="782"/>
                    </a:cubicBezTo>
                    <a:cubicBezTo>
                      <a:pt x="158" y="782"/>
                      <a:pt x="160" y="782"/>
                      <a:pt x="160" y="780"/>
                    </a:cubicBezTo>
                    <a:close/>
                    <a:moveTo>
                      <a:pt x="156" y="791"/>
                    </a:moveTo>
                    <a:cubicBezTo>
                      <a:pt x="159" y="788"/>
                      <a:pt x="159" y="788"/>
                      <a:pt x="164" y="789"/>
                    </a:cubicBezTo>
                    <a:cubicBezTo>
                      <a:pt x="164" y="786"/>
                      <a:pt x="160" y="787"/>
                      <a:pt x="163" y="785"/>
                    </a:cubicBezTo>
                    <a:cubicBezTo>
                      <a:pt x="159" y="785"/>
                      <a:pt x="155" y="786"/>
                      <a:pt x="153" y="784"/>
                    </a:cubicBezTo>
                    <a:cubicBezTo>
                      <a:pt x="154" y="788"/>
                      <a:pt x="150" y="786"/>
                      <a:pt x="149" y="788"/>
                    </a:cubicBezTo>
                    <a:cubicBezTo>
                      <a:pt x="153" y="788"/>
                      <a:pt x="151" y="791"/>
                      <a:pt x="154" y="791"/>
                    </a:cubicBezTo>
                    <a:cubicBezTo>
                      <a:pt x="153" y="796"/>
                      <a:pt x="157" y="796"/>
                      <a:pt x="157" y="799"/>
                    </a:cubicBezTo>
                    <a:cubicBezTo>
                      <a:pt x="156" y="799"/>
                      <a:pt x="155" y="800"/>
                      <a:pt x="156" y="800"/>
                    </a:cubicBezTo>
                    <a:cubicBezTo>
                      <a:pt x="158" y="799"/>
                      <a:pt x="158" y="796"/>
                      <a:pt x="158" y="794"/>
                    </a:cubicBezTo>
                    <a:cubicBezTo>
                      <a:pt x="153" y="796"/>
                      <a:pt x="156" y="789"/>
                      <a:pt x="155" y="787"/>
                    </a:cubicBezTo>
                    <a:cubicBezTo>
                      <a:pt x="157" y="788"/>
                      <a:pt x="158" y="789"/>
                      <a:pt x="156" y="791"/>
                    </a:cubicBezTo>
                    <a:close/>
                    <a:moveTo>
                      <a:pt x="223" y="793"/>
                    </a:moveTo>
                    <a:cubicBezTo>
                      <a:pt x="223" y="793"/>
                      <a:pt x="223" y="791"/>
                      <a:pt x="222" y="791"/>
                    </a:cubicBezTo>
                    <a:cubicBezTo>
                      <a:pt x="222" y="794"/>
                      <a:pt x="228" y="795"/>
                      <a:pt x="229" y="793"/>
                    </a:cubicBezTo>
                    <a:cubicBezTo>
                      <a:pt x="228" y="792"/>
                      <a:pt x="228" y="790"/>
                      <a:pt x="226" y="790"/>
                    </a:cubicBezTo>
                    <a:cubicBezTo>
                      <a:pt x="226" y="791"/>
                      <a:pt x="224" y="791"/>
                      <a:pt x="223" y="793"/>
                    </a:cubicBezTo>
                    <a:close/>
                    <a:moveTo>
                      <a:pt x="150" y="800"/>
                    </a:moveTo>
                    <a:cubicBezTo>
                      <a:pt x="151" y="800"/>
                      <a:pt x="154" y="799"/>
                      <a:pt x="152" y="798"/>
                    </a:cubicBezTo>
                    <a:cubicBezTo>
                      <a:pt x="152" y="799"/>
                      <a:pt x="151" y="799"/>
                      <a:pt x="150" y="799"/>
                    </a:cubicBezTo>
                    <a:cubicBezTo>
                      <a:pt x="150" y="798"/>
                      <a:pt x="150" y="797"/>
                      <a:pt x="151" y="796"/>
                    </a:cubicBezTo>
                    <a:cubicBezTo>
                      <a:pt x="150" y="796"/>
                      <a:pt x="149" y="796"/>
                      <a:pt x="149" y="796"/>
                    </a:cubicBezTo>
                    <a:cubicBezTo>
                      <a:pt x="149" y="797"/>
                      <a:pt x="150" y="799"/>
                      <a:pt x="150" y="800"/>
                    </a:cubicBezTo>
                    <a:close/>
                    <a:moveTo>
                      <a:pt x="413" y="822"/>
                    </a:moveTo>
                    <a:cubicBezTo>
                      <a:pt x="414" y="822"/>
                      <a:pt x="415" y="817"/>
                      <a:pt x="412" y="818"/>
                    </a:cubicBezTo>
                    <a:cubicBezTo>
                      <a:pt x="413" y="820"/>
                      <a:pt x="410" y="822"/>
                      <a:pt x="413" y="822"/>
                    </a:cubicBezTo>
                    <a:close/>
                    <a:moveTo>
                      <a:pt x="354" y="833"/>
                    </a:moveTo>
                    <a:cubicBezTo>
                      <a:pt x="353" y="833"/>
                      <a:pt x="353" y="834"/>
                      <a:pt x="352" y="834"/>
                    </a:cubicBezTo>
                    <a:cubicBezTo>
                      <a:pt x="352" y="834"/>
                      <a:pt x="352" y="833"/>
                      <a:pt x="351" y="833"/>
                    </a:cubicBezTo>
                    <a:cubicBezTo>
                      <a:pt x="350" y="835"/>
                      <a:pt x="351" y="836"/>
                      <a:pt x="350" y="838"/>
                    </a:cubicBezTo>
                    <a:cubicBezTo>
                      <a:pt x="347" y="835"/>
                      <a:pt x="339" y="840"/>
                      <a:pt x="337" y="843"/>
                    </a:cubicBezTo>
                    <a:cubicBezTo>
                      <a:pt x="338" y="844"/>
                      <a:pt x="339" y="844"/>
                      <a:pt x="341" y="844"/>
                    </a:cubicBezTo>
                    <a:cubicBezTo>
                      <a:pt x="340" y="842"/>
                      <a:pt x="344" y="841"/>
                      <a:pt x="343" y="842"/>
                    </a:cubicBezTo>
                    <a:cubicBezTo>
                      <a:pt x="343" y="843"/>
                      <a:pt x="342" y="844"/>
                      <a:pt x="343" y="845"/>
                    </a:cubicBezTo>
                    <a:cubicBezTo>
                      <a:pt x="346" y="845"/>
                      <a:pt x="347" y="841"/>
                      <a:pt x="351" y="843"/>
                    </a:cubicBezTo>
                    <a:cubicBezTo>
                      <a:pt x="350" y="840"/>
                      <a:pt x="353" y="836"/>
                      <a:pt x="354" y="833"/>
                    </a:cubicBezTo>
                    <a:close/>
                    <a:moveTo>
                      <a:pt x="274" y="841"/>
                    </a:moveTo>
                    <a:cubicBezTo>
                      <a:pt x="272" y="841"/>
                      <a:pt x="273" y="839"/>
                      <a:pt x="272" y="839"/>
                    </a:cubicBezTo>
                    <a:cubicBezTo>
                      <a:pt x="273" y="842"/>
                      <a:pt x="267" y="839"/>
                      <a:pt x="267" y="841"/>
                    </a:cubicBezTo>
                    <a:cubicBezTo>
                      <a:pt x="270" y="841"/>
                      <a:pt x="272" y="841"/>
                      <a:pt x="274" y="841"/>
                    </a:cubicBezTo>
                    <a:close/>
                    <a:moveTo>
                      <a:pt x="335" y="848"/>
                    </a:moveTo>
                    <a:cubicBezTo>
                      <a:pt x="334" y="848"/>
                      <a:pt x="333" y="848"/>
                      <a:pt x="333" y="848"/>
                    </a:cubicBezTo>
                    <a:cubicBezTo>
                      <a:pt x="333" y="847"/>
                      <a:pt x="333" y="846"/>
                      <a:pt x="333" y="844"/>
                    </a:cubicBezTo>
                    <a:cubicBezTo>
                      <a:pt x="331" y="848"/>
                      <a:pt x="326" y="848"/>
                      <a:pt x="324" y="850"/>
                    </a:cubicBezTo>
                    <a:cubicBezTo>
                      <a:pt x="325" y="852"/>
                      <a:pt x="321" y="859"/>
                      <a:pt x="325" y="860"/>
                    </a:cubicBezTo>
                    <a:cubicBezTo>
                      <a:pt x="326" y="858"/>
                      <a:pt x="326" y="856"/>
                      <a:pt x="327" y="854"/>
                    </a:cubicBezTo>
                    <a:cubicBezTo>
                      <a:pt x="328" y="854"/>
                      <a:pt x="328" y="856"/>
                      <a:pt x="329" y="856"/>
                    </a:cubicBezTo>
                    <a:cubicBezTo>
                      <a:pt x="330" y="854"/>
                      <a:pt x="335" y="857"/>
                      <a:pt x="334" y="853"/>
                    </a:cubicBezTo>
                    <a:cubicBezTo>
                      <a:pt x="332" y="854"/>
                      <a:pt x="329" y="852"/>
                      <a:pt x="331" y="850"/>
                    </a:cubicBezTo>
                    <a:cubicBezTo>
                      <a:pt x="331" y="853"/>
                      <a:pt x="337" y="851"/>
                      <a:pt x="337" y="850"/>
                    </a:cubicBezTo>
                    <a:cubicBezTo>
                      <a:pt x="335" y="849"/>
                      <a:pt x="333" y="844"/>
                      <a:pt x="335" y="848"/>
                    </a:cubicBezTo>
                    <a:close/>
                    <a:moveTo>
                      <a:pt x="251" y="853"/>
                    </a:moveTo>
                    <a:cubicBezTo>
                      <a:pt x="251" y="853"/>
                      <a:pt x="251" y="852"/>
                      <a:pt x="252" y="852"/>
                    </a:cubicBezTo>
                    <a:cubicBezTo>
                      <a:pt x="252" y="852"/>
                      <a:pt x="253" y="852"/>
                      <a:pt x="252" y="852"/>
                    </a:cubicBezTo>
                    <a:cubicBezTo>
                      <a:pt x="249" y="851"/>
                      <a:pt x="253" y="851"/>
                      <a:pt x="252" y="847"/>
                    </a:cubicBezTo>
                    <a:cubicBezTo>
                      <a:pt x="249" y="847"/>
                      <a:pt x="249" y="852"/>
                      <a:pt x="251" y="853"/>
                    </a:cubicBezTo>
                    <a:close/>
                    <a:moveTo>
                      <a:pt x="353" y="852"/>
                    </a:moveTo>
                    <a:cubicBezTo>
                      <a:pt x="353" y="852"/>
                      <a:pt x="353" y="853"/>
                      <a:pt x="353" y="853"/>
                    </a:cubicBezTo>
                    <a:cubicBezTo>
                      <a:pt x="353" y="854"/>
                      <a:pt x="353" y="854"/>
                      <a:pt x="353" y="854"/>
                    </a:cubicBezTo>
                    <a:cubicBezTo>
                      <a:pt x="353" y="853"/>
                      <a:pt x="353" y="853"/>
                      <a:pt x="354" y="852"/>
                    </a:cubicBezTo>
                    <a:cubicBezTo>
                      <a:pt x="355" y="853"/>
                      <a:pt x="355" y="854"/>
                      <a:pt x="355" y="854"/>
                    </a:cubicBezTo>
                    <a:cubicBezTo>
                      <a:pt x="356" y="853"/>
                      <a:pt x="356" y="852"/>
                      <a:pt x="357" y="852"/>
                    </a:cubicBezTo>
                    <a:cubicBezTo>
                      <a:pt x="358" y="852"/>
                      <a:pt x="359" y="852"/>
                      <a:pt x="359" y="851"/>
                    </a:cubicBezTo>
                    <a:cubicBezTo>
                      <a:pt x="358" y="851"/>
                      <a:pt x="357" y="850"/>
                      <a:pt x="356" y="850"/>
                    </a:cubicBezTo>
                    <a:cubicBezTo>
                      <a:pt x="357" y="853"/>
                      <a:pt x="354" y="851"/>
                      <a:pt x="353" y="852"/>
                    </a:cubicBezTo>
                    <a:close/>
                    <a:moveTo>
                      <a:pt x="266" y="855"/>
                    </a:moveTo>
                    <a:cubicBezTo>
                      <a:pt x="268" y="857"/>
                      <a:pt x="268" y="851"/>
                      <a:pt x="266" y="852"/>
                    </a:cubicBezTo>
                    <a:cubicBezTo>
                      <a:pt x="266" y="853"/>
                      <a:pt x="266" y="854"/>
                      <a:pt x="266" y="855"/>
                    </a:cubicBezTo>
                    <a:close/>
                    <a:moveTo>
                      <a:pt x="315" y="858"/>
                    </a:moveTo>
                    <a:cubicBezTo>
                      <a:pt x="315" y="859"/>
                      <a:pt x="314" y="860"/>
                      <a:pt x="314" y="862"/>
                    </a:cubicBezTo>
                    <a:cubicBezTo>
                      <a:pt x="317" y="862"/>
                      <a:pt x="318" y="862"/>
                      <a:pt x="319" y="861"/>
                    </a:cubicBezTo>
                    <a:cubicBezTo>
                      <a:pt x="319" y="862"/>
                      <a:pt x="320" y="866"/>
                      <a:pt x="322" y="863"/>
                    </a:cubicBezTo>
                    <a:cubicBezTo>
                      <a:pt x="319" y="862"/>
                      <a:pt x="324" y="859"/>
                      <a:pt x="323" y="855"/>
                    </a:cubicBezTo>
                    <a:cubicBezTo>
                      <a:pt x="322" y="855"/>
                      <a:pt x="322" y="854"/>
                      <a:pt x="321" y="855"/>
                    </a:cubicBezTo>
                    <a:cubicBezTo>
                      <a:pt x="320" y="857"/>
                      <a:pt x="316" y="860"/>
                      <a:pt x="315" y="858"/>
                    </a:cubicBezTo>
                    <a:close/>
                    <a:moveTo>
                      <a:pt x="324" y="867"/>
                    </a:moveTo>
                    <a:cubicBezTo>
                      <a:pt x="326" y="867"/>
                      <a:pt x="330" y="862"/>
                      <a:pt x="329" y="863"/>
                    </a:cubicBezTo>
                    <a:cubicBezTo>
                      <a:pt x="326" y="863"/>
                      <a:pt x="323" y="863"/>
                      <a:pt x="324" y="867"/>
                    </a:cubicBezTo>
                    <a:close/>
                    <a:moveTo>
                      <a:pt x="268" y="869"/>
                    </a:moveTo>
                    <a:cubicBezTo>
                      <a:pt x="268" y="867"/>
                      <a:pt x="267" y="864"/>
                      <a:pt x="269" y="865"/>
                    </a:cubicBezTo>
                    <a:cubicBezTo>
                      <a:pt x="269" y="868"/>
                      <a:pt x="270" y="872"/>
                      <a:pt x="272" y="869"/>
                    </a:cubicBezTo>
                    <a:cubicBezTo>
                      <a:pt x="270" y="869"/>
                      <a:pt x="270" y="864"/>
                      <a:pt x="271" y="863"/>
                    </a:cubicBezTo>
                    <a:cubicBezTo>
                      <a:pt x="270" y="863"/>
                      <a:pt x="268" y="863"/>
                      <a:pt x="267" y="863"/>
                    </a:cubicBezTo>
                    <a:cubicBezTo>
                      <a:pt x="268" y="866"/>
                      <a:pt x="265" y="868"/>
                      <a:pt x="268" y="8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5" name="Freeform 5533">
                <a:extLst>
                  <a:ext uri="{FF2B5EF4-FFF2-40B4-BE49-F238E27FC236}">
                    <a16:creationId xmlns:a16="http://schemas.microsoft.com/office/drawing/2014/main" id="{3EC1279F-4E7E-483A-BB7B-1233E0537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3839"/>
                <a:ext cx="4" cy="4"/>
              </a:xfrm>
              <a:custGeom>
                <a:avLst/>
                <a:gdLst>
                  <a:gd name="T0" fmla="*/ 6 w 6"/>
                  <a:gd name="T1" fmla="*/ 3 h 6"/>
                  <a:gd name="T2" fmla="*/ 6 w 6"/>
                  <a:gd name="T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cubicBezTo>
                      <a:pt x="0" y="0"/>
                      <a:pt x="1" y="6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6" name="Freeform 5534">
                <a:extLst>
                  <a:ext uri="{FF2B5EF4-FFF2-40B4-BE49-F238E27FC236}">
                    <a16:creationId xmlns:a16="http://schemas.microsoft.com/office/drawing/2014/main" id="{185F5812-3BD9-467D-88DB-166AC60F3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7" y="3984"/>
                <a:ext cx="4" cy="3"/>
              </a:xfrm>
              <a:custGeom>
                <a:avLst/>
                <a:gdLst>
                  <a:gd name="T0" fmla="*/ 3 w 8"/>
                  <a:gd name="T1" fmla="*/ 5 h 5"/>
                  <a:gd name="T2" fmla="*/ 1 w 8"/>
                  <a:gd name="T3" fmla="*/ 0 h 5"/>
                  <a:gd name="T4" fmla="*/ 5 w 8"/>
                  <a:gd name="T5" fmla="*/ 3 h 5"/>
                  <a:gd name="T6" fmla="*/ 3 w 8"/>
                  <a:gd name="T7" fmla="*/ 1 h 5"/>
                  <a:gd name="T8" fmla="*/ 5 w 8"/>
                  <a:gd name="T9" fmla="*/ 0 h 5"/>
                  <a:gd name="T10" fmla="*/ 8 w 8"/>
                  <a:gd name="T11" fmla="*/ 4 h 5"/>
                  <a:gd name="T12" fmla="*/ 3 w 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3" y="5"/>
                    </a:moveTo>
                    <a:cubicBezTo>
                      <a:pt x="1" y="5"/>
                      <a:pt x="0" y="3"/>
                      <a:pt x="1" y="0"/>
                    </a:cubicBezTo>
                    <a:cubicBezTo>
                      <a:pt x="3" y="0"/>
                      <a:pt x="0" y="3"/>
                      <a:pt x="5" y="3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4" y="0"/>
                      <a:pt x="5" y="1"/>
                      <a:pt x="5" y="0"/>
                    </a:cubicBezTo>
                    <a:cubicBezTo>
                      <a:pt x="7" y="2"/>
                      <a:pt x="6" y="3"/>
                      <a:pt x="8" y="4"/>
                    </a:cubicBezTo>
                    <a:cubicBezTo>
                      <a:pt x="5" y="4"/>
                      <a:pt x="4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7" name="Freeform 5535">
                <a:extLst>
                  <a:ext uri="{FF2B5EF4-FFF2-40B4-BE49-F238E27FC236}">
                    <a16:creationId xmlns:a16="http://schemas.microsoft.com/office/drawing/2014/main" id="{18F462F3-2E84-4C2B-A982-4EDDC8F67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1" y="3897"/>
                <a:ext cx="10" cy="6"/>
              </a:xfrm>
              <a:custGeom>
                <a:avLst/>
                <a:gdLst>
                  <a:gd name="T0" fmla="*/ 9 w 18"/>
                  <a:gd name="T1" fmla="*/ 4 h 9"/>
                  <a:gd name="T2" fmla="*/ 7 w 18"/>
                  <a:gd name="T3" fmla="*/ 2 h 9"/>
                  <a:gd name="T4" fmla="*/ 11 w 18"/>
                  <a:gd name="T5" fmla="*/ 1 h 9"/>
                  <a:gd name="T6" fmla="*/ 9 w 18"/>
                  <a:gd name="T7" fmla="*/ 4 h 9"/>
                  <a:gd name="T8" fmla="*/ 11 w 18"/>
                  <a:gd name="T9" fmla="*/ 5 h 9"/>
                  <a:gd name="T10" fmla="*/ 17 w 18"/>
                  <a:gd name="T11" fmla="*/ 4 h 9"/>
                  <a:gd name="T12" fmla="*/ 17 w 18"/>
                  <a:gd name="T13" fmla="*/ 8 h 9"/>
                  <a:gd name="T14" fmla="*/ 14 w 18"/>
                  <a:gd name="T15" fmla="*/ 7 h 9"/>
                  <a:gd name="T16" fmla="*/ 14 w 18"/>
                  <a:gd name="T17" fmla="*/ 5 h 9"/>
                  <a:gd name="T18" fmla="*/ 0 w 18"/>
                  <a:gd name="T19" fmla="*/ 7 h 9"/>
                  <a:gd name="T20" fmla="*/ 9 w 18"/>
                  <a:gd name="T2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9">
                    <a:moveTo>
                      <a:pt x="9" y="4"/>
                    </a:moveTo>
                    <a:cubicBezTo>
                      <a:pt x="10" y="2"/>
                      <a:pt x="8" y="2"/>
                      <a:pt x="7" y="2"/>
                    </a:cubicBezTo>
                    <a:cubicBezTo>
                      <a:pt x="8" y="1"/>
                      <a:pt x="10" y="0"/>
                      <a:pt x="11" y="1"/>
                    </a:cubicBezTo>
                    <a:cubicBezTo>
                      <a:pt x="11" y="3"/>
                      <a:pt x="9" y="3"/>
                      <a:pt x="9" y="4"/>
                    </a:cubicBezTo>
                    <a:cubicBezTo>
                      <a:pt x="10" y="4"/>
                      <a:pt x="11" y="4"/>
                      <a:pt x="11" y="5"/>
                    </a:cubicBezTo>
                    <a:cubicBezTo>
                      <a:pt x="12" y="2"/>
                      <a:pt x="13" y="5"/>
                      <a:pt x="17" y="4"/>
                    </a:cubicBezTo>
                    <a:cubicBezTo>
                      <a:pt x="16" y="5"/>
                      <a:pt x="18" y="6"/>
                      <a:pt x="17" y="8"/>
                    </a:cubicBezTo>
                    <a:cubicBezTo>
                      <a:pt x="15" y="9"/>
                      <a:pt x="15" y="7"/>
                      <a:pt x="14" y="7"/>
                    </a:cubicBezTo>
                    <a:cubicBezTo>
                      <a:pt x="13" y="6"/>
                      <a:pt x="14" y="6"/>
                      <a:pt x="14" y="5"/>
                    </a:cubicBezTo>
                    <a:cubicBezTo>
                      <a:pt x="9" y="6"/>
                      <a:pt x="5" y="9"/>
                      <a:pt x="0" y="7"/>
                    </a:cubicBezTo>
                    <a:cubicBezTo>
                      <a:pt x="1" y="2"/>
                      <a:pt x="5" y="5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8" name="Freeform 5536">
                <a:extLst>
                  <a:ext uri="{FF2B5EF4-FFF2-40B4-BE49-F238E27FC236}">
                    <a16:creationId xmlns:a16="http://schemas.microsoft.com/office/drawing/2014/main" id="{7986621E-D519-4FA3-AD53-83E5D8EB9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5" y="3891"/>
                <a:ext cx="13" cy="7"/>
              </a:xfrm>
              <a:custGeom>
                <a:avLst/>
                <a:gdLst>
                  <a:gd name="T0" fmla="*/ 11 w 22"/>
                  <a:gd name="T1" fmla="*/ 0 h 13"/>
                  <a:gd name="T2" fmla="*/ 12 w 22"/>
                  <a:gd name="T3" fmla="*/ 2 h 13"/>
                  <a:gd name="T4" fmla="*/ 11 w 22"/>
                  <a:gd name="T5" fmla="*/ 5 h 13"/>
                  <a:gd name="T6" fmla="*/ 6 w 22"/>
                  <a:gd name="T7" fmla="*/ 5 h 13"/>
                  <a:gd name="T8" fmla="*/ 6 w 22"/>
                  <a:gd name="T9" fmla="*/ 8 h 13"/>
                  <a:gd name="T10" fmla="*/ 18 w 22"/>
                  <a:gd name="T11" fmla="*/ 8 h 13"/>
                  <a:gd name="T12" fmla="*/ 18 w 22"/>
                  <a:gd name="T13" fmla="*/ 5 h 13"/>
                  <a:gd name="T14" fmla="*/ 22 w 22"/>
                  <a:gd name="T15" fmla="*/ 5 h 13"/>
                  <a:gd name="T16" fmla="*/ 17 w 22"/>
                  <a:gd name="T17" fmla="*/ 11 h 13"/>
                  <a:gd name="T18" fmla="*/ 6 w 22"/>
                  <a:gd name="T19" fmla="*/ 13 h 13"/>
                  <a:gd name="T20" fmla="*/ 4 w 22"/>
                  <a:gd name="T21" fmla="*/ 11 h 13"/>
                  <a:gd name="T22" fmla="*/ 0 w 22"/>
                  <a:gd name="T23" fmla="*/ 5 h 13"/>
                  <a:gd name="T24" fmla="*/ 11 w 2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3">
                    <a:moveTo>
                      <a:pt x="11" y="0"/>
                    </a:moveTo>
                    <a:cubicBezTo>
                      <a:pt x="12" y="0"/>
                      <a:pt x="9" y="2"/>
                      <a:pt x="12" y="2"/>
                    </a:cubicBezTo>
                    <a:cubicBezTo>
                      <a:pt x="12" y="3"/>
                      <a:pt x="8" y="4"/>
                      <a:pt x="11" y="5"/>
                    </a:cubicBezTo>
                    <a:cubicBezTo>
                      <a:pt x="10" y="6"/>
                      <a:pt x="7" y="5"/>
                      <a:pt x="6" y="5"/>
                    </a:cubicBezTo>
                    <a:cubicBezTo>
                      <a:pt x="5" y="5"/>
                      <a:pt x="6" y="7"/>
                      <a:pt x="6" y="8"/>
                    </a:cubicBezTo>
                    <a:cubicBezTo>
                      <a:pt x="12" y="7"/>
                      <a:pt x="14" y="5"/>
                      <a:pt x="18" y="8"/>
                    </a:cubicBezTo>
                    <a:cubicBezTo>
                      <a:pt x="19" y="7"/>
                      <a:pt x="18" y="7"/>
                      <a:pt x="18" y="5"/>
                    </a:cubicBezTo>
                    <a:cubicBezTo>
                      <a:pt x="20" y="6"/>
                      <a:pt x="20" y="4"/>
                      <a:pt x="22" y="5"/>
                    </a:cubicBezTo>
                    <a:cubicBezTo>
                      <a:pt x="19" y="9"/>
                      <a:pt x="20" y="10"/>
                      <a:pt x="17" y="11"/>
                    </a:cubicBezTo>
                    <a:cubicBezTo>
                      <a:pt x="19" y="6"/>
                      <a:pt x="6" y="7"/>
                      <a:pt x="6" y="13"/>
                    </a:cubicBezTo>
                    <a:cubicBezTo>
                      <a:pt x="6" y="12"/>
                      <a:pt x="6" y="11"/>
                      <a:pt x="4" y="11"/>
                    </a:cubicBezTo>
                    <a:cubicBezTo>
                      <a:pt x="8" y="9"/>
                      <a:pt x="0" y="9"/>
                      <a:pt x="0" y="5"/>
                    </a:cubicBezTo>
                    <a:cubicBezTo>
                      <a:pt x="5" y="5"/>
                      <a:pt x="7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9" name="Freeform 5537">
                <a:extLst>
                  <a:ext uri="{FF2B5EF4-FFF2-40B4-BE49-F238E27FC236}">
                    <a16:creationId xmlns:a16="http://schemas.microsoft.com/office/drawing/2014/main" id="{8C925C58-263A-4531-B10D-F2977A731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5" y="3808"/>
                <a:ext cx="6" cy="6"/>
              </a:xfrm>
              <a:custGeom>
                <a:avLst/>
                <a:gdLst>
                  <a:gd name="T0" fmla="*/ 5 w 12"/>
                  <a:gd name="T1" fmla="*/ 10 h 12"/>
                  <a:gd name="T2" fmla="*/ 2 w 12"/>
                  <a:gd name="T3" fmla="*/ 12 h 12"/>
                  <a:gd name="T4" fmla="*/ 4 w 12"/>
                  <a:gd name="T5" fmla="*/ 8 h 12"/>
                  <a:gd name="T6" fmla="*/ 3 w 12"/>
                  <a:gd name="T7" fmla="*/ 7 h 12"/>
                  <a:gd name="T8" fmla="*/ 1 w 12"/>
                  <a:gd name="T9" fmla="*/ 8 h 12"/>
                  <a:gd name="T10" fmla="*/ 5 w 12"/>
                  <a:gd name="T11" fmla="*/ 7 h 12"/>
                  <a:gd name="T12" fmla="*/ 5 w 12"/>
                  <a:gd name="T13" fmla="*/ 4 h 12"/>
                  <a:gd name="T14" fmla="*/ 7 w 12"/>
                  <a:gd name="T15" fmla="*/ 2 h 12"/>
                  <a:gd name="T16" fmla="*/ 12 w 12"/>
                  <a:gd name="T17" fmla="*/ 5 h 12"/>
                  <a:gd name="T18" fmla="*/ 4 w 12"/>
                  <a:gd name="T19" fmla="*/ 11 h 12"/>
                  <a:gd name="T20" fmla="*/ 5 w 12"/>
                  <a:gd name="T2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2">
                    <a:moveTo>
                      <a:pt x="5" y="10"/>
                    </a:moveTo>
                    <a:cubicBezTo>
                      <a:pt x="7" y="11"/>
                      <a:pt x="3" y="12"/>
                      <a:pt x="2" y="12"/>
                    </a:cubicBezTo>
                    <a:cubicBezTo>
                      <a:pt x="2" y="10"/>
                      <a:pt x="3" y="9"/>
                      <a:pt x="4" y="8"/>
                    </a:cubicBezTo>
                    <a:cubicBezTo>
                      <a:pt x="4" y="8"/>
                      <a:pt x="3" y="7"/>
                      <a:pt x="3" y="7"/>
                    </a:cubicBezTo>
                    <a:cubicBezTo>
                      <a:pt x="3" y="7"/>
                      <a:pt x="3" y="8"/>
                      <a:pt x="1" y="8"/>
                    </a:cubicBezTo>
                    <a:cubicBezTo>
                      <a:pt x="0" y="6"/>
                      <a:pt x="5" y="4"/>
                      <a:pt x="5" y="7"/>
                    </a:cubicBezTo>
                    <a:cubicBezTo>
                      <a:pt x="7" y="6"/>
                      <a:pt x="4" y="5"/>
                      <a:pt x="5" y="4"/>
                    </a:cubicBezTo>
                    <a:cubicBezTo>
                      <a:pt x="7" y="5"/>
                      <a:pt x="10" y="4"/>
                      <a:pt x="7" y="2"/>
                    </a:cubicBezTo>
                    <a:cubicBezTo>
                      <a:pt x="9" y="0"/>
                      <a:pt x="12" y="3"/>
                      <a:pt x="12" y="5"/>
                    </a:cubicBezTo>
                    <a:cubicBezTo>
                      <a:pt x="9" y="5"/>
                      <a:pt x="5" y="7"/>
                      <a:pt x="4" y="11"/>
                    </a:cubicBezTo>
                    <a:cubicBezTo>
                      <a:pt x="5" y="11"/>
                      <a:pt x="5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0" name="Freeform 5538">
                <a:extLst>
                  <a:ext uri="{FF2B5EF4-FFF2-40B4-BE49-F238E27FC236}">
                    <a16:creationId xmlns:a16="http://schemas.microsoft.com/office/drawing/2014/main" id="{9C1B5DB0-98E1-4420-8FC3-FD9995ACD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" y="3804"/>
                <a:ext cx="3" cy="6"/>
              </a:xfrm>
              <a:custGeom>
                <a:avLst/>
                <a:gdLst>
                  <a:gd name="T0" fmla="*/ 5 w 5"/>
                  <a:gd name="T1" fmla="*/ 3 h 10"/>
                  <a:gd name="T2" fmla="*/ 2 w 5"/>
                  <a:gd name="T3" fmla="*/ 4 h 10"/>
                  <a:gd name="T4" fmla="*/ 4 w 5"/>
                  <a:gd name="T5" fmla="*/ 7 h 10"/>
                  <a:gd name="T6" fmla="*/ 3 w 5"/>
                  <a:gd name="T7" fmla="*/ 6 h 10"/>
                  <a:gd name="T8" fmla="*/ 1 w 5"/>
                  <a:gd name="T9" fmla="*/ 8 h 10"/>
                  <a:gd name="T10" fmla="*/ 0 w 5"/>
                  <a:gd name="T11" fmla="*/ 3 h 10"/>
                  <a:gd name="T12" fmla="*/ 5 w 5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0">
                    <a:moveTo>
                      <a:pt x="5" y="3"/>
                    </a:moveTo>
                    <a:cubicBezTo>
                      <a:pt x="3" y="3"/>
                      <a:pt x="3" y="2"/>
                      <a:pt x="2" y="4"/>
                    </a:cubicBezTo>
                    <a:cubicBezTo>
                      <a:pt x="2" y="5"/>
                      <a:pt x="4" y="5"/>
                      <a:pt x="4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1" y="6"/>
                      <a:pt x="3" y="10"/>
                      <a:pt x="1" y="8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2" y="3"/>
                      <a:pt x="5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1" name="Freeform 5539">
                <a:extLst>
                  <a:ext uri="{FF2B5EF4-FFF2-40B4-BE49-F238E27FC236}">
                    <a16:creationId xmlns:a16="http://schemas.microsoft.com/office/drawing/2014/main" id="{A365B656-9542-456C-8B4E-0A87839831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0" y="3797"/>
                <a:ext cx="8" cy="5"/>
              </a:xfrm>
              <a:custGeom>
                <a:avLst/>
                <a:gdLst>
                  <a:gd name="T0" fmla="*/ 13 w 15"/>
                  <a:gd name="T1" fmla="*/ 5 h 10"/>
                  <a:gd name="T2" fmla="*/ 13 w 15"/>
                  <a:gd name="T3" fmla="*/ 4 h 10"/>
                  <a:gd name="T4" fmla="*/ 9 w 15"/>
                  <a:gd name="T5" fmla="*/ 5 h 10"/>
                  <a:gd name="T6" fmla="*/ 13 w 15"/>
                  <a:gd name="T7" fmla="*/ 6 h 10"/>
                  <a:gd name="T8" fmla="*/ 9 w 15"/>
                  <a:gd name="T9" fmla="*/ 8 h 10"/>
                  <a:gd name="T10" fmla="*/ 7 w 15"/>
                  <a:gd name="T11" fmla="*/ 6 h 10"/>
                  <a:gd name="T12" fmla="*/ 6 w 15"/>
                  <a:gd name="T13" fmla="*/ 8 h 10"/>
                  <a:gd name="T14" fmla="*/ 4 w 15"/>
                  <a:gd name="T15" fmla="*/ 8 h 10"/>
                  <a:gd name="T16" fmla="*/ 5 w 15"/>
                  <a:gd name="T17" fmla="*/ 6 h 10"/>
                  <a:gd name="T18" fmla="*/ 0 w 15"/>
                  <a:gd name="T19" fmla="*/ 10 h 10"/>
                  <a:gd name="T20" fmla="*/ 6 w 15"/>
                  <a:gd name="T21" fmla="*/ 2 h 10"/>
                  <a:gd name="T22" fmla="*/ 6 w 15"/>
                  <a:gd name="T23" fmla="*/ 5 h 10"/>
                  <a:gd name="T24" fmla="*/ 13 w 15"/>
                  <a:gd name="T2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13" y="5"/>
                    </a:moveTo>
                    <a:cubicBezTo>
                      <a:pt x="13" y="5"/>
                      <a:pt x="13" y="4"/>
                      <a:pt x="13" y="4"/>
                    </a:cubicBezTo>
                    <a:cubicBezTo>
                      <a:pt x="11" y="4"/>
                      <a:pt x="11" y="6"/>
                      <a:pt x="9" y="5"/>
                    </a:cubicBezTo>
                    <a:cubicBezTo>
                      <a:pt x="9" y="7"/>
                      <a:pt x="12" y="6"/>
                      <a:pt x="13" y="6"/>
                    </a:cubicBezTo>
                    <a:cubicBezTo>
                      <a:pt x="12" y="7"/>
                      <a:pt x="11" y="8"/>
                      <a:pt x="9" y="8"/>
                    </a:cubicBezTo>
                    <a:cubicBezTo>
                      <a:pt x="9" y="7"/>
                      <a:pt x="8" y="6"/>
                      <a:pt x="7" y="6"/>
                    </a:cubicBezTo>
                    <a:cubicBezTo>
                      <a:pt x="4" y="6"/>
                      <a:pt x="8" y="8"/>
                      <a:pt x="6" y="8"/>
                    </a:cubicBezTo>
                    <a:cubicBezTo>
                      <a:pt x="6" y="8"/>
                      <a:pt x="5" y="8"/>
                      <a:pt x="4" y="8"/>
                    </a:cubicBezTo>
                    <a:cubicBezTo>
                      <a:pt x="5" y="8"/>
                      <a:pt x="5" y="7"/>
                      <a:pt x="5" y="6"/>
                    </a:cubicBezTo>
                    <a:cubicBezTo>
                      <a:pt x="1" y="5"/>
                      <a:pt x="3" y="10"/>
                      <a:pt x="0" y="10"/>
                    </a:cubicBezTo>
                    <a:cubicBezTo>
                      <a:pt x="1" y="6"/>
                      <a:pt x="1" y="4"/>
                      <a:pt x="6" y="2"/>
                    </a:cubicBezTo>
                    <a:cubicBezTo>
                      <a:pt x="6" y="4"/>
                      <a:pt x="4" y="4"/>
                      <a:pt x="6" y="5"/>
                    </a:cubicBezTo>
                    <a:cubicBezTo>
                      <a:pt x="8" y="6"/>
                      <a:pt x="15" y="0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2" name="Freeform 5540">
                <a:extLst>
                  <a:ext uri="{FF2B5EF4-FFF2-40B4-BE49-F238E27FC236}">
                    <a16:creationId xmlns:a16="http://schemas.microsoft.com/office/drawing/2014/main" id="{3EFA3771-D9F2-492A-87BC-FDFC62DDF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4" y="3734"/>
                <a:ext cx="4" cy="1"/>
              </a:xfrm>
              <a:custGeom>
                <a:avLst/>
                <a:gdLst>
                  <a:gd name="T0" fmla="*/ 7 w 7"/>
                  <a:gd name="T1" fmla="*/ 1 h 3"/>
                  <a:gd name="T2" fmla="*/ 0 w 7"/>
                  <a:gd name="T3" fmla="*/ 2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5" y="3"/>
                      <a:pt x="3" y="1"/>
                      <a:pt x="0" y="2"/>
                    </a:cubicBezTo>
                    <a:cubicBezTo>
                      <a:pt x="3" y="0"/>
                      <a:pt x="4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3" name="Freeform 5541">
                <a:extLst>
                  <a:ext uri="{FF2B5EF4-FFF2-40B4-BE49-F238E27FC236}">
                    <a16:creationId xmlns:a16="http://schemas.microsoft.com/office/drawing/2014/main" id="{E609BE2A-465E-46C7-BB69-71647356A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3527"/>
                <a:ext cx="14" cy="2"/>
              </a:xfrm>
              <a:custGeom>
                <a:avLst/>
                <a:gdLst>
                  <a:gd name="T0" fmla="*/ 24 w 24"/>
                  <a:gd name="T1" fmla="*/ 1 h 5"/>
                  <a:gd name="T2" fmla="*/ 0 w 24"/>
                  <a:gd name="T3" fmla="*/ 0 h 5"/>
                  <a:gd name="T4" fmla="*/ 24 w 2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5">
                    <a:moveTo>
                      <a:pt x="24" y="1"/>
                    </a:moveTo>
                    <a:cubicBezTo>
                      <a:pt x="20" y="4"/>
                      <a:pt x="7" y="5"/>
                      <a:pt x="0" y="0"/>
                    </a:cubicBezTo>
                    <a:cubicBezTo>
                      <a:pt x="8" y="0"/>
                      <a:pt x="19" y="1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4" name="Freeform 5542">
                <a:extLst>
                  <a:ext uri="{FF2B5EF4-FFF2-40B4-BE49-F238E27FC236}">
                    <a16:creationId xmlns:a16="http://schemas.microsoft.com/office/drawing/2014/main" id="{22538726-A8D6-4061-B191-D00C757C4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" y="3513"/>
                <a:ext cx="5" cy="2"/>
              </a:xfrm>
              <a:custGeom>
                <a:avLst/>
                <a:gdLst>
                  <a:gd name="T0" fmla="*/ 9 w 9"/>
                  <a:gd name="T1" fmla="*/ 1 h 4"/>
                  <a:gd name="T2" fmla="*/ 0 w 9"/>
                  <a:gd name="T3" fmla="*/ 3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7" y="4"/>
                      <a:pt x="3" y="1"/>
                      <a:pt x="0" y="3"/>
                    </a:cubicBezTo>
                    <a:cubicBezTo>
                      <a:pt x="0" y="2"/>
                      <a:pt x="6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5" name="Freeform 5543">
                <a:extLst>
                  <a:ext uri="{FF2B5EF4-FFF2-40B4-BE49-F238E27FC236}">
                    <a16:creationId xmlns:a16="http://schemas.microsoft.com/office/drawing/2014/main" id="{81645771-DBE7-4206-8730-8E4F378F9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4" y="3514"/>
                <a:ext cx="6" cy="1"/>
              </a:xfrm>
              <a:custGeom>
                <a:avLst/>
                <a:gdLst>
                  <a:gd name="T0" fmla="*/ 10 w 10"/>
                  <a:gd name="T1" fmla="*/ 0 h 2"/>
                  <a:gd name="T2" fmla="*/ 0 w 10"/>
                  <a:gd name="T3" fmla="*/ 2 h 2"/>
                  <a:gd name="T4" fmla="*/ 10 w 10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cubicBezTo>
                      <a:pt x="8" y="2"/>
                      <a:pt x="2" y="2"/>
                      <a:pt x="0" y="2"/>
                    </a:cubicBezTo>
                    <a:cubicBezTo>
                      <a:pt x="3" y="1"/>
                      <a:pt x="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6" name="Freeform 5544">
                <a:extLst>
                  <a:ext uri="{FF2B5EF4-FFF2-40B4-BE49-F238E27FC236}">
                    <a16:creationId xmlns:a16="http://schemas.microsoft.com/office/drawing/2014/main" id="{8E952908-99A8-4F23-9087-3309EA606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3521"/>
                <a:ext cx="24" cy="3"/>
              </a:xfrm>
              <a:custGeom>
                <a:avLst/>
                <a:gdLst>
                  <a:gd name="T0" fmla="*/ 13 w 41"/>
                  <a:gd name="T1" fmla="*/ 2 h 5"/>
                  <a:gd name="T2" fmla="*/ 12 w 41"/>
                  <a:gd name="T3" fmla="*/ 4 h 5"/>
                  <a:gd name="T4" fmla="*/ 7 w 41"/>
                  <a:gd name="T5" fmla="*/ 2 h 5"/>
                  <a:gd name="T6" fmla="*/ 1 w 41"/>
                  <a:gd name="T7" fmla="*/ 4 h 5"/>
                  <a:gd name="T8" fmla="*/ 1 w 41"/>
                  <a:gd name="T9" fmla="*/ 2 h 5"/>
                  <a:gd name="T10" fmla="*/ 39 w 41"/>
                  <a:gd name="T11" fmla="*/ 1 h 5"/>
                  <a:gd name="T12" fmla="*/ 41 w 41"/>
                  <a:gd name="T13" fmla="*/ 1 h 5"/>
                  <a:gd name="T14" fmla="*/ 40 w 41"/>
                  <a:gd name="T15" fmla="*/ 2 h 5"/>
                  <a:gd name="T16" fmla="*/ 39 w 41"/>
                  <a:gd name="T17" fmla="*/ 3 h 5"/>
                  <a:gd name="T18" fmla="*/ 17 w 41"/>
                  <a:gd name="T19" fmla="*/ 4 h 5"/>
                  <a:gd name="T20" fmla="*/ 16 w 41"/>
                  <a:gd name="T21" fmla="*/ 4 h 5"/>
                  <a:gd name="T22" fmla="*/ 13 w 41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5">
                    <a:moveTo>
                      <a:pt x="13" y="2"/>
                    </a:moveTo>
                    <a:cubicBezTo>
                      <a:pt x="14" y="4"/>
                      <a:pt x="12" y="3"/>
                      <a:pt x="12" y="4"/>
                    </a:cubicBezTo>
                    <a:cubicBezTo>
                      <a:pt x="12" y="2"/>
                      <a:pt x="8" y="5"/>
                      <a:pt x="7" y="2"/>
                    </a:cubicBezTo>
                    <a:cubicBezTo>
                      <a:pt x="5" y="4"/>
                      <a:pt x="2" y="4"/>
                      <a:pt x="1" y="4"/>
                    </a:cubicBezTo>
                    <a:cubicBezTo>
                      <a:pt x="0" y="3"/>
                      <a:pt x="5" y="3"/>
                      <a:pt x="1" y="2"/>
                    </a:cubicBezTo>
                    <a:cubicBezTo>
                      <a:pt x="14" y="0"/>
                      <a:pt x="23" y="2"/>
                      <a:pt x="39" y="1"/>
                    </a:cubicBezTo>
                    <a:cubicBezTo>
                      <a:pt x="40" y="1"/>
                      <a:pt x="41" y="1"/>
                      <a:pt x="41" y="1"/>
                    </a:cubicBezTo>
                    <a:cubicBezTo>
                      <a:pt x="41" y="2"/>
                      <a:pt x="41" y="2"/>
                      <a:pt x="40" y="2"/>
                    </a:cubicBezTo>
                    <a:cubicBezTo>
                      <a:pt x="39" y="2"/>
                      <a:pt x="39" y="2"/>
                      <a:pt x="39" y="3"/>
                    </a:cubicBezTo>
                    <a:cubicBezTo>
                      <a:pt x="33" y="2"/>
                      <a:pt x="27" y="4"/>
                      <a:pt x="17" y="4"/>
                    </a:cubicBezTo>
                    <a:cubicBezTo>
                      <a:pt x="16" y="3"/>
                      <a:pt x="16" y="4"/>
                      <a:pt x="16" y="4"/>
                    </a:cubicBezTo>
                    <a:cubicBezTo>
                      <a:pt x="16" y="2"/>
                      <a:pt x="15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7" name="Freeform 5545">
                <a:extLst>
                  <a:ext uri="{FF2B5EF4-FFF2-40B4-BE49-F238E27FC236}">
                    <a16:creationId xmlns:a16="http://schemas.microsoft.com/office/drawing/2014/main" id="{E0CD2CBF-0C86-4A41-8527-4B3AF82F4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3522"/>
                <a:ext cx="7" cy="5"/>
              </a:xfrm>
              <a:custGeom>
                <a:avLst/>
                <a:gdLst>
                  <a:gd name="T0" fmla="*/ 1 w 13"/>
                  <a:gd name="T1" fmla="*/ 2 h 8"/>
                  <a:gd name="T2" fmla="*/ 2 w 13"/>
                  <a:gd name="T3" fmla="*/ 5 h 8"/>
                  <a:gd name="T4" fmla="*/ 13 w 13"/>
                  <a:gd name="T5" fmla="*/ 3 h 8"/>
                  <a:gd name="T6" fmla="*/ 5 w 13"/>
                  <a:gd name="T7" fmla="*/ 7 h 8"/>
                  <a:gd name="T8" fmla="*/ 3 w 13"/>
                  <a:gd name="T9" fmla="*/ 8 h 8"/>
                  <a:gd name="T10" fmla="*/ 1 w 13"/>
                  <a:gd name="T11" fmla="*/ 1 h 8"/>
                  <a:gd name="T12" fmla="*/ 5 w 13"/>
                  <a:gd name="T13" fmla="*/ 0 h 8"/>
                  <a:gd name="T14" fmla="*/ 6 w 13"/>
                  <a:gd name="T15" fmla="*/ 2 h 8"/>
                  <a:gd name="T16" fmla="*/ 4 w 13"/>
                  <a:gd name="T17" fmla="*/ 1 h 8"/>
                  <a:gd name="T18" fmla="*/ 1 w 13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1" y="2"/>
                    </a:moveTo>
                    <a:cubicBezTo>
                      <a:pt x="1" y="3"/>
                      <a:pt x="2" y="3"/>
                      <a:pt x="2" y="5"/>
                    </a:cubicBezTo>
                    <a:cubicBezTo>
                      <a:pt x="6" y="5"/>
                      <a:pt x="11" y="2"/>
                      <a:pt x="13" y="3"/>
                    </a:cubicBezTo>
                    <a:cubicBezTo>
                      <a:pt x="12" y="7"/>
                      <a:pt x="7" y="4"/>
                      <a:pt x="5" y="7"/>
                    </a:cubicBezTo>
                    <a:cubicBezTo>
                      <a:pt x="4" y="6"/>
                      <a:pt x="3" y="5"/>
                      <a:pt x="3" y="8"/>
                    </a:cubicBezTo>
                    <a:cubicBezTo>
                      <a:pt x="0" y="7"/>
                      <a:pt x="2" y="4"/>
                      <a:pt x="1" y="1"/>
                    </a:cubicBezTo>
                    <a:cubicBezTo>
                      <a:pt x="2" y="0"/>
                      <a:pt x="2" y="1"/>
                      <a:pt x="5" y="0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4"/>
                      <a:pt x="4" y="1"/>
                      <a:pt x="4" y="1"/>
                    </a:cubicBezTo>
                    <a:cubicBezTo>
                      <a:pt x="2" y="2"/>
                      <a:pt x="4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8" name="Freeform 5546">
                <a:extLst>
                  <a:ext uri="{FF2B5EF4-FFF2-40B4-BE49-F238E27FC236}">
                    <a16:creationId xmlns:a16="http://schemas.microsoft.com/office/drawing/2014/main" id="{3E3AFC6A-7B9A-4E34-80CB-3367247C3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" y="3523"/>
                <a:ext cx="7" cy="3"/>
              </a:xfrm>
              <a:custGeom>
                <a:avLst/>
                <a:gdLst>
                  <a:gd name="T0" fmla="*/ 11 w 12"/>
                  <a:gd name="T1" fmla="*/ 0 h 5"/>
                  <a:gd name="T2" fmla="*/ 11 w 12"/>
                  <a:gd name="T3" fmla="*/ 4 h 5"/>
                  <a:gd name="T4" fmla="*/ 8 w 12"/>
                  <a:gd name="T5" fmla="*/ 4 h 5"/>
                  <a:gd name="T6" fmla="*/ 3 w 12"/>
                  <a:gd name="T7" fmla="*/ 3 h 5"/>
                  <a:gd name="T8" fmla="*/ 6 w 12"/>
                  <a:gd name="T9" fmla="*/ 4 h 5"/>
                  <a:gd name="T10" fmla="*/ 2 w 12"/>
                  <a:gd name="T11" fmla="*/ 5 h 5"/>
                  <a:gd name="T12" fmla="*/ 2 w 12"/>
                  <a:gd name="T13" fmla="*/ 1 h 5"/>
                  <a:gd name="T14" fmla="*/ 11 w 1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5">
                    <a:moveTo>
                      <a:pt x="11" y="0"/>
                    </a:moveTo>
                    <a:cubicBezTo>
                      <a:pt x="11" y="1"/>
                      <a:pt x="11" y="2"/>
                      <a:pt x="11" y="4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12" y="0"/>
                      <a:pt x="5" y="2"/>
                      <a:pt x="3" y="3"/>
                    </a:cubicBezTo>
                    <a:cubicBezTo>
                      <a:pt x="3" y="5"/>
                      <a:pt x="6" y="1"/>
                      <a:pt x="6" y="4"/>
                    </a:cubicBezTo>
                    <a:cubicBezTo>
                      <a:pt x="5" y="5"/>
                      <a:pt x="2" y="3"/>
                      <a:pt x="2" y="5"/>
                    </a:cubicBezTo>
                    <a:cubicBezTo>
                      <a:pt x="0" y="4"/>
                      <a:pt x="3" y="3"/>
                      <a:pt x="2" y="1"/>
                    </a:cubicBezTo>
                    <a:cubicBezTo>
                      <a:pt x="5" y="2"/>
                      <a:pt x="7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9" name="Freeform 5547">
                <a:extLst>
                  <a:ext uri="{FF2B5EF4-FFF2-40B4-BE49-F238E27FC236}">
                    <a16:creationId xmlns:a16="http://schemas.microsoft.com/office/drawing/2014/main" id="{523C1B35-99D5-4B46-8ABE-4E9E15854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3522"/>
                <a:ext cx="9" cy="3"/>
              </a:xfrm>
              <a:custGeom>
                <a:avLst/>
                <a:gdLst>
                  <a:gd name="T0" fmla="*/ 15 w 15"/>
                  <a:gd name="T1" fmla="*/ 3 h 6"/>
                  <a:gd name="T2" fmla="*/ 1 w 15"/>
                  <a:gd name="T3" fmla="*/ 4 h 6"/>
                  <a:gd name="T4" fmla="*/ 15 w 1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15" y="3"/>
                    </a:moveTo>
                    <a:cubicBezTo>
                      <a:pt x="11" y="6"/>
                      <a:pt x="4" y="2"/>
                      <a:pt x="1" y="4"/>
                    </a:cubicBezTo>
                    <a:cubicBezTo>
                      <a:pt x="0" y="0"/>
                      <a:pt x="10" y="4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0" name="Freeform 5548">
                <a:extLst>
                  <a:ext uri="{FF2B5EF4-FFF2-40B4-BE49-F238E27FC236}">
                    <a16:creationId xmlns:a16="http://schemas.microsoft.com/office/drawing/2014/main" id="{4A1861AC-CA19-4079-9043-463A1BDFD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" y="3525"/>
                <a:ext cx="2" cy="3"/>
              </a:xfrm>
              <a:custGeom>
                <a:avLst/>
                <a:gdLst>
                  <a:gd name="T0" fmla="*/ 2 w 5"/>
                  <a:gd name="T1" fmla="*/ 2 h 5"/>
                  <a:gd name="T2" fmla="*/ 5 w 5"/>
                  <a:gd name="T3" fmla="*/ 2 h 5"/>
                  <a:gd name="T4" fmla="*/ 5 w 5"/>
                  <a:gd name="T5" fmla="*/ 5 h 5"/>
                  <a:gd name="T6" fmla="*/ 2 w 5"/>
                  <a:gd name="T7" fmla="*/ 5 h 5"/>
                  <a:gd name="T8" fmla="*/ 2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2"/>
                    </a:moveTo>
                    <a:cubicBezTo>
                      <a:pt x="3" y="0"/>
                      <a:pt x="5" y="2"/>
                      <a:pt x="5" y="2"/>
                    </a:cubicBezTo>
                    <a:cubicBezTo>
                      <a:pt x="5" y="3"/>
                      <a:pt x="4" y="4"/>
                      <a:pt x="5" y="5"/>
                    </a:cubicBezTo>
                    <a:cubicBezTo>
                      <a:pt x="3" y="5"/>
                      <a:pt x="2" y="2"/>
                      <a:pt x="2" y="5"/>
                    </a:cubicBezTo>
                    <a:cubicBezTo>
                      <a:pt x="0" y="4"/>
                      <a:pt x="5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1" name="Freeform 5549">
                <a:extLst>
                  <a:ext uri="{FF2B5EF4-FFF2-40B4-BE49-F238E27FC236}">
                    <a16:creationId xmlns:a16="http://schemas.microsoft.com/office/drawing/2014/main" id="{F9B5AA5B-B397-4E77-B7A8-D3EFA339E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" y="3525"/>
                <a:ext cx="7" cy="5"/>
              </a:xfrm>
              <a:custGeom>
                <a:avLst/>
                <a:gdLst>
                  <a:gd name="T0" fmla="*/ 7 w 12"/>
                  <a:gd name="T1" fmla="*/ 3 h 9"/>
                  <a:gd name="T2" fmla="*/ 7 w 12"/>
                  <a:gd name="T3" fmla="*/ 1 h 9"/>
                  <a:gd name="T4" fmla="*/ 12 w 12"/>
                  <a:gd name="T5" fmla="*/ 1 h 9"/>
                  <a:gd name="T6" fmla="*/ 12 w 12"/>
                  <a:gd name="T7" fmla="*/ 9 h 9"/>
                  <a:gd name="T8" fmla="*/ 10 w 12"/>
                  <a:gd name="T9" fmla="*/ 8 h 9"/>
                  <a:gd name="T10" fmla="*/ 8 w 12"/>
                  <a:gd name="T11" fmla="*/ 6 h 9"/>
                  <a:gd name="T12" fmla="*/ 10 w 12"/>
                  <a:gd name="T13" fmla="*/ 2 h 9"/>
                  <a:gd name="T14" fmla="*/ 3 w 12"/>
                  <a:gd name="T15" fmla="*/ 5 h 9"/>
                  <a:gd name="T16" fmla="*/ 0 w 12"/>
                  <a:gd name="T17" fmla="*/ 2 h 9"/>
                  <a:gd name="T18" fmla="*/ 7 w 12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9">
                    <a:moveTo>
                      <a:pt x="7" y="3"/>
                    </a:moveTo>
                    <a:cubicBezTo>
                      <a:pt x="8" y="3"/>
                      <a:pt x="7" y="2"/>
                      <a:pt x="7" y="1"/>
                    </a:cubicBezTo>
                    <a:cubicBezTo>
                      <a:pt x="9" y="1"/>
                      <a:pt x="10" y="1"/>
                      <a:pt x="12" y="1"/>
                    </a:cubicBezTo>
                    <a:cubicBezTo>
                      <a:pt x="10" y="4"/>
                      <a:pt x="12" y="5"/>
                      <a:pt x="12" y="9"/>
                    </a:cubicBezTo>
                    <a:cubicBezTo>
                      <a:pt x="11" y="9"/>
                      <a:pt x="11" y="8"/>
                      <a:pt x="10" y="8"/>
                    </a:cubicBezTo>
                    <a:cubicBezTo>
                      <a:pt x="10" y="6"/>
                      <a:pt x="11" y="6"/>
                      <a:pt x="8" y="6"/>
                    </a:cubicBezTo>
                    <a:cubicBezTo>
                      <a:pt x="9" y="5"/>
                      <a:pt x="11" y="5"/>
                      <a:pt x="10" y="2"/>
                    </a:cubicBezTo>
                    <a:cubicBezTo>
                      <a:pt x="8" y="6"/>
                      <a:pt x="3" y="0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2" y="2"/>
                      <a:pt x="5" y="1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2" name="Freeform 5550">
                <a:extLst>
                  <a:ext uri="{FF2B5EF4-FFF2-40B4-BE49-F238E27FC236}">
                    <a16:creationId xmlns:a16="http://schemas.microsoft.com/office/drawing/2014/main" id="{D904161B-33EE-4B70-9D6C-C29D11C1B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9" y="3526"/>
                <a:ext cx="6" cy="1"/>
              </a:xfrm>
              <a:custGeom>
                <a:avLst/>
                <a:gdLst>
                  <a:gd name="T0" fmla="*/ 2 w 10"/>
                  <a:gd name="T1" fmla="*/ 1 h 1"/>
                  <a:gd name="T2" fmla="*/ 2 w 10"/>
                  <a:gd name="T3" fmla="*/ 0 h 1"/>
                  <a:gd name="T4" fmla="*/ 2 w 10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">
                    <a:moveTo>
                      <a:pt x="2" y="1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0" y="1"/>
                      <a:pt x="6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3" name="Freeform 5551">
                <a:extLst>
                  <a:ext uri="{FF2B5EF4-FFF2-40B4-BE49-F238E27FC236}">
                    <a16:creationId xmlns:a16="http://schemas.microsoft.com/office/drawing/2014/main" id="{84879BBF-2802-41CE-BD1A-0F5C53531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4" y="3527"/>
                <a:ext cx="5" cy="2"/>
              </a:xfrm>
              <a:custGeom>
                <a:avLst/>
                <a:gdLst>
                  <a:gd name="T0" fmla="*/ 7 w 8"/>
                  <a:gd name="T1" fmla="*/ 0 h 3"/>
                  <a:gd name="T2" fmla="*/ 7 w 8"/>
                  <a:gd name="T3" fmla="*/ 3 h 3"/>
                  <a:gd name="T4" fmla="*/ 6 w 8"/>
                  <a:gd name="T5" fmla="*/ 1 h 3"/>
                  <a:gd name="T6" fmla="*/ 5 w 8"/>
                  <a:gd name="T7" fmla="*/ 3 h 3"/>
                  <a:gd name="T8" fmla="*/ 0 w 8"/>
                  <a:gd name="T9" fmla="*/ 2 h 3"/>
                  <a:gd name="T10" fmla="*/ 7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7" y="0"/>
                    </a:moveTo>
                    <a:cubicBezTo>
                      <a:pt x="7" y="2"/>
                      <a:pt x="8" y="2"/>
                      <a:pt x="7" y="3"/>
                    </a:cubicBezTo>
                    <a:cubicBezTo>
                      <a:pt x="6" y="3"/>
                      <a:pt x="7" y="1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2" y="3"/>
                      <a:pt x="2" y="2"/>
                      <a:pt x="0" y="2"/>
                    </a:cubicBezTo>
                    <a:cubicBezTo>
                      <a:pt x="2" y="0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4" name="Freeform 5552">
                <a:extLst>
                  <a:ext uri="{FF2B5EF4-FFF2-40B4-BE49-F238E27FC236}">
                    <a16:creationId xmlns:a16="http://schemas.microsoft.com/office/drawing/2014/main" id="{A265FF07-F024-431B-AE4A-E8BE57EB4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3528"/>
                <a:ext cx="2" cy="2"/>
              </a:xfrm>
              <a:custGeom>
                <a:avLst/>
                <a:gdLst>
                  <a:gd name="T0" fmla="*/ 0 w 4"/>
                  <a:gd name="T1" fmla="*/ 3 h 4"/>
                  <a:gd name="T2" fmla="*/ 3 w 4"/>
                  <a:gd name="T3" fmla="*/ 2 h 4"/>
                  <a:gd name="T4" fmla="*/ 3 w 4"/>
                  <a:gd name="T5" fmla="*/ 0 h 4"/>
                  <a:gd name="T6" fmla="*/ 4 w 4"/>
                  <a:gd name="T7" fmla="*/ 3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2"/>
                      <a:pt x="2" y="3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4" y="0"/>
                      <a:pt x="4" y="1"/>
                      <a:pt x="4" y="3"/>
                    </a:cubicBezTo>
                    <a:cubicBezTo>
                      <a:pt x="3" y="4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5" name="Freeform 5553">
                <a:extLst>
                  <a:ext uri="{FF2B5EF4-FFF2-40B4-BE49-F238E27FC236}">
                    <a16:creationId xmlns:a16="http://schemas.microsoft.com/office/drawing/2014/main" id="{27DB9668-8071-454D-B7EF-00B069E7A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3528"/>
                <a:ext cx="19" cy="6"/>
              </a:xfrm>
              <a:custGeom>
                <a:avLst/>
                <a:gdLst>
                  <a:gd name="T0" fmla="*/ 29 w 34"/>
                  <a:gd name="T1" fmla="*/ 2 h 11"/>
                  <a:gd name="T2" fmla="*/ 34 w 34"/>
                  <a:gd name="T3" fmla="*/ 5 h 11"/>
                  <a:gd name="T4" fmla="*/ 31 w 34"/>
                  <a:gd name="T5" fmla="*/ 8 h 11"/>
                  <a:gd name="T6" fmla="*/ 29 w 34"/>
                  <a:gd name="T7" fmla="*/ 4 h 11"/>
                  <a:gd name="T8" fmla="*/ 27 w 34"/>
                  <a:gd name="T9" fmla="*/ 8 h 11"/>
                  <a:gd name="T10" fmla="*/ 18 w 34"/>
                  <a:gd name="T11" fmla="*/ 7 h 11"/>
                  <a:gd name="T12" fmla="*/ 7 w 34"/>
                  <a:gd name="T13" fmla="*/ 11 h 11"/>
                  <a:gd name="T14" fmla="*/ 5 w 34"/>
                  <a:gd name="T15" fmla="*/ 9 h 11"/>
                  <a:gd name="T16" fmla="*/ 5 w 34"/>
                  <a:gd name="T17" fmla="*/ 11 h 11"/>
                  <a:gd name="T18" fmla="*/ 1 w 34"/>
                  <a:gd name="T19" fmla="*/ 11 h 11"/>
                  <a:gd name="T20" fmla="*/ 0 w 34"/>
                  <a:gd name="T21" fmla="*/ 10 h 11"/>
                  <a:gd name="T22" fmla="*/ 2 w 34"/>
                  <a:gd name="T23" fmla="*/ 8 h 11"/>
                  <a:gd name="T24" fmla="*/ 7 w 34"/>
                  <a:gd name="T25" fmla="*/ 7 h 11"/>
                  <a:gd name="T26" fmla="*/ 7 w 34"/>
                  <a:gd name="T27" fmla="*/ 9 h 11"/>
                  <a:gd name="T28" fmla="*/ 11 w 34"/>
                  <a:gd name="T29" fmla="*/ 6 h 11"/>
                  <a:gd name="T30" fmla="*/ 20 w 34"/>
                  <a:gd name="T31" fmla="*/ 7 h 11"/>
                  <a:gd name="T32" fmla="*/ 24 w 34"/>
                  <a:gd name="T33" fmla="*/ 7 h 11"/>
                  <a:gd name="T34" fmla="*/ 29 w 34"/>
                  <a:gd name="T3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1">
                    <a:moveTo>
                      <a:pt x="29" y="2"/>
                    </a:moveTo>
                    <a:cubicBezTo>
                      <a:pt x="30" y="0"/>
                      <a:pt x="32" y="5"/>
                      <a:pt x="34" y="5"/>
                    </a:cubicBezTo>
                    <a:cubicBezTo>
                      <a:pt x="33" y="6"/>
                      <a:pt x="31" y="6"/>
                      <a:pt x="31" y="8"/>
                    </a:cubicBezTo>
                    <a:cubicBezTo>
                      <a:pt x="29" y="8"/>
                      <a:pt x="30" y="4"/>
                      <a:pt x="29" y="4"/>
                    </a:cubicBezTo>
                    <a:cubicBezTo>
                      <a:pt x="28" y="5"/>
                      <a:pt x="27" y="6"/>
                      <a:pt x="27" y="8"/>
                    </a:cubicBezTo>
                    <a:cubicBezTo>
                      <a:pt x="21" y="7"/>
                      <a:pt x="23" y="9"/>
                      <a:pt x="18" y="7"/>
                    </a:cubicBezTo>
                    <a:cubicBezTo>
                      <a:pt x="17" y="11"/>
                      <a:pt x="9" y="9"/>
                      <a:pt x="7" y="11"/>
                    </a:cubicBezTo>
                    <a:cubicBezTo>
                      <a:pt x="7" y="10"/>
                      <a:pt x="6" y="9"/>
                      <a:pt x="5" y="9"/>
                    </a:cubicBezTo>
                    <a:cubicBezTo>
                      <a:pt x="4" y="9"/>
                      <a:pt x="5" y="10"/>
                      <a:pt x="5" y="11"/>
                    </a:cubicBezTo>
                    <a:cubicBezTo>
                      <a:pt x="3" y="9"/>
                      <a:pt x="3" y="11"/>
                      <a:pt x="1" y="11"/>
                    </a:cubicBezTo>
                    <a:cubicBezTo>
                      <a:pt x="1" y="10"/>
                      <a:pt x="1" y="10"/>
                      <a:pt x="0" y="10"/>
                    </a:cubicBezTo>
                    <a:cubicBezTo>
                      <a:pt x="1" y="9"/>
                      <a:pt x="2" y="9"/>
                      <a:pt x="2" y="8"/>
                    </a:cubicBezTo>
                    <a:cubicBezTo>
                      <a:pt x="5" y="10"/>
                      <a:pt x="4" y="8"/>
                      <a:pt x="7" y="7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8" y="8"/>
                      <a:pt x="11" y="8"/>
                      <a:pt x="11" y="6"/>
                    </a:cubicBezTo>
                    <a:cubicBezTo>
                      <a:pt x="14" y="9"/>
                      <a:pt x="19" y="4"/>
                      <a:pt x="20" y="7"/>
                    </a:cubicBezTo>
                    <a:cubicBezTo>
                      <a:pt x="21" y="6"/>
                      <a:pt x="24" y="4"/>
                      <a:pt x="24" y="7"/>
                    </a:cubicBezTo>
                    <a:cubicBezTo>
                      <a:pt x="24" y="4"/>
                      <a:pt x="31" y="4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6" name="Freeform 5554">
                <a:extLst>
                  <a:ext uri="{FF2B5EF4-FFF2-40B4-BE49-F238E27FC236}">
                    <a16:creationId xmlns:a16="http://schemas.microsoft.com/office/drawing/2014/main" id="{39E781D2-EA52-45D5-9AEB-826EC7045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2" y="3530"/>
                <a:ext cx="5" cy="2"/>
              </a:xfrm>
              <a:custGeom>
                <a:avLst/>
                <a:gdLst>
                  <a:gd name="T0" fmla="*/ 2 w 9"/>
                  <a:gd name="T1" fmla="*/ 0 h 3"/>
                  <a:gd name="T2" fmla="*/ 5 w 9"/>
                  <a:gd name="T3" fmla="*/ 0 h 3"/>
                  <a:gd name="T4" fmla="*/ 2 w 9"/>
                  <a:gd name="T5" fmla="*/ 3 h 3"/>
                  <a:gd name="T6" fmla="*/ 2 w 9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2" y="0"/>
                    </a:moveTo>
                    <a:cubicBezTo>
                      <a:pt x="3" y="0"/>
                      <a:pt x="6" y="1"/>
                      <a:pt x="5" y="0"/>
                    </a:cubicBezTo>
                    <a:cubicBezTo>
                      <a:pt x="9" y="2"/>
                      <a:pt x="1" y="1"/>
                      <a:pt x="2" y="3"/>
                    </a:cubicBezTo>
                    <a:cubicBezTo>
                      <a:pt x="0" y="3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7" name="Freeform 5555">
                <a:extLst>
                  <a:ext uri="{FF2B5EF4-FFF2-40B4-BE49-F238E27FC236}">
                    <a16:creationId xmlns:a16="http://schemas.microsoft.com/office/drawing/2014/main" id="{42414F78-8870-493B-A473-2FAA0811C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5" y="3530"/>
                <a:ext cx="4" cy="2"/>
              </a:xfrm>
              <a:custGeom>
                <a:avLst/>
                <a:gdLst>
                  <a:gd name="T0" fmla="*/ 7 w 8"/>
                  <a:gd name="T1" fmla="*/ 0 h 4"/>
                  <a:gd name="T2" fmla="*/ 1 w 8"/>
                  <a:gd name="T3" fmla="*/ 3 h 4"/>
                  <a:gd name="T4" fmla="*/ 7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7" y="0"/>
                    </a:moveTo>
                    <a:cubicBezTo>
                      <a:pt x="8" y="4"/>
                      <a:pt x="2" y="0"/>
                      <a:pt x="1" y="3"/>
                    </a:cubicBezTo>
                    <a:cubicBezTo>
                      <a:pt x="0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8" name="Freeform 5556">
                <a:extLst>
                  <a:ext uri="{FF2B5EF4-FFF2-40B4-BE49-F238E27FC236}">
                    <a16:creationId xmlns:a16="http://schemas.microsoft.com/office/drawing/2014/main" id="{75DDCF8D-287C-416D-B981-8C2FC6CBB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3530"/>
                <a:ext cx="29" cy="11"/>
              </a:xfrm>
              <a:custGeom>
                <a:avLst/>
                <a:gdLst>
                  <a:gd name="T0" fmla="*/ 14 w 50"/>
                  <a:gd name="T1" fmla="*/ 4 h 18"/>
                  <a:gd name="T2" fmla="*/ 12 w 50"/>
                  <a:gd name="T3" fmla="*/ 7 h 18"/>
                  <a:gd name="T4" fmla="*/ 10 w 50"/>
                  <a:gd name="T5" fmla="*/ 4 h 18"/>
                  <a:gd name="T6" fmla="*/ 11 w 50"/>
                  <a:gd name="T7" fmla="*/ 2 h 18"/>
                  <a:gd name="T8" fmla="*/ 14 w 50"/>
                  <a:gd name="T9" fmla="*/ 2 h 18"/>
                  <a:gd name="T10" fmla="*/ 16 w 50"/>
                  <a:gd name="T11" fmla="*/ 6 h 18"/>
                  <a:gd name="T12" fmla="*/ 21 w 50"/>
                  <a:gd name="T13" fmla="*/ 7 h 18"/>
                  <a:gd name="T14" fmla="*/ 26 w 50"/>
                  <a:gd name="T15" fmla="*/ 4 h 18"/>
                  <a:gd name="T16" fmla="*/ 19 w 50"/>
                  <a:gd name="T17" fmla="*/ 2 h 18"/>
                  <a:gd name="T18" fmla="*/ 28 w 50"/>
                  <a:gd name="T19" fmla="*/ 1 h 18"/>
                  <a:gd name="T20" fmla="*/ 25 w 50"/>
                  <a:gd name="T21" fmla="*/ 2 h 18"/>
                  <a:gd name="T22" fmla="*/ 35 w 50"/>
                  <a:gd name="T23" fmla="*/ 4 h 18"/>
                  <a:gd name="T24" fmla="*/ 33 w 50"/>
                  <a:gd name="T25" fmla="*/ 9 h 18"/>
                  <a:gd name="T26" fmla="*/ 33 w 50"/>
                  <a:gd name="T27" fmla="*/ 7 h 18"/>
                  <a:gd name="T28" fmla="*/ 50 w 50"/>
                  <a:gd name="T29" fmla="*/ 5 h 18"/>
                  <a:gd name="T30" fmla="*/ 48 w 50"/>
                  <a:gd name="T31" fmla="*/ 9 h 18"/>
                  <a:gd name="T32" fmla="*/ 10 w 50"/>
                  <a:gd name="T33" fmla="*/ 16 h 18"/>
                  <a:gd name="T34" fmla="*/ 11 w 50"/>
                  <a:gd name="T35" fmla="*/ 14 h 18"/>
                  <a:gd name="T36" fmla="*/ 9 w 50"/>
                  <a:gd name="T37" fmla="*/ 17 h 18"/>
                  <a:gd name="T38" fmla="*/ 3 w 50"/>
                  <a:gd name="T39" fmla="*/ 18 h 18"/>
                  <a:gd name="T40" fmla="*/ 12 w 50"/>
                  <a:gd name="T41" fmla="*/ 10 h 18"/>
                  <a:gd name="T42" fmla="*/ 24 w 50"/>
                  <a:gd name="T43" fmla="*/ 9 h 18"/>
                  <a:gd name="T44" fmla="*/ 14 w 50"/>
                  <a:gd name="T45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" h="18">
                    <a:moveTo>
                      <a:pt x="14" y="4"/>
                    </a:moveTo>
                    <a:cubicBezTo>
                      <a:pt x="12" y="4"/>
                      <a:pt x="12" y="5"/>
                      <a:pt x="12" y="7"/>
                    </a:cubicBezTo>
                    <a:cubicBezTo>
                      <a:pt x="12" y="5"/>
                      <a:pt x="10" y="6"/>
                      <a:pt x="10" y="4"/>
                    </a:cubicBezTo>
                    <a:cubicBezTo>
                      <a:pt x="11" y="4"/>
                      <a:pt x="11" y="3"/>
                      <a:pt x="11" y="2"/>
                    </a:cubicBezTo>
                    <a:cubicBezTo>
                      <a:pt x="12" y="4"/>
                      <a:pt x="13" y="2"/>
                      <a:pt x="14" y="2"/>
                    </a:cubicBezTo>
                    <a:cubicBezTo>
                      <a:pt x="14" y="4"/>
                      <a:pt x="15" y="4"/>
                      <a:pt x="16" y="6"/>
                    </a:cubicBezTo>
                    <a:cubicBezTo>
                      <a:pt x="17" y="4"/>
                      <a:pt x="20" y="5"/>
                      <a:pt x="21" y="7"/>
                    </a:cubicBezTo>
                    <a:cubicBezTo>
                      <a:pt x="23" y="6"/>
                      <a:pt x="24" y="5"/>
                      <a:pt x="26" y="4"/>
                    </a:cubicBezTo>
                    <a:cubicBezTo>
                      <a:pt x="25" y="4"/>
                      <a:pt x="19" y="7"/>
                      <a:pt x="19" y="2"/>
                    </a:cubicBezTo>
                    <a:cubicBezTo>
                      <a:pt x="23" y="3"/>
                      <a:pt x="25" y="0"/>
                      <a:pt x="28" y="1"/>
                    </a:cubicBezTo>
                    <a:cubicBezTo>
                      <a:pt x="28" y="2"/>
                      <a:pt x="27" y="2"/>
                      <a:pt x="25" y="2"/>
                    </a:cubicBezTo>
                    <a:cubicBezTo>
                      <a:pt x="27" y="5"/>
                      <a:pt x="30" y="3"/>
                      <a:pt x="35" y="4"/>
                    </a:cubicBezTo>
                    <a:cubicBezTo>
                      <a:pt x="35" y="6"/>
                      <a:pt x="31" y="6"/>
                      <a:pt x="33" y="9"/>
                    </a:cubicBezTo>
                    <a:cubicBezTo>
                      <a:pt x="34" y="9"/>
                      <a:pt x="34" y="7"/>
                      <a:pt x="33" y="7"/>
                    </a:cubicBezTo>
                    <a:cubicBezTo>
                      <a:pt x="40" y="7"/>
                      <a:pt x="44" y="5"/>
                      <a:pt x="50" y="5"/>
                    </a:cubicBezTo>
                    <a:cubicBezTo>
                      <a:pt x="50" y="8"/>
                      <a:pt x="47" y="6"/>
                      <a:pt x="48" y="9"/>
                    </a:cubicBezTo>
                    <a:cubicBezTo>
                      <a:pt x="34" y="11"/>
                      <a:pt x="22" y="13"/>
                      <a:pt x="10" y="16"/>
                    </a:cubicBezTo>
                    <a:cubicBezTo>
                      <a:pt x="10" y="15"/>
                      <a:pt x="11" y="15"/>
                      <a:pt x="11" y="14"/>
                    </a:cubicBezTo>
                    <a:cubicBezTo>
                      <a:pt x="9" y="14"/>
                      <a:pt x="9" y="15"/>
                      <a:pt x="9" y="17"/>
                    </a:cubicBezTo>
                    <a:cubicBezTo>
                      <a:pt x="8" y="14"/>
                      <a:pt x="4" y="16"/>
                      <a:pt x="3" y="18"/>
                    </a:cubicBezTo>
                    <a:cubicBezTo>
                      <a:pt x="0" y="12"/>
                      <a:pt x="12" y="15"/>
                      <a:pt x="12" y="10"/>
                    </a:cubicBezTo>
                    <a:cubicBezTo>
                      <a:pt x="18" y="11"/>
                      <a:pt x="20" y="10"/>
                      <a:pt x="24" y="9"/>
                    </a:cubicBezTo>
                    <a:cubicBezTo>
                      <a:pt x="21" y="6"/>
                      <a:pt x="15" y="1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9" name="Freeform 5557">
                <a:extLst>
                  <a:ext uri="{FF2B5EF4-FFF2-40B4-BE49-F238E27FC236}">
                    <a16:creationId xmlns:a16="http://schemas.microsoft.com/office/drawing/2014/main" id="{1D8F685B-3AEF-473D-AC06-B31DC40692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3532"/>
                <a:ext cx="8" cy="2"/>
              </a:xfrm>
              <a:custGeom>
                <a:avLst/>
                <a:gdLst>
                  <a:gd name="T0" fmla="*/ 10 w 13"/>
                  <a:gd name="T1" fmla="*/ 2 h 5"/>
                  <a:gd name="T2" fmla="*/ 13 w 13"/>
                  <a:gd name="T3" fmla="*/ 2 h 5"/>
                  <a:gd name="T4" fmla="*/ 3 w 13"/>
                  <a:gd name="T5" fmla="*/ 3 h 5"/>
                  <a:gd name="T6" fmla="*/ 10 w 13"/>
                  <a:gd name="T7" fmla="*/ 2 h 5"/>
                  <a:gd name="T8" fmla="*/ 12 w 13"/>
                  <a:gd name="T9" fmla="*/ 2 h 5"/>
                  <a:gd name="T10" fmla="*/ 10 w 13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10" y="2"/>
                    </a:moveTo>
                    <a:cubicBezTo>
                      <a:pt x="8" y="0"/>
                      <a:pt x="12" y="1"/>
                      <a:pt x="13" y="2"/>
                    </a:cubicBezTo>
                    <a:cubicBezTo>
                      <a:pt x="12" y="5"/>
                      <a:pt x="7" y="3"/>
                      <a:pt x="3" y="3"/>
                    </a:cubicBezTo>
                    <a:cubicBezTo>
                      <a:pt x="0" y="2"/>
                      <a:pt x="8" y="3"/>
                      <a:pt x="10" y="2"/>
                    </a:cubicBezTo>
                    <a:cubicBezTo>
                      <a:pt x="11" y="2"/>
                      <a:pt x="11" y="2"/>
                      <a:pt x="12" y="2"/>
                    </a:cubicBezTo>
                    <a:cubicBezTo>
                      <a:pt x="12" y="2"/>
                      <a:pt x="11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0" name="Freeform 5558">
                <a:extLst>
                  <a:ext uri="{FF2B5EF4-FFF2-40B4-BE49-F238E27FC236}">
                    <a16:creationId xmlns:a16="http://schemas.microsoft.com/office/drawing/2014/main" id="{33981B25-FE76-4F7D-9094-630EFFFD5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3533"/>
                <a:ext cx="8" cy="4"/>
              </a:xfrm>
              <a:custGeom>
                <a:avLst/>
                <a:gdLst>
                  <a:gd name="T0" fmla="*/ 0 w 13"/>
                  <a:gd name="T1" fmla="*/ 5 h 7"/>
                  <a:gd name="T2" fmla="*/ 13 w 13"/>
                  <a:gd name="T3" fmla="*/ 3 h 7"/>
                  <a:gd name="T4" fmla="*/ 9 w 13"/>
                  <a:gd name="T5" fmla="*/ 4 h 7"/>
                  <a:gd name="T6" fmla="*/ 13 w 13"/>
                  <a:gd name="T7" fmla="*/ 5 h 7"/>
                  <a:gd name="T8" fmla="*/ 2 w 13"/>
                  <a:gd name="T9" fmla="*/ 7 h 7"/>
                  <a:gd name="T10" fmla="*/ 0 w 13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0" y="5"/>
                    </a:moveTo>
                    <a:cubicBezTo>
                      <a:pt x="4" y="3"/>
                      <a:pt x="10" y="0"/>
                      <a:pt x="13" y="3"/>
                    </a:cubicBezTo>
                    <a:cubicBezTo>
                      <a:pt x="12" y="4"/>
                      <a:pt x="9" y="2"/>
                      <a:pt x="9" y="4"/>
                    </a:cubicBezTo>
                    <a:cubicBezTo>
                      <a:pt x="10" y="6"/>
                      <a:pt x="11" y="4"/>
                      <a:pt x="13" y="5"/>
                    </a:cubicBezTo>
                    <a:cubicBezTo>
                      <a:pt x="9" y="7"/>
                      <a:pt x="5" y="5"/>
                      <a:pt x="2" y="7"/>
                    </a:cubicBezTo>
                    <a:cubicBezTo>
                      <a:pt x="1" y="6"/>
                      <a:pt x="4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1" name="Freeform 5559">
                <a:extLst>
                  <a:ext uri="{FF2B5EF4-FFF2-40B4-BE49-F238E27FC236}">
                    <a16:creationId xmlns:a16="http://schemas.microsoft.com/office/drawing/2014/main" id="{49949910-B0A5-4753-8CE4-3242F52A80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54" y="3537"/>
                <a:ext cx="34" cy="11"/>
              </a:xfrm>
              <a:custGeom>
                <a:avLst/>
                <a:gdLst>
                  <a:gd name="T0" fmla="*/ 37 w 59"/>
                  <a:gd name="T1" fmla="*/ 7 h 20"/>
                  <a:gd name="T2" fmla="*/ 38 w 59"/>
                  <a:gd name="T3" fmla="*/ 7 h 20"/>
                  <a:gd name="T4" fmla="*/ 36 w 59"/>
                  <a:gd name="T5" fmla="*/ 5 h 20"/>
                  <a:gd name="T6" fmla="*/ 41 w 59"/>
                  <a:gd name="T7" fmla="*/ 3 h 20"/>
                  <a:gd name="T8" fmla="*/ 51 w 59"/>
                  <a:gd name="T9" fmla="*/ 4 h 20"/>
                  <a:gd name="T10" fmla="*/ 59 w 59"/>
                  <a:gd name="T11" fmla="*/ 3 h 20"/>
                  <a:gd name="T12" fmla="*/ 57 w 59"/>
                  <a:gd name="T13" fmla="*/ 7 h 20"/>
                  <a:gd name="T14" fmla="*/ 45 w 59"/>
                  <a:gd name="T15" fmla="*/ 7 h 20"/>
                  <a:gd name="T16" fmla="*/ 46 w 59"/>
                  <a:gd name="T17" fmla="*/ 9 h 20"/>
                  <a:gd name="T18" fmla="*/ 41 w 59"/>
                  <a:gd name="T19" fmla="*/ 10 h 20"/>
                  <a:gd name="T20" fmla="*/ 45 w 59"/>
                  <a:gd name="T21" fmla="*/ 5 h 20"/>
                  <a:gd name="T22" fmla="*/ 42 w 59"/>
                  <a:gd name="T23" fmla="*/ 8 h 20"/>
                  <a:gd name="T24" fmla="*/ 40 w 59"/>
                  <a:gd name="T25" fmla="*/ 5 h 20"/>
                  <a:gd name="T26" fmla="*/ 38 w 59"/>
                  <a:gd name="T27" fmla="*/ 7 h 20"/>
                  <a:gd name="T28" fmla="*/ 40 w 59"/>
                  <a:gd name="T29" fmla="*/ 11 h 20"/>
                  <a:gd name="T30" fmla="*/ 32 w 59"/>
                  <a:gd name="T31" fmla="*/ 10 h 20"/>
                  <a:gd name="T32" fmla="*/ 30 w 59"/>
                  <a:gd name="T33" fmla="*/ 11 h 20"/>
                  <a:gd name="T34" fmla="*/ 32 w 59"/>
                  <a:gd name="T35" fmla="*/ 12 h 20"/>
                  <a:gd name="T36" fmla="*/ 30 w 59"/>
                  <a:gd name="T37" fmla="*/ 14 h 20"/>
                  <a:gd name="T38" fmla="*/ 28 w 59"/>
                  <a:gd name="T39" fmla="*/ 7 h 20"/>
                  <a:gd name="T40" fmla="*/ 27 w 59"/>
                  <a:gd name="T41" fmla="*/ 12 h 20"/>
                  <a:gd name="T42" fmla="*/ 11 w 59"/>
                  <a:gd name="T43" fmla="*/ 15 h 20"/>
                  <a:gd name="T44" fmla="*/ 2 w 59"/>
                  <a:gd name="T45" fmla="*/ 20 h 20"/>
                  <a:gd name="T46" fmla="*/ 1 w 59"/>
                  <a:gd name="T47" fmla="*/ 15 h 20"/>
                  <a:gd name="T48" fmla="*/ 4 w 59"/>
                  <a:gd name="T49" fmla="*/ 16 h 20"/>
                  <a:gd name="T50" fmla="*/ 6 w 59"/>
                  <a:gd name="T51" fmla="*/ 13 h 20"/>
                  <a:gd name="T52" fmla="*/ 1 w 59"/>
                  <a:gd name="T53" fmla="*/ 12 h 20"/>
                  <a:gd name="T54" fmla="*/ 10 w 59"/>
                  <a:gd name="T55" fmla="*/ 13 h 20"/>
                  <a:gd name="T56" fmla="*/ 13 w 59"/>
                  <a:gd name="T57" fmla="*/ 9 h 20"/>
                  <a:gd name="T58" fmla="*/ 23 w 59"/>
                  <a:gd name="T59" fmla="*/ 6 h 20"/>
                  <a:gd name="T60" fmla="*/ 9 w 59"/>
                  <a:gd name="T61" fmla="*/ 7 h 20"/>
                  <a:gd name="T62" fmla="*/ 2 w 59"/>
                  <a:gd name="T63" fmla="*/ 9 h 20"/>
                  <a:gd name="T64" fmla="*/ 6 w 59"/>
                  <a:gd name="T65" fmla="*/ 5 h 20"/>
                  <a:gd name="T66" fmla="*/ 6 w 59"/>
                  <a:gd name="T67" fmla="*/ 7 h 20"/>
                  <a:gd name="T68" fmla="*/ 7 w 59"/>
                  <a:gd name="T69" fmla="*/ 4 h 20"/>
                  <a:gd name="T70" fmla="*/ 27 w 59"/>
                  <a:gd name="T71" fmla="*/ 0 h 20"/>
                  <a:gd name="T72" fmla="*/ 24 w 59"/>
                  <a:gd name="T73" fmla="*/ 5 h 20"/>
                  <a:gd name="T74" fmla="*/ 26 w 59"/>
                  <a:gd name="T75" fmla="*/ 7 h 20"/>
                  <a:gd name="T76" fmla="*/ 28 w 59"/>
                  <a:gd name="T77" fmla="*/ 3 h 20"/>
                  <a:gd name="T78" fmla="*/ 30 w 59"/>
                  <a:gd name="T79" fmla="*/ 9 h 20"/>
                  <a:gd name="T80" fmla="*/ 35 w 59"/>
                  <a:gd name="T81" fmla="*/ 9 h 20"/>
                  <a:gd name="T82" fmla="*/ 37 w 59"/>
                  <a:gd name="T83" fmla="*/ 7 h 20"/>
                  <a:gd name="T84" fmla="*/ 47 w 59"/>
                  <a:gd name="T85" fmla="*/ 7 h 20"/>
                  <a:gd name="T86" fmla="*/ 52 w 59"/>
                  <a:gd name="T87" fmla="*/ 5 h 20"/>
                  <a:gd name="T88" fmla="*/ 47 w 59"/>
                  <a:gd name="T89" fmla="*/ 7 h 20"/>
                  <a:gd name="T90" fmla="*/ 18 w 59"/>
                  <a:gd name="T91" fmla="*/ 12 h 20"/>
                  <a:gd name="T92" fmla="*/ 22 w 59"/>
                  <a:gd name="T93" fmla="*/ 9 h 20"/>
                  <a:gd name="T94" fmla="*/ 19 w 59"/>
                  <a:gd name="T95" fmla="*/ 9 h 20"/>
                  <a:gd name="T96" fmla="*/ 18 w 59"/>
                  <a:gd name="T97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20">
                    <a:moveTo>
                      <a:pt x="37" y="7"/>
                    </a:moveTo>
                    <a:cubicBezTo>
                      <a:pt x="37" y="7"/>
                      <a:pt x="38" y="7"/>
                      <a:pt x="38" y="7"/>
                    </a:cubicBezTo>
                    <a:cubicBezTo>
                      <a:pt x="38" y="6"/>
                      <a:pt x="37" y="5"/>
                      <a:pt x="36" y="5"/>
                    </a:cubicBezTo>
                    <a:cubicBezTo>
                      <a:pt x="37" y="2"/>
                      <a:pt x="41" y="6"/>
                      <a:pt x="41" y="3"/>
                    </a:cubicBezTo>
                    <a:cubicBezTo>
                      <a:pt x="44" y="6"/>
                      <a:pt x="48" y="1"/>
                      <a:pt x="51" y="4"/>
                    </a:cubicBezTo>
                    <a:cubicBezTo>
                      <a:pt x="52" y="0"/>
                      <a:pt x="54" y="7"/>
                      <a:pt x="59" y="3"/>
                    </a:cubicBezTo>
                    <a:cubicBezTo>
                      <a:pt x="59" y="5"/>
                      <a:pt x="58" y="5"/>
                      <a:pt x="57" y="7"/>
                    </a:cubicBezTo>
                    <a:cubicBezTo>
                      <a:pt x="52" y="6"/>
                      <a:pt x="50" y="10"/>
                      <a:pt x="45" y="7"/>
                    </a:cubicBezTo>
                    <a:cubicBezTo>
                      <a:pt x="44" y="7"/>
                      <a:pt x="44" y="11"/>
                      <a:pt x="46" y="9"/>
                    </a:cubicBezTo>
                    <a:cubicBezTo>
                      <a:pt x="45" y="10"/>
                      <a:pt x="42" y="12"/>
                      <a:pt x="41" y="10"/>
                    </a:cubicBezTo>
                    <a:cubicBezTo>
                      <a:pt x="42" y="8"/>
                      <a:pt x="44" y="9"/>
                      <a:pt x="45" y="5"/>
                    </a:cubicBezTo>
                    <a:cubicBezTo>
                      <a:pt x="44" y="6"/>
                      <a:pt x="43" y="7"/>
                      <a:pt x="42" y="8"/>
                    </a:cubicBezTo>
                    <a:cubicBezTo>
                      <a:pt x="40" y="9"/>
                      <a:pt x="42" y="5"/>
                      <a:pt x="40" y="5"/>
                    </a:cubicBezTo>
                    <a:cubicBezTo>
                      <a:pt x="39" y="5"/>
                      <a:pt x="40" y="10"/>
                      <a:pt x="38" y="7"/>
                    </a:cubicBezTo>
                    <a:cubicBezTo>
                      <a:pt x="39" y="9"/>
                      <a:pt x="37" y="12"/>
                      <a:pt x="40" y="11"/>
                    </a:cubicBezTo>
                    <a:cubicBezTo>
                      <a:pt x="38" y="13"/>
                      <a:pt x="35" y="10"/>
                      <a:pt x="32" y="10"/>
                    </a:cubicBezTo>
                    <a:cubicBezTo>
                      <a:pt x="31" y="10"/>
                      <a:pt x="31" y="11"/>
                      <a:pt x="30" y="11"/>
                    </a:cubicBezTo>
                    <a:cubicBezTo>
                      <a:pt x="30" y="12"/>
                      <a:pt x="31" y="12"/>
                      <a:pt x="32" y="12"/>
                    </a:cubicBezTo>
                    <a:cubicBezTo>
                      <a:pt x="32" y="13"/>
                      <a:pt x="30" y="13"/>
                      <a:pt x="30" y="14"/>
                    </a:cubicBezTo>
                    <a:cubicBezTo>
                      <a:pt x="27" y="12"/>
                      <a:pt x="31" y="9"/>
                      <a:pt x="28" y="7"/>
                    </a:cubicBezTo>
                    <a:cubicBezTo>
                      <a:pt x="26" y="8"/>
                      <a:pt x="27" y="11"/>
                      <a:pt x="27" y="12"/>
                    </a:cubicBezTo>
                    <a:cubicBezTo>
                      <a:pt x="21" y="13"/>
                      <a:pt x="15" y="17"/>
                      <a:pt x="11" y="15"/>
                    </a:cubicBezTo>
                    <a:cubicBezTo>
                      <a:pt x="9" y="19"/>
                      <a:pt x="3" y="14"/>
                      <a:pt x="2" y="20"/>
                    </a:cubicBezTo>
                    <a:cubicBezTo>
                      <a:pt x="0" y="19"/>
                      <a:pt x="1" y="18"/>
                      <a:pt x="1" y="15"/>
                    </a:cubicBezTo>
                    <a:cubicBezTo>
                      <a:pt x="1" y="16"/>
                      <a:pt x="4" y="15"/>
                      <a:pt x="4" y="16"/>
                    </a:cubicBezTo>
                    <a:cubicBezTo>
                      <a:pt x="4" y="15"/>
                      <a:pt x="6" y="15"/>
                      <a:pt x="6" y="13"/>
                    </a:cubicBezTo>
                    <a:cubicBezTo>
                      <a:pt x="5" y="11"/>
                      <a:pt x="2" y="15"/>
                      <a:pt x="1" y="12"/>
                    </a:cubicBezTo>
                    <a:cubicBezTo>
                      <a:pt x="4" y="11"/>
                      <a:pt x="9" y="8"/>
                      <a:pt x="10" y="13"/>
                    </a:cubicBezTo>
                    <a:cubicBezTo>
                      <a:pt x="13" y="13"/>
                      <a:pt x="12" y="10"/>
                      <a:pt x="13" y="9"/>
                    </a:cubicBezTo>
                    <a:cubicBezTo>
                      <a:pt x="16" y="11"/>
                      <a:pt x="21" y="6"/>
                      <a:pt x="23" y="6"/>
                    </a:cubicBezTo>
                    <a:cubicBezTo>
                      <a:pt x="21" y="3"/>
                      <a:pt x="16" y="9"/>
                      <a:pt x="9" y="7"/>
                    </a:cubicBezTo>
                    <a:cubicBezTo>
                      <a:pt x="8" y="9"/>
                      <a:pt x="7" y="9"/>
                      <a:pt x="2" y="9"/>
                    </a:cubicBezTo>
                    <a:cubicBezTo>
                      <a:pt x="2" y="7"/>
                      <a:pt x="3" y="5"/>
                      <a:pt x="6" y="5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7" y="7"/>
                      <a:pt x="6" y="6"/>
                      <a:pt x="7" y="4"/>
                    </a:cubicBezTo>
                    <a:cubicBezTo>
                      <a:pt x="12" y="5"/>
                      <a:pt x="21" y="3"/>
                      <a:pt x="27" y="0"/>
                    </a:cubicBezTo>
                    <a:cubicBezTo>
                      <a:pt x="28" y="1"/>
                      <a:pt x="26" y="5"/>
                      <a:pt x="24" y="5"/>
                    </a:cubicBezTo>
                    <a:cubicBezTo>
                      <a:pt x="24" y="6"/>
                      <a:pt x="26" y="6"/>
                      <a:pt x="26" y="7"/>
                    </a:cubicBezTo>
                    <a:cubicBezTo>
                      <a:pt x="26" y="5"/>
                      <a:pt x="28" y="5"/>
                      <a:pt x="28" y="3"/>
                    </a:cubicBezTo>
                    <a:cubicBezTo>
                      <a:pt x="30" y="4"/>
                      <a:pt x="30" y="5"/>
                      <a:pt x="30" y="9"/>
                    </a:cubicBezTo>
                    <a:cubicBezTo>
                      <a:pt x="32" y="10"/>
                      <a:pt x="33" y="8"/>
                      <a:pt x="35" y="9"/>
                    </a:cubicBezTo>
                    <a:cubicBezTo>
                      <a:pt x="34" y="3"/>
                      <a:pt x="34" y="5"/>
                      <a:pt x="37" y="7"/>
                    </a:cubicBezTo>
                    <a:close/>
                    <a:moveTo>
                      <a:pt x="47" y="7"/>
                    </a:moveTo>
                    <a:cubicBezTo>
                      <a:pt x="49" y="7"/>
                      <a:pt x="51" y="6"/>
                      <a:pt x="52" y="5"/>
                    </a:cubicBezTo>
                    <a:cubicBezTo>
                      <a:pt x="50" y="5"/>
                      <a:pt x="47" y="5"/>
                      <a:pt x="47" y="7"/>
                    </a:cubicBezTo>
                    <a:close/>
                    <a:moveTo>
                      <a:pt x="18" y="12"/>
                    </a:moveTo>
                    <a:cubicBezTo>
                      <a:pt x="21" y="12"/>
                      <a:pt x="22" y="12"/>
                      <a:pt x="22" y="9"/>
                    </a:cubicBezTo>
                    <a:cubicBezTo>
                      <a:pt x="21" y="9"/>
                      <a:pt x="20" y="9"/>
                      <a:pt x="19" y="9"/>
                    </a:cubicBezTo>
                    <a:cubicBezTo>
                      <a:pt x="19" y="10"/>
                      <a:pt x="19" y="11"/>
                      <a:pt x="1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2" name="Freeform 5560">
                <a:extLst>
                  <a:ext uri="{FF2B5EF4-FFF2-40B4-BE49-F238E27FC236}">
                    <a16:creationId xmlns:a16="http://schemas.microsoft.com/office/drawing/2014/main" id="{B2627E08-085B-4606-B224-BB4BBB4CF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5" y="3541"/>
                <a:ext cx="10" cy="4"/>
              </a:xfrm>
              <a:custGeom>
                <a:avLst/>
                <a:gdLst>
                  <a:gd name="T0" fmla="*/ 14 w 17"/>
                  <a:gd name="T1" fmla="*/ 0 h 7"/>
                  <a:gd name="T2" fmla="*/ 16 w 17"/>
                  <a:gd name="T3" fmla="*/ 3 h 7"/>
                  <a:gd name="T4" fmla="*/ 1 w 17"/>
                  <a:gd name="T5" fmla="*/ 7 h 7"/>
                  <a:gd name="T6" fmla="*/ 1 w 17"/>
                  <a:gd name="T7" fmla="*/ 2 h 7"/>
                  <a:gd name="T8" fmla="*/ 14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4" y="0"/>
                    </a:moveTo>
                    <a:cubicBezTo>
                      <a:pt x="17" y="1"/>
                      <a:pt x="15" y="1"/>
                      <a:pt x="16" y="3"/>
                    </a:cubicBezTo>
                    <a:cubicBezTo>
                      <a:pt x="12" y="2"/>
                      <a:pt x="6" y="5"/>
                      <a:pt x="1" y="7"/>
                    </a:cubicBezTo>
                    <a:cubicBezTo>
                      <a:pt x="0" y="7"/>
                      <a:pt x="2" y="4"/>
                      <a:pt x="1" y="2"/>
                    </a:cubicBezTo>
                    <a:cubicBezTo>
                      <a:pt x="7" y="2"/>
                      <a:pt x="11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3" name="Freeform 5561">
                <a:extLst>
                  <a:ext uri="{FF2B5EF4-FFF2-40B4-BE49-F238E27FC236}">
                    <a16:creationId xmlns:a16="http://schemas.microsoft.com/office/drawing/2014/main" id="{3C12698C-72D2-4418-9C21-98C51D3BDE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8" y="3542"/>
                <a:ext cx="114" cy="35"/>
              </a:xfrm>
              <a:custGeom>
                <a:avLst/>
                <a:gdLst>
                  <a:gd name="T0" fmla="*/ 175 w 200"/>
                  <a:gd name="T1" fmla="*/ 5 h 60"/>
                  <a:gd name="T2" fmla="*/ 182 w 200"/>
                  <a:gd name="T3" fmla="*/ 8 h 60"/>
                  <a:gd name="T4" fmla="*/ 165 w 200"/>
                  <a:gd name="T5" fmla="*/ 9 h 60"/>
                  <a:gd name="T6" fmla="*/ 172 w 200"/>
                  <a:gd name="T7" fmla="*/ 10 h 60"/>
                  <a:gd name="T8" fmla="*/ 187 w 200"/>
                  <a:gd name="T9" fmla="*/ 8 h 60"/>
                  <a:gd name="T10" fmla="*/ 197 w 200"/>
                  <a:gd name="T11" fmla="*/ 5 h 60"/>
                  <a:gd name="T12" fmla="*/ 199 w 200"/>
                  <a:gd name="T13" fmla="*/ 11 h 60"/>
                  <a:gd name="T14" fmla="*/ 183 w 200"/>
                  <a:gd name="T15" fmla="*/ 14 h 60"/>
                  <a:gd name="T16" fmla="*/ 176 w 200"/>
                  <a:gd name="T17" fmla="*/ 13 h 60"/>
                  <a:gd name="T18" fmla="*/ 171 w 200"/>
                  <a:gd name="T19" fmla="*/ 13 h 60"/>
                  <a:gd name="T20" fmla="*/ 166 w 200"/>
                  <a:gd name="T21" fmla="*/ 19 h 60"/>
                  <a:gd name="T22" fmla="*/ 158 w 200"/>
                  <a:gd name="T23" fmla="*/ 19 h 60"/>
                  <a:gd name="T24" fmla="*/ 143 w 200"/>
                  <a:gd name="T25" fmla="*/ 20 h 60"/>
                  <a:gd name="T26" fmla="*/ 148 w 200"/>
                  <a:gd name="T27" fmla="*/ 19 h 60"/>
                  <a:gd name="T28" fmla="*/ 148 w 200"/>
                  <a:gd name="T29" fmla="*/ 11 h 60"/>
                  <a:gd name="T30" fmla="*/ 136 w 200"/>
                  <a:gd name="T31" fmla="*/ 22 h 60"/>
                  <a:gd name="T32" fmla="*/ 124 w 200"/>
                  <a:gd name="T33" fmla="*/ 28 h 60"/>
                  <a:gd name="T34" fmla="*/ 117 w 200"/>
                  <a:gd name="T35" fmla="*/ 25 h 60"/>
                  <a:gd name="T36" fmla="*/ 112 w 200"/>
                  <a:gd name="T37" fmla="*/ 29 h 60"/>
                  <a:gd name="T38" fmla="*/ 83 w 200"/>
                  <a:gd name="T39" fmla="*/ 36 h 60"/>
                  <a:gd name="T40" fmla="*/ 72 w 200"/>
                  <a:gd name="T41" fmla="*/ 42 h 60"/>
                  <a:gd name="T42" fmla="*/ 57 w 200"/>
                  <a:gd name="T43" fmla="*/ 41 h 60"/>
                  <a:gd name="T44" fmla="*/ 53 w 200"/>
                  <a:gd name="T45" fmla="*/ 48 h 60"/>
                  <a:gd name="T46" fmla="*/ 46 w 200"/>
                  <a:gd name="T47" fmla="*/ 46 h 60"/>
                  <a:gd name="T48" fmla="*/ 20 w 200"/>
                  <a:gd name="T49" fmla="*/ 57 h 60"/>
                  <a:gd name="T50" fmla="*/ 10 w 200"/>
                  <a:gd name="T51" fmla="*/ 59 h 60"/>
                  <a:gd name="T52" fmla="*/ 22 w 200"/>
                  <a:gd name="T53" fmla="*/ 49 h 60"/>
                  <a:gd name="T54" fmla="*/ 34 w 200"/>
                  <a:gd name="T55" fmla="*/ 48 h 60"/>
                  <a:gd name="T56" fmla="*/ 72 w 200"/>
                  <a:gd name="T57" fmla="*/ 32 h 60"/>
                  <a:gd name="T58" fmla="*/ 35 w 200"/>
                  <a:gd name="T59" fmla="*/ 43 h 60"/>
                  <a:gd name="T60" fmla="*/ 26 w 200"/>
                  <a:gd name="T61" fmla="*/ 44 h 60"/>
                  <a:gd name="T62" fmla="*/ 86 w 200"/>
                  <a:gd name="T63" fmla="*/ 29 h 60"/>
                  <a:gd name="T64" fmla="*/ 105 w 200"/>
                  <a:gd name="T65" fmla="*/ 26 h 60"/>
                  <a:gd name="T66" fmla="*/ 126 w 200"/>
                  <a:gd name="T67" fmla="*/ 23 h 60"/>
                  <a:gd name="T68" fmla="*/ 137 w 200"/>
                  <a:gd name="T69" fmla="*/ 13 h 60"/>
                  <a:gd name="T70" fmla="*/ 122 w 200"/>
                  <a:gd name="T71" fmla="*/ 18 h 60"/>
                  <a:gd name="T72" fmla="*/ 114 w 200"/>
                  <a:gd name="T73" fmla="*/ 20 h 60"/>
                  <a:gd name="T74" fmla="*/ 101 w 200"/>
                  <a:gd name="T75" fmla="*/ 24 h 60"/>
                  <a:gd name="T76" fmla="*/ 93 w 200"/>
                  <a:gd name="T77" fmla="*/ 24 h 60"/>
                  <a:gd name="T78" fmla="*/ 127 w 200"/>
                  <a:gd name="T79" fmla="*/ 16 h 60"/>
                  <a:gd name="T80" fmla="*/ 153 w 200"/>
                  <a:gd name="T81" fmla="*/ 12 h 60"/>
                  <a:gd name="T82" fmla="*/ 160 w 200"/>
                  <a:gd name="T83" fmla="*/ 8 h 60"/>
                  <a:gd name="T84" fmla="*/ 163 w 200"/>
                  <a:gd name="T85" fmla="*/ 6 h 60"/>
                  <a:gd name="T86" fmla="*/ 165 w 200"/>
                  <a:gd name="T87" fmla="*/ 8 h 60"/>
                  <a:gd name="T88" fmla="*/ 172 w 200"/>
                  <a:gd name="T89" fmla="*/ 8 h 60"/>
                  <a:gd name="T90" fmla="*/ 177 w 200"/>
                  <a:gd name="T91" fmla="*/ 13 h 60"/>
                  <a:gd name="T92" fmla="*/ 57 w 200"/>
                  <a:gd name="T93" fmla="*/ 42 h 60"/>
                  <a:gd name="T94" fmla="*/ 55 w 200"/>
                  <a:gd name="T95" fmla="*/ 45 h 60"/>
                  <a:gd name="T96" fmla="*/ 19 w 200"/>
                  <a:gd name="T97" fmla="*/ 54 h 60"/>
                  <a:gd name="T98" fmla="*/ 23 w 200"/>
                  <a:gd name="T99" fmla="*/ 54 h 60"/>
                  <a:gd name="T100" fmla="*/ 19 w 200"/>
                  <a:gd name="T101" fmla="*/ 54 h 60"/>
                  <a:gd name="T102" fmla="*/ 80 w 200"/>
                  <a:gd name="T103" fmla="*/ 31 h 60"/>
                  <a:gd name="T104" fmla="*/ 76 w 200"/>
                  <a:gd name="T105" fmla="*/ 29 h 60"/>
                  <a:gd name="T106" fmla="*/ 139 w 200"/>
                  <a:gd name="T107" fmla="*/ 11 h 60"/>
                  <a:gd name="T108" fmla="*/ 147 w 200"/>
                  <a:gd name="T109" fmla="*/ 11 h 60"/>
                  <a:gd name="T110" fmla="*/ 74 w 200"/>
                  <a:gd name="T111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60">
                    <a:moveTo>
                      <a:pt x="178" y="6"/>
                    </a:moveTo>
                    <a:cubicBezTo>
                      <a:pt x="178" y="5"/>
                      <a:pt x="177" y="5"/>
                      <a:pt x="177" y="4"/>
                    </a:cubicBezTo>
                    <a:cubicBezTo>
                      <a:pt x="176" y="4"/>
                      <a:pt x="175" y="4"/>
                      <a:pt x="175" y="5"/>
                    </a:cubicBezTo>
                    <a:cubicBezTo>
                      <a:pt x="174" y="1"/>
                      <a:pt x="184" y="2"/>
                      <a:pt x="188" y="0"/>
                    </a:cubicBezTo>
                    <a:cubicBezTo>
                      <a:pt x="189" y="2"/>
                      <a:pt x="186" y="3"/>
                      <a:pt x="188" y="3"/>
                    </a:cubicBezTo>
                    <a:cubicBezTo>
                      <a:pt x="185" y="4"/>
                      <a:pt x="182" y="5"/>
                      <a:pt x="182" y="8"/>
                    </a:cubicBezTo>
                    <a:cubicBezTo>
                      <a:pt x="180" y="8"/>
                      <a:pt x="183" y="3"/>
                      <a:pt x="179" y="3"/>
                    </a:cubicBezTo>
                    <a:cubicBezTo>
                      <a:pt x="181" y="7"/>
                      <a:pt x="176" y="6"/>
                      <a:pt x="175" y="10"/>
                    </a:cubicBezTo>
                    <a:cubicBezTo>
                      <a:pt x="174" y="6"/>
                      <a:pt x="170" y="11"/>
                      <a:pt x="165" y="9"/>
                    </a:cubicBezTo>
                    <a:cubicBezTo>
                      <a:pt x="166" y="11"/>
                      <a:pt x="167" y="12"/>
                      <a:pt x="164" y="12"/>
                    </a:cubicBezTo>
                    <a:cubicBezTo>
                      <a:pt x="164" y="15"/>
                      <a:pt x="167" y="11"/>
                      <a:pt x="167" y="13"/>
                    </a:cubicBezTo>
                    <a:cubicBezTo>
                      <a:pt x="169" y="12"/>
                      <a:pt x="169" y="10"/>
                      <a:pt x="172" y="10"/>
                    </a:cubicBezTo>
                    <a:cubicBezTo>
                      <a:pt x="171" y="12"/>
                      <a:pt x="178" y="13"/>
                      <a:pt x="178" y="10"/>
                    </a:cubicBezTo>
                    <a:cubicBezTo>
                      <a:pt x="182" y="12"/>
                      <a:pt x="182" y="9"/>
                      <a:pt x="186" y="10"/>
                    </a:cubicBezTo>
                    <a:cubicBezTo>
                      <a:pt x="187" y="11"/>
                      <a:pt x="188" y="8"/>
                      <a:pt x="187" y="8"/>
                    </a:cubicBezTo>
                    <a:cubicBezTo>
                      <a:pt x="187" y="6"/>
                      <a:pt x="189" y="8"/>
                      <a:pt x="188" y="10"/>
                    </a:cubicBezTo>
                    <a:cubicBezTo>
                      <a:pt x="189" y="8"/>
                      <a:pt x="191" y="9"/>
                      <a:pt x="192" y="10"/>
                    </a:cubicBezTo>
                    <a:cubicBezTo>
                      <a:pt x="194" y="7"/>
                      <a:pt x="196" y="9"/>
                      <a:pt x="197" y="5"/>
                    </a:cubicBezTo>
                    <a:cubicBezTo>
                      <a:pt x="196" y="5"/>
                      <a:pt x="195" y="5"/>
                      <a:pt x="193" y="5"/>
                    </a:cubicBezTo>
                    <a:cubicBezTo>
                      <a:pt x="194" y="3"/>
                      <a:pt x="197" y="3"/>
                      <a:pt x="199" y="2"/>
                    </a:cubicBezTo>
                    <a:cubicBezTo>
                      <a:pt x="198" y="5"/>
                      <a:pt x="200" y="7"/>
                      <a:pt x="199" y="11"/>
                    </a:cubicBezTo>
                    <a:cubicBezTo>
                      <a:pt x="196" y="9"/>
                      <a:pt x="189" y="13"/>
                      <a:pt x="190" y="10"/>
                    </a:cubicBezTo>
                    <a:cubicBezTo>
                      <a:pt x="188" y="9"/>
                      <a:pt x="188" y="11"/>
                      <a:pt x="188" y="13"/>
                    </a:cubicBezTo>
                    <a:cubicBezTo>
                      <a:pt x="186" y="11"/>
                      <a:pt x="185" y="14"/>
                      <a:pt x="183" y="14"/>
                    </a:cubicBezTo>
                    <a:cubicBezTo>
                      <a:pt x="183" y="14"/>
                      <a:pt x="184" y="13"/>
                      <a:pt x="184" y="12"/>
                    </a:cubicBezTo>
                    <a:cubicBezTo>
                      <a:pt x="181" y="11"/>
                      <a:pt x="181" y="14"/>
                      <a:pt x="180" y="16"/>
                    </a:cubicBezTo>
                    <a:cubicBezTo>
                      <a:pt x="178" y="15"/>
                      <a:pt x="177" y="15"/>
                      <a:pt x="176" y="13"/>
                    </a:cubicBezTo>
                    <a:cubicBezTo>
                      <a:pt x="175" y="14"/>
                      <a:pt x="176" y="16"/>
                      <a:pt x="175" y="16"/>
                    </a:cubicBezTo>
                    <a:cubicBezTo>
                      <a:pt x="172" y="16"/>
                      <a:pt x="174" y="15"/>
                      <a:pt x="174" y="13"/>
                    </a:cubicBezTo>
                    <a:cubicBezTo>
                      <a:pt x="173" y="13"/>
                      <a:pt x="172" y="13"/>
                      <a:pt x="171" y="13"/>
                    </a:cubicBezTo>
                    <a:cubicBezTo>
                      <a:pt x="171" y="15"/>
                      <a:pt x="172" y="16"/>
                      <a:pt x="172" y="18"/>
                    </a:cubicBezTo>
                    <a:cubicBezTo>
                      <a:pt x="170" y="18"/>
                      <a:pt x="168" y="17"/>
                      <a:pt x="167" y="16"/>
                    </a:cubicBezTo>
                    <a:cubicBezTo>
                      <a:pt x="166" y="16"/>
                      <a:pt x="166" y="17"/>
                      <a:pt x="166" y="19"/>
                    </a:cubicBezTo>
                    <a:cubicBezTo>
                      <a:pt x="164" y="15"/>
                      <a:pt x="162" y="20"/>
                      <a:pt x="159" y="18"/>
                    </a:cubicBezTo>
                    <a:cubicBezTo>
                      <a:pt x="160" y="16"/>
                      <a:pt x="164" y="18"/>
                      <a:pt x="165" y="16"/>
                    </a:cubicBezTo>
                    <a:cubicBezTo>
                      <a:pt x="162" y="16"/>
                      <a:pt x="157" y="15"/>
                      <a:pt x="158" y="19"/>
                    </a:cubicBezTo>
                    <a:cubicBezTo>
                      <a:pt x="153" y="19"/>
                      <a:pt x="149" y="24"/>
                      <a:pt x="144" y="21"/>
                    </a:cubicBezTo>
                    <a:cubicBezTo>
                      <a:pt x="142" y="22"/>
                      <a:pt x="146" y="22"/>
                      <a:pt x="145" y="24"/>
                    </a:cubicBezTo>
                    <a:cubicBezTo>
                      <a:pt x="141" y="24"/>
                      <a:pt x="143" y="23"/>
                      <a:pt x="143" y="20"/>
                    </a:cubicBezTo>
                    <a:cubicBezTo>
                      <a:pt x="143" y="19"/>
                      <a:pt x="144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5" y="15"/>
                      <a:pt x="147" y="19"/>
                      <a:pt x="148" y="19"/>
                    </a:cubicBezTo>
                    <a:cubicBezTo>
                      <a:pt x="150" y="18"/>
                      <a:pt x="148" y="16"/>
                      <a:pt x="147" y="16"/>
                    </a:cubicBezTo>
                    <a:cubicBezTo>
                      <a:pt x="148" y="14"/>
                      <a:pt x="150" y="13"/>
                      <a:pt x="151" y="10"/>
                    </a:cubicBezTo>
                    <a:cubicBezTo>
                      <a:pt x="148" y="10"/>
                      <a:pt x="150" y="13"/>
                      <a:pt x="148" y="11"/>
                    </a:cubicBezTo>
                    <a:cubicBezTo>
                      <a:pt x="150" y="15"/>
                      <a:pt x="144" y="12"/>
                      <a:pt x="145" y="16"/>
                    </a:cubicBezTo>
                    <a:cubicBezTo>
                      <a:pt x="140" y="14"/>
                      <a:pt x="140" y="21"/>
                      <a:pt x="141" y="23"/>
                    </a:cubicBezTo>
                    <a:cubicBezTo>
                      <a:pt x="140" y="25"/>
                      <a:pt x="138" y="22"/>
                      <a:pt x="136" y="22"/>
                    </a:cubicBezTo>
                    <a:cubicBezTo>
                      <a:pt x="139" y="26"/>
                      <a:pt x="128" y="26"/>
                      <a:pt x="126" y="27"/>
                    </a:cubicBezTo>
                    <a:cubicBezTo>
                      <a:pt x="125" y="25"/>
                      <a:pt x="127" y="26"/>
                      <a:pt x="127" y="24"/>
                    </a:cubicBezTo>
                    <a:cubicBezTo>
                      <a:pt x="125" y="24"/>
                      <a:pt x="124" y="26"/>
                      <a:pt x="124" y="28"/>
                    </a:cubicBezTo>
                    <a:cubicBezTo>
                      <a:pt x="123" y="28"/>
                      <a:pt x="122" y="27"/>
                      <a:pt x="121" y="27"/>
                    </a:cubicBezTo>
                    <a:cubicBezTo>
                      <a:pt x="121" y="25"/>
                      <a:pt x="124" y="27"/>
                      <a:pt x="124" y="24"/>
                    </a:cubicBezTo>
                    <a:cubicBezTo>
                      <a:pt x="122" y="22"/>
                      <a:pt x="119" y="25"/>
                      <a:pt x="117" y="25"/>
                    </a:cubicBezTo>
                    <a:cubicBezTo>
                      <a:pt x="121" y="28"/>
                      <a:pt x="115" y="27"/>
                      <a:pt x="117" y="29"/>
                    </a:cubicBezTo>
                    <a:cubicBezTo>
                      <a:pt x="116" y="32"/>
                      <a:pt x="115" y="28"/>
                      <a:pt x="114" y="28"/>
                    </a:cubicBezTo>
                    <a:cubicBezTo>
                      <a:pt x="113" y="28"/>
                      <a:pt x="113" y="29"/>
                      <a:pt x="112" y="29"/>
                    </a:cubicBezTo>
                    <a:cubicBezTo>
                      <a:pt x="112" y="31"/>
                      <a:pt x="113" y="30"/>
                      <a:pt x="112" y="32"/>
                    </a:cubicBezTo>
                    <a:cubicBezTo>
                      <a:pt x="104" y="34"/>
                      <a:pt x="92" y="37"/>
                      <a:pt x="84" y="39"/>
                    </a:cubicBezTo>
                    <a:cubicBezTo>
                      <a:pt x="85" y="37"/>
                      <a:pt x="83" y="37"/>
                      <a:pt x="83" y="36"/>
                    </a:cubicBezTo>
                    <a:cubicBezTo>
                      <a:pt x="82" y="37"/>
                      <a:pt x="81" y="39"/>
                      <a:pt x="80" y="40"/>
                    </a:cubicBezTo>
                    <a:cubicBezTo>
                      <a:pt x="76" y="40"/>
                      <a:pt x="75" y="41"/>
                      <a:pt x="72" y="40"/>
                    </a:cubicBezTo>
                    <a:cubicBezTo>
                      <a:pt x="71" y="41"/>
                      <a:pt x="72" y="42"/>
                      <a:pt x="72" y="42"/>
                    </a:cubicBezTo>
                    <a:cubicBezTo>
                      <a:pt x="71" y="44"/>
                      <a:pt x="68" y="41"/>
                      <a:pt x="65" y="42"/>
                    </a:cubicBezTo>
                    <a:cubicBezTo>
                      <a:pt x="65" y="40"/>
                      <a:pt x="67" y="41"/>
                      <a:pt x="67" y="40"/>
                    </a:cubicBezTo>
                    <a:cubicBezTo>
                      <a:pt x="66" y="39"/>
                      <a:pt x="60" y="40"/>
                      <a:pt x="57" y="41"/>
                    </a:cubicBezTo>
                    <a:cubicBezTo>
                      <a:pt x="58" y="43"/>
                      <a:pt x="61" y="43"/>
                      <a:pt x="57" y="43"/>
                    </a:cubicBezTo>
                    <a:cubicBezTo>
                      <a:pt x="57" y="44"/>
                      <a:pt x="58" y="45"/>
                      <a:pt x="59" y="45"/>
                    </a:cubicBezTo>
                    <a:cubicBezTo>
                      <a:pt x="58" y="48"/>
                      <a:pt x="55" y="45"/>
                      <a:pt x="53" y="48"/>
                    </a:cubicBezTo>
                    <a:cubicBezTo>
                      <a:pt x="52" y="47"/>
                      <a:pt x="51" y="46"/>
                      <a:pt x="51" y="46"/>
                    </a:cubicBezTo>
                    <a:cubicBezTo>
                      <a:pt x="50" y="47"/>
                      <a:pt x="46" y="46"/>
                      <a:pt x="48" y="49"/>
                    </a:cubicBezTo>
                    <a:cubicBezTo>
                      <a:pt x="45" y="49"/>
                      <a:pt x="46" y="48"/>
                      <a:pt x="46" y="46"/>
                    </a:cubicBezTo>
                    <a:cubicBezTo>
                      <a:pt x="45" y="46"/>
                      <a:pt x="44" y="46"/>
                      <a:pt x="43" y="46"/>
                    </a:cubicBezTo>
                    <a:cubicBezTo>
                      <a:pt x="42" y="46"/>
                      <a:pt x="42" y="49"/>
                      <a:pt x="43" y="50"/>
                    </a:cubicBezTo>
                    <a:cubicBezTo>
                      <a:pt x="35" y="51"/>
                      <a:pt x="27" y="54"/>
                      <a:pt x="20" y="57"/>
                    </a:cubicBezTo>
                    <a:cubicBezTo>
                      <a:pt x="19" y="55"/>
                      <a:pt x="15" y="56"/>
                      <a:pt x="13" y="56"/>
                    </a:cubicBezTo>
                    <a:cubicBezTo>
                      <a:pt x="13" y="57"/>
                      <a:pt x="14" y="58"/>
                      <a:pt x="14" y="58"/>
                    </a:cubicBezTo>
                    <a:cubicBezTo>
                      <a:pt x="14" y="60"/>
                      <a:pt x="11" y="58"/>
                      <a:pt x="10" y="59"/>
                    </a:cubicBezTo>
                    <a:cubicBezTo>
                      <a:pt x="7" y="57"/>
                      <a:pt x="5" y="57"/>
                      <a:pt x="0" y="58"/>
                    </a:cubicBezTo>
                    <a:cubicBezTo>
                      <a:pt x="0" y="54"/>
                      <a:pt x="9" y="55"/>
                      <a:pt x="10" y="55"/>
                    </a:cubicBezTo>
                    <a:cubicBezTo>
                      <a:pt x="13" y="52"/>
                      <a:pt x="18" y="51"/>
                      <a:pt x="22" y="49"/>
                    </a:cubicBezTo>
                    <a:cubicBezTo>
                      <a:pt x="24" y="52"/>
                      <a:pt x="30" y="50"/>
                      <a:pt x="29" y="48"/>
                    </a:cubicBezTo>
                    <a:cubicBezTo>
                      <a:pt x="30" y="46"/>
                      <a:pt x="33" y="47"/>
                      <a:pt x="34" y="46"/>
                    </a:cubicBezTo>
                    <a:cubicBezTo>
                      <a:pt x="36" y="46"/>
                      <a:pt x="34" y="47"/>
                      <a:pt x="34" y="48"/>
                    </a:cubicBezTo>
                    <a:cubicBezTo>
                      <a:pt x="38" y="48"/>
                      <a:pt x="41" y="47"/>
                      <a:pt x="41" y="43"/>
                    </a:cubicBezTo>
                    <a:cubicBezTo>
                      <a:pt x="50" y="43"/>
                      <a:pt x="62" y="36"/>
                      <a:pt x="71" y="37"/>
                    </a:cubicBezTo>
                    <a:cubicBezTo>
                      <a:pt x="73" y="35"/>
                      <a:pt x="72" y="35"/>
                      <a:pt x="72" y="32"/>
                    </a:cubicBezTo>
                    <a:cubicBezTo>
                      <a:pt x="65" y="35"/>
                      <a:pt x="57" y="35"/>
                      <a:pt x="53" y="39"/>
                    </a:cubicBezTo>
                    <a:cubicBezTo>
                      <a:pt x="52" y="38"/>
                      <a:pt x="51" y="37"/>
                      <a:pt x="49" y="37"/>
                    </a:cubicBezTo>
                    <a:cubicBezTo>
                      <a:pt x="52" y="40"/>
                      <a:pt x="38" y="39"/>
                      <a:pt x="35" y="43"/>
                    </a:cubicBezTo>
                    <a:cubicBezTo>
                      <a:pt x="35" y="42"/>
                      <a:pt x="36" y="42"/>
                      <a:pt x="37" y="42"/>
                    </a:cubicBezTo>
                    <a:cubicBezTo>
                      <a:pt x="36" y="41"/>
                      <a:pt x="30" y="41"/>
                      <a:pt x="31" y="45"/>
                    </a:cubicBezTo>
                    <a:cubicBezTo>
                      <a:pt x="29" y="45"/>
                      <a:pt x="27" y="45"/>
                      <a:pt x="26" y="44"/>
                    </a:cubicBezTo>
                    <a:cubicBezTo>
                      <a:pt x="46" y="36"/>
                      <a:pt x="69" y="32"/>
                      <a:pt x="89" y="26"/>
                    </a:cubicBezTo>
                    <a:cubicBezTo>
                      <a:pt x="87" y="29"/>
                      <a:pt x="89" y="27"/>
                      <a:pt x="89" y="29"/>
                    </a:cubicBezTo>
                    <a:cubicBezTo>
                      <a:pt x="87" y="29"/>
                      <a:pt x="88" y="29"/>
                      <a:pt x="86" y="29"/>
                    </a:cubicBezTo>
                    <a:cubicBezTo>
                      <a:pt x="86" y="31"/>
                      <a:pt x="88" y="30"/>
                      <a:pt x="87" y="32"/>
                    </a:cubicBezTo>
                    <a:cubicBezTo>
                      <a:pt x="90" y="32"/>
                      <a:pt x="90" y="29"/>
                      <a:pt x="93" y="29"/>
                    </a:cubicBezTo>
                    <a:cubicBezTo>
                      <a:pt x="95" y="32"/>
                      <a:pt x="104" y="29"/>
                      <a:pt x="105" y="26"/>
                    </a:cubicBezTo>
                    <a:cubicBezTo>
                      <a:pt x="110" y="27"/>
                      <a:pt x="111" y="22"/>
                      <a:pt x="114" y="26"/>
                    </a:cubicBezTo>
                    <a:cubicBezTo>
                      <a:pt x="116" y="23"/>
                      <a:pt x="121" y="23"/>
                      <a:pt x="123" y="20"/>
                    </a:cubicBezTo>
                    <a:cubicBezTo>
                      <a:pt x="124" y="21"/>
                      <a:pt x="124" y="23"/>
                      <a:pt x="126" y="23"/>
                    </a:cubicBezTo>
                    <a:cubicBezTo>
                      <a:pt x="128" y="22"/>
                      <a:pt x="131" y="16"/>
                      <a:pt x="132" y="20"/>
                    </a:cubicBezTo>
                    <a:cubicBezTo>
                      <a:pt x="133" y="19"/>
                      <a:pt x="135" y="16"/>
                      <a:pt x="137" y="18"/>
                    </a:cubicBezTo>
                    <a:cubicBezTo>
                      <a:pt x="138" y="17"/>
                      <a:pt x="134" y="16"/>
                      <a:pt x="137" y="13"/>
                    </a:cubicBezTo>
                    <a:cubicBezTo>
                      <a:pt x="133" y="14"/>
                      <a:pt x="132" y="16"/>
                      <a:pt x="129" y="16"/>
                    </a:cubicBezTo>
                    <a:cubicBezTo>
                      <a:pt x="130" y="18"/>
                      <a:pt x="132" y="15"/>
                      <a:pt x="134" y="16"/>
                    </a:cubicBezTo>
                    <a:cubicBezTo>
                      <a:pt x="132" y="18"/>
                      <a:pt x="125" y="17"/>
                      <a:pt x="122" y="18"/>
                    </a:cubicBezTo>
                    <a:cubicBezTo>
                      <a:pt x="122" y="20"/>
                      <a:pt x="125" y="16"/>
                      <a:pt x="124" y="19"/>
                    </a:cubicBezTo>
                    <a:cubicBezTo>
                      <a:pt x="121" y="18"/>
                      <a:pt x="121" y="21"/>
                      <a:pt x="118" y="21"/>
                    </a:cubicBezTo>
                    <a:cubicBezTo>
                      <a:pt x="118" y="19"/>
                      <a:pt x="115" y="19"/>
                      <a:pt x="114" y="20"/>
                    </a:cubicBezTo>
                    <a:cubicBezTo>
                      <a:pt x="114" y="21"/>
                      <a:pt x="115" y="21"/>
                      <a:pt x="116" y="21"/>
                    </a:cubicBezTo>
                    <a:cubicBezTo>
                      <a:pt x="113" y="24"/>
                      <a:pt x="105" y="23"/>
                      <a:pt x="103" y="26"/>
                    </a:cubicBezTo>
                    <a:cubicBezTo>
                      <a:pt x="101" y="26"/>
                      <a:pt x="101" y="25"/>
                      <a:pt x="101" y="24"/>
                    </a:cubicBezTo>
                    <a:cubicBezTo>
                      <a:pt x="99" y="25"/>
                      <a:pt x="97" y="26"/>
                      <a:pt x="96" y="29"/>
                    </a:cubicBezTo>
                    <a:cubicBezTo>
                      <a:pt x="92" y="30"/>
                      <a:pt x="92" y="27"/>
                      <a:pt x="89" y="27"/>
                    </a:cubicBezTo>
                    <a:cubicBezTo>
                      <a:pt x="89" y="25"/>
                      <a:pt x="91" y="24"/>
                      <a:pt x="93" y="24"/>
                    </a:cubicBezTo>
                    <a:cubicBezTo>
                      <a:pt x="93" y="25"/>
                      <a:pt x="93" y="26"/>
                      <a:pt x="93" y="27"/>
                    </a:cubicBezTo>
                    <a:cubicBezTo>
                      <a:pt x="99" y="25"/>
                      <a:pt x="104" y="18"/>
                      <a:pt x="112" y="20"/>
                    </a:cubicBezTo>
                    <a:cubicBezTo>
                      <a:pt x="115" y="17"/>
                      <a:pt x="122" y="14"/>
                      <a:pt x="127" y="16"/>
                    </a:cubicBezTo>
                    <a:cubicBezTo>
                      <a:pt x="133" y="10"/>
                      <a:pt x="144" y="12"/>
                      <a:pt x="153" y="8"/>
                    </a:cubicBezTo>
                    <a:cubicBezTo>
                      <a:pt x="152" y="10"/>
                      <a:pt x="152" y="12"/>
                      <a:pt x="150" y="13"/>
                    </a:cubicBezTo>
                    <a:cubicBezTo>
                      <a:pt x="153" y="14"/>
                      <a:pt x="151" y="11"/>
                      <a:pt x="153" y="12"/>
                    </a:cubicBezTo>
                    <a:cubicBezTo>
                      <a:pt x="153" y="14"/>
                      <a:pt x="155" y="15"/>
                      <a:pt x="156" y="15"/>
                    </a:cubicBezTo>
                    <a:cubicBezTo>
                      <a:pt x="156" y="12"/>
                      <a:pt x="159" y="12"/>
                      <a:pt x="162" y="11"/>
                    </a:cubicBezTo>
                    <a:cubicBezTo>
                      <a:pt x="162" y="9"/>
                      <a:pt x="160" y="10"/>
                      <a:pt x="160" y="8"/>
                    </a:cubicBezTo>
                    <a:cubicBezTo>
                      <a:pt x="160" y="9"/>
                      <a:pt x="158" y="9"/>
                      <a:pt x="158" y="10"/>
                    </a:cubicBezTo>
                    <a:cubicBezTo>
                      <a:pt x="155" y="9"/>
                      <a:pt x="161" y="10"/>
                      <a:pt x="158" y="7"/>
                    </a:cubicBezTo>
                    <a:cubicBezTo>
                      <a:pt x="160" y="7"/>
                      <a:pt x="160" y="6"/>
                      <a:pt x="163" y="6"/>
                    </a:cubicBezTo>
                    <a:cubicBezTo>
                      <a:pt x="162" y="8"/>
                      <a:pt x="161" y="10"/>
                      <a:pt x="164" y="10"/>
                    </a:cubicBezTo>
                    <a:cubicBezTo>
                      <a:pt x="166" y="9"/>
                      <a:pt x="162" y="7"/>
                      <a:pt x="164" y="5"/>
                    </a:cubicBezTo>
                    <a:cubicBezTo>
                      <a:pt x="166" y="5"/>
                      <a:pt x="165" y="7"/>
                      <a:pt x="165" y="8"/>
                    </a:cubicBezTo>
                    <a:cubicBezTo>
                      <a:pt x="167" y="8"/>
                      <a:pt x="168" y="7"/>
                      <a:pt x="170" y="8"/>
                    </a:cubicBezTo>
                    <a:cubicBezTo>
                      <a:pt x="171" y="6"/>
                      <a:pt x="169" y="6"/>
                      <a:pt x="170" y="4"/>
                    </a:cubicBezTo>
                    <a:cubicBezTo>
                      <a:pt x="173" y="4"/>
                      <a:pt x="170" y="6"/>
                      <a:pt x="172" y="8"/>
                    </a:cubicBezTo>
                    <a:cubicBezTo>
                      <a:pt x="174" y="7"/>
                      <a:pt x="176" y="7"/>
                      <a:pt x="178" y="6"/>
                    </a:cubicBezTo>
                    <a:close/>
                    <a:moveTo>
                      <a:pt x="179" y="12"/>
                    </a:moveTo>
                    <a:cubicBezTo>
                      <a:pt x="179" y="12"/>
                      <a:pt x="178" y="13"/>
                      <a:pt x="177" y="13"/>
                    </a:cubicBezTo>
                    <a:cubicBezTo>
                      <a:pt x="177" y="15"/>
                      <a:pt x="179" y="15"/>
                      <a:pt x="180" y="15"/>
                    </a:cubicBezTo>
                    <a:cubicBezTo>
                      <a:pt x="180" y="13"/>
                      <a:pt x="180" y="12"/>
                      <a:pt x="179" y="12"/>
                    </a:cubicBezTo>
                    <a:close/>
                    <a:moveTo>
                      <a:pt x="57" y="42"/>
                    </a:moveTo>
                    <a:cubicBezTo>
                      <a:pt x="55" y="44"/>
                      <a:pt x="53" y="42"/>
                      <a:pt x="51" y="43"/>
                    </a:cubicBezTo>
                    <a:cubicBezTo>
                      <a:pt x="52" y="43"/>
                      <a:pt x="53" y="45"/>
                      <a:pt x="53" y="46"/>
                    </a:cubicBezTo>
                    <a:cubicBezTo>
                      <a:pt x="54" y="46"/>
                      <a:pt x="55" y="46"/>
                      <a:pt x="55" y="45"/>
                    </a:cubicBezTo>
                    <a:cubicBezTo>
                      <a:pt x="54" y="45"/>
                      <a:pt x="53" y="45"/>
                      <a:pt x="53" y="43"/>
                    </a:cubicBezTo>
                    <a:cubicBezTo>
                      <a:pt x="54" y="44"/>
                      <a:pt x="57" y="44"/>
                      <a:pt x="57" y="42"/>
                    </a:cubicBezTo>
                    <a:close/>
                    <a:moveTo>
                      <a:pt x="19" y="54"/>
                    </a:moveTo>
                    <a:cubicBezTo>
                      <a:pt x="20" y="54"/>
                      <a:pt x="20" y="54"/>
                      <a:pt x="21" y="55"/>
                    </a:cubicBezTo>
                    <a:cubicBezTo>
                      <a:pt x="20" y="55"/>
                      <a:pt x="20" y="56"/>
                      <a:pt x="21" y="56"/>
                    </a:cubicBezTo>
                    <a:cubicBezTo>
                      <a:pt x="21" y="54"/>
                      <a:pt x="23" y="57"/>
                      <a:pt x="23" y="54"/>
                    </a:cubicBezTo>
                    <a:cubicBezTo>
                      <a:pt x="22" y="54"/>
                      <a:pt x="21" y="54"/>
                      <a:pt x="21" y="54"/>
                    </a:cubicBezTo>
                    <a:cubicBezTo>
                      <a:pt x="27" y="55"/>
                      <a:pt x="23" y="52"/>
                      <a:pt x="20" y="54"/>
                    </a:cubicBezTo>
                    <a:cubicBezTo>
                      <a:pt x="20" y="53"/>
                      <a:pt x="20" y="53"/>
                      <a:pt x="19" y="54"/>
                    </a:cubicBezTo>
                    <a:close/>
                    <a:moveTo>
                      <a:pt x="76" y="29"/>
                    </a:moveTo>
                    <a:cubicBezTo>
                      <a:pt x="76" y="32"/>
                      <a:pt x="75" y="32"/>
                      <a:pt x="74" y="35"/>
                    </a:cubicBezTo>
                    <a:cubicBezTo>
                      <a:pt x="79" y="33"/>
                      <a:pt x="78" y="34"/>
                      <a:pt x="80" y="31"/>
                    </a:cubicBezTo>
                    <a:cubicBezTo>
                      <a:pt x="82" y="31"/>
                      <a:pt x="82" y="35"/>
                      <a:pt x="84" y="33"/>
                    </a:cubicBezTo>
                    <a:cubicBezTo>
                      <a:pt x="81" y="32"/>
                      <a:pt x="86" y="32"/>
                      <a:pt x="86" y="31"/>
                    </a:cubicBezTo>
                    <a:cubicBezTo>
                      <a:pt x="83" y="30"/>
                      <a:pt x="80" y="29"/>
                      <a:pt x="76" y="29"/>
                    </a:cubicBezTo>
                    <a:close/>
                    <a:moveTo>
                      <a:pt x="138" y="14"/>
                    </a:moveTo>
                    <a:cubicBezTo>
                      <a:pt x="139" y="14"/>
                      <a:pt x="141" y="14"/>
                      <a:pt x="141" y="13"/>
                    </a:cubicBezTo>
                    <a:cubicBezTo>
                      <a:pt x="140" y="13"/>
                      <a:pt x="140" y="11"/>
                      <a:pt x="139" y="11"/>
                    </a:cubicBezTo>
                    <a:cubicBezTo>
                      <a:pt x="139" y="13"/>
                      <a:pt x="137" y="12"/>
                      <a:pt x="138" y="14"/>
                    </a:cubicBezTo>
                    <a:close/>
                    <a:moveTo>
                      <a:pt x="143" y="13"/>
                    </a:moveTo>
                    <a:cubicBezTo>
                      <a:pt x="145" y="13"/>
                      <a:pt x="147" y="13"/>
                      <a:pt x="147" y="11"/>
                    </a:cubicBezTo>
                    <a:cubicBezTo>
                      <a:pt x="145" y="11"/>
                      <a:pt x="143" y="11"/>
                      <a:pt x="143" y="13"/>
                    </a:cubicBezTo>
                    <a:close/>
                    <a:moveTo>
                      <a:pt x="68" y="40"/>
                    </a:moveTo>
                    <a:cubicBezTo>
                      <a:pt x="70" y="38"/>
                      <a:pt x="74" y="42"/>
                      <a:pt x="74" y="37"/>
                    </a:cubicBezTo>
                    <a:cubicBezTo>
                      <a:pt x="72" y="38"/>
                      <a:pt x="68" y="37"/>
                      <a:pt x="6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4" name="Freeform 5562">
                <a:extLst>
                  <a:ext uri="{FF2B5EF4-FFF2-40B4-BE49-F238E27FC236}">
                    <a16:creationId xmlns:a16="http://schemas.microsoft.com/office/drawing/2014/main" id="{4D2CAFCB-F169-42BE-83AF-8CC07767C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6" y="3553"/>
                <a:ext cx="6" cy="1"/>
              </a:xfrm>
              <a:custGeom>
                <a:avLst/>
                <a:gdLst>
                  <a:gd name="T0" fmla="*/ 10 w 10"/>
                  <a:gd name="T1" fmla="*/ 2 h 3"/>
                  <a:gd name="T2" fmla="*/ 7 w 10"/>
                  <a:gd name="T3" fmla="*/ 2 h 3"/>
                  <a:gd name="T4" fmla="*/ 10 w 10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2"/>
                    </a:moveTo>
                    <a:cubicBezTo>
                      <a:pt x="9" y="3"/>
                      <a:pt x="8" y="2"/>
                      <a:pt x="7" y="2"/>
                    </a:cubicBezTo>
                    <a:cubicBezTo>
                      <a:pt x="0" y="2"/>
                      <a:pt x="8" y="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5" name="Freeform 5563">
                <a:extLst>
                  <a:ext uri="{FF2B5EF4-FFF2-40B4-BE49-F238E27FC236}">
                    <a16:creationId xmlns:a16="http://schemas.microsoft.com/office/drawing/2014/main" id="{76B342FC-3EAB-4C9B-BE8D-B4E7FA853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3555"/>
                <a:ext cx="22" cy="5"/>
              </a:xfrm>
              <a:custGeom>
                <a:avLst/>
                <a:gdLst>
                  <a:gd name="T0" fmla="*/ 11 w 38"/>
                  <a:gd name="T1" fmla="*/ 5 h 8"/>
                  <a:gd name="T2" fmla="*/ 0 w 38"/>
                  <a:gd name="T3" fmla="*/ 3 h 8"/>
                  <a:gd name="T4" fmla="*/ 38 w 38"/>
                  <a:gd name="T5" fmla="*/ 5 h 8"/>
                  <a:gd name="T6" fmla="*/ 14 w 38"/>
                  <a:gd name="T7" fmla="*/ 5 h 8"/>
                  <a:gd name="T8" fmla="*/ 11 w 38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">
                    <a:moveTo>
                      <a:pt x="11" y="5"/>
                    </a:moveTo>
                    <a:cubicBezTo>
                      <a:pt x="11" y="3"/>
                      <a:pt x="8" y="3"/>
                      <a:pt x="0" y="3"/>
                    </a:cubicBezTo>
                    <a:cubicBezTo>
                      <a:pt x="11" y="0"/>
                      <a:pt x="26" y="5"/>
                      <a:pt x="38" y="5"/>
                    </a:cubicBezTo>
                    <a:cubicBezTo>
                      <a:pt x="30" y="8"/>
                      <a:pt x="22" y="4"/>
                      <a:pt x="14" y="5"/>
                    </a:cubicBezTo>
                    <a:cubicBezTo>
                      <a:pt x="15" y="2"/>
                      <a:pt x="13" y="3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6" name="Freeform 5564">
                <a:extLst>
                  <a:ext uri="{FF2B5EF4-FFF2-40B4-BE49-F238E27FC236}">
                    <a16:creationId xmlns:a16="http://schemas.microsoft.com/office/drawing/2014/main" id="{9FE3AAA2-048A-4B89-B591-C1F013CF7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0" y="3561"/>
                <a:ext cx="4" cy="1"/>
              </a:xfrm>
              <a:custGeom>
                <a:avLst/>
                <a:gdLst>
                  <a:gd name="T0" fmla="*/ 0 w 8"/>
                  <a:gd name="T1" fmla="*/ 0 h 3"/>
                  <a:gd name="T2" fmla="*/ 6 w 8"/>
                  <a:gd name="T3" fmla="*/ 0 h 3"/>
                  <a:gd name="T4" fmla="*/ 6 w 8"/>
                  <a:gd name="T5" fmla="*/ 2 h 3"/>
                  <a:gd name="T6" fmla="*/ 0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4" y="1"/>
                      <a:pt x="3" y="2"/>
                      <a:pt x="6" y="2"/>
                    </a:cubicBezTo>
                    <a:cubicBezTo>
                      <a:pt x="8" y="3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7" name="Freeform 5565">
                <a:extLst>
                  <a:ext uri="{FF2B5EF4-FFF2-40B4-BE49-F238E27FC236}">
                    <a16:creationId xmlns:a16="http://schemas.microsoft.com/office/drawing/2014/main" id="{A5335E37-28D0-414C-993C-E38CCC0D5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3562"/>
                <a:ext cx="5" cy="2"/>
              </a:xfrm>
              <a:custGeom>
                <a:avLst/>
                <a:gdLst>
                  <a:gd name="T0" fmla="*/ 0 w 8"/>
                  <a:gd name="T1" fmla="*/ 0 h 4"/>
                  <a:gd name="T2" fmla="*/ 8 w 8"/>
                  <a:gd name="T3" fmla="*/ 3 h 4"/>
                  <a:gd name="T4" fmla="*/ 0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3" y="1"/>
                      <a:pt x="7" y="1"/>
                      <a:pt x="8" y="3"/>
                    </a:cubicBezTo>
                    <a:cubicBezTo>
                      <a:pt x="7" y="2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8" name="Freeform 5566">
                <a:extLst>
                  <a:ext uri="{FF2B5EF4-FFF2-40B4-BE49-F238E27FC236}">
                    <a16:creationId xmlns:a16="http://schemas.microsoft.com/office/drawing/2014/main" id="{B9EBFCAD-8404-4E1E-A99F-3331D0825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7" y="3566"/>
                <a:ext cx="24" cy="1"/>
              </a:xfrm>
              <a:custGeom>
                <a:avLst/>
                <a:gdLst>
                  <a:gd name="T0" fmla="*/ 0 w 42"/>
                  <a:gd name="T1" fmla="*/ 0 h 3"/>
                  <a:gd name="T2" fmla="*/ 36 w 42"/>
                  <a:gd name="T3" fmla="*/ 2 h 3"/>
                  <a:gd name="T4" fmla="*/ 39 w 42"/>
                  <a:gd name="T5" fmla="*/ 3 h 3"/>
                  <a:gd name="T6" fmla="*/ 0 w 4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">
                    <a:moveTo>
                      <a:pt x="0" y="0"/>
                    </a:moveTo>
                    <a:cubicBezTo>
                      <a:pt x="11" y="1"/>
                      <a:pt x="26" y="0"/>
                      <a:pt x="36" y="2"/>
                    </a:cubicBezTo>
                    <a:cubicBezTo>
                      <a:pt x="38" y="2"/>
                      <a:pt x="42" y="3"/>
                      <a:pt x="39" y="3"/>
                    </a:cubicBezTo>
                    <a:cubicBezTo>
                      <a:pt x="22" y="2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9" name="Freeform 5567">
                <a:extLst>
                  <a:ext uri="{FF2B5EF4-FFF2-40B4-BE49-F238E27FC236}">
                    <a16:creationId xmlns:a16="http://schemas.microsoft.com/office/drawing/2014/main" id="{A925EF63-4B02-4565-A36E-C8ACDD6B5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2" y="3574"/>
                <a:ext cx="38" cy="4"/>
              </a:xfrm>
              <a:custGeom>
                <a:avLst/>
                <a:gdLst>
                  <a:gd name="T0" fmla="*/ 53 w 67"/>
                  <a:gd name="T1" fmla="*/ 2 h 7"/>
                  <a:gd name="T2" fmla="*/ 67 w 67"/>
                  <a:gd name="T3" fmla="*/ 4 h 7"/>
                  <a:gd name="T4" fmla="*/ 26 w 67"/>
                  <a:gd name="T5" fmla="*/ 3 h 7"/>
                  <a:gd name="T6" fmla="*/ 0 w 67"/>
                  <a:gd name="T7" fmla="*/ 0 h 7"/>
                  <a:gd name="T8" fmla="*/ 54 w 67"/>
                  <a:gd name="T9" fmla="*/ 3 h 7"/>
                  <a:gd name="T10" fmla="*/ 53 w 67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">
                    <a:moveTo>
                      <a:pt x="53" y="2"/>
                    </a:moveTo>
                    <a:cubicBezTo>
                      <a:pt x="56" y="4"/>
                      <a:pt x="61" y="2"/>
                      <a:pt x="67" y="4"/>
                    </a:cubicBezTo>
                    <a:cubicBezTo>
                      <a:pt x="52" y="7"/>
                      <a:pt x="39" y="3"/>
                      <a:pt x="26" y="3"/>
                    </a:cubicBezTo>
                    <a:cubicBezTo>
                      <a:pt x="17" y="2"/>
                      <a:pt x="8" y="5"/>
                      <a:pt x="0" y="0"/>
                    </a:cubicBezTo>
                    <a:cubicBezTo>
                      <a:pt x="12" y="2"/>
                      <a:pt x="39" y="2"/>
                      <a:pt x="54" y="3"/>
                    </a:cubicBezTo>
                    <a:cubicBezTo>
                      <a:pt x="54" y="3"/>
                      <a:pt x="54" y="2"/>
                      <a:pt x="5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0" name="Freeform 5568">
                <a:extLst>
                  <a:ext uri="{FF2B5EF4-FFF2-40B4-BE49-F238E27FC236}">
                    <a16:creationId xmlns:a16="http://schemas.microsoft.com/office/drawing/2014/main" id="{B91B299F-C94B-4693-9C22-F273C81472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20" y="3575"/>
                <a:ext cx="18" cy="9"/>
              </a:xfrm>
              <a:custGeom>
                <a:avLst/>
                <a:gdLst>
                  <a:gd name="T0" fmla="*/ 6 w 32"/>
                  <a:gd name="T1" fmla="*/ 5 h 16"/>
                  <a:gd name="T2" fmla="*/ 32 w 32"/>
                  <a:gd name="T3" fmla="*/ 1 h 16"/>
                  <a:gd name="T4" fmla="*/ 32 w 32"/>
                  <a:gd name="T5" fmla="*/ 6 h 16"/>
                  <a:gd name="T6" fmla="*/ 23 w 32"/>
                  <a:gd name="T7" fmla="*/ 8 h 16"/>
                  <a:gd name="T8" fmla="*/ 23 w 32"/>
                  <a:gd name="T9" fmla="*/ 5 h 16"/>
                  <a:gd name="T10" fmla="*/ 24 w 32"/>
                  <a:gd name="T11" fmla="*/ 7 h 16"/>
                  <a:gd name="T12" fmla="*/ 19 w 32"/>
                  <a:gd name="T13" fmla="*/ 5 h 16"/>
                  <a:gd name="T14" fmla="*/ 18 w 32"/>
                  <a:gd name="T15" fmla="*/ 8 h 16"/>
                  <a:gd name="T16" fmla="*/ 13 w 32"/>
                  <a:gd name="T17" fmla="*/ 6 h 16"/>
                  <a:gd name="T18" fmla="*/ 8 w 32"/>
                  <a:gd name="T19" fmla="*/ 10 h 16"/>
                  <a:gd name="T20" fmla="*/ 17 w 32"/>
                  <a:gd name="T21" fmla="*/ 10 h 16"/>
                  <a:gd name="T22" fmla="*/ 2 w 32"/>
                  <a:gd name="T23" fmla="*/ 16 h 16"/>
                  <a:gd name="T24" fmla="*/ 3 w 32"/>
                  <a:gd name="T25" fmla="*/ 8 h 16"/>
                  <a:gd name="T26" fmla="*/ 6 w 32"/>
                  <a:gd name="T27" fmla="*/ 9 h 16"/>
                  <a:gd name="T28" fmla="*/ 6 w 32"/>
                  <a:gd name="T29" fmla="*/ 5 h 16"/>
                  <a:gd name="T30" fmla="*/ 8 w 32"/>
                  <a:gd name="T31" fmla="*/ 7 h 16"/>
                  <a:gd name="T32" fmla="*/ 3 w 32"/>
                  <a:gd name="T33" fmla="*/ 13 h 16"/>
                  <a:gd name="T34" fmla="*/ 8 w 32"/>
                  <a:gd name="T35" fmla="*/ 11 h 16"/>
                  <a:gd name="T36" fmla="*/ 8 w 32"/>
                  <a:gd name="T3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16">
                    <a:moveTo>
                      <a:pt x="6" y="5"/>
                    </a:moveTo>
                    <a:cubicBezTo>
                      <a:pt x="13" y="7"/>
                      <a:pt x="26" y="0"/>
                      <a:pt x="32" y="1"/>
                    </a:cubicBezTo>
                    <a:cubicBezTo>
                      <a:pt x="32" y="3"/>
                      <a:pt x="32" y="4"/>
                      <a:pt x="32" y="6"/>
                    </a:cubicBezTo>
                    <a:cubicBezTo>
                      <a:pt x="28" y="6"/>
                      <a:pt x="26" y="8"/>
                      <a:pt x="23" y="8"/>
                    </a:cubicBezTo>
                    <a:cubicBezTo>
                      <a:pt x="23" y="7"/>
                      <a:pt x="23" y="6"/>
                      <a:pt x="23" y="5"/>
                    </a:cubicBezTo>
                    <a:cubicBezTo>
                      <a:pt x="24" y="5"/>
                      <a:pt x="24" y="6"/>
                      <a:pt x="24" y="7"/>
                    </a:cubicBezTo>
                    <a:cubicBezTo>
                      <a:pt x="25" y="4"/>
                      <a:pt x="21" y="4"/>
                      <a:pt x="19" y="5"/>
                    </a:cubicBezTo>
                    <a:cubicBezTo>
                      <a:pt x="19" y="6"/>
                      <a:pt x="19" y="7"/>
                      <a:pt x="18" y="8"/>
                    </a:cubicBezTo>
                    <a:cubicBezTo>
                      <a:pt x="17" y="6"/>
                      <a:pt x="17" y="6"/>
                      <a:pt x="13" y="6"/>
                    </a:cubicBezTo>
                    <a:cubicBezTo>
                      <a:pt x="11" y="9"/>
                      <a:pt x="11" y="9"/>
                      <a:pt x="8" y="10"/>
                    </a:cubicBezTo>
                    <a:cubicBezTo>
                      <a:pt x="11" y="10"/>
                      <a:pt x="12" y="10"/>
                      <a:pt x="17" y="10"/>
                    </a:cubicBezTo>
                    <a:cubicBezTo>
                      <a:pt x="13" y="13"/>
                      <a:pt x="6" y="13"/>
                      <a:pt x="2" y="16"/>
                    </a:cubicBezTo>
                    <a:cubicBezTo>
                      <a:pt x="0" y="13"/>
                      <a:pt x="5" y="11"/>
                      <a:pt x="3" y="8"/>
                    </a:cubicBezTo>
                    <a:cubicBezTo>
                      <a:pt x="4" y="10"/>
                      <a:pt x="5" y="7"/>
                      <a:pt x="6" y="9"/>
                    </a:cubicBezTo>
                    <a:cubicBezTo>
                      <a:pt x="6" y="9"/>
                      <a:pt x="8" y="6"/>
                      <a:pt x="6" y="5"/>
                    </a:cubicBezTo>
                    <a:close/>
                    <a:moveTo>
                      <a:pt x="8" y="7"/>
                    </a:moveTo>
                    <a:cubicBezTo>
                      <a:pt x="7" y="12"/>
                      <a:pt x="4" y="9"/>
                      <a:pt x="3" y="13"/>
                    </a:cubicBezTo>
                    <a:cubicBezTo>
                      <a:pt x="5" y="11"/>
                      <a:pt x="7" y="12"/>
                      <a:pt x="8" y="11"/>
                    </a:cubicBezTo>
                    <a:cubicBezTo>
                      <a:pt x="6" y="11"/>
                      <a:pt x="10" y="8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1" name="Freeform 5569">
                <a:extLst>
                  <a:ext uri="{FF2B5EF4-FFF2-40B4-BE49-F238E27FC236}">
                    <a16:creationId xmlns:a16="http://schemas.microsoft.com/office/drawing/2014/main" id="{A63A8D1F-E1CE-402E-A34B-149254C0C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3579"/>
                <a:ext cx="3" cy="4"/>
              </a:xfrm>
              <a:custGeom>
                <a:avLst/>
                <a:gdLst>
                  <a:gd name="T0" fmla="*/ 6 w 6"/>
                  <a:gd name="T1" fmla="*/ 3 h 6"/>
                  <a:gd name="T2" fmla="*/ 2 w 6"/>
                  <a:gd name="T3" fmla="*/ 2 h 6"/>
                  <a:gd name="T4" fmla="*/ 2 w 6"/>
                  <a:gd name="T5" fmla="*/ 3 h 6"/>
                  <a:gd name="T6" fmla="*/ 2 w 6"/>
                  <a:gd name="T7" fmla="*/ 1 h 6"/>
                  <a:gd name="T8" fmla="*/ 5 w 6"/>
                  <a:gd name="T9" fmla="*/ 0 h 6"/>
                  <a:gd name="T10" fmla="*/ 6 w 6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cubicBezTo>
                      <a:pt x="4" y="3"/>
                      <a:pt x="2" y="6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3" y="2"/>
                      <a:pt x="6" y="1"/>
                      <a:pt x="2" y="1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5" y="2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2" name="Freeform 5570">
                <a:extLst>
                  <a:ext uri="{FF2B5EF4-FFF2-40B4-BE49-F238E27FC236}">
                    <a16:creationId xmlns:a16="http://schemas.microsoft.com/office/drawing/2014/main" id="{8D94F09A-403A-4B46-866F-CE5EA52E6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6" y="3579"/>
                <a:ext cx="8" cy="3"/>
              </a:xfrm>
              <a:custGeom>
                <a:avLst/>
                <a:gdLst>
                  <a:gd name="T0" fmla="*/ 14 w 14"/>
                  <a:gd name="T1" fmla="*/ 0 h 5"/>
                  <a:gd name="T2" fmla="*/ 8 w 14"/>
                  <a:gd name="T3" fmla="*/ 5 h 5"/>
                  <a:gd name="T4" fmla="*/ 0 w 14"/>
                  <a:gd name="T5" fmla="*/ 5 h 5"/>
                  <a:gd name="T6" fmla="*/ 14 w 1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cubicBezTo>
                      <a:pt x="12" y="3"/>
                      <a:pt x="9" y="3"/>
                      <a:pt x="8" y="5"/>
                    </a:cubicBezTo>
                    <a:cubicBezTo>
                      <a:pt x="4" y="4"/>
                      <a:pt x="5" y="4"/>
                      <a:pt x="0" y="5"/>
                    </a:cubicBezTo>
                    <a:cubicBezTo>
                      <a:pt x="6" y="2"/>
                      <a:pt x="9" y="2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3" name="Freeform 5571">
                <a:extLst>
                  <a:ext uri="{FF2B5EF4-FFF2-40B4-BE49-F238E27FC236}">
                    <a16:creationId xmlns:a16="http://schemas.microsoft.com/office/drawing/2014/main" id="{DC362CDE-3C8F-45D5-A8E1-0E3736C3CF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74" y="3582"/>
                <a:ext cx="37" cy="17"/>
              </a:xfrm>
              <a:custGeom>
                <a:avLst/>
                <a:gdLst>
                  <a:gd name="T0" fmla="*/ 48 w 65"/>
                  <a:gd name="T1" fmla="*/ 2 h 29"/>
                  <a:gd name="T2" fmla="*/ 62 w 65"/>
                  <a:gd name="T3" fmla="*/ 4 h 29"/>
                  <a:gd name="T4" fmla="*/ 59 w 65"/>
                  <a:gd name="T5" fmla="*/ 8 h 29"/>
                  <a:gd name="T6" fmla="*/ 65 w 65"/>
                  <a:gd name="T7" fmla="*/ 7 h 29"/>
                  <a:gd name="T8" fmla="*/ 62 w 65"/>
                  <a:gd name="T9" fmla="*/ 9 h 29"/>
                  <a:gd name="T10" fmla="*/ 58 w 65"/>
                  <a:gd name="T11" fmla="*/ 8 h 29"/>
                  <a:gd name="T12" fmla="*/ 50 w 65"/>
                  <a:gd name="T13" fmla="*/ 12 h 29"/>
                  <a:gd name="T14" fmla="*/ 39 w 65"/>
                  <a:gd name="T15" fmla="*/ 8 h 29"/>
                  <a:gd name="T16" fmla="*/ 37 w 65"/>
                  <a:gd name="T17" fmla="*/ 13 h 29"/>
                  <a:gd name="T18" fmla="*/ 36 w 65"/>
                  <a:gd name="T19" fmla="*/ 18 h 29"/>
                  <a:gd name="T20" fmla="*/ 35 w 65"/>
                  <a:gd name="T21" fmla="*/ 18 h 29"/>
                  <a:gd name="T22" fmla="*/ 28 w 65"/>
                  <a:gd name="T23" fmla="*/ 18 h 29"/>
                  <a:gd name="T24" fmla="*/ 17 w 65"/>
                  <a:gd name="T25" fmla="*/ 21 h 29"/>
                  <a:gd name="T26" fmla="*/ 16 w 65"/>
                  <a:gd name="T27" fmla="*/ 21 h 29"/>
                  <a:gd name="T28" fmla="*/ 12 w 65"/>
                  <a:gd name="T29" fmla="*/ 19 h 29"/>
                  <a:gd name="T30" fmla="*/ 12 w 65"/>
                  <a:gd name="T31" fmla="*/ 23 h 29"/>
                  <a:gd name="T32" fmla="*/ 8 w 65"/>
                  <a:gd name="T33" fmla="*/ 28 h 29"/>
                  <a:gd name="T34" fmla="*/ 7 w 65"/>
                  <a:gd name="T35" fmla="*/ 26 h 29"/>
                  <a:gd name="T36" fmla="*/ 8 w 65"/>
                  <a:gd name="T37" fmla="*/ 24 h 29"/>
                  <a:gd name="T38" fmla="*/ 14 w 65"/>
                  <a:gd name="T39" fmla="*/ 17 h 29"/>
                  <a:gd name="T40" fmla="*/ 17 w 65"/>
                  <a:gd name="T41" fmla="*/ 18 h 29"/>
                  <a:gd name="T42" fmla="*/ 23 w 65"/>
                  <a:gd name="T43" fmla="*/ 12 h 29"/>
                  <a:gd name="T44" fmla="*/ 52 w 65"/>
                  <a:gd name="T45" fmla="*/ 0 h 29"/>
                  <a:gd name="T46" fmla="*/ 47 w 65"/>
                  <a:gd name="T47" fmla="*/ 6 h 29"/>
                  <a:gd name="T48" fmla="*/ 42 w 65"/>
                  <a:gd name="T49" fmla="*/ 5 h 29"/>
                  <a:gd name="T50" fmla="*/ 49 w 65"/>
                  <a:gd name="T51" fmla="*/ 7 h 29"/>
                  <a:gd name="T52" fmla="*/ 33 w 65"/>
                  <a:gd name="T53" fmla="*/ 11 h 29"/>
                  <a:gd name="T54" fmla="*/ 27 w 65"/>
                  <a:gd name="T55" fmla="*/ 11 h 29"/>
                  <a:gd name="T56" fmla="*/ 26 w 65"/>
                  <a:gd name="T57" fmla="*/ 16 h 29"/>
                  <a:gd name="T58" fmla="*/ 23 w 65"/>
                  <a:gd name="T59" fmla="*/ 14 h 29"/>
                  <a:gd name="T60" fmla="*/ 17 w 65"/>
                  <a:gd name="T61" fmla="*/ 15 h 29"/>
                  <a:gd name="T62" fmla="*/ 26 w 65"/>
                  <a:gd name="T63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5" h="29">
                    <a:moveTo>
                      <a:pt x="52" y="0"/>
                    </a:moveTo>
                    <a:cubicBezTo>
                      <a:pt x="51" y="1"/>
                      <a:pt x="50" y="2"/>
                      <a:pt x="48" y="2"/>
                    </a:cubicBezTo>
                    <a:cubicBezTo>
                      <a:pt x="48" y="7"/>
                      <a:pt x="57" y="1"/>
                      <a:pt x="55" y="5"/>
                    </a:cubicBezTo>
                    <a:cubicBezTo>
                      <a:pt x="57" y="3"/>
                      <a:pt x="58" y="5"/>
                      <a:pt x="62" y="4"/>
                    </a:cubicBezTo>
                    <a:cubicBezTo>
                      <a:pt x="62" y="6"/>
                      <a:pt x="60" y="6"/>
                      <a:pt x="58" y="6"/>
                    </a:cubicBezTo>
                    <a:cubicBezTo>
                      <a:pt x="58" y="7"/>
                      <a:pt x="62" y="7"/>
                      <a:pt x="59" y="8"/>
                    </a:cubicBezTo>
                    <a:cubicBezTo>
                      <a:pt x="60" y="10"/>
                      <a:pt x="62" y="7"/>
                      <a:pt x="62" y="6"/>
                    </a:cubicBezTo>
                    <a:cubicBezTo>
                      <a:pt x="63" y="6"/>
                      <a:pt x="63" y="8"/>
                      <a:pt x="65" y="7"/>
                    </a:cubicBezTo>
                    <a:cubicBezTo>
                      <a:pt x="65" y="8"/>
                      <a:pt x="62" y="9"/>
                      <a:pt x="62" y="7"/>
                    </a:cubicBezTo>
                    <a:cubicBezTo>
                      <a:pt x="61" y="7"/>
                      <a:pt x="62" y="8"/>
                      <a:pt x="62" y="9"/>
                    </a:cubicBezTo>
                    <a:cubicBezTo>
                      <a:pt x="59" y="9"/>
                      <a:pt x="58" y="10"/>
                      <a:pt x="56" y="10"/>
                    </a:cubicBezTo>
                    <a:cubicBezTo>
                      <a:pt x="56" y="8"/>
                      <a:pt x="57" y="8"/>
                      <a:pt x="58" y="8"/>
                    </a:cubicBezTo>
                    <a:cubicBezTo>
                      <a:pt x="58" y="7"/>
                      <a:pt x="58" y="6"/>
                      <a:pt x="57" y="6"/>
                    </a:cubicBezTo>
                    <a:cubicBezTo>
                      <a:pt x="55" y="9"/>
                      <a:pt x="54" y="12"/>
                      <a:pt x="50" y="12"/>
                    </a:cubicBezTo>
                    <a:cubicBezTo>
                      <a:pt x="51" y="7"/>
                      <a:pt x="41" y="12"/>
                      <a:pt x="39" y="8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10"/>
                      <a:pt x="37" y="9"/>
                      <a:pt x="36" y="10"/>
                    </a:cubicBezTo>
                    <a:cubicBezTo>
                      <a:pt x="37" y="10"/>
                      <a:pt x="37" y="11"/>
                      <a:pt x="37" y="13"/>
                    </a:cubicBezTo>
                    <a:cubicBezTo>
                      <a:pt x="38" y="11"/>
                      <a:pt x="44" y="10"/>
                      <a:pt x="44" y="14"/>
                    </a:cubicBezTo>
                    <a:cubicBezTo>
                      <a:pt x="41" y="14"/>
                      <a:pt x="40" y="16"/>
                      <a:pt x="36" y="18"/>
                    </a:cubicBezTo>
                    <a:cubicBezTo>
                      <a:pt x="35" y="18"/>
                      <a:pt x="36" y="16"/>
                      <a:pt x="35" y="15"/>
                    </a:cubicBezTo>
                    <a:cubicBezTo>
                      <a:pt x="35" y="15"/>
                      <a:pt x="35" y="17"/>
                      <a:pt x="35" y="18"/>
                    </a:cubicBezTo>
                    <a:cubicBezTo>
                      <a:pt x="33" y="17"/>
                      <a:pt x="32" y="19"/>
                      <a:pt x="31" y="19"/>
                    </a:cubicBezTo>
                    <a:cubicBezTo>
                      <a:pt x="33" y="15"/>
                      <a:pt x="28" y="20"/>
                      <a:pt x="28" y="18"/>
                    </a:cubicBezTo>
                    <a:cubicBezTo>
                      <a:pt x="27" y="18"/>
                      <a:pt x="27" y="20"/>
                      <a:pt x="26" y="22"/>
                    </a:cubicBezTo>
                    <a:cubicBezTo>
                      <a:pt x="22" y="21"/>
                      <a:pt x="20" y="21"/>
                      <a:pt x="17" y="21"/>
                    </a:cubicBezTo>
                    <a:cubicBezTo>
                      <a:pt x="15" y="21"/>
                      <a:pt x="19" y="24"/>
                      <a:pt x="16" y="24"/>
                    </a:cubicBezTo>
                    <a:cubicBezTo>
                      <a:pt x="14" y="25"/>
                      <a:pt x="16" y="22"/>
                      <a:pt x="16" y="21"/>
                    </a:cubicBezTo>
                    <a:cubicBezTo>
                      <a:pt x="14" y="21"/>
                      <a:pt x="14" y="23"/>
                      <a:pt x="11" y="22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1" y="20"/>
                      <a:pt x="10" y="23"/>
                      <a:pt x="9" y="24"/>
                    </a:cubicBezTo>
                    <a:cubicBezTo>
                      <a:pt x="10" y="26"/>
                      <a:pt x="12" y="25"/>
                      <a:pt x="12" y="23"/>
                    </a:cubicBezTo>
                    <a:cubicBezTo>
                      <a:pt x="14" y="23"/>
                      <a:pt x="13" y="26"/>
                      <a:pt x="12" y="27"/>
                    </a:cubicBezTo>
                    <a:cubicBezTo>
                      <a:pt x="10" y="26"/>
                      <a:pt x="8" y="25"/>
                      <a:pt x="8" y="28"/>
                    </a:cubicBezTo>
                    <a:cubicBezTo>
                      <a:pt x="7" y="29"/>
                      <a:pt x="3" y="27"/>
                      <a:pt x="3" y="29"/>
                    </a:cubicBezTo>
                    <a:cubicBezTo>
                      <a:pt x="0" y="26"/>
                      <a:pt x="7" y="27"/>
                      <a:pt x="7" y="26"/>
                    </a:cubicBezTo>
                    <a:cubicBezTo>
                      <a:pt x="6" y="24"/>
                      <a:pt x="2" y="26"/>
                      <a:pt x="2" y="23"/>
                    </a:cubicBezTo>
                    <a:cubicBezTo>
                      <a:pt x="4" y="24"/>
                      <a:pt x="6" y="21"/>
                      <a:pt x="8" y="24"/>
                    </a:cubicBezTo>
                    <a:cubicBezTo>
                      <a:pt x="9" y="22"/>
                      <a:pt x="11" y="21"/>
                      <a:pt x="11" y="18"/>
                    </a:cubicBezTo>
                    <a:cubicBezTo>
                      <a:pt x="12" y="18"/>
                      <a:pt x="13" y="18"/>
                      <a:pt x="14" y="17"/>
                    </a:cubicBezTo>
                    <a:cubicBezTo>
                      <a:pt x="15" y="17"/>
                      <a:pt x="14" y="18"/>
                      <a:pt x="14" y="19"/>
                    </a:cubicBezTo>
                    <a:cubicBezTo>
                      <a:pt x="15" y="19"/>
                      <a:pt x="15" y="17"/>
                      <a:pt x="17" y="18"/>
                    </a:cubicBezTo>
                    <a:cubicBezTo>
                      <a:pt x="16" y="15"/>
                      <a:pt x="14" y="15"/>
                      <a:pt x="16" y="12"/>
                    </a:cubicBezTo>
                    <a:cubicBezTo>
                      <a:pt x="19" y="13"/>
                      <a:pt x="22" y="10"/>
                      <a:pt x="23" y="12"/>
                    </a:cubicBezTo>
                    <a:cubicBezTo>
                      <a:pt x="26" y="10"/>
                      <a:pt x="33" y="4"/>
                      <a:pt x="40" y="6"/>
                    </a:cubicBezTo>
                    <a:cubicBezTo>
                      <a:pt x="42" y="1"/>
                      <a:pt x="47" y="2"/>
                      <a:pt x="52" y="0"/>
                    </a:cubicBezTo>
                    <a:close/>
                    <a:moveTo>
                      <a:pt x="49" y="7"/>
                    </a:moveTo>
                    <a:cubicBezTo>
                      <a:pt x="48" y="7"/>
                      <a:pt x="47" y="7"/>
                      <a:pt x="47" y="6"/>
                    </a:cubicBezTo>
                    <a:cubicBezTo>
                      <a:pt x="57" y="5"/>
                      <a:pt x="43" y="4"/>
                      <a:pt x="45" y="4"/>
                    </a:cubicBezTo>
                    <a:cubicBezTo>
                      <a:pt x="43" y="4"/>
                      <a:pt x="44" y="7"/>
                      <a:pt x="42" y="5"/>
                    </a:cubicBezTo>
                    <a:cubicBezTo>
                      <a:pt x="43" y="7"/>
                      <a:pt x="41" y="6"/>
                      <a:pt x="40" y="8"/>
                    </a:cubicBezTo>
                    <a:cubicBezTo>
                      <a:pt x="43" y="8"/>
                      <a:pt x="47" y="9"/>
                      <a:pt x="49" y="7"/>
                    </a:cubicBezTo>
                    <a:close/>
                    <a:moveTo>
                      <a:pt x="27" y="14"/>
                    </a:moveTo>
                    <a:cubicBezTo>
                      <a:pt x="29" y="14"/>
                      <a:pt x="32" y="14"/>
                      <a:pt x="33" y="11"/>
                    </a:cubicBezTo>
                    <a:cubicBezTo>
                      <a:pt x="32" y="9"/>
                      <a:pt x="29" y="14"/>
                      <a:pt x="28" y="11"/>
                    </a:cubicBezTo>
                    <a:cubicBezTo>
                      <a:pt x="28" y="11"/>
                      <a:pt x="28" y="10"/>
                      <a:pt x="27" y="11"/>
                    </a:cubicBezTo>
                    <a:cubicBezTo>
                      <a:pt x="27" y="12"/>
                      <a:pt x="27" y="13"/>
                      <a:pt x="27" y="14"/>
                    </a:cubicBezTo>
                    <a:close/>
                    <a:moveTo>
                      <a:pt x="26" y="16"/>
                    </a:moveTo>
                    <a:cubicBezTo>
                      <a:pt x="26" y="15"/>
                      <a:pt x="27" y="14"/>
                      <a:pt x="26" y="12"/>
                    </a:cubicBezTo>
                    <a:cubicBezTo>
                      <a:pt x="24" y="12"/>
                      <a:pt x="23" y="13"/>
                      <a:pt x="23" y="14"/>
                    </a:cubicBezTo>
                    <a:cubicBezTo>
                      <a:pt x="22" y="11"/>
                      <a:pt x="20" y="15"/>
                      <a:pt x="18" y="13"/>
                    </a:cubicBezTo>
                    <a:cubicBezTo>
                      <a:pt x="18" y="14"/>
                      <a:pt x="18" y="15"/>
                      <a:pt x="17" y="15"/>
                    </a:cubicBezTo>
                    <a:cubicBezTo>
                      <a:pt x="17" y="15"/>
                      <a:pt x="17" y="14"/>
                      <a:pt x="16" y="15"/>
                    </a:cubicBezTo>
                    <a:cubicBezTo>
                      <a:pt x="19" y="19"/>
                      <a:pt x="22" y="15"/>
                      <a:pt x="2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4" name="Freeform 5572">
                <a:extLst>
                  <a:ext uri="{FF2B5EF4-FFF2-40B4-BE49-F238E27FC236}">
                    <a16:creationId xmlns:a16="http://schemas.microsoft.com/office/drawing/2014/main" id="{97D140B5-5717-4F80-99B9-7397EA96D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591"/>
                <a:ext cx="8" cy="4"/>
              </a:xfrm>
              <a:custGeom>
                <a:avLst/>
                <a:gdLst>
                  <a:gd name="T0" fmla="*/ 0 w 14"/>
                  <a:gd name="T1" fmla="*/ 5 h 6"/>
                  <a:gd name="T2" fmla="*/ 8 w 14"/>
                  <a:gd name="T3" fmla="*/ 5 h 6"/>
                  <a:gd name="T4" fmla="*/ 10 w 14"/>
                  <a:gd name="T5" fmla="*/ 0 h 6"/>
                  <a:gd name="T6" fmla="*/ 13 w 14"/>
                  <a:gd name="T7" fmla="*/ 0 h 6"/>
                  <a:gd name="T8" fmla="*/ 14 w 14"/>
                  <a:gd name="T9" fmla="*/ 2 h 6"/>
                  <a:gd name="T10" fmla="*/ 9 w 14"/>
                  <a:gd name="T11" fmla="*/ 6 h 6"/>
                  <a:gd name="T12" fmla="*/ 0 w 1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5"/>
                    </a:moveTo>
                    <a:cubicBezTo>
                      <a:pt x="3" y="4"/>
                      <a:pt x="8" y="2"/>
                      <a:pt x="8" y="5"/>
                    </a:cubicBezTo>
                    <a:cubicBezTo>
                      <a:pt x="9" y="3"/>
                      <a:pt x="10" y="2"/>
                      <a:pt x="10" y="0"/>
                    </a:cubicBezTo>
                    <a:cubicBezTo>
                      <a:pt x="12" y="0"/>
                      <a:pt x="13" y="4"/>
                      <a:pt x="13" y="0"/>
                    </a:cubicBezTo>
                    <a:cubicBezTo>
                      <a:pt x="13" y="1"/>
                      <a:pt x="13" y="2"/>
                      <a:pt x="14" y="2"/>
                    </a:cubicBezTo>
                    <a:cubicBezTo>
                      <a:pt x="13" y="3"/>
                      <a:pt x="9" y="1"/>
                      <a:pt x="9" y="6"/>
                    </a:cubicBezTo>
                    <a:cubicBezTo>
                      <a:pt x="5" y="4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5" name="Freeform 5573">
                <a:extLst>
                  <a:ext uri="{FF2B5EF4-FFF2-40B4-BE49-F238E27FC236}">
                    <a16:creationId xmlns:a16="http://schemas.microsoft.com/office/drawing/2014/main" id="{F2365718-ECF7-4A49-ACA5-CCB19ADB8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3" y="3597"/>
                <a:ext cx="10" cy="5"/>
              </a:xfrm>
              <a:custGeom>
                <a:avLst/>
                <a:gdLst>
                  <a:gd name="T0" fmla="*/ 17 w 18"/>
                  <a:gd name="T1" fmla="*/ 0 h 8"/>
                  <a:gd name="T2" fmla="*/ 16 w 18"/>
                  <a:gd name="T3" fmla="*/ 4 h 8"/>
                  <a:gd name="T4" fmla="*/ 8 w 18"/>
                  <a:gd name="T5" fmla="*/ 8 h 8"/>
                  <a:gd name="T6" fmla="*/ 0 w 18"/>
                  <a:gd name="T7" fmla="*/ 6 h 8"/>
                  <a:gd name="T8" fmla="*/ 7 w 18"/>
                  <a:gd name="T9" fmla="*/ 5 h 8"/>
                  <a:gd name="T10" fmla="*/ 8 w 18"/>
                  <a:gd name="T11" fmla="*/ 4 h 8"/>
                  <a:gd name="T12" fmla="*/ 8 w 18"/>
                  <a:gd name="T13" fmla="*/ 3 h 8"/>
                  <a:gd name="T14" fmla="*/ 12 w 18"/>
                  <a:gd name="T15" fmla="*/ 1 h 8"/>
                  <a:gd name="T16" fmla="*/ 17 w 1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8">
                    <a:moveTo>
                      <a:pt x="17" y="0"/>
                    </a:moveTo>
                    <a:cubicBezTo>
                      <a:pt x="18" y="0"/>
                      <a:pt x="15" y="2"/>
                      <a:pt x="16" y="4"/>
                    </a:cubicBezTo>
                    <a:cubicBezTo>
                      <a:pt x="13" y="3"/>
                      <a:pt x="9" y="4"/>
                      <a:pt x="8" y="8"/>
                    </a:cubicBezTo>
                    <a:cubicBezTo>
                      <a:pt x="4" y="6"/>
                      <a:pt x="5" y="8"/>
                      <a:pt x="0" y="6"/>
                    </a:cubicBezTo>
                    <a:cubicBezTo>
                      <a:pt x="4" y="5"/>
                      <a:pt x="3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11" y="4"/>
                      <a:pt x="12" y="1"/>
                    </a:cubicBezTo>
                    <a:cubicBezTo>
                      <a:pt x="11" y="3"/>
                      <a:pt x="14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6" name="Freeform 5574">
                <a:extLst>
                  <a:ext uri="{FF2B5EF4-FFF2-40B4-BE49-F238E27FC236}">
                    <a16:creationId xmlns:a16="http://schemas.microsoft.com/office/drawing/2014/main" id="{F295FDA0-4C97-44BB-8195-B25380E75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5" y="3598"/>
                <a:ext cx="8" cy="3"/>
              </a:xfrm>
              <a:custGeom>
                <a:avLst/>
                <a:gdLst>
                  <a:gd name="T0" fmla="*/ 14 w 14"/>
                  <a:gd name="T1" fmla="*/ 5 h 6"/>
                  <a:gd name="T2" fmla="*/ 13 w 14"/>
                  <a:gd name="T3" fmla="*/ 5 h 6"/>
                  <a:gd name="T4" fmla="*/ 1 w 14"/>
                  <a:gd name="T5" fmla="*/ 5 h 6"/>
                  <a:gd name="T6" fmla="*/ 10 w 14"/>
                  <a:gd name="T7" fmla="*/ 4 h 6"/>
                  <a:gd name="T8" fmla="*/ 14 w 1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14" y="5"/>
                    </a:moveTo>
                    <a:cubicBezTo>
                      <a:pt x="13" y="6"/>
                      <a:pt x="13" y="5"/>
                      <a:pt x="13" y="5"/>
                    </a:cubicBezTo>
                    <a:cubicBezTo>
                      <a:pt x="9" y="5"/>
                      <a:pt x="5" y="5"/>
                      <a:pt x="1" y="5"/>
                    </a:cubicBezTo>
                    <a:cubicBezTo>
                      <a:pt x="0" y="3"/>
                      <a:pt x="8" y="4"/>
                      <a:pt x="10" y="4"/>
                    </a:cubicBezTo>
                    <a:cubicBezTo>
                      <a:pt x="12" y="0"/>
                      <a:pt x="11" y="1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7" name="Freeform 5575">
                <a:extLst>
                  <a:ext uri="{FF2B5EF4-FFF2-40B4-BE49-F238E27FC236}">
                    <a16:creationId xmlns:a16="http://schemas.microsoft.com/office/drawing/2014/main" id="{9E513542-9ABF-4F21-98CA-E43802CAD5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5" y="3600"/>
                <a:ext cx="17" cy="11"/>
              </a:xfrm>
              <a:custGeom>
                <a:avLst/>
                <a:gdLst>
                  <a:gd name="T0" fmla="*/ 24 w 31"/>
                  <a:gd name="T1" fmla="*/ 5 h 20"/>
                  <a:gd name="T2" fmla="*/ 25 w 31"/>
                  <a:gd name="T3" fmla="*/ 3 h 20"/>
                  <a:gd name="T4" fmla="*/ 26 w 31"/>
                  <a:gd name="T5" fmla="*/ 5 h 20"/>
                  <a:gd name="T6" fmla="*/ 27 w 31"/>
                  <a:gd name="T7" fmla="*/ 3 h 20"/>
                  <a:gd name="T8" fmla="*/ 29 w 31"/>
                  <a:gd name="T9" fmla="*/ 4 h 20"/>
                  <a:gd name="T10" fmla="*/ 30 w 31"/>
                  <a:gd name="T11" fmla="*/ 2 h 20"/>
                  <a:gd name="T12" fmla="*/ 30 w 31"/>
                  <a:gd name="T13" fmla="*/ 5 h 20"/>
                  <a:gd name="T14" fmla="*/ 26 w 31"/>
                  <a:gd name="T15" fmla="*/ 6 h 20"/>
                  <a:gd name="T16" fmla="*/ 25 w 31"/>
                  <a:gd name="T17" fmla="*/ 8 h 20"/>
                  <a:gd name="T18" fmla="*/ 28 w 31"/>
                  <a:gd name="T19" fmla="*/ 9 h 20"/>
                  <a:gd name="T20" fmla="*/ 23 w 31"/>
                  <a:gd name="T21" fmla="*/ 13 h 20"/>
                  <a:gd name="T22" fmla="*/ 23 w 31"/>
                  <a:gd name="T23" fmla="*/ 10 h 20"/>
                  <a:gd name="T24" fmla="*/ 21 w 31"/>
                  <a:gd name="T25" fmla="*/ 10 h 20"/>
                  <a:gd name="T26" fmla="*/ 21 w 31"/>
                  <a:gd name="T27" fmla="*/ 13 h 20"/>
                  <a:gd name="T28" fmla="*/ 15 w 31"/>
                  <a:gd name="T29" fmla="*/ 13 h 20"/>
                  <a:gd name="T30" fmla="*/ 15 w 31"/>
                  <a:gd name="T31" fmla="*/ 16 h 20"/>
                  <a:gd name="T32" fmla="*/ 13 w 31"/>
                  <a:gd name="T33" fmla="*/ 18 h 20"/>
                  <a:gd name="T34" fmla="*/ 11 w 31"/>
                  <a:gd name="T35" fmla="*/ 14 h 20"/>
                  <a:gd name="T36" fmla="*/ 9 w 31"/>
                  <a:gd name="T37" fmla="*/ 20 h 20"/>
                  <a:gd name="T38" fmla="*/ 9 w 31"/>
                  <a:gd name="T39" fmla="*/ 18 h 20"/>
                  <a:gd name="T40" fmla="*/ 6 w 31"/>
                  <a:gd name="T41" fmla="*/ 20 h 20"/>
                  <a:gd name="T42" fmla="*/ 7 w 31"/>
                  <a:gd name="T43" fmla="*/ 17 h 20"/>
                  <a:gd name="T44" fmla="*/ 6 w 31"/>
                  <a:gd name="T45" fmla="*/ 15 h 20"/>
                  <a:gd name="T46" fmla="*/ 6 w 31"/>
                  <a:gd name="T47" fmla="*/ 17 h 20"/>
                  <a:gd name="T48" fmla="*/ 1 w 31"/>
                  <a:gd name="T49" fmla="*/ 18 h 20"/>
                  <a:gd name="T50" fmla="*/ 0 w 31"/>
                  <a:gd name="T51" fmla="*/ 16 h 20"/>
                  <a:gd name="T52" fmla="*/ 6 w 31"/>
                  <a:gd name="T53" fmla="*/ 14 h 20"/>
                  <a:gd name="T54" fmla="*/ 4 w 31"/>
                  <a:gd name="T55" fmla="*/ 12 h 20"/>
                  <a:gd name="T56" fmla="*/ 9 w 31"/>
                  <a:gd name="T57" fmla="*/ 12 h 20"/>
                  <a:gd name="T58" fmla="*/ 9 w 31"/>
                  <a:gd name="T59" fmla="*/ 10 h 20"/>
                  <a:gd name="T60" fmla="*/ 11 w 31"/>
                  <a:gd name="T61" fmla="*/ 11 h 20"/>
                  <a:gd name="T62" fmla="*/ 14 w 31"/>
                  <a:gd name="T63" fmla="*/ 8 h 20"/>
                  <a:gd name="T64" fmla="*/ 11 w 31"/>
                  <a:gd name="T65" fmla="*/ 5 h 20"/>
                  <a:gd name="T66" fmla="*/ 13 w 31"/>
                  <a:gd name="T67" fmla="*/ 4 h 20"/>
                  <a:gd name="T68" fmla="*/ 13 w 31"/>
                  <a:gd name="T69" fmla="*/ 6 h 20"/>
                  <a:gd name="T70" fmla="*/ 16 w 31"/>
                  <a:gd name="T71" fmla="*/ 5 h 20"/>
                  <a:gd name="T72" fmla="*/ 20 w 31"/>
                  <a:gd name="T73" fmla="*/ 4 h 20"/>
                  <a:gd name="T74" fmla="*/ 21 w 31"/>
                  <a:gd name="T75" fmla="*/ 1 h 20"/>
                  <a:gd name="T76" fmla="*/ 23 w 31"/>
                  <a:gd name="T77" fmla="*/ 0 h 20"/>
                  <a:gd name="T78" fmla="*/ 25 w 31"/>
                  <a:gd name="T79" fmla="*/ 1 h 20"/>
                  <a:gd name="T80" fmla="*/ 23 w 31"/>
                  <a:gd name="T81" fmla="*/ 3 h 20"/>
                  <a:gd name="T82" fmla="*/ 24 w 31"/>
                  <a:gd name="T83" fmla="*/ 5 h 20"/>
                  <a:gd name="T84" fmla="*/ 17 w 31"/>
                  <a:gd name="T85" fmla="*/ 7 h 20"/>
                  <a:gd name="T86" fmla="*/ 16 w 31"/>
                  <a:gd name="T87" fmla="*/ 6 h 20"/>
                  <a:gd name="T88" fmla="*/ 15 w 31"/>
                  <a:gd name="T89" fmla="*/ 8 h 20"/>
                  <a:gd name="T90" fmla="*/ 19 w 31"/>
                  <a:gd name="T91" fmla="*/ 7 h 20"/>
                  <a:gd name="T92" fmla="*/ 18 w 31"/>
                  <a:gd name="T93" fmla="*/ 4 h 20"/>
                  <a:gd name="T94" fmla="*/ 17 w 31"/>
                  <a:gd name="T95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" h="20">
                    <a:moveTo>
                      <a:pt x="24" y="5"/>
                    </a:moveTo>
                    <a:cubicBezTo>
                      <a:pt x="26" y="5"/>
                      <a:pt x="23" y="4"/>
                      <a:pt x="25" y="3"/>
                    </a:cubicBezTo>
                    <a:cubicBezTo>
                      <a:pt x="26" y="3"/>
                      <a:pt x="26" y="4"/>
                      <a:pt x="26" y="5"/>
                    </a:cubicBezTo>
                    <a:cubicBezTo>
                      <a:pt x="27" y="5"/>
                      <a:pt x="27" y="4"/>
                      <a:pt x="27" y="3"/>
                    </a:cubicBezTo>
                    <a:cubicBezTo>
                      <a:pt x="28" y="6"/>
                      <a:pt x="28" y="2"/>
                      <a:pt x="29" y="4"/>
                    </a:cubicBezTo>
                    <a:cubicBezTo>
                      <a:pt x="30" y="4"/>
                      <a:pt x="30" y="3"/>
                      <a:pt x="30" y="2"/>
                    </a:cubicBezTo>
                    <a:cubicBezTo>
                      <a:pt x="31" y="2"/>
                      <a:pt x="30" y="4"/>
                      <a:pt x="30" y="5"/>
                    </a:cubicBezTo>
                    <a:cubicBezTo>
                      <a:pt x="28" y="4"/>
                      <a:pt x="28" y="8"/>
                      <a:pt x="26" y="6"/>
                    </a:cubicBezTo>
                    <a:cubicBezTo>
                      <a:pt x="25" y="6"/>
                      <a:pt x="26" y="7"/>
                      <a:pt x="25" y="8"/>
                    </a:cubicBezTo>
                    <a:cubicBezTo>
                      <a:pt x="26" y="9"/>
                      <a:pt x="26" y="8"/>
                      <a:pt x="28" y="9"/>
                    </a:cubicBezTo>
                    <a:cubicBezTo>
                      <a:pt x="27" y="11"/>
                      <a:pt x="23" y="8"/>
                      <a:pt x="23" y="13"/>
                    </a:cubicBezTo>
                    <a:cubicBezTo>
                      <a:pt x="21" y="13"/>
                      <a:pt x="23" y="11"/>
                      <a:pt x="23" y="10"/>
                    </a:cubicBezTo>
                    <a:cubicBezTo>
                      <a:pt x="22" y="10"/>
                      <a:pt x="22" y="12"/>
                      <a:pt x="21" y="10"/>
                    </a:cubicBezTo>
                    <a:cubicBezTo>
                      <a:pt x="19" y="10"/>
                      <a:pt x="22" y="11"/>
                      <a:pt x="21" y="13"/>
                    </a:cubicBezTo>
                    <a:cubicBezTo>
                      <a:pt x="18" y="13"/>
                      <a:pt x="17" y="15"/>
                      <a:pt x="15" y="13"/>
                    </a:cubicBezTo>
                    <a:cubicBezTo>
                      <a:pt x="13" y="13"/>
                      <a:pt x="16" y="14"/>
                      <a:pt x="15" y="16"/>
                    </a:cubicBezTo>
                    <a:cubicBezTo>
                      <a:pt x="14" y="15"/>
                      <a:pt x="12" y="15"/>
                      <a:pt x="13" y="18"/>
                    </a:cubicBezTo>
                    <a:cubicBezTo>
                      <a:pt x="12" y="17"/>
                      <a:pt x="11" y="16"/>
                      <a:pt x="11" y="14"/>
                    </a:cubicBezTo>
                    <a:cubicBezTo>
                      <a:pt x="10" y="16"/>
                      <a:pt x="9" y="15"/>
                      <a:pt x="9" y="20"/>
                    </a:cubicBezTo>
                    <a:cubicBezTo>
                      <a:pt x="9" y="20"/>
                      <a:pt x="9" y="19"/>
                      <a:pt x="9" y="18"/>
                    </a:cubicBezTo>
                    <a:cubicBezTo>
                      <a:pt x="8" y="19"/>
                      <a:pt x="8" y="20"/>
                      <a:pt x="6" y="20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7" y="16"/>
                      <a:pt x="6" y="16"/>
                      <a:pt x="6" y="15"/>
                    </a:cubicBezTo>
                    <a:cubicBezTo>
                      <a:pt x="6" y="16"/>
                      <a:pt x="6" y="17"/>
                      <a:pt x="6" y="17"/>
                    </a:cubicBezTo>
                    <a:cubicBezTo>
                      <a:pt x="5" y="18"/>
                      <a:pt x="3" y="16"/>
                      <a:pt x="1" y="18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2" y="13"/>
                      <a:pt x="5" y="17"/>
                      <a:pt x="6" y="14"/>
                    </a:cubicBezTo>
                    <a:cubicBezTo>
                      <a:pt x="6" y="12"/>
                      <a:pt x="4" y="16"/>
                      <a:pt x="4" y="12"/>
                    </a:cubicBezTo>
                    <a:cubicBezTo>
                      <a:pt x="6" y="13"/>
                      <a:pt x="7" y="11"/>
                      <a:pt x="9" y="12"/>
                    </a:cubicBezTo>
                    <a:cubicBezTo>
                      <a:pt x="9" y="12"/>
                      <a:pt x="9" y="10"/>
                      <a:pt x="9" y="10"/>
                    </a:cubicBezTo>
                    <a:cubicBezTo>
                      <a:pt x="9" y="9"/>
                      <a:pt x="10" y="11"/>
                      <a:pt x="11" y="11"/>
                    </a:cubicBezTo>
                    <a:cubicBezTo>
                      <a:pt x="12" y="10"/>
                      <a:pt x="14" y="10"/>
                      <a:pt x="14" y="8"/>
                    </a:cubicBezTo>
                    <a:cubicBezTo>
                      <a:pt x="10" y="7"/>
                      <a:pt x="12" y="9"/>
                      <a:pt x="11" y="5"/>
                    </a:cubicBezTo>
                    <a:cubicBezTo>
                      <a:pt x="12" y="6"/>
                      <a:pt x="13" y="6"/>
                      <a:pt x="13" y="4"/>
                    </a:cubicBezTo>
                    <a:cubicBezTo>
                      <a:pt x="14" y="4"/>
                      <a:pt x="14" y="5"/>
                      <a:pt x="13" y="6"/>
                    </a:cubicBezTo>
                    <a:cubicBezTo>
                      <a:pt x="15" y="7"/>
                      <a:pt x="16" y="3"/>
                      <a:pt x="16" y="5"/>
                    </a:cubicBezTo>
                    <a:cubicBezTo>
                      <a:pt x="17" y="4"/>
                      <a:pt x="19" y="1"/>
                      <a:pt x="20" y="4"/>
                    </a:cubicBezTo>
                    <a:cubicBezTo>
                      <a:pt x="21" y="3"/>
                      <a:pt x="21" y="2"/>
                      <a:pt x="21" y="1"/>
                    </a:cubicBezTo>
                    <a:cubicBezTo>
                      <a:pt x="22" y="2"/>
                      <a:pt x="23" y="1"/>
                      <a:pt x="23" y="0"/>
                    </a:cubicBezTo>
                    <a:cubicBezTo>
                      <a:pt x="23" y="0"/>
                      <a:pt x="23" y="2"/>
                      <a:pt x="25" y="1"/>
                    </a:cubicBezTo>
                    <a:cubicBezTo>
                      <a:pt x="24" y="2"/>
                      <a:pt x="23" y="3"/>
                      <a:pt x="23" y="3"/>
                    </a:cubicBezTo>
                    <a:cubicBezTo>
                      <a:pt x="23" y="4"/>
                      <a:pt x="24" y="4"/>
                      <a:pt x="24" y="5"/>
                    </a:cubicBezTo>
                    <a:close/>
                    <a:moveTo>
                      <a:pt x="17" y="7"/>
                    </a:moveTo>
                    <a:cubicBezTo>
                      <a:pt x="17" y="7"/>
                      <a:pt x="17" y="6"/>
                      <a:pt x="16" y="6"/>
                    </a:cubicBezTo>
                    <a:cubicBezTo>
                      <a:pt x="16" y="7"/>
                      <a:pt x="14" y="6"/>
                      <a:pt x="15" y="8"/>
                    </a:cubicBezTo>
                    <a:cubicBezTo>
                      <a:pt x="16" y="8"/>
                      <a:pt x="19" y="9"/>
                      <a:pt x="19" y="7"/>
                    </a:cubicBezTo>
                    <a:cubicBezTo>
                      <a:pt x="16" y="7"/>
                      <a:pt x="22" y="3"/>
                      <a:pt x="18" y="4"/>
                    </a:cubicBezTo>
                    <a:cubicBezTo>
                      <a:pt x="18" y="5"/>
                      <a:pt x="18" y="7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8" name="Freeform 5576">
                <a:extLst>
                  <a:ext uri="{FF2B5EF4-FFF2-40B4-BE49-F238E27FC236}">
                    <a16:creationId xmlns:a16="http://schemas.microsoft.com/office/drawing/2014/main" id="{4D9E14E4-DB44-4C01-9AE4-1597FEAD8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" y="3606"/>
                <a:ext cx="3" cy="2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3 h 5"/>
                  <a:gd name="T4" fmla="*/ 2 w 5"/>
                  <a:gd name="T5" fmla="*/ 2 h 5"/>
                  <a:gd name="T6" fmla="*/ 0 w 5"/>
                  <a:gd name="T7" fmla="*/ 2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5" y="0"/>
                      <a:pt x="3" y="3"/>
                      <a:pt x="3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1" y="2"/>
                      <a:pt x="0" y="5"/>
                      <a:pt x="0" y="2"/>
                    </a:cubicBezTo>
                    <a:cubicBezTo>
                      <a:pt x="2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9" name="Freeform 5577">
                <a:extLst>
                  <a:ext uri="{FF2B5EF4-FFF2-40B4-BE49-F238E27FC236}">
                    <a16:creationId xmlns:a16="http://schemas.microsoft.com/office/drawing/2014/main" id="{6C4618AE-3788-499B-B171-7650377B0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" y="3610"/>
                <a:ext cx="12" cy="8"/>
              </a:xfrm>
              <a:custGeom>
                <a:avLst/>
                <a:gdLst>
                  <a:gd name="T0" fmla="*/ 11 w 21"/>
                  <a:gd name="T1" fmla="*/ 6 h 13"/>
                  <a:gd name="T2" fmla="*/ 8 w 21"/>
                  <a:gd name="T3" fmla="*/ 10 h 13"/>
                  <a:gd name="T4" fmla="*/ 6 w 21"/>
                  <a:gd name="T5" fmla="*/ 7 h 13"/>
                  <a:gd name="T6" fmla="*/ 6 w 21"/>
                  <a:gd name="T7" fmla="*/ 10 h 13"/>
                  <a:gd name="T8" fmla="*/ 2 w 21"/>
                  <a:gd name="T9" fmla="*/ 8 h 13"/>
                  <a:gd name="T10" fmla="*/ 6 w 21"/>
                  <a:gd name="T11" fmla="*/ 5 h 13"/>
                  <a:gd name="T12" fmla="*/ 7 w 21"/>
                  <a:gd name="T13" fmla="*/ 5 h 13"/>
                  <a:gd name="T14" fmla="*/ 7 w 21"/>
                  <a:gd name="T15" fmla="*/ 8 h 13"/>
                  <a:gd name="T16" fmla="*/ 10 w 21"/>
                  <a:gd name="T17" fmla="*/ 5 h 13"/>
                  <a:gd name="T18" fmla="*/ 17 w 21"/>
                  <a:gd name="T19" fmla="*/ 2 h 13"/>
                  <a:gd name="T20" fmla="*/ 16 w 21"/>
                  <a:gd name="T21" fmla="*/ 5 h 13"/>
                  <a:gd name="T22" fmla="*/ 20 w 21"/>
                  <a:gd name="T23" fmla="*/ 5 h 13"/>
                  <a:gd name="T24" fmla="*/ 18 w 21"/>
                  <a:gd name="T25" fmla="*/ 3 h 13"/>
                  <a:gd name="T26" fmla="*/ 21 w 21"/>
                  <a:gd name="T27" fmla="*/ 5 h 13"/>
                  <a:gd name="T28" fmla="*/ 13 w 21"/>
                  <a:gd name="T29" fmla="*/ 8 h 13"/>
                  <a:gd name="T30" fmla="*/ 11 w 21"/>
                  <a:gd name="T3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13">
                    <a:moveTo>
                      <a:pt x="11" y="6"/>
                    </a:moveTo>
                    <a:cubicBezTo>
                      <a:pt x="9" y="7"/>
                      <a:pt x="7" y="8"/>
                      <a:pt x="8" y="10"/>
                    </a:cubicBezTo>
                    <a:cubicBezTo>
                      <a:pt x="7" y="13"/>
                      <a:pt x="7" y="7"/>
                      <a:pt x="6" y="7"/>
                    </a:cubicBezTo>
                    <a:cubicBezTo>
                      <a:pt x="5" y="7"/>
                      <a:pt x="6" y="9"/>
                      <a:pt x="6" y="10"/>
                    </a:cubicBezTo>
                    <a:cubicBezTo>
                      <a:pt x="5" y="12"/>
                      <a:pt x="6" y="6"/>
                      <a:pt x="2" y="8"/>
                    </a:cubicBezTo>
                    <a:cubicBezTo>
                      <a:pt x="0" y="7"/>
                      <a:pt x="7" y="9"/>
                      <a:pt x="6" y="5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8" y="6"/>
                      <a:pt x="7" y="7"/>
                      <a:pt x="7" y="8"/>
                    </a:cubicBezTo>
                    <a:cubicBezTo>
                      <a:pt x="9" y="7"/>
                      <a:pt x="10" y="7"/>
                      <a:pt x="10" y="5"/>
                    </a:cubicBezTo>
                    <a:cubicBezTo>
                      <a:pt x="13" y="7"/>
                      <a:pt x="15" y="5"/>
                      <a:pt x="17" y="2"/>
                    </a:cubicBezTo>
                    <a:cubicBezTo>
                      <a:pt x="17" y="4"/>
                      <a:pt x="16" y="4"/>
                      <a:pt x="16" y="5"/>
                    </a:cubicBezTo>
                    <a:cubicBezTo>
                      <a:pt x="17" y="7"/>
                      <a:pt x="17" y="3"/>
                      <a:pt x="20" y="5"/>
                    </a:cubicBezTo>
                    <a:cubicBezTo>
                      <a:pt x="19" y="4"/>
                      <a:pt x="19" y="3"/>
                      <a:pt x="18" y="3"/>
                    </a:cubicBezTo>
                    <a:cubicBezTo>
                      <a:pt x="18" y="0"/>
                      <a:pt x="21" y="3"/>
                      <a:pt x="21" y="5"/>
                    </a:cubicBezTo>
                    <a:cubicBezTo>
                      <a:pt x="17" y="6"/>
                      <a:pt x="17" y="8"/>
                      <a:pt x="13" y="8"/>
                    </a:cubicBezTo>
                    <a:cubicBezTo>
                      <a:pt x="14" y="6"/>
                      <a:pt x="12" y="8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0" name="Freeform 5578">
                <a:extLst>
                  <a:ext uri="{FF2B5EF4-FFF2-40B4-BE49-F238E27FC236}">
                    <a16:creationId xmlns:a16="http://schemas.microsoft.com/office/drawing/2014/main" id="{2B2DA700-125D-40D7-A8F3-39969A11D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" y="3615"/>
                <a:ext cx="2" cy="3"/>
              </a:xfrm>
              <a:custGeom>
                <a:avLst/>
                <a:gdLst>
                  <a:gd name="T0" fmla="*/ 1 w 4"/>
                  <a:gd name="T1" fmla="*/ 0 h 5"/>
                  <a:gd name="T2" fmla="*/ 3 w 4"/>
                  <a:gd name="T3" fmla="*/ 0 h 5"/>
                  <a:gd name="T4" fmla="*/ 4 w 4"/>
                  <a:gd name="T5" fmla="*/ 4 h 5"/>
                  <a:gd name="T6" fmla="*/ 3 w 4"/>
                  <a:gd name="T7" fmla="*/ 5 h 5"/>
                  <a:gd name="T8" fmla="*/ 2 w 4"/>
                  <a:gd name="T9" fmla="*/ 1 h 5"/>
                  <a:gd name="T10" fmla="*/ 0 w 4"/>
                  <a:gd name="T11" fmla="*/ 3 h 5"/>
                  <a:gd name="T12" fmla="*/ 1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2"/>
                      <a:pt x="4" y="2"/>
                      <a:pt x="4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1" y="4"/>
                      <a:pt x="3" y="3"/>
                      <a:pt x="2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2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1" name="Freeform 5579">
                <a:extLst>
                  <a:ext uri="{FF2B5EF4-FFF2-40B4-BE49-F238E27FC236}">
                    <a16:creationId xmlns:a16="http://schemas.microsoft.com/office/drawing/2014/main" id="{64BA949F-9072-4E7A-A4CA-63FC82CD6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5" y="3624"/>
                <a:ext cx="8" cy="2"/>
              </a:xfrm>
              <a:custGeom>
                <a:avLst/>
                <a:gdLst>
                  <a:gd name="T0" fmla="*/ 2 w 14"/>
                  <a:gd name="T1" fmla="*/ 1 h 4"/>
                  <a:gd name="T2" fmla="*/ 5 w 14"/>
                  <a:gd name="T3" fmla="*/ 0 h 4"/>
                  <a:gd name="T4" fmla="*/ 12 w 14"/>
                  <a:gd name="T5" fmla="*/ 0 h 4"/>
                  <a:gd name="T6" fmla="*/ 0 w 14"/>
                  <a:gd name="T7" fmla="*/ 3 h 4"/>
                  <a:gd name="T8" fmla="*/ 2 w 14"/>
                  <a:gd name="T9" fmla="*/ 2 h 4"/>
                  <a:gd name="T10" fmla="*/ 2 w 1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2" y="1"/>
                    </a:moveTo>
                    <a:cubicBezTo>
                      <a:pt x="1" y="0"/>
                      <a:pt x="4" y="3"/>
                      <a:pt x="5" y="0"/>
                    </a:cubicBezTo>
                    <a:cubicBezTo>
                      <a:pt x="4" y="2"/>
                      <a:pt x="13" y="1"/>
                      <a:pt x="12" y="0"/>
                    </a:cubicBezTo>
                    <a:cubicBezTo>
                      <a:pt x="14" y="4"/>
                      <a:pt x="4" y="2"/>
                      <a:pt x="0" y="3"/>
                    </a:cubicBezTo>
                    <a:cubicBezTo>
                      <a:pt x="0" y="2"/>
                      <a:pt x="2" y="2"/>
                      <a:pt x="2" y="2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2" name="Freeform 5580">
                <a:extLst>
                  <a:ext uri="{FF2B5EF4-FFF2-40B4-BE49-F238E27FC236}">
                    <a16:creationId xmlns:a16="http://schemas.microsoft.com/office/drawing/2014/main" id="{E7728CE4-F97A-4F77-AF30-5E4B383A6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" y="3639"/>
                <a:ext cx="21" cy="2"/>
              </a:xfrm>
              <a:custGeom>
                <a:avLst/>
                <a:gdLst>
                  <a:gd name="T0" fmla="*/ 26 w 36"/>
                  <a:gd name="T1" fmla="*/ 3 h 3"/>
                  <a:gd name="T2" fmla="*/ 35 w 36"/>
                  <a:gd name="T3" fmla="*/ 3 h 3"/>
                  <a:gd name="T4" fmla="*/ 13 w 36"/>
                  <a:gd name="T5" fmla="*/ 2 h 3"/>
                  <a:gd name="T6" fmla="*/ 26 w 3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">
                    <a:moveTo>
                      <a:pt x="26" y="3"/>
                    </a:moveTo>
                    <a:cubicBezTo>
                      <a:pt x="28" y="3"/>
                      <a:pt x="36" y="2"/>
                      <a:pt x="35" y="3"/>
                    </a:cubicBezTo>
                    <a:cubicBezTo>
                      <a:pt x="28" y="3"/>
                      <a:pt x="19" y="3"/>
                      <a:pt x="13" y="2"/>
                    </a:cubicBezTo>
                    <a:cubicBezTo>
                      <a:pt x="0" y="0"/>
                      <a:pt x="23" y="1"/>
                      <a:pt x="2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3" name="Freeform 5581">
                <a:extLst>
                  <a:ext uri="{FF2B5EF4-FFF2-40B4-BE49-F238E27FC236}">
                    <a16:creationId xmlns:a16="http://schemas.microsoft.com/office/drawing/2014/main" id="{E8695B7B-BCB4-48B8-B98E-03878A117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3680"/>
                <a:ext cx="2" cy="3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2 h 5"/>
                  <a:gd name="T4" fmla="*/ 0 w 4"/>
                  <a:gd name="T5" fmla="*/ 0 h 5"/>
                  <a:gd name="T6" fmla="*/ 2 w 4"/>
                  <a:gd name="T7" fmla="*/ 0 h 5"/>
                  <a:gd name="T8" fmla="*/ 3 w 4"/>
                  <a:gd name="T9" fmla="*/ 3 h 5"/>
                  <a:gd name="T10" fmla="*/ 2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4" y="1"/>
                      <a:pt x="1" y="3"/>
                      <a:pt x="3" y="3"/>
                    </a:cubicBezTo>
                    <a:cubicBezTo>
                      <a:pt x="2" y="5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4" name="Freeform 5582">
                <a:extLst>
                  <a:ext uri="{FF2B5EF4-FFF2-40B4-BE49-F238E27FC236}">
                    <a16:creationId xmlns:a16="http://schemas.microsoft.com/office/drawing/2014/main" id="{B7FDAC2E-8BFE-4ED5-B324-92EE37130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3680"/>
                <a:ext cx="12" cy="4"/>
              </a:xfrm>
              <a:custGeom>
                <a:avLst/>
                <a:gdLst>
                  <a:gd name="T0" fmla="*/ 1 w 20"/>
                  <a:gd name="T1" fmla="*/ 4 h 6"/>
                  <a:gd name="T2" fmla="*/ 8 w 20"/>
                  <a:gd name="T3" fmla="*/ 4 h 6"/>
                  <a:gd name="T4" fmla="*/ 5 w 20"/>
                  <a:gd name="T5" fmla="*/ 1 h 6"/>
                  <a:gd name="T6" fmla="*/ 6 w 20"/>
                  <a:gd name="T7" fmla="*/ 3 h 6"/>
                  <a:gd name="T8" fmla="*/ 8 w 20"/>
                  <a:gd name="T9" fmla="*/ 4 h 6"/>
                  <a:gd name="T10" fmla="*/ 20 w 20"/>
                  <a:gd name="T11" fmla="*/ 4 h 6"/>
                  <a:gd name="T12" fmla="*/ 0 w 20"/>
                  <a:gd name="T13" fmla="*/ 5 h 6"/>
                  <a:gd name="T14" fmla="*/ 1 w 20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6">
                    <a:moveTo>
                      <a:pt x="1" y="4"/>
                    </a:moveTo>
                    <a:cubicBezTo>
                      <a:pt x="1" y="1"/>
                      <a:pt x="5" y="6"/>
                      <a:pt x="8" y="4"/>
                    </a:cubicBezTo>
                    <a:cubicBezTo>
                      <a:pt x="7" y="3"/>
                      <a:pt x="3" y="5"/>
                      <a:pt x="5" y="1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0"/>
                      <a:pt x="9" y="2"/>
                      <a:pt x="8" y="4"/>
                    </a:cubicBezTo>
                    <a:cubicBezTo>
                      <a:pt x="13" y="5"/>
                      <a:pt x="17" y="4"/>
                      <a:pt x="20" y="4"/>
                    </a:cubicBezTo>
                    <a:cubicBezTo>
                      <a:pt x="15" y="6"/>
                      <a:pt x="6" y="5"/>
                      <a:pt x="0" y="5"/>
                    </a:cubicBezTo>
                    <a:cubicBezTo>
                      <a:pt x="0" y="4"/>
                      <a:pt x="5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5" name="Freeform 5583">
                <a:extLst>
                  <a:ext uri="{FF2B5EF4-FFF2-40B4-BE49-F238E27FC236}">
                    <a16:creationId xmlns:a16="http://schemas.microsoft.com/office/drawing/2014/main" id="{DDD68395-125C-4017-A1B8-B5F3697BA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3690"/>
                <a:ext cx="3" cy="3"/>
              </a:xfrm>
              <a:custGeom>
                <a:avLst/>
                <a:gdLst>
                  <a:gd name="T0" fmla="*/ 3 w 4"/>
                  <a:gd name="T1" fmla="*/ 2 h 5"/>
                  <a:gd name="T2" fmla="*/ 0 w 4"/>
                  <a:gd name="T3" fmla="*/ 4 h 5"/>
                  <a:gd name="T4" fmla="*/ 0 w 4"/>
                  <a:gd name="T5" fmla="*/ 0 h 5"/>
                  <a:gd name="T6" fmla="*/ 3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3" y="2"/>
                    </a:moveTo>
                    <a:cubicBezTo>
                      <a:pt x="4" y="0"/>
                      <a:pt x="2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2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6" name="Freeform 5584">
                <a:extLst>
                  <a:ext uri="{FF2B5EF4-FFF2-40B4-BE49-F238E27FC236}">
                    <a16:creationId xmlns:a16="http://schemas.microsoft.com/office/drawing/2014/main" id="{882A326F-F872-4414-9104-8709911BB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7" y="3702"/>
                <a:ext cx="4" cy="1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0 h 2"/>
                  <a:gd name="T4" fmla="*/ 7 w 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6" y="1"/>
                      <a:pt x="1" y="2"/>
                      <a:pt x="0" y="0"/>
                    </a:cubicBezTo>
                    <a:cubicBezTo>
                      <a:pt x="3" y="1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7" name="Freeform 5585">
                <a:extLst>
                  <a:ext uri="{FF2B5EF4-FFF2-40B4-BE49-F238E27FC236}">
                    <a16:creationId xmlns:a16="http://schemas.microsoft.com/office/drawing/2014/main" id="{F3C45A1D-9A5D-4DC1-B031-AA26039C3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3704"/>
                <a:ext cx="4" cy="2"/>
              </a:xfrm>
              <a:custGeom>
                <a:avLst/>
                <a:gdLst>
                  <a:gd name="T0" fmla="*/ 1 w 6"/>
                  <a:gd name="T1" fmla="*/ 3 h 4"/>
                  <a:gd name="T2" fmla="*/ 0 w 6"/>
                  <a:gd name="T3" fmla="*/ 2 h 4"/>
                  <a:gd name="T4" fmla="*/ 0 w 6"/>
                  <a:gd name="T5" fmla="*/ 0 h 4"/>
                  <a:gd name="T6" fmla="*/ 6 w 6"/>
                  <a:gd name="T7" fmla="*/ 2 h 4"/>
                  <a:gd name="T8" fmla="*/ 1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2"/>
                      <a:pt x="3" y="1"/>
                      <a:pt x="6" y="2"/>
                    </a:cubicBezTo>
                    <a:cubicBezTo>
                      <a:pt x="5" y="4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8" name="Freeform 5586">
                <a:extLst>
                  <a:ext uri="{FF2B5EF4-FFF2-40B4-BE49-F238E27FC236}">
                    <a16:creationId xmlns:a16="http://schemas.microsoft.com/office/drawing/2014/main" id="{48204455-C9DA-4315-B576-BBBE7C005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3705"/>
                <a:ext cx="26" cy="2"/>
              </a:xfrm>
              <a:custGeom>
                <a:avLst/>
                <a:gdLst>
                  <a:gd name="T0" fmla="*/ 0 w 46"/>
                  <a:gd name="T1" fmla="*/ 2 h 5"/>
                  <a:gd name="T2" fmla="*/ 36 w 46"/>
                  <a:gd name="T3" fmla="*/ 4 h 5"/>
                  <a:gd name="T4" fmla="*/ 41 w 46"/>
                  <a:gd name="T5" fmla="*/ 4 h 5"/>
                  <a:gd name="T6" fmla="*/ 33 w 46"/>
                  <a:gd name="T7" fmla="*/ 4 h 5"/>
                  <a:gd name="T8" fmla="*/ 0 w 46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5">
                    <a:moveTo>
                      <a:pt x="0" y="2"/>
                    </a:moveTo>
                    <a:cubicBezTo>
                      <a:pt x="7" y="0"/>
                      <a:pt x="25" y="3"/>
                      <a:pt x="36" y="4"/>
                    </a:cubicBezTo>
                    <a:cubicBezTo>
                      <a:pt x="37" y="4"/>
                      <a:pt x="39" y="4"/>
                      <a:pt x="41" y="4"/>
                    </a:cubicBezTo>
                    <a:cubicBezTo>
                      <a:pt x="46" y="5"/>
                      <a:pt x="34" y="5"/>
                      <a:pt x="33" y="4"/>
                    </a:cubicBezTo>
                    <a:cubicBezTo>
                      <a:pt x="22" y="4"/>
                      <a:pt x="6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9" name="Freeform 5587">
                <a:extLst>
                  <a:ext uri="{FF2B5EF4-FFF2-40B4-BE49-F238E27FC236}">
                    <a16:creationId xmlns:a16="http://schemas.microsoft.com/office/drawing/2014/main" id="{E5642615-FCAA-401F-B209-C42DFB4E8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3712"/>
                <a:ext cx="15" cy="5"/>
              </a:xfrm>
              <a:custGeom>
                <a:avLst/>
                <a:gdLst>
                  <a:gd name="T0" fmla="*/ 10 w 26"/>
                  <a:gd name="T1" fmla="*/ 2 h 8"/>
                  <a:gd name="T2" fmla="*/ 25 w 26"/>
                  <a:gd name="T3" fmla="*/ 3 h 8"/>
                  <a:gd name="T4" fmla="*/ 23 w 26"/>
                  <a:gd name="T5" fmla="*/ 3 h 8"/>
                  <a:gd name="T6" fmla="*/ 23 w 26"/>
                  <a:gd name="T7" fmla="*/ 5 h 8"/>
                  <a:gd name="T8" fmla="*/ 18 w 26"/>
                  <a:gd name="T9" fmla="*/ 3 h 8"/>
                  <a:gd name="T10" fmla="*/ 18 w 26"/>
                  <a:gd name="T11" fmla="*/ 6 h 8"/>
                  <a:gd name="T12" fmla="*/ 13 w 26"/>
                  <a:gd name="T13" fmla="*/ 3 h 8"/>
                  <a:gd name="T14" fmla="*/ 16 w 26"/>
                  <a:gd name="T15" fmla="*/ 4 h 8"/>
                  <a:gd name="T16" fmla="*/ 16 w 26"/>
                  <a:gd name="T17" fmla="*/ 7 h 8"/>
                  <a:gd name="T18" fmla="*/ 13 w 26"/>
                  <a:gd name="T19" fmla="*/ 6 h 8"/>
                  <a:gd name="T20" fmla="*/ 2 w 26"/>
                  <a:gd name="T21" fmla="*/ 3 h 8"/>
                  <a:gd name="T22" fmla="*/ 0 w 26"/>
                  <a:gd name="T23" fmla="*/ 4 h 8"/>
                  <a:gd name="T24" fmla="*/ 10 w 26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8">
                    <a:moveTo>
                      <a:pt x="10" y="2"/>
                    </a:moveTo>
                    <a:cubicBezTo>
                      <a:pt x="6" y="5"/>
                      <a:pt x="21" y="0"/>
                      <a:pt x="25" y="3"/>
                    </a:cubicBezTo>
                    <a:cubicBezTo>
                      <a:pt x="26" y="4"/>
                      <a:pt x="24" y="3"/>
                      <a:pt x="23" y="3"/>
                    </a:cubicBezTo>
                    <a:cubicBezTo>
                      <a:pt x="22" y="3"/>
                      <a:pt x="23" y="4"/>
                      <a:pt x="23" y="5"/>
                    </a:cubicBezTo>
                    <a:cubicBezTo>
                      <a:pt x="21" y="1"/>
                      <a:pt x="19" y="6"/>
                      <a:pt x="18" y="3"/>
                    </a:cubicBezTo>
                    <a:cubicBezTo>
                      <a:pt x="16" y="3"/>
                      <a:pt x="19" y="4"/>
                      <a:pt x="18" y="6"/>
                    </a:cubicBezTo>
                    <a:cubicBezTo>
                      <a:pt x="16" y="8"/>
                      <a:pt x="17" y="1"/>
                      <a:pt x="13" y="3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6" y="5"/>
                      <a:pt x="16" y="6"/>
                      <a:pt x="16" y="7"/>
                    </a:cubicBezTo>
                    <a:cubicBezTo>
                      <a:pt x="16" y="5"/>
                      <a:pt x="11" y="4"/>
                      <a:pt x="13" y="6"/>
                    </a:cubicBezTo>
                    <a:cubicBezTo>
                      <a:pt x="12" y="4"/>
                      <a:pt x="3" y="6"/>
                      <a:pt x="2" y="3"/>
                    </a:cubicBezTo>
                    <a:cubicBezTo>
                      <a:pt x="1" y="4"/>
                      <a:pt x="2" y="5"/>
                      <a:pt x="0" y="4"/>
                    </a:cubicBezTo>
                    <a:cubicBezTo>
                      <a:pt x="3" y="2"/>
                      <a:pt x="7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0" name="Freeform 5588">
                <a:extLst>
                  <a:ext uri="{FF2B5EF4-FFF2-40B4-BE49-F238E27FC236}">
                    <a16:creationId xmlns:a16="http://schemas.microsoft.com/office/drawing/2014/main" id="{16881F89-518B-4E7C-AA8B-06F0EAAD4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6" y="3750"/>
                <a:ext cx="5" cy="1"/>
              </a:xfrm>
              <a:custGeom>
                <a:avLst/>
                <a:gdLst>
                  <a:gd name="T0" fmla="*/ 8 w 8"/>
                  <a:gd name="T1" fmla="*/ 1 h 3"/>
                  <a:gd name="T2" fmla="*/ 1 w 8"/>
                  <a:gd name="T3" fmla="*/ 2 h 3"/>
                  <a:gd name="T4" fmla="*/ 8 w 8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7" y="3"/>
                      <a:pt x="4" y="0"/>
                      <a:pt x="1" y="2"/>
                    </a:cubicBezTo>
                    <a:cubicBezTo>
                      <a:pt x="0" y="1"/>
                      <a:pt x="8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1" name="Freeform 5589">
                <a:extLst>
                  <a:ext uri="{FF2B5EF4-FFF2-40B4-BE49-F238E27FC236}">
                    <a16:creationId xmlns:a16="http://schemas.microsoft.com/office/drawing/2014/main" id="{946F0001-45CA-4E89-B50C-EDC12BE97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3750"/>
                <a:ext cx="7" cy="1"/>
              </a:xfrm>
              <a:custGeom>
                <a:avLst/>
                <a:gdLst>
                  <a:gd name="T0" fmla="*/ 0 w 12"/>
                  <a:gd name="T1" fmla="*/ 2 h 2"/>
                  <a:gd name="T2" fmla="*/ 0 w 12"/>
                  <a:gd name="T3" fmla="*/ 0 h 2"/>
                  <a:gd name="T4" fmla="*/ 5 w 12"/>
                  <a:gd name="T5" fmla="*/ 1 h 2"/>
                  <a:gd name="T6" fmla="*/ 0 w 1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6" y="0"/>
                      <a:pt x="12" y="1"/>
                      <a:pt x="5" y="1"/>
                    </a:cubicBezTo>
                    <a:cubicBezTo>
                      <a:pt x="3" y="2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2" name="Freeform 5590">
                <a:extLst>
                  <a:ext uri="{FF2B5EF4-FFF2-40B4-BE49-F238E27FC236}">
                    <a16:creationId xmlns:a16="http://schemas.microsoft.com/office/drawing/2014/main" id="{529A8BFB-784C-4829-A765-B28F80A52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3750"/>
                <a:ext cx="2" cy="2"/>
              </a:xfrm>
              <a:custGeom>
                <a:avLst/>
                <a:gdLst>
                  <a:gd name="T0" fmla="*/ 1 w 4"/>
                  <a:gd name="T1" fmla="*/ 1 h 4"/>
                  <a:gd name="T2" fmla="*/ 2 w 4"/>
                  <a:gd name="T3" fmla="*/ 4 h 4"/>
                  <a:gd name="T4" fmla="*/ 2 w 4"/>
                  <a:gd name="T5" fmla="*/ 1 h 4"/>
                  <a:gd name="T6" fmla="*/ 0 w 4"/>
                  <a:gd name="T7" fmla="*/ 3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3" y="0"/>
                      <a:pt x="4" y="3"/>
                      <a:pt x="2" y="4"/>
                    </a:cubicBezTo>
                    <a:cubicBezTo>
                      <a:pt x="0" y="4"/>
                      <a:pt x="3" y="2"/>
                      <a:pt x="2" y="1"/>
                    </a:cubicBezTo>
                    <a:cubicBezTo>
                      <a:pt x="0" y="1"/>
                      <a:pt x="3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3" name="Freeform 5591">
                <a:extLst>
                  <a:ext uri="{FF2B5EF4-FFF2-40B4-BE49-F238E27FC236}">
                    <a16:creationId xmlns:a16="http://schemas.microsoft.com/office/drawing/2014/main" id="{48A73E47-8B0C-4CDA-8DE3-34563E88A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3750"/>
                <a:ext cx="6" cy="2"/>
              </a:xfrm>
              <a:custGeom>
                <a:avLst/>
                <a:gdLst>
                  <a:gd name="T0" fmla="*/ 9 w 10"/>
                  <a:gd name="T1" fmla="*/ 1 h 4"/>
                  <a:gd name="T2" fmla="*/ 0 w 10"/>
                  <a:gd name="T3" fmla="*/ 3 h 4"/>
                  <a:gd name="T4" fmla="*/ 9 w 10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9" y="1"/>
                    </a:moveTo>
                    <a:cubicBezTo>
                      <a:pt x="10" y="4"/>
                      <a:pt x="5" y="3"/>
                      <a:pt x="0" y="3"/>
                    </a:cubicBezTo>
                    <a:cubicBezTo>
                      <a:pt x="2" y="0"/>
                      <a:pt x="6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4" name="Freeform 5592">
                <a:extLst>
                  <a:ext uri="{FF2B5EF4-FFF2-40B4-BE49-F238E27FC236}">
                    <a16:creationId xmlns:a16="http://schemas.microsoft.com/office/drawing/2014/main" id="{B0799891-5D1A-4AFB-8EBF-A3712B981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3754"/>
                <a:ext cx="4" cy="2"/>
              </a:xfrm>
              <a:custGeom>
                <a:avLst/>
                <a:gdLst>
                  <a:gd name="T0" fmla="*/ 0 w 7"/>
                  <a:gd name="T1" fmla="*/ 1 h 4"/>
                  <a:gd name="T2" fmla="*/ 7 w 7"/>
                  <a:gd name="T3" fmla="*/ 1 h 4"/>
                  <a:gd name="T4" fmla="*/ 0 w 7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cubicBezTo>
                      <a:pt x="2" y="2"/>
                      <a:pt x="4" y="0"/>
                      <a:pt x="7" y="1"/>
                    </a:cubicBezTo>
                    <a:cubicBezTo>
                      <a:pt x="6" y="1"/>
                      <a:pt x="1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5" name="Freeform 5593">
                <a:extLst>
                  <a:ext uri="{FF2B5EF4-FFF2-40B4-BE49-F238E27FC236}">
                    <a16:creationId xmlns:a16="http://schemas.microsoft.com/office/drawing/2014/main" id="{9E962127-2886-483D-A95B-106B206E7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0" y="3755"/>
                <a:ext cx="6" cy="2"/>
              </a:xfrm>
              <a:custGeom>
                <a:avLst/>
                <a:gdLst>
                  <a:gd name="T0" fmla="*/ 2 w 10"/>
                  <a:gd name="T1" fmla="*/ 3 h 5"/>
                  <a:gd name="T2" fmla="*/ 0 w 10"/>
                  <a:gd name="T3" fmla="*/ 2 h 5"/>
                  <a:gd name="T4" fmla="*/ 10 w 10"/>
                  <a:gd name="T5" fmla="*/ 0 h 5"/>
                  <a:gd name="T6" fmla="*/ 10 w 10"/>
                  <a:gd name="T7" fmla="*/ 2 h 5"/>
                  <a:gd name="T8" fmla="*/ 2 w 10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2" y="3"/>
                    </a:moveTo>
                    <a:cubicBezTo>
                      <a:pt x="2" y="5"/>
                      <a:pt x="1" y="2"/>
                      <a:pt x="0" y="2"/>
                    </a:cubicBezTo>
                    <a:cubicBezTo>
                      <a:pt x="1" y="1"/>
                      <a:pt x="7" y="1"/>
                      <a:pt x="10" y="0"/>
                    </a:cubicBezTo>
                    <a:cubicBezTo>
                      <a:pt x="9" y="1"/>
                      <a:pt x="9" y="2"/>
                      <a:pt x="10" y="2"/>
                    </a:cubicBezTo>
                    <a:cubicBezTo>
                      <a:pt x="8" y="4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6" name="Freeform 5594">
                <a:extLst>
                  <a:ext uri="{FF2B5EF4-FFF2-40B4-BE49-F238E27FC236}">
                    <a16:creationId xmlns:a16="http://schemas.microsoft.com/office/drawing/2014/main" id="{FEAB58E8-A78D-40DD-B92A-D0BC737B0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" y="3755"/>
                <a:ext cx="8" cy="3"/>
              </a:xfrm>
              <a:custGeom>
                <a:avLst/>
                <a:gdLst>
                  <a:gd name="T0" fmla="*/ 4 w 15"/>
                  <a:gd name="T1" fmla="*/ 5 h 5"/>
                  <a:gd name="T2" fmla="*/ 0 w 15"/>
                  <a:gd name="T3" fmla="*/ 3 h 5"/>
                  <a:gd name="T4" fmla="*/ 14 w 15"/>
                  <a:gd name="T5" fmla="*/ 0 h 5"/>
                  <a:gd name="T6" fmla="*/ 14 w 15"/>
                  <a:gd name="T7" fmla="*/ 4 h 5"/>
                  <a:gd name="T8" fmla="*/ 3 w 15"/>
                  <a:gd name="T9" fmla="*/ 5 h 5"/>
                  <a:gd name="T10" fmla="*/ 4 w 1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5">
                    <a:moveTo>
                      <a:pt x="4" y="5"/>
                    </a:moveTo>
                    <a:cubicBezTo>
                      <a:pt x="4" y="3"/>
                      <a:pt x="2" y="3"/>
                      <a:pt x="0" y="3"/>
                    </a:cubicBezTo>
                    <a:cubicBezTo>
                      <a:pt x="4" y="0"/>
                      <a:pt x="11" y="3"/>
                      <a:pt x="14" y="0"/>
                    </a:cubicBezTo>
                    <a:cubicBezTo>
                      <a:pt x="15" y="1"/>
                      <a:pt x="14" y="2"/>
                      <a:pt x="14" y="4"/>
                    </a:cubicBezTo>
                    <a:cubicBezTo>
                      <a:pt x="10" y="2"/>
                      <a:pt x="5" y="3"/>
                      <a:pt x="3" y="5"/>
                    </a:cubicBezTo>
                    <a:cubicBezTo>
                      <a:pt x="1" y="5"/>
                      <a:pt x="3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7" name="Freeform 5595">
                <a:extLst>
                  <a:ext uri="{FF2B5EF4-FFF2-40B4-BE49-F238E27FC236}">
                    <a16:creationId xmlns:a16="http://schemas.microsoft.com/office/drawing/2014/main" id="{7206F692-AD78-4108-96BC-7E884557C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5" y="3773"/>
                <a:ext cx="13" cy="5"/>
              </a:xfrm>
              <a:custGeom>
                <a:avLst/>
                <a:gdLst>
                  <a:gd name="T0" fmla="*/ 7 w 23"/>
                  <a:gd name="T1" fmla="*/ 6 h 8"/>
                  <a:gd name="T2" fmla="*/ 5 w 23"/>
                  <a:gd name="T3" fmla="*/ 3 h 8"/>
                  <a:gd name="T4" fmla="*/ 23 w 23"/>
                  <a:gd name="T5" fmla="*/ 5 h 8"/>
                  <a:gd name="T6" fmla="*/ 19 w 23"/>
                  <a:gd name="T7" fmla="*/ 7 h 8"/>
                  <a:gd name="T8" fmla="*/ 14 w 23"/>
                  <a:gd name="T9" fmla="*/ 5 h 8"/>
                  <a:gd name="T10" fmla="*/ 14 w 23"/>
                  <a:gd name="T11" fmla="*/ 7 h 8"/>
                  <a:gd name="T12" fmla="*/ 10 w 23"/>
                  <a:gd name="T13" fmla="*/ 8 h 8"/>
                  <a:gd name="T14" fmla="*/ 10 w 23"/>
                  <a:gd name="T15" fmla="*/ 5 h 8"/>
                  <a:gd name="T16" fmla="*/ 0 w 23"/>
                  <a:gd name="T17" fmla="*/ 7 h 8"/>
                  <a:gd name="T18" fmla="*/ 2 w 23"/>
                  <a:gd name="T19" fmla="*/ 6 h 8"/>
                  <a:gd name="T20" fmla="*/ 2 w 23"/>
                  <a:gd name="T21" fmla="*/ 4 h 8"/>
                  <a:gd name="T22" fmla="*/ 3 w 23"/>
                  <a:gd name="T23" fmla="*/ 6 h 8"/>
                  <a:gd name="T24" fmla="*/ 7 w 23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8">
                    <a:moveTo>
                      <a:pt x="7" y="6"/>
                    </a:moveTo>
                    <a:cubicBezTo>
                      <a:pt x="7" y="4"/>
                      <a:pt x="5" y="6"/>
                      <a:pt x="5" y="3"/>
                    </a:cubicBezTo>
                    <a:cubicBezTo>
                      <a:pt x="10" y="6"/>
                      <a:pt x="19" y="0"/>
                      <a:pt x="23" y="5"/>
                    </a:cubicBezTo>
                    <a:cubicBezTo>
                      <a:pt x="22" y="6"/>
                      <a:pt x="20" y="6"/>
                      <a:pt x="19" y="7"/>
                    </a:cubicBezTo>
                    <a:cubicBezTo>
                      <a:pt x="18" y="5"/>
                      <a:pt x="16" y="5"/>
                      <a:pt x="14" y="5"/>
                    </a:cubicBezTo>
                    <a:cubicBezTo>
                      <a:pt x="13" y="6"/>
                      <a:pt x="10" y="7"/>
                      <a:pt x="14" y="7"/>
                    </a:cubicBezTo>
                    <a:cubicBezTo>
                      <a:pt x="14" y="8"/>
                      <a:pt x="11" y="7"/>
                      <a:pt x="10" y="8"/>
                    </a:cubicBezTo>
                    <a:cubicBezTo>
                      <a:pt x="9" y="7"/>
                      <a:pt x="10" y="6"/>
                      <a:pt x="10" y="5"/>
                    </a:cubicBezTo>
                    <a:cubicBezTo>
                      <a:pt x="7" y="6"/>
                      <a:pt x="5" y="7"/>
                      <a:pt x="0" y="7"/>
                    </a:cubicBezTo>
                    <a:cubicBezTo>
                      <a:pt x="0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2" y="4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4" y="6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8" name="Freeform 5596">
                <a:extLst>
                  <a:ext uri="{FF2B5EF4-FFF2-40B4-BE49-F238E27FC236}">
                    <a16:creationId xmlns:a16="http://schemas.microsoft.com/office/drawing/2014/main" id="{44E5464A-B740-4D36-B132-C22102282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6" y="3776"/>
                <a:ext cx="5" cy="2"/>
              </a:xfrm>
              <a:custGeom>
                <a:avLst/>
                <a:gdLst>
                  <a:gd name="T0" fmla="*/ 0 w 10"/>
                  <a:gd name="T1" fmla="*/ 3 h 3"/>
                  <a:gd name="T2" fmla="*/ 0 w 10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3">
                    <a:moveTo>
                      <a:pt x="0" y="3"/>
                    </a:moveTo>
                    <a:cubicBezTo>
                      <a:pt x="4" y="0"/>
                      <a:pt x="1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9" name="Freeform 5597">
                <a:extLst>
                  <a:ext uri="{FF2B5EF4-FFF2-40B4-BE49-F238E27FC236}">
                    <a16:creationId xmlns:a16="http://schemas.microsoft.com/office/drawing/2014/main" id="{E168EF5B-AA65-4C25-BFC4-BADE7C3BB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49" y="3777"/>
                <a:ext cx="65" cy="11"/>
              </a:xfrm>
              <a:custGeom>
                <a:avLst/>
                <a:gdLst>
                  <a:gd name="T0" fmla="*/ 46 w 114"/>
                  <a:gd name="T1" fmla="*/ 9 h 18"/>
                  <a:gd name="T2" fmla="*/ 46 w 114"/>
                  <a:gd name="T3" fmla="*/ 12 h 18"/>
                  <a:gd name="T4" fmla="*/ 43 w 114"/>
                  <a:gd name="T5" fmla="*/ 15 h 18"/>
                  <a:gd name="T6" fmla="*/ 37 w 114"/>
                  <a:gd name="T7" fmla="*/ 14 h 18"/>
                  <a:gd name="T8" fmla="*/ 38 w 114"/>
                  <a:gd name="T9" fmla="*/ 11 h 18"/>
                  <a:gd name="T10" fmla="*/ 44 w 114"/>
                  <a:gd name="T11" fmla="*/ 9 h 18"/>
                  <a:gd name="T12" fmla="*/ 29 w 114"/>
                  <a:gd name="T13" fmla="*/ 8 h 18"/>
                  <a:gd name="T14" fmla="*/ 36 w 114"/>
                  <a:gd name="T15" fmla="*/ 12 h 18"/>
                  <a:gd name="T16" fmla="*/ 34 w 114"/>
                  <a:gd name="T17" fmla="*/ 11 h 18"/>
                  <a:gd name="T18" fmla="*/ 7 w 114"/>
                  <a:gd name="T19" fmla="*/ 12 h 18"/>
                  <a:gd name="T20" fmla="*/ 14 w 114"/>
                  <a:gd name="T21" fmla="*/ 9 h 18"/>
                  <a:gd name="T22" fmla="*/ 5 w 114"/>
                  <a:gd name="T23" fmla="*/ 6 h 18"/>
                  <a:gd name="T24" fmla="*/ 3 w 114"/>
                  <a:gd name="T25" fmla="*/ 9 h 18"/>
                  <a:gd name="T26" fmla="*/ 0 w 114"/>
                  <a:gd name="T27" fmla="*/ 7 h 18"/>
                  <a:gd name="T28" fmla="*/ 12 w 114"/>
                  <a:gd name="T29" fmla="*/ 6 h 18"/>
                  <a:gd name="T30" fmla="*/ 17 w 114"/>
                  <a:gd name="T31" fmla="*/ 4 h 18"/>
                  <a:gd name="T32" fmla="*/ 17 w 114"/>
                  <a:gd name="T33" fmla="*/ 1 h 18"/>
                  <a:gd name="T34" fmla="*/ 22 w 114"/>
                  <a:gd name="T35" fmla="*/ 1 h 18"/>
                  <a:gd name="T36" fmla="*/ 18 w 114"/>
                  <a:gd name="T37" fmla="*/ 4 h 18"/>
                  <a:gd name="T38" fmla="*/ 42 w 114"/>
                  <a:gd name="T39" fmla="*/ 5 h 18"/>
                  <a:gd name="T40" fmla="*/ 43 w 114"/>
                  <a:gd name="T41" fmla="*/ 3 h 18"/>
                  <a:gd name="T42" fmla="*/ 49 w 114"/>
                  <a:gd name="T43" fmla="*/ 3 h 18"/>
                  <a:gd name="T44" fmla="*/ 48 w 114"/>
                  <a:gd name="T45" fmla="*/ 6 h 18"/>
                  <a:gd name="T46" fmla="*/ 51 w 114"/>
                  <a:gd name="T47" fmla="*/ 4 h 18"/>
                  <a:gd name="T48" fmla="*/ 98 w 114"/>
                  <a:gd name="T49" fmla="*/ 7 h 18"/>
                  <a:gd name="T50" fmla="*/ 114 w 114"/>
                  <a:gd name="T51" fmla="*/ 8 h 18"/>
                  <a:gd name="T52" fmla="*/ 108 w 114"/>
                  <a:gd name="T53" fmla="*/ 10 h 18"/>
                  <a:gd name="T54" fmla="*/ 98 w 114"/>
                  <a:gd name="T55" fmla="*/ 8 h 18"/>
                  <a:gd name="T56" fmla="*/ 97 w 114"/>
                  <a:gd name="T57" fmla="*/ 11 h 18"/>
                  <a:gd name="T58" fmla="*/ 96 w 114"/>
                  <a:gd name="T59" fmla="*/ 7 h 18"/>
                  <a:gd name="T60" fmla="*/ 93 w 114"/>
                  <a:gd name="T61" fmla="*/ 8 h 18"/>
                  <a:gd name="T62" fmla="*/ 92 w 114"/>
                  <a:gd name="T63" fmla="*/ 8 h 18"/>
                  <a:gd name="T64" fmla="*/ 83 w 114"/>
                  <a:gd name="T65" fmla="*/ 11 h 18"/>
                  <a:gd name="T66" fmla="*/ 81 w 114"/>
                  <a:gd name="T67" fmla="*/ 7 h 18"/>
                  <a:gd name="T68" fmla="*/ 80 w 114"/>
                  <a:gd name="T69" fmla="*/ 11 h 18"/>
                  <a:gd name="T70" fmla="*/ 76 w 114"/>
                  <a:gd name="T71" fmla="*/ 8 h 18"/>
                  <a:gd name="T72" fmla="*/ 74 w 114"/>
                  <a:gd name="T73" fmla="*/ 10 h 18"/>
                  <a:gd name="T74" fmla="*/ 70 w 114"/>
                  <a:gd name="T75" fmla="*/ 10 h 18"/>
                  <a:gd name="T76" fmla="*/ 69 w 114"/>
                  <a:gd name="T77" fmla="*/ 7 h 18"/>
                  <a:gd name="T78" fmla="*/ 65 w 114"/>
                  <a:gd name="T79" fmla="*/ 6 h 18"/>
                  <a:gd name="T80" fmla="*/ 60 w 114"/>
                  <a:gd name="T81" fmla="*/ 8 h 18"/>
                  <a:gd name="T82" fmla="*/ 62 w 114"/>
                  <a:gd name="T83" fmla="*/ 9 h 18"/>
                  <a:gd name="T84" fmla="*/ 61 w 114"/>
                  <a:gd name="T85" fmla="*/ 12 h 18"/>
                  <a:gd name="T86" fmla="*/ 46 w 114"/>
                  <a:gd name="T87" fmla="*/ 9 h 18"/>
                  <a:gd name="T88" fmla="*/ 57 w 114"/>
                  <a:gd name="T89" fmla="*/ 7 h 18"/>
                  <a:gd name="T90" fmla="*/ 53 w 114"/>
                  <a:gd name="T91" fmla="*/ 7 h 18"/>
                  <a:gd name="T92" fmla="*/ 57 w 114"/>
                  <a:gd name="T93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" h="18">
                    <a:moveTo>
                      <a:pt x="46" y="9"/>
                    </a:moveTo>
                    <a:cubicBezTo>
                      <a:pt x="44" y="9"/>
                      <a:pt x="47" y="10"/>
                      <a:pt x="46" y="12"/>
                    </a:cubicBezTo>
                    <a:cubicBezTo>
                      <a:pt x="43" y="9"/>
                      <a:pt x="45" y="14"/>
                      <a:pt x="43" y="15"/>
                    </a:cubicBezTo>
                    <a:cubicBezTo>
                      <a:pt x="41" y="14"/>
                      <a:pt x="39" y="14"/>
                      <a:pt x="37" y="14"/>
                    </a:cubicBezTo>
                    <a:cubicBezTo>
                      <a:pt x="36" y="14"/>
                      <a:pt x="42" y="12"/>
                      <a:pt x="38" y="11"/>
                    </a:cubicBezTo>
                    <a:cubicBezTo>
                      <a:pt x="40" y="9"/>
                      <a:pt x="42" y="10"/>
                      <a:pt x="44" y="9"/>
                    </a:cubicBezTo>
                    <a:cubicBezTo>
                      <a:pt x="41" y="6"/>
                      <a:pt x="33" y="8"/>
                      <a:pt x="29" y="8"/>
                    </a:cubicBezTo>
                    <a:cubicBezTo>
                      <a:pt x="30" y="11"/>
                      <a:pt x="36" y="8"/>
                      <a:pt x="36" y="12"/>
                    </a:cubicBezTo>
                    <a:cubicBezTo>
                      <a:pt x="35" y="12"/>
                      <a:pt x="35" y="11"/>
                      <a:pt x="34" y="11"/>
                    </a:cubicBezTo>
                    <a:cubicBezTo>
                      <a:pt x="24" y="18"/>
                      <a:pt x="17" y="7"/>
                      <a:pt x="7" y="12"/>
                    </a:cubicBezTo>
                    <a:cubicBezTo>
                      <a:pt x="5" y="8"/>
                      <a:pt x="14" y="11"/>
                      <a:pt x="14" y="9"/>
                    </a:cubicBezTo>
                    <a:cubicBezTo>
                      <a:pt x="12" y="9"/>
                      <a:pt x="9" y="6"/>
                      <a:pt x="5" y="6"/>
                    </a:cubicBezTo>
                    <a:cubicBezTo>
                      <a:pt x="4" y="6"/>
                      <a:pt x="4" y="9"/>
                      <a:pt x="3" y="9"/>
                    </a:cubicBezTo>
                    <a:cubicBezTo>
                      <a:pt x="0" y="10"/>
                      <a:pt x="2" y="6"/>
                      <a:pt x="0" y="7"/>
                    </a:cubicBezTo>
                    <a:cubicBezTo>
                      <a:pt x="2" y="4"/>
                      <a:pt x="10" y="4"/>
                      <a:pt x="12" y="6"/>
                    </a:cubicBezTo>
                    <a:cubicBezTo>
                      <a:pt x="15" y="6"/>
                      <a:pt x="14" y="3"/>
                      <a:pt x="17" y="4"/>
                    </a:cubicBezTo>
                    <a:cubicBezTo>
                      <a:pt x="17" y="2"/>
                      <a:pt x="16" y="3"/>
                      <a:pt x="17" y="1"/>
                    </a:cubicBezTo>
                    <a:cubicBezTo>
                      <a:pt x="19" y="2"/>
                      <a:pt x="20" y="0"/>
                      <a:pt x="22" y="1"/>
                    </a:cubicBezTo>
                    <a:cubicBezTo>
                      <a:pt x="21" y="4"/>
                      <a:pt x="18" y="0"/>
                      <a:pt x="18" y="4"/>
                    </a:cubicBezTo>
                    <a:cubicBezTo>
                      <a:pt x="27" y="7"/>
                      <a:pt x="32" y="3"/>
                      <a:pt x="42" y="5"/>
                    </a:cubicBezTo>
                    <a:cubicBezTo>
                      <a:pt x="44" y="5"/>
                      <a:pt x="41" y="4"/>
                      <a:pt x="43" y="3"/>
                    </a:cubicBezTo>
                    <a:cubicBezTo>
                      <a:pt x="46" y="3"/>
                      <a:pt x="46" y="4"/>
                      <a:pt x="49" y="3"/>
                    </a:cubicBezTo>
                    <a:cubicBezTo>
                      <a:pt x="49" y="4"/>
                      <a:pt x="49" y="5"/>
                      <a:pt x="48" y="6"/>
                    </a:cubicBezTo>
                    <a:cubicBezTo>
                      <a:pt x="50" y="6"/>
                      <a:pt x="52" y="5"/>
                      <a:pt x="51" y="4"/>
                    </a:cubicBezTo>
                    <a:cubicBezTo>
                      <a:pt x="66" y="4"/>
                      <a:pt x="84" y="2"/>
                      <a:pt x="98" y="7"/>
                    </a:cubicBezTo>
                    <a:cubicBezTo>
                      <a:pt x="101" y="7"/>
                      <a:pt x="111" y="3"/>
                      <a:pt x="114" y="8"/>
                    </a:cubicBezTo>
                    <a:cubicBezTo>
                      <a:pt x="114" y="10"/>
                      <a:pt x="108" y="7"/>
                      <a:pt x="108" y="10"/>
                    </a:cubicBezTo>
                    <a:cubicBezTo>
                      <a:pt x="104" y="8"/>
                      <a:pt x="101" y="10"/>
                      <a:pt x="98" y="8"/>
                    </a:cubicBezTo>
                    <a:cubicBezTo>
                      <a:pt x="97" y="8"/>
                      <a:pt x="97" y="10"/>
                      <a:pt x="97" y="11"/>
                    </a:cubicBezTo>
                    <a:cubicBezTo>
                      <a:pt x="96" y="10"/>
                      <a:pt x="96" y="9"/>
                      <a:pt x="96" y="7"/>
                    </a:cubicBezTo>
                    <a:cubicBezTo>
                      <a:pt x="95" y="8"/>
                      <a:pt x="94" y="8"/>
                      <a:pt x="93" y="8"/>
                    </a:cubicBezTo>
                    <a:cubicBezTo>
                      <a:pt x="96" y="9"/>
                      <a:pt x="92" y="12"/>
                      <a:pt x="92" y="8"/>
                    </a:cubicBezTo>
                    <a:cubicBezTo>
                      <a:pt x="91" y="12"/>
                      <a:pt x="89" y="10"/>
                      <a:pt x="83" y="11"/>
                    </a:cubicBezTo>
                    <a:cubicBezTo>
                      <a:pt x="84" y="8"/>
                      <a:pt x="80" y="10"/>
                      <a:pt x="81" y="7"/>
                    </a:cubicBezTo>
                    <a:cubicBezTo>
                      <a:pt x="79" y="7"/>
                      <a:pt x="81" y="10"/>
                      <a:pt x="80" y="11"/>
                    </a:cubicBezTo>
                    <a:cubicBezTo>
                      <a:pt x="78" y="10"/>
                      <a:pt x="78" y="8"/>
                      <a:pt x="76" y="8"/>
                    </a:cubicBezTo>
                    <a:cubicBezTo>
                      <a:pt x="74" y="8"/>
                      <a:pt x="74" y="9"/>
                      <a:pt x="74" y="10"/>
                    </a:cubicBezTo>
                    <a:cubicBezTo>
                      <a:pt x="72" y="9"/>
                      <a:pt x="72" y="9"/>
                      <a:pt x="70" y="10"/>
                    </a:cubicBezTo>
                    <a:cubicBezTo>
                      <a:pt x="69" y="9"/>
                      <a:pt x="69" y="8"/>
                      <a:pt x="69" y="7"/>
                    </a:cubicBezTo>
                    <a:cubicBezTo>
                      <a:pt x="67" y="10"/>
                      <a:pt x="67" y="8"/>
                      <a:pt x="65" y="6"/>
                    </a:cubicBezTo>
                    <a:cubicBezTo>
                      <a:pt x="63" y="8"/>
                      <a:pt x="63" y="7"/>
                      <a:pt x="60" y="8"/>
                    </a:cubicBezTo>
                    <a:cubicBezTo>
                      <a:pt x="59" y="9"/>
                      <a:pt x="61" y="9"/>
                      <a:pt x="62" y="9"/>
                    </a:cubicBezTo>
                    <a:cubicBezTo>
                      <a:pt x="61" y="10"/>
                      <a:pt x="61" y="11"/>
                      <a:pt x="61" y="12"/>
                    </a:cubicBezTo>
                    <a:cubicBezTo>
                      <a:pt x="56" y="11"/>
                      <a:pt x="50" y="13"/>
                      <a:pt x="46" y="9"/>
                    </a:cubicBezTo>
                    <a:close/>
                    <a:moveTo>
                      <a:pt x="57" y="7"/>
                    </a:moveTo>
                    <a:cubicBezTo>
                      <a:pt x="56" y="7"/>
                      <a:pt x="55" y="7"/>
                      <a:pt x="53" y="7"/>
                    </a:cubicBezTo>
                    <a:cubicBezTo>
                      <a:pt x="52" y="9"/>
                      <a:pt x="58" y="9"/>
                      <a:pt x="5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0" name="Freeform 5598">
                <a:extLst>
                  <a:ext uri="{FF2B5EF4-FFF2-40B4-BE49-F238E27FC236}">
                    <a16:creationId xmlns:a16="http://schemas.microsoft.com/office/drawing/2014/main" id="{2C526102-5D71-4723-B788-C596EA603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3779"/>
                <a:ext cx="26" cy="7"/>
              </a:xfrm>
              <a:custGeom>
                <a:avLst/>
                <a:gdLst>
                  <a:gd name="T0" fmla="*/ 35 w 46"/>
                  <a:gd name="T1" fmla="*/ 5 h 13"/>
                  <a:gd name="T2" fmla="*/ 37 w 46"/>
                  <a:gd name="T3" fmla="*/ 10 h 13"/>
                  <a:gd name="T4" fmla="*/ 36 w 46"/>
                  <a:gd name="T5" fmla="*/ 8 h 13"/>
                  <a:gd name="T6" fmla="*/ 31 w 46"/>
                  <a:gd name="T7" fmla="*/ 5 h 13"/>
                  <a:gd name="T8" fmla="*/ 20 w 46"/>
                  <a:gd name="T9" fmla="*/ 7 h 13"/>
                  <a:gd name="T10" fmla="*/ 25 w 46"/>
                  <a:gd name="T11" fmla="*/ 11 h 13"/>
                  <a:gd name="T12" fmla="*/ 16 w 46"/>
                  <a:gd name="T13" fmla="*/ 10 h 13"/>
                  <a:gd name="T14" fmla="*/ 18 w 46"/>
                  <a:gd name="T15" fmla="*/ 9 h 13"/>
                  <a:gd name="T16" fmla="*/ 13 w 46"/>
                  <a:gd name="T17" fmla="*/ 8 h 13"/>
                  <a:gd name="T18" fmla="*/ 12 w 46"/>
                  <a:gd name="T19" fmla="*/ 12 h 13"/>
                  <a:gd name="T20" fmla="*/ 3 w 46"/>
                  <a:gd name="T21" fmla="*/ 11 h 13"/>
                  <a:gd name="T22" fmla="*/ 0 w 46"/>
                  <a:gd name="T23" fmla="*/ 9 h 13"/>
                  <a:gd name="T24" fmla="*/ 18 w 46"/>
                  <a:gd name="T25" fmla="*/ 7 h 13"/>
                  <a:gd name="T26" fmla="*/ 31 w 46"/>
                  <a:gd name="T27" fmla="*/ 4 h 13"/>
                  <a:gd name="T28" fmla="*/ 28 w 46"/>
                  <a:gd name="T29" fmla="*/ 3 h 13"/>
                  <a:gd name="T30" fmla="*/ 34 w 46"/>
                  <a:gd name="T31" fmla="*/ 3 h 13"/>
                  <a:gd name="T32" fmla="*/ 39 w 46"/>
                  <a:gd name="T33" fmla="*/ 1 h 13"/>
                  <a:gd name="T34" fmla="*/ 42 w 46"/>
                  <a:gd name="T35" fmla="*/ 3 h 13"/>
                  <a:gd name="T36" fmla="*/ 46 w 46"/>
                  <a:gd name="T37" fmla="*/ 2 h 13"/>
                  <a:gd name="T38" fmla="*/ 35 w 46"/>
                  <a:gd name="T3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13">
                    <a:moveTo>
                      <a:pt x="35" y="5"/>
                    </a:moveTo>
                    <a:cubicBezTo>
                      <a:pt x="37" y="8"/>
                      <a:pt x="37" y="7"/>
                      <a:pt x="37" y="10"/>
                    </a:cubicBezTo>
                    <a:cubicBezTo>
                      <a:pt x="36" y="12"/>
                      <a:pt x="34" y="9"/>
                      <a:pt x="36" y="8"/>
                    </a:cubicBezTo>
                    <a:cubicBezTo>
                      <a:pt x="33" y="7"/>
                      <a:pt x="31" y="10"/>
                      <a:pt x="31" y="5"/>
                    </a:cubicBezTo>
                    <a:cubicBezTo>
                      <a:pt x="26" y="7"/>
                      <a:pt x="24" y="7"/>
                      <a:pt x="20" y="7"/>
                    </a:cubicBezTo>
                    <a:cubicBezTo>
                      <a:pt x="21" y="9"/>
                      <a:pt x="26" y="7"/>
                      <a:pt x="25" y="11"/>
                    </a:cubicBezTo>
                    <a:cubicBezTo>
                      <a:pt x="23" y="9"/>
                      <a:pt x="20" y="13"/>
                      <a:pt x="16" y="10"/>
                    </a:cubicBezTo>
                    <a:cubicBezTo>
                      <a:pt x="16" y="9"/>
                      <a:pt x="17" y="9"/>
                      <a:pt x="18" y="9"/>
                    </a:cubicBezTo>
                    <a:cubicBezTo>
                      <a:pt x="17" y="7"/>
                      <a:pt x="15" y="9"/>
                      <a:pt x="13" y="8"/>
                    </a:cubicBezTo>
                    <a:cubicBezTo>
                      <a:pt x="16" y="10"/>
                      <a:pt x="12" y="9"/>
                      <a:pt x="12" y="12"/>
                    </a:cubicBezTo>
                    <a:cubicBezTo>
                      <a:pt x="10" y="8"/>
                      <a:pt x="8" y="12"/>
                      <a:pt x="3" y="11"/>
                    </a:cubicBezTo>
                    <a:cubicBezTo>
                      <a:pt x="3" y="9"/>
                      <a:pt x="2" y="9"/>
                      <a:pt x="0" y="9"/>
                    </a:cubicBezTo>
                    <a:cubicBezTo>
                      <a:pt x="5" y="7"/>
                      <a:pt x="14" y="0"/>
                      <a:pt x="18" y="7"/>
                    </a:cubicBezTo>
                    <a:cubicBezTo>
                      <a:pt x="22" y="5"/>
                      <a:pt x="26" y="3"/>
                      <a:pt x="31" y="4"/>
                    </a:cubicBezTo>
                    <a:cubicBezTo>
                      <a:pt x="31" y="3"/>
                      <a:pt x="29" y="3"/>
                      <a:pt x="28" y="3"/>
                    </a:cubicBezTo>
                    <a:cubicBezTo>
                      <a:pt x="28" y="1"/>
                      <a:pt x="34" y="1"/>
                      <a:pt x="34" y="3"/>
                    </a:cubicBezTo>
                    <a:cubicBezTo>
                      <a:pt x="34" y="0"/>
                      <a:pt x="38" y="3"/>
                      <a:pt x="39" y="1"/>
                    </a:cubicBezTo>
                    <a:cubicBezTo>
                      <a:pt x="41" y="1"/>
                      <a:pt x="40" y="4"/>
                      <a:pt x="42" y="3"/>
                    </a:cubicBezTo>
                    <a:cubicBezTo>
                      <a:pt x="42" y="1"/>
                      <a:pt x="44" y="1"/>
                      <a:pt x="46" y="2"/>
                    </a:cubicBezTo>
                    <a:cubicBezTo>
                      <a:pt x="45" y="3"/>
                      <a:pt x="37" y="7"/>
                      <a:pt x="3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1" name="Freeform 5599">
                <a:extLst>
                  <a:ext uri="{FF2B5EF4-FFF2-40B4-BE49-F238E27FC236}">
                    <a16:creationId xmlns:a16="http://schemas.microsoft.com/office/drawing/2014/main" id="{43CACAE3-D12D-4E3A-8796-58D179F54B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86" y="3781"/>
                <a:ext cx="10" cy="6"/>
              </a:xfrm>
              <a:custGeom>
                <a:avLst/>
                <a:gdLst>
                  <a:gd name="T0" fmla="*/ 5 w 19"/>
                  <a:gd name="T1" fmla="*/ 6 h 10"/>
                  <a:gd name="T2" fmla="*/ 10 w 19"/>
                  <a:gd name="T3" fmla="*/ 6 h 10"/>
                  <a:gd name="T4" fmla="*/ 0 w 19"/>
                  <a:gd name="T5" fmla="*/ 4 h 10"/>
                  <a:gd name="T6" fmla="*/ 19 w 19"/>
                  <a:gd name="T7" fmla="*/ 1 h 10"/>
                  <a:gd name="T8" fmla="*/ 13 w 19"/>
                  <a:gd name="T9" fmla="*/ 4 h 10"/>
                  <a:gd name="T10" fmla="*/ 12 w 19"/>
                  <a:gd name="T11" fmla="*/ 10 h 10"/>
                  <a:gd name="T12" fmla="*/ 9 w 19"/>
                  <a:gd name="T13" fmla="*/ 7 h 10"/>
                  <a:gd name="T14" fmla="*/ 4 w 19"/>
                  <a:gd name="T15" fmla="*/ 8 h 10"/>
                  <a:gd name="T16" fmla="*/ 5 w 19"/>
                  <a:gd name="T17" fmla="*/ 6 h 10"/>
                  <a:gd name="T18" fmla="*/ 12 w 19"/>
                  <a:gd name="T19" fmla="*/ 3 h 10"/>
                  <a:gd name="T20" fmla="*/ 7 w 19"/>
                  <a:gd name="T21" fmla="*/ 2 h 10"/>
                  <a:gd name="T22" fmla="*/ 12 w 19"/>
                  <a:gd name="T2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0">
                    <a:moveTo>
                      <a:pt x="5" y="6"/>
                    </a:moveTo>
                    <a:cubicBezTo>
                      <a:pt x="7" y="7"/>
                      <a:pt x="7" y="5"/>
                      <a:pt x="10" y="6"/>
                    </a:cubicBezTo>
                    <a:cubicBezTo>
                      <a:pt x="7" y="4"/>
                      <a:pt x="4" y="3"/>
                      <a:pt x="0" y="4"/>
                    </a:cubicBezTo>
                    <a:cubicBezTo>
                      <a:pt x="4" y="0"/>
                      <a:pt x="14" y="1"/>
                      <a:pt x="19" y="1"/>
                    </a:cubicBezTo>
                    <a:cubicBezTo>
                      <a:pt x="18" y="4"/>
                      <a:pt x="14" y="2"/>
                      <a:pt x="13" y="4"/>
                    </a:cubicBezTo>
                    <a:cubicBezTo>
                      <a:pt x="15" y="6"/>
                      <a:pt x="13" y="9"/>
                      <a:pt x="12" y="10"/>
                    </a:cubicBezTo>
                    <a:cubicBezTo>
                      <a:pt x="10" y="10"/>
                      <a:pt x="11" y="7"/>
                      <a:pt x="9" y="7"/>
                    </a:cubicBezTo>
                    <a:cubicBezTo>
                      <a:pt x="7" y="9"/>
                      <a:pt x="5" y="8"/>
                      <a:pt x="4" y="8"/>
                    </a:cubicBezTo>
                    <a:cubicBezTo>
                      <a:pt x="2" y="8"/>
                      <a:pt x="5" y="7"/>
                      <a:pt x="5" y="6"/>
                    </a:cubicBezTo>
                    <a:close/>
                    <a:moveTo>
                      <a:pt x="12" y="3"/>
                    </a:moveTo>
                    <a:cubicBezTo>
                      <a:pt x="12" y="1"/>
                      <a:pt x="9" y="2"/>
                      <a:pt x="7" y="2"/>
                    </a:cubicBezTo>
                    <a:cubicBezTo>
                      <a:pt x="7" y="5"/>
                      <a:pt x="10" y="3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2" name="Freeform 5600">
                <a:extLst>
                  <a:ext uri="{FF2B5EF4-FFF2-40B4-BE49-F238E27FC236}">
                    <a16:creationId xmlns:a16="http://schemas.microsoft.com/office/drawing/2014/main" id="{2E2521EE-1B27-4503-8DA3-F4A0F291E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4" y="3783"/>
                <a:ext cx="6" cy="4"/>
              </a:xfrm>
              <a:custGeom>
                <a:avLst/>
                <a:gdLst>
                  <a:gd name="T0" fmla="*/ 8 w 11"/>
                  <a:gd name="T1" fmla="*/ 0 h 7"/>
                  <a:gd name="T2" fmla="*/ 8 w 11"/>
                  <a:gd name="T3" fmla="*/ 1 h 7"/>
                  <a:gd name="T4" fmla="*/ 11 w 11"/>
                  <a:gd name="T5" fmla="*/ 2 h 7"/>
                  <a:gd name="T6" fmla="*/ 0 w 11"/>
                  <a:gd name="T7" fmla="*/ 4 h 7"/>
                  <a:gd name="T8" fmla="*/ 8 w 1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8" y="0"/>
                    </a:moveTo>
                    <a:cubicBezTo>
                      <a:pt x="9" y="1"/>
                      <a:pt x="8" y="1"/>
                      <a:pt x="8" y="1"/>
                    </a:cubicBezTo>
                    <a:cubicBezTo>
                      <a:pt x="8" y="3"/>
                      <a:pt x="10" y="1"/>
                      <a:pt x="11" y="2"/>
                    </a:cubicBezTo>
                    <a:cubicBezTo>
                      <a:pt x="9" y="7"/>
                      <a:pt x="3" y="3"/>
                      <a:pt x="0" y="4"/>
                    </a:cubicBezTo>
                    <a:cubicBezTo>
                      <a:pt x="2" y="0"/>
                      <a:pt x="7" y="5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3" name="Freeform 5601">
                <a:extLst>
                  <a:ext uri="{FF2B5EF4-FFF2-40B4-BE49-F238E27FC236}">
                    <a16:creationId xmlns:a16="http://schemas.microsoft.com/office/drawing/2014/main" id="{D143F836-6E4E-4644-B61F-87AD29BE9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7" y="3784"/>
                <a:ext cx="3" cy="4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3 h 6"/>
                  <a:gd name="T4" fmla="*/ 3 w 5"/>
                  <a:gd name="T5" fmla="*/ 6 h 6"/>
                  <a:gd name="T6" fmla="*/ 0 w 5"/>
                  <a:gd name="T7" fmla="*/ 2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4" y="2"/>
                      <a:pt x="3" y="2"/>
                      <a:pt x="1" y="3"/>
                    </a:cubicBezTo>
                    <a:cubicBezTo>
                      <a:pt x="2" y="4"/>
                      <a:pt x="4" y="4"/>
                      <a:pt x="3" y="6"/>
                    </a:cubicBezTo>
                    <a:cubicBezTo>
                      <a:pt x="1" y="5"/>
                      <a:pt x="1" y="4"/>
                      <a:pt x="0" y="2"/>
                    </a:cubicBezTo>
                    <a:cubicBezTo>
                      <a:pt x="3" y="3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4" name="Freeform 5602">
                <a:extLst>
                  <a:ext uri="{FF2B5EF4-FFF2-40B4-BE49-F238E27FC236}">
                    <a16:creationId xmlns:a16="http://schemas.microsoft.com/office/drawing/2014/main" id="{D87510D8-AF50-47E8-9CF3-94D4634B2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4" y="3785"/>
                <a:ext cx="8" cy="5"/>
              </a:xfrm>
              <a:custGeom>
                <a:avLst/>
                <a:gdLst>
                  <a:gd name="T0" fmla="*/ 12 w 13"/>
                  <a:gd name="T1" fmla="*/ 2 h 8"/>
                  <a:gd name="T2" fmla="*/ 7 w 13"/>
                  <a:gd name="T3" fmla="*/ 3 h 8"/>
                  <a:gd name="T4" fmla="*/ 9 w 13"/>
                  <a:gd name="T5" fmla="*/ 5 h 8"/>
                  <a:gd name="T6" fmla="*/ 5 w 13"/>
                  <a:gd name="T7" fmla="*/ 7 h 8"/>
                  <a:gd name="T8" fmla="*/ 0 w 13"/>
                  <a:gd name="T9" fmla="*/ 4 h 8"/>
                  <a:gd name="T10" fmla="*/ 1 w 13"/>
                  <a:gd name="T11" fmla="*/ 0 h 8"/>
                  <a:gd name="T12" fmla="*/ 13 w 13"/>
                  <a:gd name="T13" fmla="*/ 2 h 8"/>
                  <a:gd name="T14" fmla="*/ 12 w 13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8">
                    <a:moveTo>
                      <a:pt x="12" y="2"/>
                    </a:moveTo>
                    <a:cubicBezTo>
                      <a:pt x="10" y="2"/>
                      <a:pt x="10" y="4"/>
                      <a:pt x="7" y="3"/>
                    </a:cubicBezTo>
                    <a:cubicBezTo>
                      <a:pt x="6" y="6"/>
                      <a:pt x="8" y="5"/>
                      <a:pt x="9" y="5"/>
                    </a:cubicBezTo>
                    <a:cubicBezTo>
                      <a:pt x="9" y="8"/>
                      <a:pt x="6" y="5"/>
                      <a:pt x="5" y="7"/>
                    </a:cubicBezTo>
                    <a:cubicBezTo>
                      <a:pt x="4" y="5"/>
                      <a:pt x="3" y="3"/>
                      <a:pt x="0" y="4"/>
                    </a:cubicBezTo>
                    <a:cubicBezTo>
                      <a:pt x="1" y="2"/>
                      <a:pt x="2" y="3"/>
                      <a:pt x="1" y="0"/>
                    </a:cubicBezTo>
                    <a:cubicBezTo>
                      <a:pt x="5" y="2"/>
                      <a:pt x="9" y="1"/>
                      <a:pt x="13" y="2"/>
                    </a:cubicBezTo>
                    <a:cubicBezTo>
                      <a:pt x="13" y="3"/>
                      <a:pt x="12" y="3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5" name="Freeform 5603">
                <a:extLst>
                  <a:ext uri="{FF2B5EF4-FFF2-40B4-BE49-F238E27FC236}">
                    <a16:creationId xmlns:a16="http://schemas.microsoft.com/office/drawing/2014/main" id="{C60CEF20-6CF4-4C87-9C29-0C3380D10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3784"/>
                <a:ext cx="3" cy="4"/>
              </a:xfrm>
              <a:custGeom>
                <a:avLst/>
                <a:gdLst>
                  <a:gd name="T0" fmla="*/ 0 w 5"/>
                  <a:gd name="T1" fmla="*/ 4 h 6"/>
                  <a:gd name="T2" fmla="*/ 0 w 5"/>
                  <a:gd name="T3" fmla="*/ 2 h 6"/>
                  <a:gd name="T4" fmla="*/ 1 w 5"/>
                  <a:gd name="T5" fmla="*/ 5 h 6"/>
                  <a:gd name="T6" fmla="*/ 3 w 5"/>
                  <a:gd name="T7" fmla="*/ 4 h 6"/>
                  <a:gd name="T8" fmla="*/ 4 w 5"/>
                  <a:gd name="T9" fmla="*/ 3 h 6"/>
                  <a:gd name="T10" fmla="*/ 5 w 5"/>
                  <a:gd name="T11" fmla="*/ 5 h 6"/>
                  <a:gd name="T12" fmla="*/ 0 w 5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0" y="4"/>
                    </a:moveTo>
                    <a:cubicBezTo>
                      <a:pt x="0" y="3"/>
                      <a:pt x="0" y="3"/>
                      <a:pt x="0" y="2"/>
                    </a:cubicBezTo>
                    <a:cubicBezTo>
                      <a:pt x="1" y="3"/>
                      <a:pt x="1" y="3"/>
                      <a:pt x="1" y="5"/>
                    </a:cubicBezTo>
                    <a:cubicBezTo>
                      <a:pt x="2" y="5"/>
                      <a:pt x="3" y="0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5" y="3"/>
                      <a:pt x="3" y="4"/>
                      <a:pt x="5" y="5"/>
                    </a:cubicBezTo>
                    <a:cubicBezTo>
                      <a:pt x="4" y="6"/>
                      <a:pt x="0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6" name="Freeform 5604">
                <a:extLst>
                  <a:ext uri="{FF2B5EF4-FFF2-40B4-BE49-F238E27FC236}">
                    <a16:creationId xmlns:a16="http://schemas.microsoft.com/office/drawing/2014/main" id="{A3A706E8-0A10-40E3-B99D-CD4E68C19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" y="3786"/>
                <a:ext cx="4" cy="2"/>
              </a:xfrm>
              <a:custGeom>
                <a:avLst/>
                <a:gdLst>
                  <a:gd name="T0" fmla="*/ 6 w 8"/>
                  <a:gd name="T1" fmla="*/ 0 h 3"/>
                  <a:gd name="T2" fmla="*/ 6 w 8"/>
                  <a:gd name="T3" fmla="*/ 3 h 3"/>
                  <a:gd name="T4" fmla="*/ 3 w 8"/>
                  <a:gd name="T5" fmla="*/ 2 h 3"/>
                  <a:gd name="T6" fmla="*/ 2 w 8"/>
                  <a:gd name="T7" fmla="*/ 2 h 3"/>
                  <a:gd name="T8" fmla="*/ 6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8" y="1"/>
                      <a:pt x="5" y="2"/>
                      <a:pt x="6" y="3"/>
                    </a:cubicBezTo>
                    <a:cubicBezTo>
                      <a:pt x="5" y="3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1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7" name="Freeform 5605">
                <a:extLst>
                  <a:ext uri="{FF2B5EF4-FFF2-40B4-BE49-F238E27FC236}">
                    <a16:creationId xmlns:a16="http://schemas.microsoft.com/office/drawing/2014/main" id="{5E186D30-D870-429E-9D3F-BBA83D83F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3788"/>
                <a:ext cx="5" cy="4"/>
              </a:xfrm>
              <a:custGeom>
                <a:avLst/>
                <a:gdLst>
                  <a:gd name="T0" fmla="*/ 0 w 8"/>
                  <a:gd name="T1" fmla="*/ 2 h 6"/>
                  <a:gd name="T2" fmla="*/ 2 w 8"/>
                  <a:gd name="T3" fmla="*/ 0 h 6"/>
                  <a:gd name="T4" fmla="*/ 8 w 8"/>
                  <a:gd name="T5" fmla="*/ 2 h 6"/>
                  <a:gd name="T6" fmla="*/ 0 w 8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3" y="2"/>
                      <a:pt x="4" y="3"/>
                      <a:pt x="8" y="2"/>
                    </a:cubicBezTo>
                    <a:cubicBezTo>
                      <a:pt x="5" y="6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8" name="Freeform 5606">
                <a:extLst>
                  <a:ext uri="{FF2B5EF4-FFF2-40B4-BE49-F238E27FC236}">
                    <a16:creationId xmlns:a16="http://schemas.microsoft.com/office/drawing/2014/main" id="{E1A3D741-74A3-4D2F-96B6-DD643680A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4" y="3789"/>
                <a:ext cx="4" cy="3"/>
              </a:xfrm>
              <a:custGeom>
                <a:avLst/>
                <a:gdLst>
                  <a:gd name="T0" fmla="*/ 1 w 7"/>
                  <a:gd name="T1" fmla="*/ 0 h 5"/>
                  <a:gd name="T2" fmla="*/ 7 w 7"/>
                  <a:gd name="T3" fmla="*/ 3 h 5"/>
                  <a:gd name="T4" fmla="*/ 6 w 7"/>
                  <a:gd name="T5" fmla="*/ 5 h 5"/>
                  <a:gd name="T6" fmla="*/ 2 w 7"/>
                  <a:gd name="T7" fmla="*/ 4 h 5"/>
                  <a:gd name="T8" fmla="*/ 1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0"/>
                    </a:moveTo>
                    <a:cubicBezTo>
                      <a:pt x="2" y="3"/>
                      <a:pt x="4" y="2"/>
                      <a:pt x="7" y="3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4" y="5"/>
                      <a:pt x="3" y="5"/>
                      <a:pt x="2" y="4"/>
                    </a:cubicBezTo>
                    <a:cubicBezTo>
                      <a:pt x="3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9" name="Freeform 5607">
                <a:extLst>
                  <a:ext uri="{FF2B5EF4-FFF2-40B4-BE49-F238E27FC236}">
                    <a16:creationId xmlns:a16="http://schemas.microsoft.com/office/drawing/2014/main" id="{1A6792F8-3727-420A-8CE7-C524EBAA1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" y="3792"/>
                <a:ext cx="4" cy="2"/>
              </a:xfrm>
              <a:custGeom>
                <a:avLst/>
                <a:gdLst>
                  <a:gd name="T0" fmla="*/ 4 w 7"/>
                  <a:gd name="T1" fmla="*/ 2 h 5"/>
                  <a:gd name="T2" fmla="*/ 2 w 7"/>
                  <a:gd name="T3" fmla="*/ 4 h 5"/>
                  <a:gd name="T4" fmla="*/ 1 w 7"/>
                  <a:gd name="T5" fmla="*/ 0 h 5"/>
                  <a:gd name="T6" fmla="*/ 7 w 7"/>
                  <a:gd name="T7" fmla="*/ 2 h 5"/>
                  <a:gd name="T8" fmla="*/ 6 w 7"/>
                  <a:gd name="T9" fmla="*/ 5 h 5"/>
                  <a:gd name="T10" fmla="*/ 4 w 7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4" y="2"/>
                    </a:moveTo>
                    <a:cubicBezTo>
                      <a:pt x="2" y="1"/>
                      <a:pt x="3" y="3"/>
                      <a:pt x="2" y="4"/>
                    </a:cubicBezTo>
                    <a:cubicBezTo>
                      <a:pt x="0" y="4"/>
                      <a:pt x="1" y="2"/>
                      <a:pt x="1" y="0"/>
                    </a:cubicBezTo>
                    <a:cubicBezTo>
                      <a:pt x="5" y="1"/>
                      <a:pt x="4" y="2"/>
                      <a:pt x="7" y="2"/>
                    </a:cubicBezTo>
                    <a:cubicBezTo>
                      <a:pt x="7" y="3"/>
                      <a:pt x="6" y="4"/>
                      <a:pt x="6" y="5"/>
                    </a:cubicBezTo>
                    <a:cubicBezTo>
                      <a:pt x="5" y="4"/>
                      <a:pt x="3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0" name="Freeform 5608">
                <a:extLst>
                  <a:ext uri="{FF2B5EF4-FFF2-40B4-BE49-F238E27FC236}">
                    <a16:creationId xmlns:a16="http://schemas.microsoft.com/office/drawing/2014/main" id="{3D7DD700-26AB-4171-ACA9-5CC2E83503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0" y="3798"/>
                <a:ext cx="2" cy="3"/>
              </a:xfrm>
              <a:custGeom>
                <a:avLst/>
                <a:gdLst>
                  <a:gd name="T0" fmla="*/ 2 w 3"/>
                  <a:gd name="T1" fmla="*/ 2 h 5"/>
                  <a:gd name="T2" fmla="*/ 2 w 3"/>
                  <a:gd name="T3" fmla="*/ 3 h 5"/>
                  <a:gd name="T4" fmla="*/ 3 w 3"/>
                  <a:gd name="T5" fmla="*/ 4 h 5"/>
                  <a:gd name="T6" fmla="*/ 0 w 3"/>
                  <a:gd name="T7" fmla="*/ 4 h 5"/>
                  <a:gd name="T8" fmla="*/ 2 w 3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2"/>
                    </a:moveTo>
                    <a:cubicBezTo>
                      <a:pt x="2" y="0"/>
                      <a:pt x="3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5"/>
                      <a:pt x="1" y="5"/>
                      <a:pt x="0" y="4"/>
                    </a:cubicBezTo>
                    <a:cubicBezTo>
                      <a:pt x="0" y="2"/>
                      <a:pt x="2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1" name="Freeform 5609">
                <a:extLst>
                  <a:ext uri="{FF2B5EF4-FFF2-40B4-BE49-F238E27FC236}">
                    <a16:creationId xmlns:a16="http://schemas.microsoft.com/office/drawing/2014/main" id="{9C2067A5-56E8-4074-A3B7-E4B5B0D82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5" y="3803"/>
                <a:ext cx="3" cy="2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4 h 4"/>
                  <a:gd name="T4" fmla="*/ 4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5" y="0"/>
                      <a:pt x="3" y="3"/>
                      <a:pt x="3" y="4"/>
                    </a:cubicBezTo>
                    <a:cubicBezTo>
                      <a:pt x="0" y="3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2" name="Freeform 5610">
                <a:extLst>
                  <a:ext uri="{FF2B5EF4-FFF2-40B4-BE49-F238E27FC236}">
                    <a16:creationId xmlns:a16="http://schemas.microsoft.com/office/drawing/2014/main" id="{6FA3290B-026B-4760-86B3-CC0CF6EF5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3809"/>
                <a:ext cx="8" cy="7"/>
              </a:xfrm>
              <a:custGeom>
                <a:avLst/>
                <a:gdLst>
                  <a:gd name="T0" fmla="*/ 13 w 13"/>
                  <a:gd name="T1" fmla="*/ 11 h 12"/>
                  <a:gd name="T2" fmla="*/ 8 w 13"/>
                  <a:gd name="T3" fmla="*/ 8 h 12"/>
                  <a:gd name="T4" fmla="*/ 6 w 13"/>
                  <a:gd name="T5" fmla="*/ 5 h 12"/>
                  <a:gd name="T6" fmla="*/ 7 w 13"/>
                  <a:gd name="T7" fmla="*/ 8 h 12"/>
                  <a:gd name="T8" fmla="*/ 6 w 13"/>
                  <a:gd name="T9" fmla="*/ 9 h 12"/>
                  <a:gd name="T10" fmla="*/ 3 w 13"/>
                  <a:gd name="T11" fmla="*/ 11 h 12"/>
                  <a:gd name="T12" fmla="*/ 1 w 13"/>
                  <a:gd name="T13" fmla="*/ 5 h 12"/>
                  <a:gd name="T14" fmla="*/ 8 w 13"/>
                  <a:gd name="T15" fmla="*/ 0 h 12"/>
                  <a:gd name="T16" fmla="*/ 11 w 13"/>
                  <a:gd name="T17" fmla="*/ 5 h 12"/>
                  <a:gd name="T18" fmla="*/ 13 w 13"/>
                  <a:gd name="T1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2">
                    <a:moveTo>
                      <a:pt x="13" y="11"/>
                    </a:moveTo>
                    <a:cubicBezTo>
                      <a:pt x="11" y="12"/>
                      <a:pt x="10" y="8"/>
                      <a:pt x="8" y="8"/>
                    </a:cubicBezTo>
                    <a:cubicBezTo>
                      <a:pt x="8" y="6"/>
                      <a:pt x="8" y="4"/>
                      <a:pt x="6" y="5"/>
                    </a:cubicBezTo>
                    <a:cubicBezTo>
                      <a:pt x="5" y="7"/>
                      <a:pt x="8" y="5"/>
                      <a:pt x="7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5" y="7"/>
                      <a:pt x="2" y="8"/>
                      <a:pt x="3" y="11"/>
                    </a:cubicBezTo>
                    <a:cubicBezTo>
                      <a:pt x="0" y="10"/>
                      <a:pt x="3" y="7"/>
                      <a:pt x="1" y="5"/>
                    </a:cubicBezTo>
                    <a:cubicBezTo>
                      <a:pt x="2" y="2"/>
                      <a:pt x="8" y="4"/>
                      <a:pt x="8" y="0"/>
                    </a:cubicBezTo>
                    <a:cubicBezTo>
                      <a:pt x="10" y="3"/>
                      <a:pt x="7" y="6"/>
                      <a:pt x="11" y="5"/>
                    </a:cubicBezTo>
                    <a:cubicBezTo>
                      <a:pt x="10" y="8"/>
                      <a:pt x="11" y="9"/>
                      <a:pt x="1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3" name="Freeform 5611">
                <a:extLst>
                  <a:ext uri="{FF2B5EF4-FFF2-40B4-BE49-F238E27FC236}">
                    <a16:creationId xmlns:a16="http://schemas.microsoft.com/office/drawing/2014/main" id="{E6D64B08-ADAC-4BC2-8CBE-3CFA3F942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" y="3809"/>
                <a:ext cx="6" cy="4"/>
              </a:xfrm>
              <a:custGeom>
                <a:avLst/>
                <a:gdLst>
                  <a:gd name="T0" fmla="*/ 6 w 10"/>
                  <a:gd name="T1" fmla="*/ 1 h 8"/>
                  <a:gd name="T2" fmla="*/ 10 w 10"/>
                  <a:gd name="T3" fmla="*/ 3 h 8"/>
                  <a:gd name="T4" fmla="*/ 5 w 10"/>
                  <a:gd name="T5" fmla="*/ 6 h 8"/>
                  <a:gd name="T6" fmla="*/ 0 w 10"/>
                  <a:gd name="T7" fmla="*/ 4 h 8"/>
                  <a:gd name="T8" fmla="*/ 5 w 10"/>
                  <a:gd name="T9" fmla="*/ 5 h 8"/>
                  <a:gd name="T10" fmla="*/ 3 w 10"/>
                  <a:gd name="T11" fmla="*/ 1 h 8"/>
                  <a:gd name="T12" fmla="*/ 5 w 10"/>
                  <a:gd name="T13" fmla="*/ 0 h 8"/>
                  <a:gd name="T14" fmla="*/ 5 w 10"/>
                  <a:gd name="T15" fmla="*/ 3 h 8"/>
                  <a:gd name="T16" fmla="*/ 6 w 10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8">
                    <a:moveTo>
                      <a:pt x="6" y="1"/>
                    </a:moveTo>
                    <a:cubicBezTo>
                      <a:pt x="9" y="1"/>
                      <a:pt x="9" y="2"/>
                      <a:pt x="10" y="3"/>
                    </a:cubicBezTo>
                    <a:cubicBezTo>
                      <a:pt x="9" y="4"/>
                      <a:pt x="4" y="1"/>
                      <a:pt x="5" y="6"/>
                    </a:cubicBezTo>
                    <a:cubicBezTo>
                      <a:pt x="3" y="5"/>
                      <a:pt x="0" y="8"/>
                      <a:pt x="0" y="4"/>
                    </a:cubicBezTo>
                    <a:cubicBezTo>
                      <a:pt x="1" y="5"/>
                      <a:pt x="4" y="4"/>
                      <a:pt x="5" y="5"/>
                    </a:cubicBezTo>
                    <a:cubicBezTo>
                      <a:pt x="5" y="3"/>
                      <a:pt x="2" y="4"/>
                      <a:pt x="3" y="1"/>
                    </a:cubicBezTo>
                    <a:cubicBezTo>
                      <a:pt x="4" y="1"/>
                      <a:pt x="5" y="1"/>
                      <a:pt x="5" y="0"/>
                    </a:cubicBezTo>
                    <a:cubicBezTo>
                      <a:pt x="7" y="0"/>
                      <a:pt x="5" y="3"/>
                      <a:pt x="5" y="3"/>
                    </a:cubicBezTo>
                    <a:cubicBezTo>
                      <a:pt x="6" y="3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4" name="Freeform 5612">
                <a:extLst>
                  <a:ext uri="{FF2B5EF4-FFF2-40B4-BE49-F238E27FC236}">
                    <a16:creationId xmlns:a16="http://schemas.microsoft.com/office/drawing/2014/main" id="{8EF73F03-D2C4-4012-99AA-22EAE7A1C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7" y="3809"/>
                <a:ext cx="5" cy="4"/>
              </a:xfrm>
              <a:custGeom>
                <a:avLst/>
                <a:gdLst>
                  <a:gd name="T0" fmla="*/ 5 w 9"/>
                  <a:gd name="T1" fmla="*/ 2 h 8"/>
                  <a:gd name="T2" fmla="*/ 5 w 9"/>
                  <a:gd name="T3" fmla="*/ 4 h 8"/>
                  <a:gd name="T4" fmla="*/ 9 w 9"/>
                  <a:gd name="T5" fmla="*/ 3 h 8"/>
                  <a:gd name="T6" fmla="*/ 6 w 9"/>
                  <a:gd name="T7" fmla="*/ 8 h 8"/>
                  <a:gd name="T8" fmla="*/ 4 w 9"/>
                  <a:gd name="T9" fmla="*/ 7 h 8"/>
                  <a:gd name="T10" fmla="*/ 0 w 9"/>
                  <a:gd name="T11" fmla="*/ 3 h 8"/>
                  <a:gd name="T12" fmla="*/ 5 w 9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5" y="2"/>
                    </a:moveTo>
                    <a:cubicBezTo>
                      <a:pt x="6" y="2"/>
                      <a:pt x="5" y="3"/>
                      <a:pt x="5" y="4"/>
                    </a:cubicBezTo>
                    <a:cubicBezTo>
                      <a:pt x="7" y="5"/>
                      <a:pt x="6" y="2"/>
                      <a:pt x="9" y="3"/>
                    </a:cubicBezTo>
                    <a:cubicBezTo>
                      <a:pt x="9" y="5"/>
                      <a:pt x="7" y="6"/>
                      <a:pt x="6" y="8"/>
                    </a:cubicBezTo>
                    <a:cubicBezTo>
                      <a:pt x="6" y="7"/>
                      <a:pt x="5" y="7"/>
                      <a:pt x="4" y="7"/>
                    </a:cubicBezTo>
                    <a:cubicBezTo>
                      <a:pt x="5" y="4"/>
                      <a:pt x="3" y="3"/>
                      <a:pt x="0" y="3"/>
                    </a:cubicBezTo>
                    <a:cubicBezTo>
                      <a:pt x="0" y="0"/>
                      <a:pt x="4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5" name="Freeform 5613">
                <a:extLst>
                  <a:ext uri="{FF2B5EF4-FFF2-40B4-BE49-F238E27FC236}">
                    <a16:creationId xmlns:a16="http://schemas.microsoft.com/office/drawing/2014/main" id="{F21746B9-433D-4A9A-BB04-629D7BCF0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" y="3812"/>
                <a:ext cx="19" cy="6"/>
              </a:xfrm>
              <a:custGeom>
                <a:avLst/>
                <a:gdLst>
                  <a:gd name="T0" fmla="*/ 25 w 32"/>
                  <a:gd name="T1" fmla="*/ 3 h 12"/>
                  <a:gd name="T2" fmla="*/ 20 w 32"/>
                  <a:gd name="T3" fmla="*/ 6 h 12"/>
                  <a:gd name="T4" fmla="*/ 20 w 32"/>
                  <a:gd name="T5" fmla="*/ 9 h 12"/>
                  <a:gd name="T6" fmla="*/ 17 w 32"/>
                  <a:gd name="T7" fmla="*/ 3 h 12"/>
                  <a:gd name="T8" fmla="*/ 9 w 32"/>
                  <a:gd name="T9" fmla="*/ 11 h 12"/>
                  <a:gd name="T10" fmla="*/ 7 w 32"/>
                  <a:gd name="T11" fmla="*/ 6 h 12"/>
                  <a:gd name="T12" fmla="*/ 6 w 32"/>
                  <a:gd name="T13" fmla="*/ 12 h 12"/>
                  <a:gd name="T14" fmla="*/ 3 w 32"/>
                  <a:gd name="T15" fmla="*/ 11 h 12"/>
                  <a:gd name="T16" fmla="*/ 5 w 32"/>
                  <a:gd name="T17" fmla="*/ 4 h 12"/>
                  <a:gd name="T18" fmla="*/ 15 w 32"/>
                  <a:gd name="T19" fmla="*/ 4 h 12"/>
                  <a:gd name="T20" fmla="*/ 13 w 32"/>
                  <a:gd name="T21" fmla="*/ 1 h 12"/>
                  <a:gd name="T22" fmla="*/ 23 w 32"/>
                  <a:gd name="T23" fmla="*/ 3 h 12"/>
                  <a:gd name="T24" fmla="*/ 23 w 32"/>
                  <a:gd name="T25" fmla="*/ 0 h 12"/>
                  <a:gd name="T26" fmla="*/ 29 w 32"/>
                  <a:gd name="T27" fmla="*/ 4 h 12"/>
                  <a:gd name="T28" fmla="*/ 28 w 32"/>
                  <a:gd name="T29" fmla="*/ 7 h 12"/>
                  <a:gd name="T30" fmla="*/ 30 w 32"/>
                  <a:gd name="T31" fmla="*/ 6 h 12"/>
                  <a:gd name="T32" fmla="*/ 28 w 32"/>
                  <a:gd name="T33" fmla="*/ 9 h 12"/>
                  <a:gd name="T34" fmla="*/ 25 w 32"/>
                  <a:gd name="T3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12">
                    <a:moveTo>
                      <a:pt x="25" y="3"/>
                    </a:moveTo>
                    <a:cubicBezTo>
                      <a:pt x="24" y="5"/>
                      <a:pt x="22" y="5"/>
                      <a:pt x="20" y="6"/>
                    </a:cubicBezTo>
                    <a:cubicBezTo>
                      <a:pt x="20" y="7"/>
                      <a:pt x="21" y="8"/>
                      <a:pt x="20" y="9"/>
                    </a:cubicBezTo>
                    <a:cubicBezTo>
                      <a:pt x="20" y="9"/>
                      <a:pt x="18" y="6"/>
                      <a:pt x="17" y="3"/>
                    </a:cubicBezTo>
                    <a:cubicBezTo>
                      <a:pt x="12" y="4"/>
                      <a:pt x="13" y="10"/>
                      <a:pt x="9" y="11"/>
                    </a:cubicBezTo>
                    <a:cubicBezTo>
                      <a:pt x="11" y="8"/>
                      <a:pt x="10" y="7"/>
                      <a:pt x="7" y="6"/>
                    </a:cubicBezTo>
                    <a:cubicBezTo>
                      <a:pt x="9" y="9"/>
                      <a:pt x="8" y="10"/>
                      <a:pt x="6" y="12"/>
                    </a:cubicBezTo>
                    <a:cubicBezTo>
                      <a:pt x="7" y="9"/>
                      <a:pt x="2" y="7"/>
                      <a:pt x="3" y="11"/>
                    </a:cubicBezTo>
                    <a:cubicBezTo>
                      <a:pt x="0" y="8"/>
                      <a:pt x="6" y="8"/>
                      <a:pt x="5" y="4"/>
                    </a:cubicBezTo>
                    <a:cubicBezTo>
                      <a:pt x="9" y="6"/>
                      <a:pt x="10" y="5"/>
                      <a:pt x="15" y="4"/>
                    </a:cubicBezTo>
                    <a:cubicBezTo>
                      <a:pt x="14" y="3"/>
                      <a:pt x="13" y="4"/>
                      <a:pt x="13" y="1"/>
                    </a:cubicBezTo>
                    <a:cubicBezTo>
                      <a:pt x="16" y="2"/>
                      <a:pt x="18" y="5"/>
                      <a:pt x="23" y="3"/>
                    </a:cubicBezTo>
                    <a:cubicBezTo>
                      <a:pt x="24" y="2"/>
                      <a:pt x="22" y="2"/>
                      <a:pt x="23" y="0"/>
                    </a:cubicBezTo>
                    <a:cubicBezTo>
                      <a:pt x="26" y="0"/>
                      <a:pt x="24" y="5"/>
                      <a:pt x="29" y="4"/>
                    </a:cubicBezTo>
                    <a:cubicBezTo>
                      <a:pt x="28" y="6"/>
                      <a:pt x="27" y="6"/>
                      <a:pt x="28" y="7"/>
                    </a:cubicBezTo>
                    <a:cubicBezTo>
                      <a:pt x="29" y="7"/>
                      <a:pt x="30" y="6"/>
                      <a:pt x="30" y="6"/>
                    </a:cubicBezTo>
                    <a:cubicBezTo>
                      <a:pt x="32" y="7"/>
                      <a:pt x="29" y="8"/>
                      <a:pt x="28" y="9"/>
                    </a:cubicBezTo>
                    <a:cubicBezTo>
                      <a:pt x="26" y="8"/>
                      <a:pt x="27" y="4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6" name="Freeform 5614">
                <a:extLst>
                  <a:ext uri="{FF2B5EF4-FFF2-40B4-BE49-F238E27FC236}">
                    <a16:creationId xmlns:a16="http://schemas.microsoft.com/office/drawing/2014/main" id="{B59CB2AC-FEB6-48E7-BCCF-7C237CEC6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6" y="3812"/>
                <a:ext cx="2" cy="1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1 w 4"/>
                  <a:gd name="T5" fmla="*/ 3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2"/>
                      <a:pt x="4" y="0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2" y="1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7" name="Freeform 5615">
                <a:extLst>
                  <a:ext uri="{FF2B5EF4-FFF2-40B4-BE49-F238E27FC236}">
                    <a16:creationId xmlns:a16="http://schemas.microsoft.com/office/drawing/2014/main" id="{9F3D019F-9B17-4E64-8EB7-143CC5AD5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8" y="3812"/>
                <a:ext cx="2" cy="2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1 h 3"/>
                  <a:gd name="T4" fmla="*/ 3 w 3"/>
                  <a:gd name="T5" fmla="*/ 2 h 3"/>
                  <a:gd name="T6" fmla="*/ 1 w 3"/>
                  <a:gd name="T7" fmla="*/ 3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3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8" name="Freeform 5616">
                <a:extLst>
                  <a:ext uri="{FF2B5EF4-FFF2-40B4-BE49-F238E27FC236}">
                    <a16:creationId xmlns:a16="http://schemas.microsoft.com/office/drawing/2014/main" id="{517E5941-94C8-4780-92A7-05EB049D0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9" y="3816"/>
                <a:ext cx="5" cy="2"/>
              </a:xfrm>
              <a:custGeom>
                <a:avLst/>
                <a:gdLst>
                  <a:gd name="T0" fmla="*/ 7 w 8"/>
                  <a:gd name="T1" fmla="*/ 0 h 4"/>
                  <a:gd name="T2" fmla="*/ 6 w 8"/>
                  <a:gd name="T3" fmla="*/ 2 h 4"/>
                  <a:gd name="T4" fmla="*/ 6 w 8"/>
                  <a:gd name="T5" fmla="*/ 4 h 4"/>
                  <a:gd name="T6" fmla="*/ 7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7" y="0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6" y="3"/>
                      <a:pt x="8" y="3"/>
                      <a:pt x="6" y="4"/>
                    </a:cubicBezTo>
                    <a:cubicBezTo>
                      <a:pt x="4" y="1"/>
                      <a:pt x="0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9" name="Freeform 5617">
                <a:extLst>
                  <a:ext uri="{FF2B5EF4-FFF2-40B4-BE49-F238E27FC236}">
                    <a16:creationId xmlns:a16="http://schemas.microsoft.com/office/drawing/2014/main" id="{BE6891D3-720F-4235-B254-65A20E91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6" y="3816"/>
                <a:ext cx="4" cy="4"/>
              </a:xfrm>
              <a:custGeom>
                <a:avLst/>
                <a:gdLst>
                  <a:gd name="T0" fmla="*/ 7 w 8"/>
                  <a:gd name="T1" fmla="*/ 0 h 6"/>
                  <a:gd name="T2" fmla="*/ 8 w 8"/>
                  <a:gd name="T3" fmla="*/ 1 h 6"/>
                  <a:gd name="T4" fmla="*/ 2 w 8"/>
                  <a:gd name="T5" fmla="*/ 2 h 6"/>
                  <a:gd name="T6" fmla="*/ 3 w 8"/>
                  <a:gd name="T7" fmla="*/ 6 h 6"/>
                  <a:gd name="T8" fmla="*/ 1 w 8"/>
                  <a:gd name="T9" fmla="*/ 2 h 6"/>
                  <a:gd name="T10" fmla="*/ 7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cubicBezTo>
                      <a:pt x="7" y="1"/>
                      <a:pt x="7" y="1"/>
                      <a:pt x="8" y="1"/>
                    </a:cubicBezTo>
                    <a:cubicBezTo>
                      <a:pt x="6" y="3"/>
                      <a:pt x="4" y="1"/>
                      <a:pt x="2" y="2"/>
                    </a:cubicBezTo>
                    <a:cubicBezTo>
                      <a:pt x="2" y="4"/>
                      <a:pt x="3" y="4"/>
                      <a:pt x="3" y="6"/>
                    </a:cubicBezTo>
                    <a:cubicBezTo>
                      <a:pt x="2" y="4"/>
                      <a:pt x="0" y="4"/>
                      <a:pt x="1" y="2"/>
                    </a:cubicBezTo>
                    <a:cubicBezTo>
                      <a:pt x="3" y="2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0" name="Freeform 5618">
                <a:extLst>
                  <a:ext uri="{FF2B5EF4-FFF2-40B4-BE49-F238E27FC236}">
                    <a16:creationId xmlns:a16="http://schemas.microsoft.com/office/drawing/2014/main" id="{13482376-6257-4664-A0CC-8BE46B73D8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81" y="3818"/>
                <a:ext cx="7" cy="7"/>
              </a:xfrm>
              <a:custGeom>
                <a:avLst/>
                <a:gdLst>
                  <a:gd name="T0" fmla="*/ 6 w 12"/>
                  <a:gd name="T1" fmla="*/ 4 h 11"/>
                  <a:gd name="T2" fmla="*/ 5 w 12"/>
                  <a:gd name="T3" fmla="*/ 3 h 11"/>
                  <a:gd name="T4" fmla="*/ 7 w 12"/>
                  <a:gd name="T5" fmla="*/ 2 h 11"/>
                  <a:gd name="T6" fmla="*/ 10 w 12"/>
                  <a:gd name="T7" fmla="*/ 5 h 11"/>
                  <a:gd name="T8" fmla="*/ 9 w 12"/>
                  <a:gd name="T9" fmla="*/ 11 h 11"/>
                  <a:gd name="T10" fmla="*/ 4 w 12"/>
                  <a:gd name="T11" fmla="*/ 10 h 11"/>
                  <a:gd name="T12" fmla="*/ 1 w 12"/>
                  <a:gd name="T13" fmla="*/ 8 h 11"/>
                  <a:gd name="T14" fmla="*/ 4 w 12"/>
                  <a:gd name="T15" fmla="*/ 7 h 11"/>
                  <a:gd name="T16" fmla="*/ 0 w 12"/>
                  <a:gd name="T17" fmla="*/ 2 h 11"/>
                  <a:gd name="T18" fmla="*/ 3 w 12"/>
                  <a:gd name="T19" fmla="*/ 1 h 11"/>
                  <a:gd name="T20" fmla="*/ 6 w 12"/>
                  <a:gd name="T21" fmla="*/ 4 h 11"/>
                  <a:gd name="T22" fmla="*/ 7 w 12"/>
                  <a:gd name="T23" fmla="*/ 7 h 11"/>
                  <a:gd name="T24" fmla="*/ 4 w 12"/>
                  <a:gd name="T25" fmla="*/ 5 h 11"/>
                  <a:gd name="T26" fmla="*/ 7 w 12"/>
                  <a:gd name="T2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1">
                    <a:moveTo>
                      <a:pt x="6" y="4"/>
                    </a:moveTo>
                    <a:cubicBezTo>
                      <a:pt x="6" y="3"/>
                      <a:pt x="5" y="3"/>
                      <a:pt x="5" y="3"/>
                    </a:cubicBezTo>
                    <a:cubicBezTo>
                      <a:pt x="5" y="2"/>
                      <a:pt x="6" y="1"/>
                      <a:pt x="7" y="2"/>
                    </a:cubicBezTo>
                    <a:cubicBezTo>
                      <a:pt x="8" y="3"/>
                      <a:pt x="7" y="7"/>
                      <a:pt x="10" y="5"/>
                    </a:cubicBezTo>
                    <a:cubicBezTo>
                      <a:pt x="12" y="7"/>
                      <a:pt x="8" y="8"/>
                      <a:pt x="9" y="11"/>
                    </a:cubicBezTo>
                    <a:cubicBezTo>
                      <a:pt x="8" y="11"/>
                      <a:pt x="7" y="6"/>
                      <a:pt x="4" y="10"/>
                    </a:cubicBezTo>
                    <a:cubicBezTo>
                      <a:pt x="4" y="6"/>
                      <a:pt x="3" y="9"/>
                      <a:pt x="1" y="8"/>
                    </a:cubicBezTo>
                    <a:cubicBezTo>
                      <a:pt x="0" y="6"/>
                      <a:pt x="3" y="7"/>
                      <a:pt x="4" y="7"/>
                    </a:cubicBezTo>
                    <a:cubicBezTo>
                      <a:pt x="3" y="4"/>
                      <a:pt x="4" y="3"/>
                      <a:pt x="0" y="2"/>
                    </a:cubicBezTo>
                    <a:cubicBezTo>
                      <a:pt x="0" y="0"/>
                      <a:pt x="4" y="3"/>
                      <a:pt x="3" y="1"/>
                    </a:cubicBezTo>
                    <a:cubicBezTo>
                      <a:pt x="5" y="1"/>
                      <a:pt x="3" y="5"/>
                      <a:pt x="6" y="4"/>
                    </a:cubicBezTo>
                    <a:close/>
                    <a:moveTo>
                      <a:pt x="7" y="7"/>
                    </a:moveTo>
                    <a:cubicBezTo>
                      <a:pt x="8" y="5"/>
                      <a:pt x="4" y="4"/>
                      <a:pt x="4" y="5"/>
                    </a:cubicBezTo>
                    <a:cubicBezTo>
                      <a:pt x="5" y="6"/>
                      <a:pt x="5" y="8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1" name="Freeform 5619">
                <a:extLst>
                  <a:ext uri="{FF2B5EF4-FFF2-40B4-BE49-F238E27FC236}">
                    <a16:creationId xmlns:a16="http://schemas.microsoft.com/office/drawing/2014/main" id="{ABF64E50-7375-46F0-80E4-7D1F1A512E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7" y="3818"/>
                <a:ext cx="14" cy="11"/>
              </a:xfrm>
              <a:custGeom>
                <a:avLst/>
                <a:gdLst>
                  <a:gd name="T0" fmla="*/ 2 w 25"/>
                  <a:gd name="T1" fmla="*/ 2 h 18"/>
                  <a:gd name="T2" fmla="*/ 5 w 25"/>
                  <a:gd name="T3" fmla="*/ 2 h 18"/>
                  <a:gd name="T4" fmla="*/ 2 w 25"/>
                  <a:gd name="T5" fmla="*/ 4 h 18"/>
                  <a:gd name="T6" fmla="*/ 5 w 25"/>
                  <a:gd name="T7" fmla="*/ 7 h 18"/>
                  <a:gd name="T8" fmla="*/ 7 w 25"/>
                  <a:gd name="T9" fmla="*/ 7 h 18"/>
                  <a:gd name="T10" fmla="*/ 7 w 25"/>
                  <a:gd name="T11" fmla="*/ 5 h 18"/>
                  <a:gd name="T12" fmla="*/ 10 w 25"/>
                  <a:gd name="T13" fmla="*/ 5 h 18"/>
                  <a:gd name="T14" fmla="*/ 7 w 25"/>
                  <a:gd name="T15" fmla="*/ 10 h 18"/>
                  <a:gd name="T16" fmla="*/ 8 w 25"/>
                  <a:gd name="T17" fmla="*/ 11 h 18"/>
                  <a:gd name="T18" fmla="*/ 12 w 25"/>
                  <a:gd name="T19" fmla="*/ 7 h 18"/>
                  <a:gd name="T20" fmla="*/ 14 w 25"/>
                  <a:gd name="T21" fmla="*/ 13 h 18"/>
                  <a:gd name="T22" fmla="*/ 19 w 25"/>
                  <a:gd name="T23" fmla="*/ 15 h 18"/>
                  <a:gd name="T24" fmla="*/ 19 w 25"/>
                  <a:gd name="T25" fmla="*/ 12 h 18"/>
                  <a:gd name="T26" fmla="*/ 14 w 25"/>
                  <a:gd name="T27" fmla="*/ 10 h 18"/>
                  <a:gd name="T28" fmla="*/ 18 w 25"/>
                  <a:gd name="T29" fmla="*/ 10 h 18"/>
                  <a:gd name="T30" fmla="*/ 20 w 25"/>
                  <a:gd name="T31" fmla="*/ 6 h 18"/>
                  <a:gd name="T32" fmla="*/ 25 w 25"/>
                  <a:gd name="T33" fmla="*/ 7 h 18"/>
                  <a:gd name="T34" fmla="*/ 24 w 25"/>
                  <a:gd name="T35" fmla="*/ 14 h 18"/>
                  <a:gd name="T36" fmla="*/ 19 w 25"/>
                  <a:gd name="T37" fmla="*/ 18 h 18"/>
                  <a:gd name="T38" fmla="*/ 12 w 25"/>
                  <a:gd name="T39" fmla="*/ 16 h 18"/>
                  <a:gd name="T40" fmla="*/ 15 w 25"/>
                  <a:gd name="T41" fmla="*/ 16 h 18"/>
                  <a:gd name="T42" fmla="*/ 12 w 25"/>
                  <a:gd name="T43" fmla="*/ 10 h 18"/>
                  <a:gd name="T44" fmla="*/ 11 w 25"/>
                  <a:gd name="T45" fmla="*/ 14 h 18"/>
                  <a:gd name="T46" fmla="*/ 9 w 25"/>
                  <a:gd name="T47" fmla="*/ 16 h 18"/>
                  <a:gd name="T48" fmla="*/ 9 w 25"/>
                  <a:gd name="T49" fmla="*/ 12 h 18"/>
                  <a:gd name="T50" fmla="*/ 7 w 25"/>
                  <a:gd name="T51" fmla="*/ 15 h 18"/>
                  <a:gd name="T52" fmla="*/ 0 w 25"/>
                  <a:gd name="T53" fmla="*/ 9 h 18"/>
                  <a:gd name="T54" fmla="*/ 0 w 25"/>
                  <a:gd name="T55" fmla="*/ 5 h 18"/>
                  <a:gd name="T56" fmla="*/ 2 w 25"/>
                  <a:gd name="T5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8">
                    <a:moveTo>
                      <a:pt x="2" y="2"/>
                    </a:moveTo>
                    <a:cubicBezTo>
                      <a:pt x="3" y="0"/>
                      <a:pt x="4" y="4"/>
                      <a:pt x="5" y="2"/>
                    </a:cubicBezTo>
                    <a:cubicBezTo>
                      <a:pt x="6" y="4"/>
                      <a:pt x="4" y="5"/>
                      <a:pt x="2" y="4"/>
                    </a:cubicBezTo>
                    <a:cubicBezTo>
                      <a:pt x="1" y="7"/>
                      <a:pt x="4" y="6"/>
                      <a:pt x="5" y="7"/>
                    </a:cubicBezTo>
                    <a:cubicBezTo>
                      <a:pt x="5" y="7"/>
                      <a:pt x="6" y="7"/>
                      <a:pt x="7" y="7"/>
                    </a:cubicBezTo>
                    <a:cubicBezTo>
                      <a:pt x="6" y="5"/>
                      <a:pt x="7" y="1"/>
                      <a:pt x="7" y="5"/>
                    </a:cubicBezTo>
                    <a:cubicBezTo>
                      <a:pt x="8" y="5"/>
                      <a:pt x="9" y="5"/>
                      <a:pt x="10" y="5"/>
                    </a:cubicBezTo>
                    <a:cubicBezTo>
                      <a:pt x="10" y="8"/>
                      <a:pt x="10" y="12"/>
                      <a:pt x="7" y="10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11" y="12"/>
                      <a:pt x="10" y="8"/>
                      <a:pt x="12" y="7"/>
                    </a:cubicBezTo>
                    <a:cubicBezTo>
                      <a:pt x="13" y="8"/>
                      <a:pt x="14" y="11"/>
                      <a:pt x="14" y="13"/>
                    </a:cubicBezTo>
                    <a:cubicBezTo>
                      <a:pt x="15" y="15"/>
                      <a:pt x="17" y="13"/>
                      <a:pt x="19" y="15"/>
                    </a:cubicBezTo>
                    <a:cubicBezTo>
                      <a:pt x="20" y="15"/>
                      <a:pt x="19" y="13"/>
                      <a:pt x="19" y="12"/>
                    </a:cubicBezTo>
                    <a:cubicBezTo>
                      <a:pt x="16" y="15"/>
                      <a:pt x="16" y="11"/>
                      <a:pt x="14" y="10"/>
                    </a:cubicBezTo>
                    <a:cubicBezTo>
                      <a:pt x="14" y="7"/>
                      <a:pt x="20" y="8"/>
                      <a:pt x="18" y="10"/>
                    </a:cubicBezTo>
                    <a:cubicBezTo>
                      <a:pt x="22" y="10"/>
                      <a:pt x="18" y="8"/>
                      <a:pt x="20" y="6"/>
                    </a:cubicBezTo>
                    <a:cubicBezTo>
                      <a:pt x="22" y="8"/>
                      <a:pt x="24" y="7"/>
                      <a:pt x="25" y="7"/>
                    </a:cubicBezTo>
                    <a:cubicBezTo>
                      <a:pt x="24" y="11"/>
                      <a:pt x="21" y="11"/>
                      <a:pt x="24" y="14"/>
                    </a:cubicBezTo>
                    <a:cubicBezTo>
                      <a:pt x="21" y="14"/>
                      <a:pt x="18" y="15"/>
                      <a:pt x="19" y="18"/>
                    </a:cubicBezTo>
                    <a:cubicBezTo>
                      <a:pt x="16" y="18"/>
                      <a:pt x="14" y="17"/>
                      <a:pt x="12" y="16"/>
                    </a:cubicBezTo>
                    <a:cubicBezTo>
                      <a:pt x="12" y="15"/>
                      <a:pt x="14" y="16"/>
                      <a:pt x="15" y="16"/>
                    </a:cubicBezTo>
                    <a:cubicBezTo>
                      <a:pt x="11" y="15"/>
                      <a:pt x="14" y="12"/>
                      <a:pt x="12" y="10"/>
                    </a:cubicBezTo>
                    <a:cubicBezTo>
                      <a:pt x="10" y="10"/>
                      <a:pt x="11" y="13"/>
                      <a:pt x="11" y="14"/>
                    </a:cubicBezTo>
                    <a:cubicBezTo>
                      <a:pt x="10" y="14"/>
                      <a:pt x="9" y="15"/>
                      <a:pt x="9" y="16"/>
                    </a:cubicBezTo>
                    <a:cubicBezTo>
                      <a:pt x="7" y="15"/>
                      <a:pt x="10" y="14"/>
                      <a:pt x="9" y="12"/>
                    </a:cubicBezTo>
                    <a:cubicBezTo>
                      <a:pt x="8" y="12"/>
                      <a:pt x="7" y="13"/>
                      <a:pt x="7" y="15"/>
                    </a:cubicBezTo>
                    <a:cubicBezTo>
                      <a:pt x="6" y="12"/>
                      <a:pt x="3" y="10"/>
                      <a:pt x="0" y="9"/>
                    </a:cubicBezTo>
                    <a:cubicBezTo>
                      <a:pt x="1" y="9"/>
                      <a:pt x="3" y="6"/>
                      <a:pt x="0" y="5"/>
                    </a:cubicBezTo>
                    <a:cubicBezTo>
                      <a:pt x="0" y="4"/>
                      <a:pt x="2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2" name="Freeform 5620">
                <a:extLst>
                  <a:ext uri="{FF2B5EF4-FFF2-40B4-BE49-F238E27FC236}">
                    <a16:creationId xmlns:a16="http://schemas.microsoft.com/office/drawing/2014/main" id="{5DDF73E2-5741-44E5-BF86-64EAD107C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" y="3820"/>
                <a:ext cx="2" cy="6"/>
              </a:xfrm>
              <a:custGeom>
                <a:avLst/>
                <a:gdLst>
                  <a:gd name="T0" fmla="*/ 1 w 4"/>
                  <a:gd name="T1" fmla="*/ 1 h 12"/>
                  <a:gd name="T2" fmla="*/ 4 w 4"/>
                  <a:gd name="T3" fmla="*/ 0 h 12"/>
                  <a:gd name="T4" fmla="*/ 3 w 4"/>
                  <a:gd name="T5" fmla="*/ 1 h 12"/>
                  <a:gd name="T6" fmla="*/ 3 w 4"/>
                  <a:gd name="T7" fmla="*/ 12 h 12"/>
                  <a:gd name="T8" fmla="*/ 1 w 4"/>
                  <a:gd name="T9" fmla="*/ 11 h 12"/>
                  <a:gd name="T10" fmla="*/ 1 w 4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2">
                    <a:moveTo>
                      <a:pt x="1" y="1"/>
                    </a:moveTo>
                    <a:cubicBezTo>
                      <a:pt x="2" y="0"/>
                      <a:pt x="2" y="1"/>
                      <a:pt x="4" y="0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1" y="5"/>
                      <a:pt x="2" y="9"/>
                      <a:pt x="3" y="12"/>
                    </a:cubicBezTo>
                    <a:cubicBezTo>
                      <a:pt x="2" y="12"/>
                      <a:pt x="2" y="11"/>
                      <a:pt x="1" y="11"/>
                    </a:cubicBezTo>
                    <a:cubicBezTo>
                      <a:pt x="0" y="9"/>
                      <a:pt x="1" y="4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3" name="Freeform 5621">
                <a:extLst>
                  <a:ext uri="{FF2B5EF4-FFF2-40B4-BE49-F238E27FC236}">
                    <a16:creationId xmlns:a16="http://schemas.microsoft.com/office/drawing/2014/main" id="{E1E43A6E-3CD5-4D18-AAB7-104196000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3821"/>
                <a:ext cx="4" cy="4"/>
              </a:xfrm>
              <a:custGeom>
                <a:avLst/>
                <a:gdLst>
                  <a:gd name="T0" fmla="*/ 1 w 6"/>
                  <a:gd name="T1" fmla="*/ 4 h 6"/>
                  <a:gd name="T2" fmla="*/ 3 w 6"/>
                  <a:gd name="T3" fmla="*/ 0 h 6"/>
                  <a:gd name="T4" fmla="*/ 4 w 6"/>
                  <a:gd name="T5" fmla="*/ 0 h 6"/>
                  <a:gd name="T6" fmla="*/ 6 w 6"/>
                  <a:gd name="T7" fmla="*/ 4 h 6"/>
                  <a:gd name="T8" fmla="*/ 5 w 6"/>
                  <a:gd name="T9" fmla="*/ 2 h 6"/>
                  <a:gd name="T10" fmla="*/ 4 w 6"/>
                  <a:gd name="T11" fmla="*/ 5 h 6"/>
                  <a:gd name="T12" fmla="*/ 0 w 6"/>
                  <a:gd name="T13" fmla="*/ 5 h 6"/>
                  <a:gd name="T14" fmla="*/ 1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1" y="4"/>
                    </a:moveTo>
                    <a:cubicBezTo>
                      <a:pt x="3" y="4"/>
                      <a:pt x="2" y="1"/>
                      <a:pt x="3" y="0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5" y="1"/>
                      <a:pt x="5" y="3"/>
                      <a:pt x="6" y="4"/>
                    </a:cubicBezTo>
                    <a:cubicBezTo>
                      <a:pt x="5" y="4"/>
                      <a:pt x="5" y="3"/>
                      <a:pt x="5" y="2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2" y="6"/>
                      <a:pt x="2" y="4"/>
                      <a:pt x="0" y="5"/>
                    </a:cubicBezTo>
                    <a:cubicBezTo>
                      <a:pt x="1" y="3"/>
                      <a:pt x="0" y="1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4" name="Freeform 5622">
                <a:extLst>
                  <a:ext uri="{FF2B5EF4-FFF2-40B4-BE49-F238E27FC236}">
                    <a16:creationId xmlns:a16="http://schemas.microsoft.com/office/drawing/2014/main" id="{10036670-B9F8-4EEA-9899-90CF266AE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3822"/>
                <a:ext cx="2" cy="3"/>
              </a:xfrm>
              <a:custGeom>
                <a:avLst/>
                <a:gdLst>
                  <a:gd name="T0" fmla="*/ 1 w 4"/>
                  <a:gd name="T1" fmla="*/ 0 h 5"/>
                  <a:gd name="T2" fmla="*/ 4 w 4"/>
                  <a:gd name="T3" fmla="*/ 0 h 5"/>
                  <a:gd name="T4" fmla="*/ 4 w 4"/>
                  <a:gd name="T5" fmla="*/ 3 h 5"/>
                  <a:gd name="T6" fmla="*/ 1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2" y="3"/>
                      <a:pt x="4" y="3"/>
                    </a:cubicBezTo>
                    <a:cubicBezTo>
                      <a:pt x="3" y="5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5" name="Freeform 5623">
                <a:extLst>
                  <a:ext uri="{FF2B5EF4-FFF2-40B4-BE49-F238E27FC236}">
                    <a16:creationId xmlns:a16="http://schemas.microsoft.com/office/drawing/2014/main" id="{03B51764-BB4C-470A-8A63-9F497E31C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3" y="3822"/>
                <a:ext cx="2" cy="3"/>
              </a:xfrm>
              <a:custGeom>
                <a:avLst/>
                <a:gdLst>
                  <a:gd name="T0" fmla="*/ 0 w 5"/>
                  <a:gd name="T1" fmla="*/ 4 h 4"/>
                  <a:gd name="T2" fmla="*/ 1 w 5"/>
                  <a:gd name="T3" fmla="*/ 0 h 4"/>
                  <a:gd name="T4" fmla="*/ 2 w 5"/>
                  <a:gd name="T5" fmla="*/ 0 h 4"/>
                  <a:gd name="T6" fmla="*/ 5 w 5"/>
                  <a:gd name="T7" fmla="*/ 1 h 4"/>
                  <a:gd name="T8" fmla="*/ 0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4" y="3"/>
                      <a:pt x="3" y="0"/>
                      <a:pt x="5" y="1"/>
                    </a:cubicBezTo>
                    <a:cubicBezTo>
                      <a:pt x="3" y="3"/>
                      <a:pt x="2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6" name="Freeform 5624">
                <a:extLst>
                  <a:ext uri="{FF2B5EF4-FFF2-40B4-BE49-F238E27FC236}">
                    <a16:creationId xmlns:a16="http://schemas.microsoft.com/office/drawing/2014/main" id="{661E6A6F-702C-405B-BFFA-D76BD2808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" y="3824"/>
                <a:ext cx="14" cy="6"/>
              </a:xfrm>
              <a:custGeom>
                <a:avLst/>
                <a:gdLst>
                  <a:gd name="T0" fmla="*/ 21 w 24"/>
                  <a:gd name="T1" fmla="*/ 8 h 11"/>
                  <a:gd name="T2" fmla="*/ 17 w 24"/>
                  <a:gd name="T3" fmla="*/ 4 h 11"/>
                  <a:gd name="T4" fmla="*/ 12 w 24"/>
                  <a:gd name="T5" fmla="*/ 4 h 11"/>
                  <a:gd name="T6" fmla="*/ 11 w 24"/>
                  <a:gd name="T7" fmla="*/ 8 h 11"/>
                  <a:gd name="T8" fmla="*/ 9 w 24"/>
                  <a:gd name="T9" fmla="*/ 11 h 11"/>
                  <a:gd name="T10" fmla="*/ 1 w 24"/>
                  <a:gd name="T11" fmla="*/ 10 h 11"/>
                  <a:gd name="T12" fmla="*/ 2 w 24"/>
                  <a:gd name="T13" fmla="*/ 5 h 11"/>
                  <a:gd name="T14" fmla="*/ 11 w 24"/>
                  <a:gd name="T15" fmla="*/ 2 h 11"/>
                  <a:gd name="T16" fmla="*/ 13 w 24"/>
                  <a:gd name="T17" fmla="*/ 5 h 11"/>
                  <a:gd name="T18" fmla="*/ 16 w 24"/>
                  <a:gd name="T19" fmla="*/ 4 h 11"/>
                  <a:gd name="T20" fmla="*/ 16 w 24"/>
                  <a:gd name="T21" fmla="*/ 2 h 11"/>
                  <a:gd name="T22" fmla="*/ 22 w 24"/>
                  <a:gd name="T23" fmla="*/ 0 h 11"/>
                  <a:gd name="T24" fmla="*/ 20 w 24"/>
                  <a:gd name="T25" fmla="*/ 3 h 11"/>
                  <a:gd name="T26" fmla="*/ 20 w 24"/>
                  <a:gd name="T27" fmla="*/ 5 h 11"/>
                  <a:gd name="T28" fmla="*/ 21 w 24"/>
                  <a:gd name="T2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1">
                    <a:moveTo>
                      <a:pt x="21" y="8"/>
                    </a:moveTo>
                    <a:cubicBezTo>
                      <a:pt x="20" y="6"/>
                      <a:pt x="17" y="6"/>
                      <a:pt x="17" y="4"/>
                    </a:cubicBezTo>
                    <a:cubicBezTo>
                      <a:pt x="15" y="5"/>
                      <a:pt x="12" y="6"/>
                      <a:pt x="12" y="4"/>
                    </a:cubicBezTo>
                    <a:cubicBezTo>
                      <a:pt x="11" y="5"/>
                      <a:pt x="13" y="7"/>
                      <a:pt x="11" y="8"/>
                    </a:cubicBezTo>
                    <a:cubicBezTo>
                      <a:pt x="8" y="8"/>
                      <a:pt x="9" y="9"/>
                      <a:pt x="9" y="11"/>
                    </a:cubicBezTo>
                    <a:cubicBezTo>
                      <a:pt x="7" y="9"/>
                      <a:pt x="4" y="11"/>
                      <a:pt x="1" y="10"/>
                    </a:cubicBezTo>
                    <a:cubicBezTo>
                      <a:pt x="0" y="7"/>
                      <a:pt x="2" y="7"/>
                      <a:pt x="2" y="5"/>
                    </a:cubicBezTo>
                    <a:cubicBezTo>
                      <a:pt x="4" y="5"/>
                      <a:pt x="11" y="9"/>
                      <a:pt x="11" y="2"/>
                    </a:cubicBezTo>
                    <a:cubicBezTo>
                      <a:pt x="12" y="3"/>
                      <a:pt x="14" y="2"/>
                      <a:pt x="13" y="5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6" y="3"/>
                      <a:pt x="16" y="3"/>
                      <a:pt x="16" y="2"/>
                    </a:cubicBezTo>
                    <a:cubicBezTo>
                      <a:pt x="17" y="4"/>
                      <a:pt x="20" y="3"/>
                      <a:pt x="22" y="0"/>
                    </a:cubicBezTo>
                    <a:cubicBezTo>
                      <a:pt x="24" y="2"/>
                      <a:pt x="22" y="4"/>
                      <a:pt x="20" y="3"/>
                    </a:cubicBezTo>
                    <a:cubicBezTo>
                      <a:pt x="20" y="3"/>
                      <a:pt x="20" y="4"/>
                      <a:pt x="20" y="5"/>
                    </a:cubicBezTo>
                    <a:cubicBezTo>
                      <a:pt x="23" y="3"/>
                      <a:pt x="19" y="6"/>
                      <a:pt x="2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7" name="Freeform 5625">
                <a:extLst>
                  <a:ext uri="{FF2B5EF4-FFF2-40B4-BE49-F238E27FC236}">
                    <a16:creationId xmlns:a16="http://schemas.microsoft.com/office/drawing/2014/main" id="{FB868049-C581-48FB-AE98-9D0010FCD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3829"/>
                <a:ext cx="8" cy="4"/>
              </a:xfrm>
              <a:custGeom>
                <a:avLst/>
                <a:gdLst>
                  <a:gd name="T0" fmla="*/ 11 w 14"/>
                  <a:gd name="T1" fmla="*/ 3 h 8"/>
                  <a:gd name="T2" fmla="*/ 4 w 14"/>
                  <a:gd name="T3" fmla="*/ 4 h 8"/>
                  <a:gd name="T4" fmla="*/ 8 w 14"/>
                  <a:gd name="T5" fmla="*/ 8 h 8"/>
                  <a:gd name="T6" fmla="*/ 0 w 14"/>
                  <a:gd name="T7" fmla="*/ 5 h 8"/>
                  <a:gd name="T8" fmla="*/ 4 w 14"/>
                  <a:gd name="T9" fmla="*/ 2 h 8"/>
                  <a:gd name="T10" fmla="*/ 7 w 14"/>
                  <a:gd name="T11" fmla="*/ 3 h 8"/>
                  <a:gd name="T12" fmla="*/ 10 w 14"/>
                  <a:gd name="T13" fmla="*/ 0 h 8"/>
                  <a:gd name="T14" fmla="*/ 14 w 14"/>
                  <a:gd name="T15" fmla="*/ 3 h 8"/>
                  <a:gd name="T16" fmla="*/ 14 w 14"/>
                  <a:gd name="T17" fmla="*/ 6 h 8"/>
                  <a:gd name="T18" fmla="*/ 11 w 14"/>
                  <a:gd name="T1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8">
                    <a:moveTo>
                      <a:pt x="11" y="3"/>
                    </a:moveTo>
                    <a:cubicBezTo>
                      <a:pt x="8" y="4"/>
                      <a:pt x="8" y="6"/>
                      <a:pt x="4" y="4"/>
                    </a:cubicBezTo>
                    <a:cubicBezTo>
                      <a:pt x="3" y="8"/>
                      <a:pt x="8" y="5"/>
                      <a:pt x="8" y="8"/>
                    </a:cubicBezTo>
                    <a:cubicBezTo>
                      <a:pt x="3" y="8"/>
                      <a:pt x="4" y="5"/>
                      <a:pt x="0" y="5"/>
                    </a:cubicBezTo>
                    <a:cubicBezTo>
                      <a:pt x="1" y="2"/>
                      <a:pt x="4" y="4"/>
                      <a:pt x="4" y="2"/>
                    </a:cubicBezTo>
                    <a:cubicBezTo>
                      <a:pt x="5" y="2"/>
                      <a:pt x="6" y="2"/>
                      <a:pt x="7" y="3"/>
                    </a:cubicBezTo>
                    <a:cubicBezTo>
                      <a:pt x="7" y="1"/>
                      <a:pt x="7" y="0"/>
                      <a:pt x="10" y="0"/>
                    </a:cubicBezTo>
                    <a:cubicBezTo>
                      <a:pt x="10" y="2"/>
                      <a:pt x="11" y="3"/>
                      <a:pt x="14" y="3"/>
                    </a:cubicBezTo>
                    <a:cubicBezTo>
                      <a:pt x="14" y="4"/>
                      <a:pt x="14" y="5"/>
                      <a:pt x="14" y="6"/>
                    </a:cubicBezTo>
                    <a:cubicBezTo>
                      <a:pt x="13" y="4"/>
                      <a:pt x="12" y="4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8" name="Freeform 5626">
                <a:extLst>
                  <a:ext uri="{FF2B5EF4-FFF2-40B4-BE49-F238E27FC236}">
                    <a16:creationId xmlns:a16="http://schemas.microsoft.com/office/drawing/2014/main" id="{C88F11A8-71D1-4F47-9458-E5860FB0D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3826"/>
                <a:ext cx="5" cy="7"/>
              </a:xfrm>
              <a:custGeom>
                <a:avLst/>
                <a:gdLst>
                  <a:gd name="T0" fmla="*/ 5 w 9"/>
                  <a:gd name="T1" fmla="*/ 8 h 13"/>
                  <a:gd name="T2" fmla="*/ 1 w 9"/>
                  <a:gd name="T3" fmla="*/ 6 h 13"/>
                  <a:gd name="T4" fmla="*/ 3 w 9"/>
                  <a:gd name="T5" fmla="*/ 3 h 13"/>
                  <a:gd name="T6" fmla="*/ 7 w 9"/>
                  <a:gd name="T7" fmla="*/ 6 h 13"/>
                  <a:gd name="T8" fmla="*/ 8 w 9"/>
                  <a:gd name="T9" fmla="*/ 0 h 13"/>
                  <a:gd name="T10" fmla="*/ 6 w 9"/>
                  <a:gd name="T11" fmla="*/ 7 h 13"/>
                  <a:gd name="T12" fmla="*/ 9 w 9"/>
                  <a:gd name="T13" fmla="*/ 10 h 13"/>
                  <a:gd name="T14" fmla="*/ 8 w 9"/>
                  <a:gd name="T15" fmla="*/ 11 h 13"/>
                  <a:gd name="T16" fmla="*/ 0 w 9"/>
                  <a:gd name="T17" fmla="*/ 13 h 13"/>
                  <a:gd name="T18" fmla="*/ 0 w 9"/>
                  <a:gd name="T19" fmla="*/ 10 h 13"/>
                  <a:gd name="T20" fmla="*/ 5 w 9"/>
                  <a:gd name="T21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3">
                    <a:moveTo>
                      <a:pt x="5" y="8"/>
                    </a:moveTo>
                    <a:cubicBezTo>
                      <a:pt x="5" y="5"/>
                      <a:pt x="3" y="7"/>
                      <a:pt x="1" y="6"/>
                    </a:cubicBezTo>
                    <a:cubicBezTo>
                      <a:pt x="3" y="6"/>
                      <a:pt x="1" y="2"/>
                      <a:pt x="3" y="3"/>
                    </a:cubicBezTo>
                    <a:cubicBezTo>
                      <a:pt x="2" y="6"/>
                      <a:pt x="5" y="6"/>
                      <a:pt x="7" y="6"/>
                    </a:cubicBezTo>
                    <a:cubicBezTo>
                      <a:pt x="5" y="3"/>
                      <a:pt x="5" y="3"/>
                      <a:pt x="8" y="0"/>
                    </a:cubicBezTo>
                    <a:cubicBezTo>
                      <a:pt x="7" y="2"/>
                      <a:pt x="9" y="6"/>
                      <a:pt x="6" y="7"/>
                    </a:cubicBezTo>
                    <a:cubicBezTo>
                      <a:pt x="7" y="8"/>
                      <a:pt x="7" y="10"/>
                      <a:pt x="9" y="10"/>
                    </a:cubicBezTo>
                    <a:cubicBezTo>
                      <a:pt x="8" y="10"/>
                      <a:pt x="7" y="11"/>
                      <a:pt x="8" y="11"/>
                    </a:cubicBezTo>
                    <a:cubicBezTo>
                      <a:pt x="6" y="13"/>
                      <a:pt x="5" y="12"/>
                      <a:pt x="0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3" y="10"/>
                      <a:pt x="4" y="9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9" name="Freeform 5627">
                <a:extLst>
                  <a:ext uri="{FF2B5EF4-FFF2-40B4-BE49-F238E27FC236}">
                    <a16:creationId xmlns:a16="http://schemas.microsoft.com/office/drawing/2014/main" id="{91F841A5-A101-425E-B8F3-E6B3B2DD1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" y="3827"/>
                <a:ext cx="13" cy="8"/>
              </a:xfrm>
              <a:custGeom>
                <a:avLst/>
                <a:gdLst>
                  <a:gd name="T0" fmla="*/ 9 w 23"/>
                  <a:gd name="T1" fmla="*/ 5 h 13"/>
                  <a:gd name="T2" fmla="*/ 9 w 23"/>
                  <a:gd name="T3" fmla="*/ 2 h 13"/>
                  <a:gd name="T4" fmla="*/ 9 w 23"/>
                  <a:gd name="T5" fmla="*/ 5 h 13"/>
                  <a:gd name="T6" fmla="*/ 11 w 23"/>
                  <a:gd name="T7" fmla="*/ 4 h 13"/>
                  <a:gd name="T8" fmla="*/ 14 w 23"/>
                  <a:gd name="T9" fmla="*/ 1 h 13"/>
                  <a:gd name="T10" fmla="*/ 17 w 23"/>
                  <a:gd name="T11" fmla="*/ 0 h 13"/>
                  <a:gd name="T12" fmla="*/ 23 w 23"/>
                  <a:gd name="T13" fmla="*/ 5 h 13"/>
                  <a:gd name="T14" fmla="*/ 16 w 23"/>
                  <a:gd name="T15" fmla="*/ 2 h 13"/>
                  <a:gd name="T16" fmla="*/ 14 w 23"/>
                  <a:gd name="T17" fmla="*/ 3 h 13"/>
                  <a:gd name="T18" fmla="*/ 14 w 23"/>
                  <a:gd name="T19" fmla="*/ 7 h 13"/>
                  <a:gd name="T20" fmla="*/ 10 w 23"/>
                  <a:gd name="T21" fmla="*/ 8 h 13"/>
                  <a:gd name="T22" fmla="*/ 10 w 23"/>
                  <a:gd name="T23" fmla="*/ 5 h 13"/>
                  <a:gd name="T24" fmla="*/ 6 w 23"/>
                  <a:gd name="T25" fmla="*/ 6 h 13"/>
                  <a:gd name="T26" fmla="*/ 9 w 23"/>
                  <a:gd name="T27" fmla="*/ 8 h 13"/>
                  <a:gd name="T28" fmla="*/ 6 w 23"/>
                  <a:gd name="T29" fmla="*/ 10 h 13"/>
                  <a:gd name="T30" fmla="*/ 3 w 23"/>
                  <a:gd name="T31" fmla="*/ 10 h 13"/>
                  <a:gd name="T32" fmla="*/ 5 w 23"/>
                  <a:gd name="T33" fmla="*/ 8 h 13"/>
                  <a:gd name="T34" fmla="*/ 2 w 23"/>
                  <a:gd name="T35" fmla="*/ 8 h 13"/>
                  <a:gd name="T36" fmla="*/ 4 w 23"/>
                  <a:gd name="T37" fmla="*/ 11 h 13"/>
                  <a:gd name="T38" fmla="*/ 0 w 23"/>
                  <a:gd name="T39" fmla="*/ 8 h 13"/>
                  <a:gd name="T40" fmla="*/ 4 w 23"/>
                  <a:gd name="T41" fmla="*/ 2 h 13"/>
                  <a:gd name="T42" fmla="*/ 9 w 23"/>
                  <a:gd name="T4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" h="13">
                    <a:moveTo>
                      <a:pt x="9" y="5"/>
                    </a:moveTo>
                    <a:cubicBezTo>
                      <a:pt x="9" y="4"/>
                      <a:pt x="7" y="3"/>
                      <a:pt x="9" y="2"/>
                    </a:cubicBezTo>
                    <a:cubicBezTo>
                      <a:pt x="10" y="2"/>
                      <a:pt x="9" y="4"/>
                      <a:pt x="9" y="5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1" y="2"/>
                      <a:pt x="15" y="1"/>
                      <a:pt x="14" y="1"/>
                    </a:cubicBezTo>
                    <a:cubicBezTo>
                      <a:pt x="15" y="0"/>
                      <a:pt x="17" y="3"/>
                      <a:pt x="17" y="0"/>
                    </a:cubicBezTo>
                    <a:cubicBezTo>
                      <a:pt x="19" y="2"/>
                      <a:pt x="21" y="3"/>
                      <a:pt x="23" y="5"/>
                    </a:cubicBezTo>
                    <a:cubicBezTo>
                      <a:pt x="20" y="2"/>
                      <a:pt x="16" y="7"/>
                      <a:pt x="16" y="2"/>
                    </a:cubicBezTo>
                    <a:cubicBezTo>
                      <a:pt x="14" y="3"/>
                      <a:pt x="15" y="5"/>
                      <a:pt x="14" y="3"/>
                    </a:cubicBezTo>
                    <a:cubicBezTo>
                      <a:pt x="12" y="3"/>
                      <a:pt x="12" y="7"/>
                      <a:pt x="14" y="7"/>
                    </a:cubicBezTo>
                    <a:cubicBezTo>
                      <a:pt x="13" y="8"/>
                      <a:pt x="12" y="8"/>
                      <a:pt x="10" y="8"/>
                    </a:cubicBezTo>
                    <a:cubicBezTo>
                      <a:pt x="10" y="7"/>
                      <a:pt x="10" y="6"/>
                      <a:pt x="10" y="5"/>
                    </a:cubicBezTo>
                    <a:cubicBezTo>
                      <a:pt x="9" y="6"/>
                      <a:pt x="8" y="6"/>
                      <a:pt x="6" y="6"/>
                    </a:cubicBezTo>
                    <a:cubicBezTo>
                      <a:pt x="6" y="8"/>
                      <a:pt x="8" y="7"/>
                      <a:pt x="9" y="8"/>
                    </a:cubicBezTo>
                    <a:cubicBezTo>
                      <a:pt x="9" y="9"/>
                      <a:pt x="6" y="8"/>
                      <a:pt x="6" y="10"/>
                    </a:cubicBezTo>
                    <a:cubicBezTo>
                      <a:pt x="5" y="9"/>
                      <a:pt x="4" y="11"/>
                      <a:pt x="3" y="10"/>
                    </a:cubicBezTo>
                    <a:cubicBezTo>
                      <a:pt x="3" y="9"/>
                      <a:pt x="4" y="9"/>
                      <a:pt x="5" y="8"/>
                    </a:cubicBezTo>
                    <a:cubicBezTo>
                      <a:pt x="5" y="6"/>
                      <a:pt x="3" y="8"/>
                      <a:pt x="2" y="8"/>
                    </a:cubicBezTo>
                    <a:cubicBezTo>
                      <a:pt x="2" y="10"/>
                      <a:pt x="2" y="11"/>
                      <a:pt x="4" y="11"/>
                    </a:cubicBezTo>
                    <a:cubicBezTo>
                      <a:pt x="2" y="13"/>
                      <a:pt x="2" y="8"/>
                      <a:pt x="0" y="8"/>
                    </a:cubicBezTo>
                    <a:cubicBezTo>
                      <a:pt x="3" y="6"/>
                      <a:pt x="2" y="5"/>
                      <a:pt x="4" y="2"/>
                    </a:cubicBezTo>
                    <a:cubicBezTo>
                      <a:pt x="5" y="4"/>
                      <a:pt x="5" y="6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0" name="Freeform 5628">
                <a:extLst>
                  <a:ext uri="{FF2B5EF4-FFF2-40B4-BE49-F238E27FC236}">
                    <a16:creationId xmlns:a16="http://schemas.microsoft.com/office/drawing/2014/main" id="{C1373310-CC27-4E18-A7E4-147C427A1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3827"/>
                <a:ext cx="4" cy="4"/>
              </a:xfrm>
              <a:custGeom>
                <a:avLst/>
                <a:gdLst>
                  <a:gd name="T0" fmla="*/ 2 w 7"/>
                  <a:gd name="T1" fmla="*/ 0 h 7"/>
                  <a:gd name="T2" fmla="*/ 7 w 7"/>
                  <a:gd name="T3" fmla="*/ 2 h 7"/>
                  <a:gd name="T4" fmla="*/ 2 w 7"/>
                  <a:gd name="T5" fmla="*/ 4 h 7"/>
                  <a:gd name="T6" fmla="*/ 2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cubicBezTo>
                      <a:pt x="6" y="0"/>
                      <a:pt x="2" y="4"/>
                      <a:pt x="7" y="2"/>
                    </a:cubicBezTo>
                    <a:cubicBezTo>
                      <a:pt x="7" y="7"/>
                      <a:pt x="1" y="0"/>
                      <a:pt x="2" y="4"/>
                    </a:cubicBezTo>
                    <a:cubicBezTo>
                      <a:pt x="0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1" name="Freeform 5629">
                <a:extLst>
                  <a:ext uri="{FF2B5EF4-FFF2-40B4-BE49-F238E27FC236}">
                    <a16:creationId xmlns:a16="http://schemas.microsoft.com/office/drawing/2014/main" id="{58B2EE51-3D76-4B2C-B919-EB28743B5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2" y="3826"/>
                <a:ext cx="6" cy="3"/>
              </a:xfrm>
              <a:custGeom>
                <a:avLst/>
                <a:gdLst>
                  <a:gd name="T0" fmla="*/ 1 w 11"/>
                  <a:gd name="T1" fmla="*/ 4 h 4"/>
                  <a:gd name="T2" fmla="*/ 4 w 11"/>
                  <a:gd name="T3" fmla="*/ 2 h 4"/>
                  <a:gd name="T4" fmla="*/ 1 w 1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4">
                    <a:moveTo>
                      <a:pt x="1" y="4"/>
                    </a:moveTo>
                    <a:cubicBezTo>
                      <a:pt x="0" y="0"/>
                      <a:pt x="11" y="2"/>
                      <a:pt x="4" y="2"/>
                    </a:cubicBezTo>
                    <a:cubicBezTo>
                      <a:pt x="2" y="2"/>
                      <a:pt x="3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2" name="Freeform 5630">
                <a:extLst>
                  <a:ext uri="{FF2B5EF4-FFF2-40B4-BE49-F238E27FC236}">
                    <a16:creationId xmlns:a16="http://schemas.microsoft.com/office/drawing/2014/main" id="{E0089B8A-5FD9-473A-B5F6-9BC779D6E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3827"/>
                <a:ext cx="3" cy="4"/>
              </a:xfrm>
              <a:custGeom>
                <a:avLst/>
                <a:gdLst>
                  <a:gd name="T0" fmla="*/ 5 w 5"/>
                  <a:gd name="T1" fmla="*/ 3 h 7"/>
                  <a:gd name="T2" fmla="*/ 2 w 5"/>
                  <a:gd name="T3" fmla="*/ 7 h 7"/>
                  <a:gd name="T4" fmla="*/ 5 w 5"/>
                  <a:gd name="T5" fmla="*/ 3 h 7"/>
                  <a:gd name="T6" fmla="*/ 5 w 5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3"/>
                    </a:moveTo>
                    <a:cubicBezTo>
                      <a:pt x="4" y="4"/>
                      <a:pt x="2" y="5"/>
                      <a:pt x="2" y="7"/>
                    </a:cubicBezTo>
                    <a:cubicBezTo>
                      <a:pt x="0" y="6"/>
                      <a:pt x="3" y="0"/>
                      <a:pt x="5" y="3"/>
                    </a:cubicBezTo>
                    <a:cubicBezTo>
                      <a:pt x="5" y="4"/>
                      <a:pt x="5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3" name="Freeform 5631">
                <a:extLst>
                  <a:ext uri="{FF2B5EF4-FFF2-40B4-BE49-F238E27FC236}">
                    <a16:creationId xmlns:a16="http://schemas.microsoft.com/office/drawing/2014/main" id="{56C2E4C6-B3FF-408F-86A2-5A030A8BA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3829"/>
                <a:ext cx="3" cy="3"/>
              </a:xfrm>
              <a:custGeom>
                <a:avLst/>
                <a:gdLst>
                  <a:gd name="T0" fmla="*/ 2 w 5"/>
                  <a:gd name="T1" fmla="*/ 0 h 6"/>
                  <a:gd name="T2" fmla="*/ 5 w 5"/>
                  <a:gd name="T3" fmla="*/ 6 h 6"/>
                  <a:gd name="T4" fmla="*/ 2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3" y="2"/>
                      <a:pt x="4" y="5"/>
                      <a:pt x="5" y="6"/>
                    </a:cubicBezTo>
                    <a:cubicBezTo>
                      <a:pt x="4" y="6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7" name="Group 5833">
              <a:extLst>
                <a:ext uri="{FF2B5EF4-FFF2-40B4-BE49-F238E27FC236}">
                  <a16:creationId xmlns:a16="http://schemas.microsoft.com/office/drawing/2014/main" id="{4415BFDF-10F2-43C3-B869-59E1129A9A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86396" y="3986067"/>
              <a:ext cx="1411287" cy="425450"/>
              <a:chOff x="1785" y="3828"/>
              <a:chExt cx="889" cy="268"/>
            </a:xfrm>
            <a:grpFill/>
          </p:grpSpPr>
          <p:sp>
            <p:nvSpPr>
              <p:cNvPr id="134" name="Freeform 5633">
                <a:extLst>
                  <a:ext uri="{FF2B5EF4-FFF2-40B4-BE49-F238E27FC236}">
                    <a16:creationId xmlns:a16="http://schemas.microsoft.com/office/drawing/2014/main" id="{2D301679-BC8A-4AE1-B630-02ECDC6A1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3828"/>
                <a:ext cx="3" cy="2"/>
              </a:xfrm>
              <a:custGeom>
                <a:avLst/>
                <a:gdLst>
                  <a:gd name="T0" fmla="*/ 1 w 6"/>
                  <a:gd name="T1" fmla="*/ 2 h 4"/>
                  <a:gd name="T2" fmla="*/ 6 w 6"/>
                  <a:gd name="T3" fmla="*/ 2 h 4"/>
                  <a:gd name="T4" fmla="*/ 1 w 6"/>
                  <a:gd name="T5" fmla="*/ 4 h 4"/>
                  <a:gd name="T6" fmla="*/ 1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0" y="0"/>
                      <a:pt x="6" y="0"/>
                      <a:pt x="6" y="2"/>
                    </a:cubicBezTo>
                    <a:cubicBezTo>
                      <a:pt x="4" y="2"/>
                      <a:pt x="2" y="2"/>
                      <a:pt x="1" y="4"/>
                    </a:cubicBezTo>
                    <a:cubicBezTo>
                      <a:pt x="0" y="3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Freeform 5634">
                <a:extLst>
                  <a:ext uri="{FF2B5EF4-FFF2-40B4-BE49-F238E27FC236}">
                    <a16:creationId xmlns:a16="http://schemas.microsoft.com/office/drawing/2014/main" id="{D6BC4E85-2334-44BC-BAA2-21FD6DF0C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3828"/>
                <a:ext cx="4" cy="2"/>
              </a:xfrm>
              <a:custGeom>
                <a:avLst/>
                <a:gdLst>
                  <a:gd name="T0" fmla="*/ 0 w 7"/>
                  <a:gd name="T1" fmla="*/ 1 h 4"/>
                  <a:gd name="T2" fmla="*/ 7 w 7"/>
                  <a:gd name="T3" fmla="*/ 1 h 4"/>
                  <a:gd name="T4" fmla="*/ 0 w 7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cubicBezTo>
                      <a:pt x="0" y="0"/>
                      <a:pt x="3" y="2"/>
                      <a:pt x="7" y="1"/>
                    </a:cubicBezTo>
                    <a:cubicBezTo>
                      <a:pt x="6" y="4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Freeform 5635">
                <a:extLst>
                  <a:ext uri="{FF2B5EF4-FFF2-40B4-BE49-F238E27FC236}">
                    <a16:creationId xmlns:a16="http://schemas.microsoft.com/office/drawing/2014/main" id="{03BBEB73-6F9D-4B3A-9C2E-25DA777B06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6" y="3830"/>
                <a:ext cx="3" cy="1"/>
              </a:xfrm>
              <a:custGeom>
                <a:avLst/>
                <a:gdLst>
                  <a:gd name="T0" fmla="*/ 3 w 5"/>
                  <a:gd name="T1" fmla="*/ 1 h 2"/>
                  <a:gd name="T2" fmla="*/ 0 w 5"/>
                  <a:gd name="T3" fmla="*/ 1 h 2"/>
                  <a:gd name="T4" fmla="*/ 3 w 5"/>
                  <a:gd name="T5" fmla="*/ 0 h 2"/>
                  <a:gd name="T6" fmla="*/ 4 w 5"/>
                  <a:gd name="T7" fmla="*/ 2 h 2"/>
                  <a:gd name="T8" fmla="*/ 3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3" y="1"/>
                    </a:moveTo>
                    <a:cubicBezTo>
                      <a:pt x="2" y="1"/>
                      <a:pt x="1" y="2"/>
                      <a:pt x="0" y="1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1"/>
                      <a:pt x="5" y="0"/>
                      <a:pt x="4" y="2"/>
                    </a:cubicBezTo>
                    <a:cubicBezTo>
                      <a:pt x="3" y="2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Freeform 5636">
                <a:extLst>
                  <a:ext uri="{FF2B5EF4-FFF2-40B4-BE49-F238E27FC236}">
                    <a16:creationId xmlns:a16="http://schemas.microsoft.com/office/drawing/2014/main" id="{E1A41A56-A614-4A02-8AA5-1F000E804F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3830"/>
                <a:ext cx="3" cy="5"/>
              </a:xfrm>
              <a:custGeom>
                <a:avLst/>
                <a:gdLst>
                  <a:gd name="T0" fmla="*/ 0 w 6"/>
                  <a:gd name="T1" fmla="*/ 4 h 8"/>
                  <a:gd name="T2" fmla="*/ 1 w 6"/>
                  <a:gd name="T3" fmla="*/ 0 h 8"/>
                  <a:gd name="T4" fmla="*/ 4 w 6"/>
                  <a:gd name="T5" fmla="*/ 5 h 8"/>
                  <a:gd name="T6" fmla="*/ 2 w 6"/>
                  <a:gd name="T7" fmla="*/ 8 h 8"/>
                  <a:gd name="T8" fmla="*/ 0 w 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cubicBezTo>
                      <a:pt x="0" y="2"/>
                      <a:pt x="1" y="2"/>
                      <a:pt x="1" y="0"/>
                    </a:cubicBezTo>
                    <a:cubicBezTo>
                      <a:pt x="2" y="2"/>
                      <a:pt x="3" y="4"/>
                      <a:pt x="4" y="5"/>
                    </a:cubicBezTo>
                    <a:cubicBezTo>
                      <a:pt x="4" y="7"/>
                      <a:pt x="2" y="6"/>
                      <a:pt x="2" y="8"/>
                    </a:cubicBezTo>
                    <a:cubicBezTo>
                      <a:pt x="0" y="6"/>
                      <a:pt x="6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Freeform 5637">
                <a:extLst>
                  <a:ext uri="{FF2B5EF4-FFF2-40B4-BE49-F238E27FC236}">
                    <a16:creationId xmlns:a16="http://schemas.microsoft.com/office/drawing/2014/main" id="{4F32ED1C-5D84-403C-9417-E9C636848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3831"/>
                <a:ext cx="3" cy="3"/>
              </a:xfrm>
              <a:custGeom>
                <a:avLst/>
                <a:gdLst>
                  <a:gd name="T0" fmla="*/ 5 w 6"/>
                  <a:gd name="T1" fmla="*/ 4 h 6"/>
                  <a:gd name="T2" fmla="*/ 2 w 6"/>
                  <a:gd name="T3" fmla="*/ 4 h 6"/>
                  <a:gd name="T4" fmla="*/ 1 w 6"/>
                  <a:gd name="T5" fmla="*/ 1 h 6"/>
                  <a:gd name="T6" fmla="*/ 2 w 6"/>
                  <a:gd name="T7" fmla="*/ 2 h 6"/>
                  <a:gd name="T8" fmla="*/ 5 w 6"/>
                  <a:gd name="T9" fmla="*/ 1 h 6"/>
                  <a:gd name="T10" fmla="*/ 4 w 6"/>
                  <a:gd name="T11" fmla="*/ 2 h 6"/>
                  <a:gd name="T12" fmla="*/ 5 w 6"/>
                  <a:gd name="T13" fmla="*/ 2 h 6"/>
                  <a:gd name="T14" fmla="*/ 4 w 6"/>
                  <a:gd name="T15" fmla="*/ 6 h 6"/>
                  <a:gd name="T16" fmla="*/ 5 w 6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5" y="4"/>
                    </a:moveTo>
                    <a:cubicBezTo>
                      <a:pt x="5" y="4"/>
                      <a:pt x="2" y="2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0"/>
                      <a:pt x="5" y="1"/>
                    </a:cubicBezTo>
                    <a:cubicBezTo>
                      <a:pt x="5" y="1"/>
                      <a:pt x="5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5"/>
                      <a:pt x="4" y="5"/>
                      <a:pt x="4" y="6"/>
                    </a:cubicBezTo>
                    <a:cubicBezTo>
                      <a:pt x="3" y="5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5638">
                <a:extLst>
                  <a:ext uri="{FF2B5EF4-FFF2-40B4-BE49-F238E27FC236}">
                    <a16:creationId xmlns:a16="http://schemas.microsoft.com/office/drawing/2014/main" id="{4DF8B885-94AB-4273-8906-47839D6A5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3830"/>
                <a:ext cx="2" cy="2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3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3"/>
                      <a:pt x="2" y="3"/>
                      <a:pt x="0" y="3"/>
                    </a:cubicBezTo>
                    <a:cubicBezTo>
                      <a:pt x="1" y="0"/>
                      <a:pt x="3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Freeform 5639">
                <a:extLst>
                  <a:ext uri="{FF2B5EF4-FFF2-40B4-BE49-F238E27FC236}">
                    <a16:creationId xmlns:a16="http://schemas.microsoft.com/office/drawing/2014/main" id="{2AFF4247-32B3-49C2-8C76-5833CC4B3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3832"/>
                <a:ext cx="3" cy="3"/>
              </a:xfrm>
              <a:custGeom>
                <a:avLst/>
                <a:gdLst>
                  <a:gd name="T0" fmla="*/ 0 w 5"/>
                  <a:gd name="T1" fmla="*/ 1 h 5"/>
                  <a:gd name="T2" fmla="*/ 2 w 5"/>
                  <a:gd name="T3" fmla="*/ 0 h 5"/>
                  <a:gd name="T4" fmla="*/ 5 w 5"/>
                  <a:gd name="T5" fmla="*/ 2 h 5"/>
                  <a:gd name="T6" fmla="*/ 4 w 5"/>
                  <a:gd name="T7" fmla="*/ 5 h 5"/>
                  <a:gd name="T8" fmla="*/ 0 w 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5" y="0"/>
                      <a:pt x="2" y="3"/>
                      <a:pt x="5" y="2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3" y="3"/>
                      <a:pt x="3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5640">
                <a:extLst>
                  <a:ext uri="{FF2B5EF4-FFF2-40B4-BE49-F238E27FC236}">
                    <a16:creationId xmlns:a16="http://schemas.microsoft.com/office/drawing/2014/main" id="{97A19672-8923-45BC-998C-2BCB11485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5" y="3832"/>
                <a:ext cx="4" cy="5"/>
              </a:xfrm>
              <a:custGeom>
                <a:avLst/>
                <a:gdLst>
                  <a:gd name="T0" fmla="*/ 7 w 7"/>
                  <a:gd name="T1" fmla="*/ 5 h 9"/>
                  <a:gd name="T2" fmla="*/ 5 w 7"/>
                  <a:gd name="T3" fmla="*/ 9 h 9"/>
                  <a:gd name="T4" fmla="*/ 2 w 7"/>
                  <a:gd name="T5" fmla="*/ 8 h 9"/>
                  <a:gd name="T6" fmla="*/ 0 w 7"/>
                  <a:gd name="T7" fmla="*/ 3 h 9"/>
                  <a:gd name="T8" fmla="*/ 7 w 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5"/>
                    </a:moveTo>
                    <a:cubicBezTo>
                      <a:pt x="6" y="6"/>
                      <a:pt x="4" y="6"/>
                      <a:pt x="5" y="9"/>
                    </a:cubicBezTo>
                    <a:cubicBezTo>
                      <a:pt x="3" y="9"/>
                      <a:pt x="3" y="8"/>
                      <a:pt x="2" y="8"/>
                    </a:cubicBezTo>
                    <a:cubicBezTo>
                      <a:pt x="6" y="8"/>
                      <a:pt x="2" y="2"/>
                      <a:pt x="0" y="3"/>
                    </a:cubicBezTo>
                    <a:cubicBezTo>
                      <a:pt x="0" y="0"/>
                      <a:pt x="5" y="4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5641">
                <a:extLst>
                  <a:ext uri="{FF2B5EF4-FFF2-40B4-BE49-F238E27FC236}">
                    <a16:creationId xmlns:a16="http://schemas.microsoft.com/office/drawing/2014/main" id="{028E71AC-A45B-45D6-8203-054693DDA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3833"/>
                <a:ext cx="2" cy="4"/>
              </a:xfrm>
              <a:custGeom>
                <a:avLst/>
                <a:gdLst>
                  <a:gd name="T0" fmla="*/ 1 w 4"/>
                  <a:gd name="T1" fmla="*/ 0 h 6"/>
                  <a:gd name="T2" fmla="*/ 3 w 4"/>
                  <a:gd name="T3" fmla="*/ 3 h 6"/>
                  <a:gd name="T4" fmla="*/ 2 w 4"/>
                  <a:gd name="T5" fmla="*/ 6 h 6"/>
                  <a:gd name="T6" fmla="*/ 1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3" y="0"/>
                      <a:pt x="1" y="4"/>
                      <a:pt x="3" y="3"/>
                    </a:cubicBezTo>
                    <a:cubicBezTo>
                      <a:pt x="4" y="5"/>
                      <a:pt x="2" y="4"/>
                      <a:pt x="2" y="6"/>
                    </a:cubicBezTo>
                    <a:cubicBezTo>
                      <a:pt x="2" y="5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5642">
                <a:extLst>
                  <a:ext uri="{FF2B5EF4-FFF2-40B4-BE49-F238E27FC236}">
                    <a16:creationId xmlns:a16="http://schemas.microsoft.com/office/drawing/2014/main" id="{635601FD-D9B6-41F2-9447-7FB0CC643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2" y="3833"/>
                <a:ext cx="2" cy="2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3 h 4"/>
                  <a:gd name="T4" fmla="*/ 4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2"/>
                      <a:pt x="3" y="4"/>
                      <a:pt x="0" y="3"/>
                    </a:cubicBezTo>
                    <a:cubicBezTo>
                      <a:pt x="0" y="1"/>
                      <a:pt x="3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Freeform 5643">
                <a:extLst>
                  <a:ext uri="{FF2B5EF4-FFF2-40B4-BE49-F238E27FC236}">
                    <a16:creationId xmlns:a16="http://schemas.microsoft.com/office/drawing/2014/main" id="{CE60895F-BE40-46DE-A480-A92BCF580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3833"/>
                <a:ext cx="5" cy="2"/>
              </a:xfrm>
              <a:custGeom>
                <a:avLst/>
                <a:gdLst>
                  <a:gd name="T0" fmla="*/ 8 w 8"/>
                  <a:gd name="T1" fmla="*/ 1 h 4"/>
                  <a:gd name="T2" fmla="*/ 8 w 8"/>
                  <a:gd name="T3" fmla="*/ 4 h 4"/>
                  <a:gd name="T4" fmla="*/ 7 w 8"/>
                  <a:gd name="T5" fmla="*/ 3 h 4"/>
                  <a:gd name="T6" fmla="*/ 5 w 8"/>
                  <a:gd name="T7" fmla="*/ 4 h 4"/>
                  <a:gd name="T8" fmla="*/ 6 w 8"/>
                  <a:gd name="T9" fmla="*/ 2 h 4"/>
                  <a:gd name="T10" fmla="*/ 0 w 8"/>
                  <a:gd name="T11" fmla="*/ 3 h 4"/>
                  <a:gd name="T12" fmla="*/ 2 w 8"/>
                  <a:gd name="T13" fmla="*/ 0 h 4"/>
                  <a:gd name="T14" fmla="*/ 8 w 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1"/>
                    </a:moveTo>
                    <a:cubicBezTo>
                      <a:pt x="8" y="2"/>
                      <a:pt x="8" y="3"/>
                      <a:pt x="8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3" y="3"/>
                      <a:pt x="6" y="3"/>
                      <a:pt x="6" y="2"/>
                    </a:cubicBezTo>
                    <a:cubicBezTo>
                      <a:pt x="5" y="0"/>
                      <a:pt x="3" y="4"/>
                      <a:pt x="0" y="3"/>
                    </a:cubicBezTo>
                    <a:cubicBezTo>
                      <a:pt x="1" y="2"/>
                      <a:pt x="2" y="2"/>
                      <a:pt x="2" y="0"/>
                    </a:cubicBezTo>
                    <a:cubicBezTo>
                      <a:pt x="5" y="2"/>
                      <a:pt x="5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5644">
                <a:extLst>
                  <a:ext uri="{FF2B5EF4-FFF2-40B4-BE49-F238E27FC236}">
                    <a16:creationId xmlns:a16="http://schemas.microsoft.com/office/drawing/2014/main" id="{2F393E2F-677E-4166-8A35-5834391C7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" y="3834"/>
                <a:ext cx="3" cy="3"/>
              </a:xfrm>
              <a:custGeom>
                <a:avLst/>
                <a:gdLst>
                  <a:gd name="T0" fmla="*/ 3 w 4"/>
                  <a:gd name="T1" fmla="*/ 0 h 6"/>
                  <a:gd name="T2" fmla="*/ 0 w 4"/>
                  <a:gd name="T3" fmla="*/ 5 h 6"/>
                  <a:gd name="T4" fmla="*/ 1 w 4"/>
                  <a:gd name="T5" fmla="*/ 1 h 6"/>
                  <a:gd name="T6" fmla="*/ 3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4" y="1"/>
                      <a:pt x="4" y="6"/>
                      <a:pt x="0" y="5"/>
                    </a:cubicBezTo>
                    <a:cubicBezTo>
                      <a:pt x="1" y="3"/>
                      <a:pt x="2" y="3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5645">
                <a:extLst>
                  <a:ext uri="{FF2B5EF4-FFF2-40B4-BE49-F238E27FC236}">
                    <a16:creationId xmlns:a16="http://schemas.microsoft.com/office/drawing/2014/main" id="{EB2A7E98-85F3-4356-8B06-1652A1175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6" y="3833"/>
                <a:ext cx="5" cy="8"/>
              </a:xfrm>
              <a:custGeom>
                <a:avLst/>
                <a:gdLst>
                  <a:gd name="T0" fmla="*/ 2 w 9"/>
                  <a:gd name="T1" fmla="*/ 5 h 14"/>
                  <a:gd name="T2" fmla="*/ 6 w 9"/>
                  <a:gd name="T3" fmla="*/ 2 h 14"/>
                  <a:gd name="T4" fmla="*/ 7 w 9"/>
                  <a:gd name="T5" fmla="*/ 5 h 14"/>
                  <a:gd name="T6" fmla="*/ 5 w 9"/>
                  <a:gd name="T7" fmla="*/ 13 h 14"/>
                  <a:gd name="T8" fmla="*/ 4 w 9"/>
                  <a:gd name="T9" fmla="*/ 14 h 14"/>
                  <a:gd name="T10" fmla="*/ 2 w 9"/>
                  <a:gd name="T1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4">
                    <a:moveTo>
                      <a:pt x="2" y="5"/>
                    </a:moveTo>
                    <a:cubicBezTo>
                      <a:pt x="3" y="2"/>
                      <a:pt x="6" y="6"/>
                      <a:pt x="6" y="2"/>
                    </a:cubicBezTo>
                    <a:cubicBezTo>
                      <a:pt x="7" y="0"/>
                      <a:pt x="6" y="5"/>
                      <a:pt x="7" y="5"/>
                    </a:cubicBezTo>
                    <a:cubicBezTo>
                      <a:pt x="6" y="8"/>
                      <a:pt x="5" y="8"/>
                      <a:pt x="5" y="13"/>
                    </a:cubicBezTo>
                    <a:cubicBezTo>
                      <a:pt x="4" y="12"/>
                      <a:pt x="4" y="12"/>
                      <a:pt x="4" y="14"/>
                    </a:cubicBezTo>
                    <a:cubicBezTo>
                      <a:pt x="0" y="12"/>
                      <a:pt x="9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5646">
                <a:extLst>
                  <a:ext uri="{FF2B5EF4-FFF2-40B4-BE49-F238E27FC236}">
                    <a16:creationId xmlns:a16="http://schemas.microsoft.com/office/drawing/2014/main" id="{3E362BD4-A707-4190-819C-9DFFBCC6E5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3834"/>
                <a:ext cx="6" cy="3"/>
              </a:xfrm>
              <a:custGeom>
                <a:avLst/>
                <a:gdLst>
                  <a:gd name="T0" fmla="*/ 4 w 10"/>
                  <a:gd name="T1" fmla="*/ 0 h 6"/>
                  <a:gd name="T2" fmla="*/ 10 w 10"/>
                  <a:gd name="T3" fmla="*/ 2 h 6"/>
                  <a:gd name="T4" fmla="*/ 10 w 10"/>
                  <a:gd name="T5" fmla="*/ 5 h 6"/>
                  <a:gd name="T6" fmla="*/ 7 w 10"/>
                  <a:gd name="T7" fmla="*/ 2 h 6"/>
                  <a:gd name="T8" fmla="*/ 3 w 10"/>
                  <a:gd name="T9" fmla="*/ 4 h 6"/>
                  <a:gd name="T10" fmla="*/ 3 w 10"/>
                  <a:gd name="T11" fmla="*/ 5 h 6"/>
                  <a:gd name="T12" fmla="*/ 4 w 10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4" y="0"/>
                    </a:moveTo>
                    <a:cubicBezTo>
                      <a:pt x="7" y="2"/>
                      <a:pt x="7" y="1"/>
                      <a:pt x="10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8" y="5"/>
                      <a:pt x="9" y="2"/>
                      <a:pt x="7" y="2"/>
                    </a:cubicBezTo>
                    <a:cubicBezTo>
                      <a:pt x="7" y="5"/>
                      <a:pt x="6" y="5"/>
                      <a:pt x="3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0" y="6"/>
                      <a:pt x="3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5647">
                <a:extLst>
                  <a:ext uri="{FF2B5EF4-FFF2-40B4-BE49-F238E27FC236}">
                    <a16:creationId xmlns:a16="http://schemas.microsoft.com/office/drawing/2014/main" id="{6188B3D4-24B6-4E7C-99C1-FC5F721BC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6" y="3834"/>
                <a:ext cx="11" cy="9"/>
              </a:xfrm>
              <a:custGeom>
                <a:avLst/>
                <a:gdLst>
                  <a:gd name="T0" fmla="*/ 5 w 18"/>
                  <a:gd name="T1" fmla="*/ 4 h 17"/>
                  <a:gd name="T2" fmla="*/ 2 w 18"/>
                  <a:gd name="T3" fmla="*/ 4 h 17"/>
                  <a:gd name="T4" fmla="*/ 3 w 18"/>
                  <a:gd name="T5" fmla="*/ 0 h 17"/>
                  <a:gd name="T6" fmla="*/ 6 w 18"/>
                  <a:gd name="T7" fmla="*/ 2 h 17"/>
                  <a:gd name="T8" fmla="*/ 6 w 18"/>
                  <a:gd name="T9" fmla="*/ 5 h 17"/>
                  <a:gd name="T10" fmla="*/ 10 w 18"/>
                  <a:gd name="T11" fmla="*/ 5 h 17"/>
                  <a:gd name="T12" fmla="*/ 8 w 18"/>
                  <a:gd name="T13" fmla="*/ 5 h 17"/>
                  <a:gd name="T14" fmla="*/ 15 w 18"/>
                  <a:gd name="T15" fmla="*/ 0 h 17"/>
                  <a:gd name="T16" fmla="*/ 17 w 18"/>
                  <a:gd name="T17" fmla="*/ 5 h 17"/>
                  <a:gd name="T18" fmla="*/ 15 w 18"/>
                  <a:gd name="T19" fmla="*/ 7 h 17"/>
                  <a:gd name="T20" fmla="*/ 12 w 18"/>
                  <a:gd name="T21" fmla="*/ 3 h 17"/>
                  <a:gd name="T22" fmla="*/ 13 w 18"/>
                  <a:gd name="T23" fmla="*/ 7 h 17"/>
                  <a:gd name="T24" fmla="*/ 8 w 18"/>
                  <a:gd name="T25" fmla="*/ 7 h 17"/>
                  <a:gd name="T26" fmla="*/ 7 w 18"/>
                  <a:gd name="T27" fmla="*/ 10 h 17"/>
                  <a:gd name="T28" fmla="*/ 15 w 18"/>
                  <a:gd name="T29" fmla="*/ 8 h 17"/>
                  <a:gd name="T30" fmla="*/ 18 w 18"/>
                  <a:gd name="T31" fmla="*/ 8 h 17"/>
                  <a:gd name="T32" fmla="*/ 16 w 18"/>
                  <a:gd name="T33" fmla="*/ 12 h 17"/>
                  <a:gd name="T34" fmla="*/ 17 w 18"/>
                  <a:gd name="T35" fmla="*/ 9 h 17"/>
                  <a:gd name="T36" fmla="*/ 12 w 18"/>
                  <a:gd name="T37" fmla="*/ 13 h 17"/>
                  <a:gd name="T38" fmla="*/ 14 w 18"/>
                  <a:gd name="T39" fmla="*/ 13 h 17"/>
                  <a:gd name="T40" fmla="*/ 6 w 18"/>
                  <a:gd name="T41" fmla="*/ 17 h 17"/>
                  <a:gd name="T42" fmla="*/ 7 w 18"/>
                  <a:gd name="T43" fmla="*/ 13 h 17"/>
                  <a:gd name="T44" fmla="*/ 4 w 18"/>
                  <a:gd name="T45" fmla="*/ 13 h 17"/>
                  <a:gd name="T46" fmla="*/ 1 w 18"/>
                  <a:gd name="T47" fmla="*/ 12 h 17"/>
                  <a:gd name="T48" fmla="*/ 4 w 18"/>
                  <a:gd name="T49" fmla="*/ 12 h 17"/>
                  <a:gd name="T50" fmla="*/ 3 w 18"/>
                  <a:gd name="T51" fmla="*/ 8 h 17"/>
                  <a:gd name="T52" fmla="*/ 6 w 18"/>
                  <a:gd name="T53" fmla="*/ 6 h 17"/>
                  <a:gd name="T54" fmla="*/ 5 w 18"/>
                  <a:gd name="T5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" h="17">
                    <a:moveTo>
                      <a:pt x="5" y="4"/>
                    </a:moveTo>
                    <a:cubicBezTo>
                      <a:pt x="5" y="2"/>
                      <a:pt x="3" y="4"/>
                      <a:pt x="2" y="4"/>
                    </a:cubicBezTo>
                    <a:cubicBezTo>
                      <a:pt x="2" y="2"/>
                      <a:pt x="3" y="2"/>
                      <a:pt x="3" y="0"/>
                    </a:cubicBezTo>
                    <a:cubicBezTo>
                      <a:pt x="4" y="1"/>
                      <a:pt x="4" y="2"/>
                      <a:pt x="6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7" y="5"/>
                      <a:pt x="10" y="7"/>
                      <a:pt x="10" y="5"/>
                    </a:cubicBezTo>
                    <a:cubicBezTo>
                      <a:pt x="10" y="3"/>
                      <a:pt x="8" y="7"/>
                      <a:pt x="8" y="5"/>
                    </a:cubicBezTo>
                    <a:cubicBezTo>
                      <a:pt x="10" y="3"/>
                      <a:pt x="11" y="2"/>
                      <a:pt x="15" y="0"/>
                    </a:cubicBezTo>
                    <a:cubicBezTo>
                      <a:pt x="12" y="2"/>
                      <a:pt x="13" y="6"/>
                      <a:pt x="17" y="5"/>
                    </a:cubicBezTo>
                    <a:cubicBezTo>
                      <a:pt x="17" y="6"/>
                      <a:pt x="15" y="6"/>
                      <a:pt x="15" y="7"/>
                    </a:cubicBezTo>
                    <a:cubicBezTo>
                      <a:pt x="14" y="5"/>
                      <a:pt x="12" y="5"/>
                      <a:pt x="12" y="3"/>
                    </a:cubicBezTo>
                    <a:cubicBezTo>
                      <a:pt x="9" y="5"/>
                      <a:pt x="14" y="5"/>
                      <a:pt x="13" y="7"/>
                    </a:cubicBezTo>
                    <a:cubicBezTo>
                      <a:pt x="10" y="7"/>
                      <a:pt x="10" y="8"/>
                      <a:pt x="8" y="7"/>
                    </a:cubicBezTo>
                    <a:cubicBezTo>
                      <a:pt x="6" y="7"/>
                      <a:pt x="8" y="8"/>
                      <a:pt x="7" y="10"/>
                    </a:cubicBezTo>
                    <a:cubicBezTo>
                      <a:pt x="11" y="9"/>
                      <a:pt x="13" y="11"/>
                      <a:pt x="15" y="8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10"/>
                      <a:pt x="18" y="12"/>
                      <a:pt x="16" y="12"/>
                    </a:cubicBezTo>
                    <a:cubicBezTo>
                      <a:pt x="15" y="10"/>
                      <a:pt x="16" y="10"/>
                      <a:pt x="17" y="9"/>
                    </a:cubicBezTo>
                    <a:cubicBezTo>
                      <a:pt x="14" y="9"/>
                      <a:pt x="15" y="13"/>
                      <a:pt x="12" y="13"/>
                    </a:cubicBezTo>
                    <a:cubicBezTo>
                      <a:pt x="12" y="13"/>
                      <a:pt x="13" y="13"/>
                      <a:pt x="14" y="13"/>
                    </a:cubicBezTo>
                    <a:cubicBezTo>
                      <a:pt x="12" y="16"/>
                      <a:pt x="9" y="13"/>
                      <a:pt x="6" y="17"/>
                    </a:cubicBezTo>
                    <a:cubicBezTo>
                      <a:pt x="6" y="15"/>
                      <a:pt x="7" y="15"/>
                      <a:pt x="7" y="13"/>
                    </a:cubicBezTo>
                    <a:cubicBezTo>
                      <a:pt x="8" y="12"/>
                      <a:pt x="5" y="13"/>
                      <a:pt x="4" y="13"/>
                    </a:cubicBezTo>
                    <a:cubicBezTo>
                      <a:pt x="9" y="14"/>
                      <a:pt x="0" y="17"/>
                      <a:pt x="1" y="12"/>
                    </a:cubicBezTo>
                    <a:cubicBezTo>
                      <a:pt x="2" y="12"/>
                      <a:pt x="3" y="12"/>
                      <a:pt x="4" y="12"/>
                    </a:cubicBezTo>
                    <a:cubicBezTo>
                      <a:pt x="3" y="10"/>
                      <a:pt x="4" y="10"/>
                      <a:pt x="3" y="8"/>
                    </a:cubicBezTo>
                    <a:cubicBezTo>
                      <a:pt x="4" y="10"/>
                      <a:pt x="7" y="9"/>
                      <a:pt x="6" y="6"/>
                    </a:cubicBezTo>
                    <a:cubicBezTo>
                      <a:pt x="4" y="5"/>
                      <a:pt x="2" y="6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Freeform 5648">
                <a:extLst>
                  <a:ext uri="{FF2B5EF4-FFF2-40B4-BE49-F238E27FC236}">
                    <a16:creationId xmlns:a16="http://schemas.microsoft.com/office/drawing/2014/main" id="{D074B5F3-F211-4B83-8279-1F4FE31F3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6" y="3833"/>
                <a:ext cx="6" cy="5"/>
              </a:xfrm>
              <a:custGeom>
                <a:avLst/>
                <a:gdLst>
                  <a:gd name="T0" fmla="*/ 0 w 10"/>
                  <a:gd name="T1" fmla="*/ 3 h 8"/>
                  <a:gd name="T2" fmla="*/ 4 w 10"/>
                  <a:gd name="T3" fmla="*/ 2 h 8"/>
                  <a:gd name="T4" fmla="*/ 4 w 10"/>
                  <a:gd name="T5" fmla="*/ 4 h 8"/>
                  <a:gd name="T6" fmla="*/ 10 w 10"/>
                  <a:gd name="T7" fmla="*/ 4 h 8"/>
                  <a:gd name="T8" fmla="*/ 7 w 10"/>
                  <a:gd name="T9" fmla="*/ 3 h 8"/>
                  <a:gd name="T10" fmla="*/ 7 w 10"/>
                  <a:gd name="T11" fmla="*/ 6 h 8"/>
                  <a:gd name="T12" fmla="*/ 4 w 10"/>
                  <a:gd name="T13" fmla="*/ 6 h 8"/>
                  <a:gd name="T14" fmla="*/ 0 w 10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0" y="3"/>
                    </a:moveTo>
                    <a:cubicBezTo>
                      <a:pt x="0" y="1"/>
                      <a:pt x="3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6" y="3"/>
                      <a:pt x="9" y="0"/>
                      <a:pt x="10" y="4"/>
                    </a:cubicBezTo>
                    <a:cubicBezTo>
                      <a:pt x="8" y="3"/>
                      <a:pt x="9" y="6"/>
                      <a:pt x="7" y="3"/>
                    </a:cubicBezTo>
                    <a:cubicBezTo>
                      <a:pt x="6" y="4"/>
                      <a:pt x="6" y="6"/>
                      <a:pt x="7" y="6"/>
                    </a:cubicBezTo>
                    <a:cubicBezTo>
                      <a:pt x="6" y="8"/>
                      <a:pt x="4" y="3"/>
                      <a:pt x="4" y="6"/>
                    </a:cubicBezTo>
                    <a:cubicBezTo>
                      <a:pt x="3" y="3"/>
                      <a:pt x="2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Freeform 5649">
                <a:extLst>
                  <a:ext uri="{FF2B5EF4-FFF2-40B4-BE49-F238E27FC236}">
                    <a16:creationId xmlns:a16="http://schemas.microsoft.com/office/drawing/2014/main" id="{C2F1B4F0-9F27-43C8-B14F-CFAEEFBE3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1" y="3834"/>
                <a:ext cx="3" cy="4"/>
              </a:xfrm>
              <a:custGeom>
                <a:avLst/>
                <a:gdLst>
                  <a:gd name="T0" fmla="*/ 3 w 5"/>
                  <a:gd name="T1" fmla="*/ 1 h 6"/>
                  <a:gd name="T2" fmla="*/ 4 w 5"/>
                  <a:gd name="T3" fmla="*/ 4 h 6"/>
                  <a:gd name="T4" fmla="*/ 0 w 5"/>
                  <a:gd name="T5" fmla="*/ 4 h 6"/>
                  <a:gd name="T6" fmla="*/ 2 w 5"/>
                  <a:gd name="T7" fmla="*/ 4 h 6"/>
                  <a:gd name="T8" fmla="*/ 3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cubicBezTo>
                      <a:pt x="5" y="0"/>
                      <a:pt x="3" y="3"/>
                      <a:pt x="4" y="4"/>
                    </a:cubicBezTo>
                    <a:cubicBezTo>
                      <a:pt x="2" y="5"/>
                      <a:pt x="1" y="6"/>
                      <a:pt x="0" y="4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" y="2"/>
                      <a:pt x="2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Freeform 5650">
                <a:extLst>
                  <a:ext uri="{FF2B5EF4-FFF2-40B4-BE49-F238E27FC236}">
                    <a16:creationId xmlns:a16="http://schemas.microsoft.com/office/drawing/2014/main" id="{B200D291-8932-4675-ABB1-59DD6581E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" y="3835"/>
                <a:ext cx="6" cy="2"/>
              </a:xfrm>
              <a:custGeom>
                <a:avLst/>
                <a:gdLst>
                  <a:gd name="T0" fmla="*/ 1 w 10"/>
                  <a:gd name="T1" fmla="*/ 4 h 4"/>
                  <a:gd name="T2" fmla="*/ 5 w 10"/>
                  <a:gd name="T3" fmla="*/ 0 h 4"/>
                  <a:gd name="T4" fmla="*/ 10 w 10"/>
                  <a:gd name="T5" fmla="*/ 1 h 4"/>
                  <a:gd name="T6" fmla="*/ 5 w 10"/>
                  <a:gd name="T7" fmla="*/ 4 h 4"/>
                  <a:gd name="T8" fmla="*/ 1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" y="4"/>
                    </a:moveTo>
                    <a:cubicBezTo>
                      <a:pt x="0" y="3"/>
                      <a:pt x="4" y="1"/>
                      <a:pt x="5" y="0"/>
                    </a:cubicBezTo>
                    <a:cubicBezTo>
                      <a:pt x="6" y="0"/>
                      <a:pt x="8" y="2"/>
                      <a:pt x="10" y="1"/>
                    </a:cubicBezTo>
                    <a:cubicBezTo>
                      <a:pt x="10" y="3"/>
                      <a:pt x="7" y="3"/>
                      <a:pt x="5" y="4"/>
                    </a:cubicBezTo>
                    <a:cubicBezTo>
                      <a:pt x="7" y="3"/>
                      <a:pt x="3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5651">
                <a:extLst>
                  <a:ext uri="{FF2B5EF4-FFF2-40B4-BE49-F238E27FC236}">
                    <a16:creationId xmlns:a16="http://schemas.microsoft.com/office/drawing/2014/main" id="{A25699DF-5E8B-4745-95EE-823F9360E1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1" y="3835"/>
                <a:ext cx="3" cy="6"/>
              </a:xfrm>
              <a:custGeom>
                <a:avLst/>
                <a:gdLst>
                  <a:gd name="T0" fmla="*/ 6 w 6"/>
                  <a:gd name="T1" fmla="*/ 0 h 10"/>
                  <a:gd name="T2" fmla="*/ 2 w 6"/>
                  <a:gd name="T3" fmla="*/ 6 h 10"/>
                  <a:gd name="T4" fmla="*/ 3 w 6"/>
                  <a:gd name="T5" fmla="*/ 10 h 10"/>
                  <a:gd name="T6" fmla="*/ 0 w 6"/>
                  <a:gd name="T7" fmla="*/ 9 h 10"/>
                  <a:gd name="T8" fmla="*/ 1 w 6"/>
                  <a:gd name="T9" fmla="*/ 3 h 10"/>
                  <a:gd name="T10" fmla="*/ 6 w 6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cubicBezTo>
                      <a:pt x="4" y="3"/>
                      <a:pt x="4" y="4"/>
                      <a:pt x="2" y="6"/>
                    </a:cubicBezTo>
                    <a:cubicBezTo>
                      <a:pt x="4" y="9"/>
                      <a:pt x="4" y="6"/>
                      <a:pt x="3" y="10"/>
                    </a:cubicBezTo>
                    <a:cubicBezTo>
                      <a:pt x="1" y="10"/>
                      <a:pt x="1" y="9"/>
                      <a:pt x="0" y="9"/>
                    </a:cubicBezTo>
                    <a:cubicBezTo>
                      <a:pt x="0" y="7"/>
                      <a:pt x="5" y="3"/>
                      <a:pt x="1" y="3"/>
                    </a:cubicBezTo>
                    <a:cubicBezTo>
                      <a:pt x="2" y="1"/>
                      <a:pt x="5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5652">
                <a:extLst>
                  <a:ext uri="{FF2B5EF4-FFF2-40B4-BE49-F238E27FC236}">
                    <a16:creationId xmlns:a16="http://schemas.microsoft.com/office/drawing/2014/main" id="{8372F71C-528B-4AB8-980D-46562DBA2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" y="3836"/>
                <a:ext cx="2" cy="2"/>
              </a:xfrm>
              <a:custGeom>
                <a:avLst/>
                <a:gdLst>
                  <a:gd name="T0" fmla="*/ 2 w 3"/>
                  <a:gd name="T1" fmla="*/ 1 h 4"/>
                  <a:gd name="T2" fmla="*/ 1 w 3"/>
                  <a:gd name="T3" fmla="*/ 1 h 4"/>
                  <a:gd name="T4" fmla="*/ 3 w 3"/>
                  <a:gd name="T5" fmla="*/ 2 h 4"/>
                  <a:gd name="T6" fmla="*/ 0 w 3"/>
                  <a:gd name="T7" fmla="*/ 4 h 4"/>
                  <a:gd name="T8" fmla="*/ 2 w 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" y="3"/>
                      <a:pt x="2" y="4"/>
                      <a:pt x="0" y="4"/>
                    </a:cubicBezTo>
                    <a:cubicBezTo>
                      <a:pt x="0" y="2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5653">
                <a:extLst>
                  <a:ext uri="{FF2B5EF4-FFF2-40B4-BE49-F238E27FC236}">
                    <a16:creationId xmlns:a16="http://schemas.microsoft.com/office/drawing/2014/main" id="{4394D215-CC4E-4B67-BB2B-9475EF128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" y="3837"/>
                <a:ext cx="6" cy="8"/>
              </a:xfrm>
              <a:custGeom>
                <a:avLst/>
                <a:gdLst>
                  <a:gd name="T0" fmla="*/ 9 w 11"/>
                  <a:gd name="T1" fmla="*/ 0 h 15"/>
                  <a:gd name="T2" fmla="*/ 8 w 11"/>
                  <a:gd name="T3" fmla="*/ 0 h 15"/>
                  <a:gd name="T4" fmla="*/ 8 w 11"/>
                  <a:gd name="T5" fmla="*/ 4 h 15"/>
                  <a:gd name="T6" fmla="*/ 5 w 11"/>
                  <a:gd name="T7" fmla="*/ 5 h 15"/>
                  <a:gd name="T8" fmla="*/ 7 w 11"/>
                  <a:gd name="T9" fmla="*/ 6 h 15"/>
                  <a:gd name="T10" fmla="*/ 3 w 11"/>
                  <a:gd name="T11" fmla="*/ 8 h 15"/>
                  <a:gd name="T12" fmla="*/ 7 w 11"/>
                  <a:gd name="T13" fmla="*/ 9 h 15"/>
                  <a:gd name="T14" fmla="*/ 10 w 11"/>
                  <a:gd name="T15" fmla="*/ 7 h 15"/>
                  <a:gd name="T16" fmla="*/ 10 w 11"/>
                  <a:gd name="T17" fmla="*/ 13 h 15"/>
                  <a:gd name="T18" fmla="*/ 6 w 11"/>
                  <a:gd name="T19" fmla="*/ 14 h 15"/>
                  <a:gd name="T20" fmla="*/ 7 w 11"/>
                  <a:gd name="T21" fmla="*/ 13 h 15"/>
                  <a:gd name="T22" fmla="*/ 8 w 11"/>
                  <a:gd name="T23" fmla="*/ 11 h 15"/>
                  <a:gd name="T24" fmla="*/ 0 w 11"/>
                  <a:gd name="T25" fmla="*/ 9 h 15"/>
                  <a:gd name="T26" fmla="*/ 4 w 11"/>
                  <a:gd name="T27" fmla="*/ 6 h 15"/>
                  <a:gd name="T28" fmla="*/ 9 w 11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5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7" y="1"/>
                      <a:pt x="8" y="2"/>
                      <a:pt x="8" y="4"/>
                    </a:cubicBezTo>
                    <a:cubicBezTo>
                      <a:pt x="6" y="3"/>
                      <a:pt x="7" y="6"/>
                      <a:pt x="5" y="5"/>
                    </a:cubicBezTo>
                    <a:cubicBezTo>
                      <a:pt x="5" y="6"/>
                      <a:pt x="6" y="6"/>
                      <a:pt x="7" y="6"/>
                    </a:cubicBezTo>
                    <a:cubicBezTo>
                      <a:pt x="7" y="9"/>
                      <a:pt x="4" y="5"/>
                      <a:pt x="3" y="8"/>
                    </a:cubicBezTo>
                    <a:cubicBezTo>
                      <a:pt x="4" y="8"/>
                      <a:pt x="5" y="8"/>
                      <a:pt x="7" y="9"/>
                    </a:cubicBezTo>
                    <a:cubicBezTo>
                      <a:pt x="9" y="9"/>
                      <a:pt x="8" y="6"/>
                      <a:pt x="10" y="7"/>
                    </a:cubicBezTo>
                    <a:cubicBezTo>
                      <a:pt x="8" y="9"/>
                      <a:pt x="11" y="9"/>
                      <a:pt x="10" y="13"/>
                    </a:cubicBezTo>
                    <a:cubicBezTo>
                      <a:pt x="9" y="11"/>
                      <a:pt x="7" y="15"/>
                      <a:pt x="6" y="14"/>
                    </a:cubicBezTo>
                    <a:cubicBezTo>
                      <a:pt x="4" y="14"/>
                      <a:pt x="6" y="12"/>
                      <a:pt x="7" y="13"/>
                    </a:cubicBezTo>
                    <a:cubicBezTo>
                      <a:pt x="6" y="12"/>
                      <a:pt x="5" y="11"/>
                      <a:pt x="8" y="11"/>
                    </a:cubicBezTo>
                    <a:cubicBezTo>
                      <a:pt x="6" y="10"/>
                      <a:pt x="4" y="9"/>
                      <a:pt x="0" y="9"/>
                    </a:cubicBezTo>
                    <a:cubicBezTo>
                      <a:pt x="0" y="7"/>
                      <a:pt x="2" y="6"/>
                      <a:pt x="4" y="6"/>
                    </a:cubicBezTo>
                    <a:cubicBezTo>
                      <a:pt x="3" y="4"/>
                      <a:pt x="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5654">
                <a:extLst>
                  <a:ext uri="{FF2B5EF4-FFF2-40B4-BE49-F238E27FC236}">
                    <a16:creationId xmlns:a16="http://schemas.microsoft.com/office/drawing/2014/main" id="{91F95C77-2A00-4681-B05A-4D40CEEA5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" y="3837"/>
                <a:ext cx="10" cy="13"/>
              </a:xfrm>
              <a:custGeom>
                <a:avLst/>
                <a:gdLst>
                  <a:gd name="T0" fmla="*/ 17 w 19"/>
                  <a:gd name="T1" fmla="*/ 0 h 23"/>
                  <a:gd name="T2" fmla="*/ 17 w 19"/>
                  <a:gd name="T3" fmla="*/ 3 h 23"/>
                  <a:gd name="T4" fmla="*/ 13 w 19"/>
                  <a:gd name="T5" fmla="*/ 2 h 23"/>
                  <a:gd name="T6" fmla="*/ 11 w 19"/>
                  <a:gd name="T7" fmla="*/ 9 h 23"/>
                  <a:gd name="T8" fmla="*/ 12 w 19"/>
                  <a:gd name="T9" fmla="*/ 11 h 23"/>
                  <a:gd name="T10" fmla="*/ 17 w 19"/>
                  <a:gd name="T11" fmla="*/ 10 h 23"/>
                  <a:gd name="T12" fmla="*/ 19 w 19"/>
                  <a:gd name="T13" fmla="*/ 13 h 23"/>
                  <a:gd name="T14" fmla="*/ 12 w 19"/>
                  <a:gd name="T15" fmla="*/ 16 h 23"/>
                  <a:gd name="T16" fmla="*/ 14 w 19"/>
                  <a:gd name="T17" fmla="*/ 13 h 23"/>
                  <a:gd name="T18" fmla="*/ 14 w 19"/>
                  <a:gd name="T19" fmla="*/ 11 h 23"/>
                  <a:gd name="T20" fmla="*/ 12 w 19"/>
                  <a:gd name="T21" fmla="*/ 13 h 23"/>
                  <a:gd name="T22" fmla="*/ 10 w 19"/>
                  <a:gd name="T23" fmla="*/ 8 h 23"/>
                  <a:gd name="T24" fmla="*/ 7 w 19"/>
                  <a:gd name="T25" fmla="*/ 11 h 23"/>
                  <a:gd name="T26" fmla="*/ 9 w 19"/>
                  <a:gd name="T27" fmla="*/ 18 h 23"/>
                  <a:gd name="T28" fmla="*/ 5 w 19"/>
                  <a:gd name="T29" fmla="*/ 23 h 23"/>
                  <a:gd name="T30" fmla="*/ 7 w 19"/>
                  <a:gd name="T31" fmla="*/ 16 h 23"/>
                  <a:gd name="T32" fmla="*/ 5 w 19"/>
                  <a:gd name="T33" fmla="*/ 13 h 23"/>
                  <a:gd name="T34" fmla="*/ 2 w 19"/>
                  <a:gd name="T35" fmla="*/ 16 h 23"/>
                  <a:gd name="T36" fmla="*/ 0 w 19"/>
                  <a:gd name="T37" fmla="*/ 13 h 23"/>
                  <a:gd name="T38" fmla="*/ 3 w 19"/>
                  <a:gd name="T39" fmla="*/ 13 h 23"/>
                  <a:gd name="T40" fmla="*/ 0 w 19"/>
                  <a:gd name="T41" fmla="*/ 6 h 23"/>
                  <a:gd name="T42" fmla="*/ 1 w 19"/>
                  <a:gd name="T43" fmla="*/ 4 h 23"/>
                  <a:gd name="T44" fmla="*/ 2 w 19"/>
                  <a:gd name="T45" fmla="*/ 11 h 23"/>
                  <a:gd name="T46" fmla="*/ 6 w 19"/>
                  <a:gd name="T47" fmla="*/ 11 h 23"/>
                  <a:gd name="T48" fmla="*/ 8 w 19"/>
                  <a:gd name="T49" fmla="*/ 9 h 23"/>
                  <a:gd name="T50" fmla="*/ 7 w 19"/>
                  <a:gd name="T51" fmla="*/ 7 h 23"/>
                  <a:gd name="T52" fmla="*/ 10 w 19"/>
                  <a:gd name="T53" fmla="*/ 7 h 23"/>
                  <a:gd name="T54" fmla="*/ 7 w 19"/>
                  <a:gd name="T55" fmla="*/ 6 h 23"/>
                  <a:gd name="T56" fmla="*/ 7 w 19"/>
                  <a:gd name="T57" fmla="*/ 5 h 23"/>
                  <a:gd name="T58" fmla="*/ 9 w 19"/>
                  <a:gd name="T59" fmla="*/ 5 h 23"/>
                  <a:gd name="T60" fmla="*/ 9 w 19"/>
                  <a:gd name="T61" fmla="*/ 3 h 23"/>
                  <a:gd name="T62" fmla="*/ 6 w 19"/>
                  <a:gd name="T63" fmla="*/ 4 h 23"/>
                  <a:gd name="T64" fmla="*/ 17 w 19"/>
                  <a:gd name="T6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3">
                    <a:moveTo>
                      <a:pt x="17" y="0"/>
                    </a:moveTo>
                    <a:cubicBezTo>
                      <a:pt x="17" y="1"/>
                      <a:pt x="17" y="2"/>
                      <a:pt x="17" y="3"/>
                    </a:cubicBezTo>
                    <a:cubicBezTo>
                      <a:pt x="15" y="3"/>
                      <a:pt x="14" y="3"/>
                      <a:pt x="13" y="2"/>
                    </a:cubicBezTo>
                    <a:cubicBezTo>
                      <a:pt x="16" y="6"/>
                      <a:pt x="11" y="5"/>
                      <a:pt x="11" y="9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4" y="11"/>
                      <a:pt x="15" y="9"/>
                      <a:pt x="17" y="10"/>
                    </a:cubicBezTo>
                    <a:cubicBezTo>
                      <a:pt x="15" y="14"/>
                      <a:pt x="19" y="11"/>
                      <a:pt x="19" y="13"/>
                    </a:cubicBezTo>
                    <a:cubicBezTo>
                      <a:pt x="16" y="13"/>
                      <a:pt x="15" y="16"/>
                      <a:pt x="12" y="16"/>
                    </a:cubicBezTo>
                    <a:cubicBezTo>
                      <a:pt x="12" y="15"/>
                      <a:pt x="12" y="11"/>
                      <a:pt x="14" y="13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2"/>
                      <a:pt x="11" y="11"/>
                      <a:pt x="12" y="13"/>
                    </a:cubicBezTo>
                    <a:cubicBezTo>
                      <a:pt x="10" y="13"/>
                      <a:pt x="10" y="10"/>
                      <a:pt x="10" y="8"/>
                    </a:cubicBezTo>
                    <a:cubicBezTo>
                      <a:pt x="9" y="9"/>
                      <a:pt x="10" y="12"/>
                      <a:pt x="7" y="11"/>
                    </a:cubicBezTo>
                    <a:cubicBezTo>
                      <a:pt x="8" y="13"/>
                      <a:pt x="8" y="15"/>
                      <a:pt x="9" y="18"/>
                    </a:cubicBezTo>
                    <a:cubicBezTo>
                      <a:pt x="7" y="19"/>
                      <a:pt x="7" y="21"/>
                      <a:pt x="5" y="23"/>
                    </a:cubicBezTo>
                    <a:cubicBezTo>
                      <a:pt x="4" y="22"/>
                      <a:pt x="6" y="17"/>
                      <a:pt x="7" y="16"/>
                    </a:cubicBezTo>
                    <a:cubicBezTo>
                      <a:pt x="7" y="14"/>
                      <a:pt x="5" y="15"/>
                      <a:pt x="5" y="13"/>
                    </a:cubicBezTo>
                    <a:cubicBezTo>
                      <a:pt x="4" y="14"/>
                      <a:pt x="2" y="14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0" y="11"/>
                      <a:pt x="2" y="9"/>
                      <a:pt x="0" y="6"/>
                    </a:cubicBezTo>
                    <a:cubicBezTo>
                      <a:pt x="2" y="8"/>
                      <a:pt x="2" y="5"/>
                      <a:pt x="1" y="4"/>
                    </a:cubicBezTo>
                    <a:cubicBezTo>
                      <a:pt x="3" y="2"/>
                      <a:pt x="2" y="8"/>
                      <a:pt x="2" y="11"/>
                    </a:cubicBezTo>
                    <a:cubicBezTo>
                      <a:pt x="3" y="12"/>
                      <a:pt x="4" y="10"/>
                      <a:pt x="6" y="11"/>
                    </a:cubicBezTo>
                    <a:cubicBezTo>
                      <a:pt x="8" y="11"/>
                      <a:pt x="7" y="9"/>
                      <a:pt x="8" y="9"/>
                    </a:cubicBezTo>
                    <a:cubicBezTo>
                      <a:pt x="7" y="8"/>
                      <a:pt x="7" y="10"/>
                      <a:pt x="7" y="7"/>
                    </a:cubicBezTo>
                    <a:cubicBezTo>
                      <a:pt x="9" y="6"/>
                      <a:pt x="8" y="7"/>
                      <a:pt x="10" y="7"/>
                    </a:cubicBezTo>
                    <a:cubicBezTo>
                      <a:pt x="10" y="6"/>
                      <a:pt x="8" y="4"/>
                      <a:pt x="7" y="6"/>
                    </a:cubicBezTo>
                    <a:cubicBezTo>
                      <a:pt x="7" y="8"/>
                      <a:pt x="7" y="5"/>
                      <a:pt x="7" y="5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10" y="5"/>
                      <a:pt x="10" y="4"/>
                      <a:pt x="9" y="3"/>
                    </a:cubicBezTo>
                    <a:cubicBezTo>
                      <a:pt x="8" y="3"/>
                      <a:pt x="8" y="5"/>
                      <a:pt x="6" y="4"/>
                    </a:cubicBezTo>
                    <a:cubicBezTo>
                      <a:pt x="10" y="0"/>
                      <a:pt x="9" y="1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5655">
                <a:extLst>
                  <a:ext uri="{FF2B5EF4-FFF2-40B4-BE49-F238E27FC236}">
                    <a16:creationId xmlns:a16="http://schemas.microsoft.com/office/drawing/2014/main" id="{CC5DDF51-A1FC-45F2-9E5B-DDABF8905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4" y="3837"/>
                <a:ext cx="2" cy="2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1 h 4"/>
                  <a:gd name="T4" fmla="*/ 4 w 4"/>
                  <a:gd name="T5" fmla="*/ 3 h 4"/>
                  <a:gd name="T6" fmla="*/ 1 w 4"/>
                  <a:gd name="T7" fmla="*/ 4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3" y="2"/>
                      <a:pt x="3" y="2"/>
                      <a:pt x="4" y="3"/>
                    </a:cubicBezTo>
                    <a:cubicBezTo>
                      <a:pt x="4" y="4"/>
                      <a:pt x="2" y="4"/>
                      <a:pt x="1" y="4"/>
                    </a:cubicBezTo>
                    <a:cubicBezTo>
                      <a:pt x="2" y="2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5656">
                <a:extLst>
                  <a:ext uri="{FF2B5EF4-FFF2-40B4-BE49-F238E27FC236}">
                    <a16:creationId xmlns:a16="http://schemas.microsoft.com/office/drawing/2014/main" id="{3398FCC4-251E-4045-AE37-F0DEFE095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" y="3837"/>
                <a:ext cx="3" cy="4"/>
              </a:xfrm>
              <a:custGeom>
                <a:avLst/>
                <a:gdLst>
                  <a:gd name="T0" fmla="*/ 4 w 5"/>
                  <a:gd name="T1" fmla="*/ 2 h 7"/>
                  <a:gd name="T2" fmla="*/ 2 w 5"/>
                  <a:gd name="T3" fmla="*/ 5 h 7"/>
                  <a:gd name="T4" fmla="*/ 4 w 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4" y="2"/>
                    </a:moveTo>
                    <a:cubicBezTo>
                      <a:pt x="5" y="4"/>
                      <a:pt x="1" y="3"/>
                      <a:pt x="2" y="5"/>
                    </a:cubicBezTo>
                    <a:cubicBezTo>
                      <a:pt x="0" y="7"/>
                      <a:pt x="1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5657">
                <a:extLst>
                  <a:ext uri="{FF2B5EF4-FFF2-40B4-BE49-F238E27FC236}">
                    <a16:creationId xmlns:a16="http://schemas.microsoft.com/office/drawing/2014/main" id="{9604F841-A045-4421-BA04-85973FA92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9" y="3838"/>
                <a:ext cx="5" cy="5"/>
              </a:xfrm>
              <a:custGeom>
                <a:avLst/>
                <a:gdLst>
                  <a:gd name="T0" fmla="*/ 1 w 9"/>
                  <a:gd name="T1" fmla="*/ 1 h 9"/>
                  <a:gd name="T2" fmla="*/ 2 w 9"/>
                  <a:gd name="T3" fmla="*/ 0 h 9"/>
                  <a:gd name="T4" fmla="*/ 4 w 9"/>
                  <a:gd name="T5" fmla="*/ 2 h 9"/>
                  <a:gd name="T6" fmla="*/ 1 w 9"/>
                  <a:gd name="T7" fmla="*/ 3 h 9"/>
                  <a:gd name="T8" fmla="*/ 3 w 9"/>
                  <a:gd name="T9" fmla="*/ 5 h 9"/>
                  <a:gd name="T10" fmla="*/ 9 w 9"/>
                  <a:gd name="T11" fmla="*/ 8 h 9"/>
                  <a:gd name="T12" fmla="*/ 6 w 9"/>
                  <a:gd name="T13" fmla="*/ 8 h 9"/>
                  <a:gd name="T14" fmla="*/ 2 w 9"/>
                  <a:gd name="T15" fmla="*/ 6 h 9"/>
                  <a:gd name="T16" fmla="*/ 1 w 9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1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3" y="0"/>
                      <a:pt x="3" y="2"/>
                      <a:pt x="4" y="2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2" y="4"/>
                      <a:pt x="3" y="4"/>
                      <a:pt x="3" y="5"/>
                    </a:cubicBezTo>
                    <a:cubicBezTo>
                      <a:pt x="5" y="4"/>
                      <a:pt x="8" y="4"/>
                      <a:pt x="9" y="8"/>
                    </a:cubicBezTo>
                    <a:cubicBezTo>
                      <a:pt x="7" y="6"/>
                      <a:pt x="8" y="9"/>
                      <a:pt x="6" y="8"/>
                    </a:cubicBezTo>
                    <a:cubicBezTo>
                      <a:pt x="7" y="5"/>
                      <a:pt x="5" y="6"/>
                      <a:pt x="2" y="6"/>
                    </a:cubicBezTo>
                    <a:cubicBezTo>
                      <a:pt x="0" y="4"/>
                      <a:pt x="1" y="5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5658">
                <a:extLst>
                  <a:ext uri="{FF2B5EF4-FFF2-40B4-BE49-F238E27FC236}">
                    <a16:creationId xmlns:a16="http://schemas.microsoft.com/office/drawing/2014/main" id="{E049E73B-8E7F-48DE-B761-6DA3ADBD44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27" y="3839"/>
                <a:ext cx="291" cy="94"/>
              </a:xfrm>
              <a:custGeom>
                <a:avLst/>
                <a:gdLst>
                  <a:gd name="T0" fmla="*/ 472 w 511"/>
                  <a:gd name="T1" fmla="*/ 15 h 166"/>
                  <a:gd name="T2" fmla="*/ 475 w 511"/>
                  <a:gd name="T3" fmla="*/ 23 h 166"/>
                  <a:gd name="T4" fmla="*/ 500 w 511"/>
                  <a:gd name="T5" fmla="*/ 17 h 166"/>
                  <a:gd name="T6" fmla="*/ 494 w 511"/>
                  <a:gd name="T7" fmla="*/ 20 h 166"/>
                  <a:gd name="T8" fmla="*/ 469 w 511"/>
                  <a:gd name="T9" fmla="*/ 35 h 166"/>
                  <a:gd name="T10" fmla="*/ 446 w 511"/>
                  <a:gd name="T11" fmla="*/ 39 h 166"/>
                  <a:gd name="T12" fmla="*/ 407 w 511"/>
                  <a:gd name="T13" fmla="*/ 53 h 166"/>
                  <a:gd name="T14" fmla="*/ 373 w 511"/>
                  <a:gd name="T15" fmla="*/ 64 h 166"/>
                  <a:gd name="T16" fmla="*/ 350 w 511"/>
                  <a:gd name="T17" fmla="*/ 69 h 166"/>
                  <a:gd name="T18" fmla="*/ 315 w 511"/>
                  <a:gd name="T19" fmla="*/ 78 h 166"/>
                  <a:gd name="T20" fmla="*/ 278 w 511"/>
                  <a:gd name="T21" fmla="*/ 94 h 166"/>
                  <a:gd name="T22" fmla="*/ 245 w 511"/>
                  <a:gd name="T23" fmla="*/ 99 h 166"/>
                  <a:gd name="T24" fmla="*/ 224 w 511"/>
                  <a:gd name="T25" fmla="*/ 104 h 166"/>
                  <a:gd name="T26" fmla="*/ 182 w 511"/>
                  <a:gd name="T27" fmla="*/ 118 h 166"/>
                  <a:gd name="T28" fmla="*/ 152 w 511"/>
                  <a:gd name="T29" fmla="*/ 131 h 166"/>
                  <a:gd name="T30" fmla="*/ 88 w 511"/>
                  <a:gd name="T31" fmla="*/ 154 h 166"/>
                  <a:gd name="T32" fmla="*/ 91 w 511"/>
                  <a:gd name="T33" fmla="*/ 139 h 166"/>
                  <a:gd name="T34" fmla="*/ 54 w 511"/>
                  <a:gd name="T35" fmla="*/ 139 h 166"/>
                  <a:gd name="T36" fmla="*/ 24 w 511"/>
                  <a:gd name="T37" fmla="*/ 159 h 166"/>
                  <a:gd name="T38" fmla="*/ 17 w 511"/>
                  <a:gd name="T39" fmla="*/ 161 h 166"/>
                  <a:gd name="T40" fmla="*/ 27 w 511"/>
                  <a:gd name="T41" fmla="*/ 147 h 166"/>
                  <a:gd name="T42" fmla="*/ 99 w 511"/>
                  <a:gd name="T43" fmla="*/ 129 h 166"/>
                  <a:gd name="T44" fmla="*/ 115 w 511"/>
                  <a:gd name="T45" fmla="*/ 115 h 166"/>
                  <a:gd name="T46" fmla="*/ 141 w 511"/>
                  <a:gd name="T47" fmla="*/ 107 h 166"/>
                  <a:gd name="T48" fmla="*/ 167 w 511"/>
                  <a:gd name="T49" fmla="*/ 93 h 166"/>
                  <a:gd name="T50" fmla="*/ 189 w 511"/>
                  <a:gd name="T51" fmla="*/ 89 h 166"/>
                  <a:gd name="T52" fmla="*/ 243 w 511"/>
                  <a:gd name="T53" fmla="*/ 69 h 166"/>
                  <a:gd name="T54" fmla="*/ 273 w 511"/>
                  <a:gd name="T55" fmla="*/ 58 h 166"/>
                  <a:gd name="T56" fmla="*/ 318 w 511"/>
                  <a:gd name="T57" fmla="*/ 41 h 166"/>
                  <a:gd name="T58" fmla="*/ 350 w 511"/>
                  <a:gd name="T59" fmla="*/ 34 h 166"/>
                  <a:gd name="T60" fmla="*/ 388 w 511"/>
                  <a:gd name="T61" fmla="*/ 26 h 166"/>
                  <a:gd name="T62" fmla="*/ 398 w 511"/>
                  <a:gd name="T63" fmla="*/ 27 h 166"/>
                  <a:gd name="T64" fmla="*/ 421 w 511"/>
                  <a:gd name="T65" fmla="*/ 18 h 166"/>
                  <a:gd name="T66" fmla="*/ 426 w 511"/>
                  <a:gd name="T67" fmla="*/ 20 h 166"/>
                  <a:gd name="T68" fmla="*/ 453 w 511"/>
                  <a:gd name="T69" fmla="*/ 10 h 166"/>
                  <a:gd name="T70" fmla="*/ 476 w 511"/>
                  <a:gd name="T71" fmla="*/ 10 h 166"/>
                  <a:gd name="T72" fmla="*/ 50 w 511"/>
                  <a:gd name="T73" fmla="*/ 146 h 166"/>
                  <a:gd name="T74" fmla="*/ 416 w 511"/>
                  <a:gd name="T75" fmla="*/ 23 h 166"/>
                  <a:gd name="T76" fmla="*/ 432 w 511"/>
                  <a:gd name="T77" fmla="*/ 37 h 166"/>
                  <a:gd name="T78" fmla="*/ 446 w 511"/>
                  <a:gd name="T79" fmla="*/ 22 h 166"/>
                  <a:gd name="T80" fmla="*/ 426 w 511"/>
                  <a:gd name="T81" fmla="*/ 26 h 166"/>
                  <a:gd name="T82" fmla="*/ 420 w 511"/>
                  <a:gd name="T83" fmla="*/ 36 h 166"/>
                  <a:gd name="T84" fmla="*/ 450 w 511"/>
                  <a:gd name="T85" fmla="*/ 34 h 166"/>
                  <a:gd name="T86" fmla="*/ 407 w 511"/>
                  <a:gd name="T87" fmla="*/ 42 h 166"/>
                  <a:gd name="T88" fmla="*/ 423 w 511"/>
                  <a:gd name="T89" fmla="*/ 41 h 166"/>
                  <a:gd name="T90" fmla="*/ 419 w 511"/>
                  <a:gd name="T91" fmla="*/ 45 h 166"/>
                  <a:gd name="T92" fmla="*/ 370 w 511"/>
                  <a:gd name="T93" fmla="*/ 50 h 166"/>
                  <a:gd name="T94" fmla="*/ 364 w 511"/>
                  <a:gd name="T95" fmla="*/ 58 h 166"/>
                  <a:gd name="T96" fmla="*/ 281 w 511"/>
                  <a:gd name="T97" fmla="*/ 80 h 166"/>
                  <a:gd name="T98" fmla="*/ 228 w 511"/>
                  <a:gd name="T99" fmla="*/ 92 h 166"/>
                  <a:gd name="T100" fmla="*/ 191 w 511"/>
                  <a:gd name="T101" fmla="*/ 101 h 166"/>
                  <a:gd name="T102" fmla="*/ 172 w 511"/>
                  <a:gd name="T103" fmla="*/ 107 h 166"/>
                  <a:gd name="T104" fmla="*/ 195 w 511"/>
                  <a:gd name="T105" fmla="*/ 107 h 166"/>
                  <a:gd name="T106" fmla="*/ 161 w 511"/>
                  <a:gd name="T107" fmla="*/ 112 h 166"/>
                  <a:gd name="T108" fmla="*/ 140 w 511"/>
                  <a:gd name="T109" fmla="*/ 117 h 166"/>
                  <a:gd name="T110" fmla="*/ 159 w 511"/>
                  <a:gd name="T111" fmla="*/ 115 h 166"/>
                  <a:gd name="T112" fmla="*/ 147 w 511"/>
                  <a:gd name="T113" fmla="*/ 119 h 166"/>
                  <a:gd name="T114" fmla="*/ 111 w 511"/>
                  <a:gd name="T115" fmla="*/ 124 h 166"/>
                  <a:gd name="T116" fmla="*/ 158 w 511"/>
                  <a:gd name="T117" fmla="*/ 127 h 166"/>
                  <a:gd name="T118" fmla="*/ 74 w 511"/>
                  <a:gd name="T119" fmla="*/ 133 h 166"/>
                  <a:gd name="T120" fmla="*/ 127 w 511"/>
                  <a:gd name="T121" fmla="*/ 128 h 166"/>
                  <a:gd name="T122" fmla="*/ 107 w 511"/>
                  <a:gd name="T123" fmla="*/ 131 h 166"/>
                  <a:gd name="T124" fmla="*/ 42 w 511"/>
                  <a:gd name="T125" fmla="*/ 14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11" h="166">
                    <a:moveTo>
                      <a:pt x="491" y="3"/>
                    </a:moveTo>
                    <a:cubicBezTo>
                      <a:pt x="491" y="0"/>
                      <a:pt x="493" y="4"/>
                      <a:pt x="496" y="3"/>
                    </a:cubicBezTo>
                    <a:cubicBezTo>
                      <a:pt x="496" y="4"/>
                      <a:pt x="497" y="4"/>
                      <a:pt x="497" y="6"/>
                    </a:cubicBezTo>
                    <a:cubicBezTo>
                      <a:pt x="496" y="6"/>
                      <a:pt x="496" y="6"/>
                      <a:pt x="495" y="7"/>
                    </a:cubicBezTo>
                    <a:cubicBezTo>
                      <a:pt x="496" y="8"/>
                      <a:pt x="497" y="9"/>
                      <a:pt x="500" y="9"/>
                    </a:cubicBezTo>
                    <a:cubicBezTo>
                      <a:pt x="500" y="11"/>
                      <a:pt x="495" y="11"/>
                      <a:pt x="497" y="14"/>
                    </a:cubicBezTo>
                    <a:cubicBezTo>
                      <a:pt x="499" y="15"/>
                      <a:pt x="494" y="15"/>
                      <a:pt x="495" y="12"/>
                    </a:cubicBezTo>
                    <a:cubicBezTo>
                      <a:pt x="489" y="12"/>
                      <a:pt x="489" y="16"/>
                      <a:pt x="484" y="15"/>
                    </a:cubicBezTo>
                    <a:cubicBezTo>
                      <a:pt x="484" y="13"/>
                      <a:pt x="486" y="14"/>
                      <a:pt x="486" y="13"/>
                    </a:cubicBezTo>
                    <a:cubicBezTo>
                      <a:pt x="486" y="11"/>
                      <a:pt x="484" y="14"/>
                      <a:pt x="483" y="13"/>
                    </a:cubicBezTo>
                    <a:cubicBezTo>
                      <a:pt x="483" y="14"/>
                      <a:pt x="483" y="15"/>
                      <a:pt x="484" y="15"/>
                    </a:cubicBezTo>
                    <a:cubicBezTo>
                      <a:pt x="481" y="17"/>
                      <a:pt x="480" y="19"/>
                      <a:pt x="476" y="18"/>
                    </a:cubicBezTo>
                    <a:cubicBezTo>
                      <a:pt x="476" y="17"/>
                      <a:pt x="477" y="17"/>
                      <a:pt x="477" y="15"/>
                    </a:cubicBezTo>
                    <a:cubicBezTo>
                      <a:pt x="475" y="17"/>
                      <a:pt x="474" y="18"/>
                      <a:pt x="472" y="15"/>
                    </a:cubicBezTo>
                    <a:cubicBezTo>
                      <a:pt x="469" y="16"/>
                      <a:pt x="473" y="19"/>
                      <a:pt x="471" y="20"/>
                    </a:cubicBezTo>
                    <a:cubicBezTo>
                      <a:pt x="471" y="21"/>
                      <a:pt x="472" y="21"/>
                      <a:pt x="473" y="21"/>
                    </a:cubicBezTo>
                    <a:cubicBezTo>
                      <a:pt x="475" y="21"/>
                      <a:pt x="472" y="20"/>
                      <a:pt x="473" y="18"/>
                    </a:cubicBezTo>
                    <a:cubicBezTo>
                      <a:pt x="474" y="19"/>
                      <a:pt x="474" y="20"/>
                      <a:pt x="474" y="21"/>
                    </a:cubicBezTo>
                    <a:cubicBezTo>
                      <a:pt x="473" y="22"/>
                      <a:pt x="472" y="22"/>
                      <a:pt x="470" y="22"/>
                    </a:cubicBezTo>
                    <a:cubicBezTo>
                      <a:pt x="469" y="18"/>
                      <a:pt x="467" y="21"/>
                      <a:pt x="463" y="20"/>
                    </a:cubicBezTo>
                    <a:cubicBezTo>
                      <a:pt x="462" y="21"/>
                      <a:pt x="463" y="22"/>
                      <a:pt x="462" y="23"/>
                    </a:cubicBezTo>
                    <a:cubicBezTo>
                      <a:pt x="463" y="25"/>
                      <a:pt x="463" y="21"/>
                      <a:pt x="465" y="22"/>
                    </a:cubicBezTo>
                    <a:cubicBezTo>
                      <a:pt x="465" y="23"/>
                      <a:pt x="464" y="23"/>
                      <a:pt x="464" y="24"/>
                    </a:cubicBezTo>
                    <a:cubicBezTo>
                      <a:pt x="467" y="27"/>
                      <a:pt x="469" y="22"/>
                      <a:pt x="474" y="23"/>
                    </a:cubicBezTo>
                    <a:cubicBezTo>
                      <a:pt x="474" y="24"/>
                      <a:pt x="474" y="25"/>
                      <a:pt x="474" y="26"/>
                    </a:cubicBezTo>
                    <a:cubicBezTo>
                      <a:pt x="476" y="26"/>
                      <a:pt x="478" y="27"/>
                      <a:pt x="478" y="28"/>
                    </a:cubicBezTo>
                    <a:cubicBezTo>
                      <a:pt x="480" y="28"/>
                      <a:pt x="477" y="26"/>
                      <a:pt x="479" y="26"/>
                    </a:cubicBezTo>
                    <a:cubicBezTo>
                      <a:pt x="477" y="26"/>
                      <a:pt x="474" y="26"/>
                      <a:pt x="475" y="23"/>
                    </a:cubicBezTo>
                    <a:cubicBezTo>
                      <a:pt x="478" y="25"/>
                      <a:pt x="476" y="22"/>
                      <a:pt x="480" y="22"/>
                    </a:cubicBezTo>
                    <a:cubicBezTo>
                      <a:pt x="481" y="20"/>
                      <a:pt x="479" y="20"/>
                      <a:pt x="481" y="19"/>
                    </a:cubicBezTo>
                    <a:cubicBezTo>
                      <a:pt x="482" y="20"/>
                      <a:pt x="481" y="19"/>
                      <a:pt x="483" y="19"/>
                    </a:cubicBezTo>
                    <a:cubicBezTo>
                      <a:pt x="483" y="20"/>
                      <a:pt x="482" y="20"/>
                      <a:pt x="481" y="20"/>
                    </a:cubicBezTo>
                    <a:cubicBezTo>
                      <a:pt x="481" y="22"/>
                      <a:pt x="484" y="20"/>
                      <a:pt x="485" y="20"/>
                    </a:cubicBezTo>
                    <a:cubicBezTo>
                      <a:pt x="486" y="22"/>
                      <a:pt x="484" y="23"/>
                      <a:pt x="483" y="22"/>
                    </a:cubicBezTo>
                    <a:cubicBezTo>
                      <a:pt x="483" y="23"/>
                      <a:pt x="483" y="24"/>
                      <a:pt x="483" y="25"/>
                    </a:cubicBezTo>
                    <a:cubicBezTo>
                      <a:pt x="487" y="23"/>
                      <a:pt x="490" y="21"/>
                      <a:pt x="490" y="17"/>
                    </a:cubicBezTo>
                    <a:cubicBezTo>
                      <a:pt x="491" y="19"/>
                      <a:pt x="491" y="20"/>
                      <a:pt x="491" y="23"/>
                    </a:cubicBezTo>
                    <a:cubicBezTo>
                      <a:pt x="493" y="23"/>
                      <a:pt x="494" y="18"/>
                      <a:pt x="492" y="19"/>
                    </a:cubicBezTo>
                    <a:cubicBezTo>
                      <a:pt x="493" y="17"/>
                      <a:pt x="497" y="20"/>
                      <a:pt x="495" y="15"/>
                    </a:cubicBezTo>
                    <a:cubicBezTo>
                      <a:pt x="496" y="16"/>
                      <a:pt x="496" y="17"/>
                      <a:pt x="497" y="16"/>
                    </a:cubicBezTo>
                    <a:cubicBezTo>
                      <a:pt x="498" y="17"/>
                      <a:pt x="495" y="18"/>
                      <a:pt x="495" y="20"/>
                    </a:cubicBezTo>
                    <a:cubicBezTo>
                      <a:pt x="499" y="21"/>
                      <a:pt x="497" y="16"/>
                      <a:pt x="500" y="17"/>
                    </a:cubicBezTo>
                    <a:cubicBezTo>
                      <a:pt x="500" y="18"/>
                      <a:pt x="499" y="19"/>
                      <a:pt x="500" y="19"/>
                    </a:cubicBezTo>
                    <a:cubicBezTo>
                      <a:pt x="500" y="21"/>
                      <a:pt x="499" y="21"/>
                      <a:pt x="497" y="20"/>
                    </a:cubicBezTo>
                    <a:cubicBezTo>
                      <a:pt x="499" y="23"/>
                      <a:pt x="501" y="21"/>
                      <a:pt x="501" y="19"/>
                    </a:cubicBezTo>
                    <a:cubicBezTo>
                      <a:pt x="503" y="21"/>
                      <a:pt x="507" y="19"/>
                      <a:pt x="509" y="18"/>
                    </a:cubicBezTo>
                    <a:cubicBezTo>
                      <a:pt x="508" y="19"/>
                      <a:pt x="508" y="20"/>
                      <a:pt x="508" y="21"/>
                    </a:cubicBezTo>
                    <a:cubicBezTo>
                      <a:pt x="506" y="21"/>
                      <a:pt x="505" y="21"/>
                      <a:pt x="505" y="23"/>
                    </a:cubicBezTo>
                    <a:cubicBezTo>
                      <a:pt x="505" y="24"/>
                      <a:pt x="508" y="23"/>
                      <a:pt x="507" y="22"/>
                    </a:cubicBezTo>
                    <a:cubicBezTo>
                      <a:pt x="511" y="25"/>
                      <a:pt x="502" y="25"/>
                      <a:pt x="505" y="27"/>
                    </a:cubicBezTo>
                    <a:cubicBezTo>
                      <a:pt x="504" y="29"/>
                      <a:pt x="503" y="26"/>
                      <a:pt x="502" y="27"/>
                    </a:cubicBezTo>
                    <a:cubicBezTo>
                      <a:pt x="502" y="25"/>
                      <a:pt x="504" y="26"/>
                      <a:pt x="502" y="24"/>
                    </a:cubicBezTo>
                    <a:cubicBezTo>
                      <a:pt x="501" y="27"/>
                      <a:pt x="502" y="24"/>
                      <a:pt x="499" y="24"/>
                    </a:cubicBezTo>
                    <a:cubicBezTo>
                      <a:pt x="498" y="27"/>
                      <a:pt x="502" y="26"/>
                      <a:pt x="500" y="28"/>
                    </a:cubicBezTo>
                    <a:cubicBezTo>
                      <a:pt x="498" y="28"/>
                      <a:pt x="499" y="25"/>
                      <a:pt x="496" y="26"/>
                    </a:cubicBezTo>
                    <a:cubicBezTo>
                      <a:pt x="496" y="23"/>
                      <a:pt x="496" y="21"/>
                      <a:pt x="494" y="20"/>
                    </a:cubicBezTo>
                    <a:cubicBezTo>
                      <a:pt x="492" y="21"/>
                      <a:pt x="495" y="23"/>
                      <a:pt x="494" y="26"/>
                    </a:cubicBezTo>
                    <a:cubicBezTo>
                      <a:pt x="491" y="26"/>
                      <a:pt x="490" y="28"/>
                      <a:pt x="485" y="28"/>
                    </a:cubicBezTo>
                    <a:cubicBezTo>
                      <a:pt x="485" y="25"/>
                      <a:pt x="488" y="27"/>
                      <a:pt x="489" y="25"/>
                    </a:cubicBezTo>
                    <a:cubicBezTo>
                      <a:pt x="487" y="23"/>
                      <a:pt x="483" y="28"/>
                      <a:pt x="482" y="24"/>
                    </a:cubicBezTo>
                    <a:cubicBezTo>
                      <a:pt x="479" y="26"/>
                      <a:pt x="482" y="29"/>
                      <a:pt x="483" y="31"/>
                    </a:cubicBezTo>
                    <a:cubicBezTo>
                      <a:pt x="483" y="32"/>
                      <a:pt x="482" y="32"/>
                      <a:pt x="481" y="32"/>
                    </a:cubicBezTo>
                    <a:cubicBezTo>
                      <a:pt x="482" y="29"/>
                      <a:pt x="474" y="27"/>
                      <a:pt x="473" y="28"/>
                    </a:cubicBezTo>
                    <a:cubicBezTo>
                      <a:pt x="473" y="30"/>
                      <a:pt x="475" y="27"/>
                      <a:pt x="476" y="29"/>
                    </a:cubicBezTo>
                    <a:cubicBezTo>
                      <a:pt x="477" y="32"/>
                      <a:pt x="475" y="33"/>
                      <a:pt x="476" y="38"/>
                    </a:cubicBezTo>
                    <a:cubicBezTo>
                      <a:pt x="474" y="34"/>
                      <a:pt x="473" y="37"/>
                      <a:pt x="471" y="38"/>
                    </a:cubicBezTo>
                    <a:cubicBezTo>
                      <a:pt x="470" y="36"/>
                      <a:pt x="470" y="32"/>
                      <a:pt x="473" y="34"/>
                    </a:cubicBezTo>
                    <a:cubicBezTo>
                      <a:pt x="473" y="32"/>
                      <a:pt x="469" y="33"/>
                      <a:pt x="467" y="33"/>
                    </a:cubicBezTo>
                    <a:cubicBezTo>
                      <a:pt x="468" y="33"/>
                      <a:pt x="468" y="34"/>
                      <a:pt x="467" y="34"/>
                    </a:cubicBezTo>
                    <a:cubicBezTo>
                      <a:pt x="467" y="35"/>
                      <a:pt x="468" y="35"/>
                      <a:pt x="469" y="35"/>
                    </a:cubicBezTo>
                    <a:cubicBezTo>
                      <a:pt x="469" y="36"/>
                      <a:pt x="468" y="37"/>
                      <a:pt x="467" y="38"/>
                    </a:cubicBezTo>
                    <a:cubicBezTo>
                      <a:pt x="466" y="36"/>
                      <a:pt x="464" y="39"/>
                      <a:pt x="462" y="35"/>
                    </a:cubicBezTo>
                    <a:cubicBezTo>
                      <a:pt x="464" y="35"/>
                      <a:pt x="464" y="36"/>
                      <a:pt x="466" y="35"/>
                    </a:cubicBezTo>
                    <a:cubicBezTo>
                      <a:pt x="465" y="34"/>
                      <a:pt x="460" y="34"/>
                      <a:pt x="460" y="36"/>
                    </a:cubicBezTo>
                    <a:cubicBezTo>
                      <a:pt x="460" y="37"/>
                      <a:pt x="462" y="39"/>
                      <a:pt x="462" y="38"/>
                    </a:cubicBezTo>
                    <a:cubicBezTo>
                      <a:pt x="463" y="41"/>
                      <a:pt x="457" y="38"/>
                      <a:pt x="459" y="34"/>
                    </a:cubicBezTo>
                    <a:cubicBezTo>
                      <a:pt x="456" y="32"/>
                      <a:pt x="458" y="37"/>
                      <a:pt x="457" y="36"/>
                    </a:cubicBezTo>
                    <a:cubicBezTo>
                      <a:pt x="458" y="38"/>
                      <a:pt x="457" y="38"/>
                      <a:pt x="459" y="39"/>
                    </a:cubicBezTo>
                    <a:cubicBezTo>
                      <a:pt x="460" y="41"/>
                      <a:pt x="456" y="39"/>
                      <a:pt x="457" y="42"/>
                    </a:cubicBezTo>
                    <a:cubicBezTo>
                      <a:pt x="456" y="40"/>
                      <a:pt x="457" y="35"/>
                      <a:pt x="452" y="36"/>
                    </a:cubicBezTo>
                    <a:cubicBezTo>
                      <a:pt x="454" y="41"/>
                      <a:pt x="451" y="36"/>
                      <a:pt x="449" y="38"/>
                    </a:cubicBezTo>
                    <a:cubicBezTo>
                      <a:pt x="449" y="39"/>
                      <a:pt x="449" y="40"/>
                      <a:pt x="449" y="41"/>
                    </a:cubicBezTo>
                    <a:cubicBezTo>
                      <a:pt x="448" y="41"/>
                      <a:pt x="448" y="41"/>
                      <a:pt x="447" y="42"/>
                    </a:cubicBezTo>
                    <a:cubicBezTo>
                      <a:pt x="446" y="41"/>
                      <a:pt x="446" y="40"/>
                      <a:pt x="446" y="39"/>
                    </a:cubicBezTo>
                    <a:cubicBezTo>
                      <a:pt x="444" y="41"/>
                      <a:pt x="441" y="41"/>
                      <a:pt x="438" y="41"/>
                    </a:cubicBezTo>
                    <a:cubicBezTo>
                      <a:pt x="438" y="43"/>
                      <a:pt x="442" y="41"/>
                      <a:pt x="441" y="45"/>
                    </a:cubicBezTo>
                    <a:cubicBezTo>
                      <a:pt x="440" y="44"/>
                      <a:pt x="441" y="44"/>
                      <a:pt x="440" y="43"/>
                    </a:cubicBezTo>
                    <a:cubicBezTo>
                      <a:pt x="439" y="44"/>
                      <a:pt x="438" y="44"/>
                      <a:pt x="438" y="46"/>
                    </a:cubicBezTo>
                    <a:cubicBezTo>
                      <a:pt x="437" y="45"/>
                      <a:pt x="436" y="43"/>
                      <a:pt x="437" y="41"/>
                    </a:cubicBezTo>
                    <a:cubicBezTo>
                      <a:pt x="434" y="43"/>
                      <a:pt x="430" y="44"/>
                      <a:pt x="430" y="47"/>
                    </a:cubicBezTo>
                    <a:cubicBezTo>
                      <a:pt x="431" y="50"/>
                      <a:pt x="428" y="46"/>
                      <a:pt x="428" y="48"/>
                    </a:cubicBezTo>
                    <a:cubicBezTo>
                      <a:pt x="427" y="48"/>
                      <a:pt x="429" y="45"/>
                      <a:pt x="427" y="47"/>
                    </a:cubicBezTo>
                    <a:cubicBezTo>
                      <a:pt x="426" y="45"/>
                      <a:pt x="429" y="46"/>
                      <a:pt x="430" y="45"/>
                    </a:cubicBezTo>
                    <a:cubicBezTo>
                      <a:pt x="429" y="42"/>
                      <a:pt x="429" y="44"/>
                      <a:pt x="426" y="44"/>
                    </a:cubicBezTo>
                    <a:cubicBezTo>
                      <a:pt x="426" y="44"/>
                      <a:pt x="426" y="45"/>
                      <a:pt x="426" y="46"/>
                    </a:cubicBezTo>
                    <a:cubicBezTo>
                      <a:pt x="424" y="46"/>
                      <a:pt x="425" y="44"/>
                      <a:pt x="424" y="44"/>
                    </a:cubicBezTo>
                    <a:cubicBezTo>
                      <a:pt x="422" y="45"/>
                      <a:pt x="424" y="46"/>
                      <a:pt x="423" y="49"/>
                    </a:cubicBezTo>
                    <a:cubicBezTo>
                      <a:pt x="417" y="48"/>
                      <a:pt x="412" y="52"/>
                      <a:pt x="407" y="53"/>
                    </a:cubicBezTo>
                    <a:cubicBezTo>
                      <a:pt x="405" y="53"/>
                      <a:pt x="406" y="52"/>
                      <a:pt x="407" y="51"/>
                    </a:cubicBezTo>
                    <a:cubicBezTo>
                      <a:pt x="405" y="52"/>
                      <a:pt x="403" y="52"/>
                      <a:pt x="404" y="54"/>
                    </a:cubicBezTo>
                    <a:cubicBezTo>
                      <a:pt x="399" y="52"/>
                      <a:pt x="400" y="54"/>
                      <a:pt x="396" y="56"/>
                    </a:cubicBezTo>
                    <a:cubicBezTo>
                      <a:pt x="397" y="55"/>
                      <a:pt x="396" y="55"/>
                      <a:pt x="396" y="54"/>
                    </a:cubicBezTo>
                    <a:cubicBezTo>
                      <a:pt x="395" y="54"/>
                      <a:pt x="395" y="55"/>
                      <a:pt x="394" y="55"/>
                    </a:cubicBezTo>
                    <a:cubicBezTo>
                      <a:pt x="395" y="57"/>
                      <a:pt x="393" y="58"/>
                      <a:pt x="391" y="58"/>
                    </a:cubicBezTo>
                    <a:cubicBezTo>
                      <a:pt x="391" y="58"/>
                      <a:pt x="391" y="57"/>
                      <a:pt x="391" y="56"/>
                    </a:cubicBezTo>
                    <a:cubicBezTo>
                      <a:pt x="388" y="57"/>
                      <a:pt x="386" y="59"/>
                      <a:pt x="385" y="61"/>
                    </a:cubicBezTo>
                    <a:cubicBezTo>
                      <a:pt x="383" y="60"/>
                      <a:pt x="386" y="59"/>
                      <a:pt x="385" y="57"/>
                    </a:cubicBezTo>
                    <a:cubicBezTo>
                      <a:pt x="383" y="59"/>
                      <a:pt x="380" y="59"/>
                      <a:pt x="379" y="62"/>
                    </a:cubicBezTo>
                    <a:cubicBezTo>
                      <a:pt x="377" y="62"/>
                      <a:pt x="379" y="60"/>
                      <a:pt x="379" y="59"/>
                    </a:cubicBezTo>
                    <a:cubicBezTo>
                      <a:pt x="378" y="59"/>
                      <a:pt x="377" y="59"/>
                      <a:pt x="375" y="59"/>
                    </a:cubicBezTo>
                    <a:cubicBezTo>
                      <a:pt x="375" y="61"/>
                      <a:pt x="375" y="62"/>
                      <a:pt x="375" y="64"/>
                    </a:cubicBezTo>
                    <a:cubicBezTo>
                      <a:pt x="374" y="64"/>
                      <a:pt x="374" y="62"/>
                      <a:pt x="373" y="64"/>
                    </a:cubicBezTo>
                    <a:cubicBezTo>
                      <a:pt x="372" y="63"/>
                      <a:pt x="374" y="62"/>
                      <a:pt x="375" y="62"/>
                    </a:cubicBezTo>
                    <a:cubicBezTo>
                      <a:pt x="375" y="60"/>
                      <a:pt x="373" y="60"/>
                      <a:pt x="371" y="61"/>
                    </a:cubicBezTo>
                    <a:cubicBezTo>
                      <a:pt x="371" y="63"/>
                      <a:pt x="373" y="64"/>
                      <a:pt x="370" y="64"/>
                    </a:cubicBezTo>
                    <a:cubicBezTo>
                      <a:pt x="370" y="63"/>
                      <a:pt x="370" y="63"/>
                      <a:pt x="371" y="63"/>
                    </a:cubicBezTo>
                    <a:cubicBezTo>
                      <a:pt x="370" y="62"/>
                      <a:pt x="366" y="61"/>
                      <a:pt x="366" y="62"/>
                    </a:cubicBezTo>
                    <a:cubicBezTo>
                      <a:pt x="366" y="63"/>
                      <a:pt x="367" y="62"/>
                      <a:pt x="368" y="63"/>
                    </a:cubicBezTo>
                    <a:cubicBezTo>
                      <a:pt x="368" y="63"/>
                      <a:pt x="368" y="64"/>
                      <a:pt x="368" y="66"/>
                    </a:cubicBezTo>
                    <a:cubicBezTo>
                      <a:pt x="366" y="65"/>
                      <a:pt x="367" y="65"/>
                      <a:pt x="367" y="63"/>
                    </a:cubicBezTo>
                    <a:cubicBezTo>
                      <a:pt x="366" y="64"/>
                      <a:pt x="365" y="64"/>
                      <a:pt x="364" y="65"/>
                    </a:cubicBezTo>
                    <a:cubicBezTo>
                      <a:pt x="364" y="67"/>
                      <a:pt x="366" y="63"/>
                      <a:pt x="366" y="66"/>
                    </a:cubicBezTo>
                    <a:cubicBezTo>
                      <a:pt x="360" y="64"/>
                      <a:pt x="359" y="65"/>
                      <a:pt x="355" y="69"/>
                    </a:cubicBezTo>
                    <a:cubicBezTo>
                      <a:pt x="354" y="68"/>
                      <a:pt x="355" y="67"/>
                      <a:pt x="355" y="66"/>
                    </a:cubicBezTo>
                    <a:cubicBezTo>
                      <a:pt x="354" y="67"/>
                      <a:pt x="354" y="67"/>
                      <a:pt x="354" y="66"/>
                    </a:cubicBezTo>
                    <a:cubicBezTo>
                      <a:pt x="354" y="68"/>
                      <a:pt x="352" y="68"/>
                      <a:pt x="350" y="69"/>
                    </a:cubicBezTo>
                    <a:cubicBezTo>
                      <a:pt x="348" y="69"/>
                      <a:pt x="350" y="67"/>
                      <a:pt x="352" y="68"/>
                    </a:cubicBezTo>
                    <a:cubicBezTo>
                      <a:pt x="350" y="66"/>
                      <a:pt x="346" y="68"/>
                      <a:pt x="348" y="71"/>
                    </a:cubicBezTo>
                    <a:cubicBezTo>
                      <a:pt x="346" y="70"/>
                      <a:pt x="347" y="68"/>
                      <a:pt x="347" y="66"/>
                    </a:cubicBezTo>
                    <a:cubicBezTo>
                      <a:pt x="345" y="68"/>
                      <a:pt x="345" y="69"/>
                      <a:pt x="346" y="72"/>
                    </a:cubicBezTo>
                    <a:cubicBezTo>
                      <a:pt x="344" y="70"/>
                      <a:pt x="343" y="72"/>
                      <a:pt x="341" y="70"/>
                    </a:cubicBezTo>
                    <a:cubicBezTo>
                      <a:pt x="340" y="70"/>
                      <a:pt x="340" y="72"/>
                      <a:pt x="340" y="72"/>
                    </a:cubicBezTo>
                    <a:cubicBezTo>
                      <a:pt x="340" y="72"/>
                      <a:pt x="340" y="72"/>
                      <a:pt x="341" y="72"/>
                    </a:cubicBezTo>
                    <a:cubicBezTo>
                      <a:pt x="339" y="74"/>
                      <a:pt x="338" y="72"/>
                      <a:pt x="336" y="71"/>
                    </a:cubicBezTo>
                    <a:cubicBezTo>
                      <a:pt x="336" y="73"/>
                      <a:pt x="334" y="74"/>
                      <a:pt x="332" y="72"/>
                    </a:cubicBezTo>
                    <a:cubicBezTo>
                      <a:pt x="332" y="72"/>
                      <a:pt x="332" y="73"/>
                      <a:pt x="330" y="73"/>
                    </a:cubicBezTo>
                    <a:cubicBezTo>
                      <a:pt x="331" y="74"/>
                      <a:pt x="332" y="75"/>
                      <a:pt x="334" y="74"/>
                    </a:cubicBezTo>
                    <a:cubicBezTo>
                      <a:pt x="333" y="76"/>
                      <a:pt x="324" y="75"/>
                      <a:pt x="324" y="79"/>
                    </a:cubicBezTo>
                    <a:cubicBezTo>
                      <a:pt x="323" y="81"/>
                      <a:pt x="324" y="75"/>
                      <a:pt x="325" y="74"/>
                    </a:cubicBezTo>
                    <a:cubicBezTo>
                      <a:pt x="322" y="78"/>
                      <a:pt x="320" y="79"/>
                      <a:pt x="315" y="78"/>
                    </a:cubicBezTo>
                    <a:cubicBezTo>
                      <a:pt x="313" y="79"/>
                      <a:pt x="316" y="79"/>
                      <a:pt x="314" y="80"/>
                    </a:cubicBezTo>
                    <a:cubicBezTo>
                      <a:pt x="313" y="78"/>
                      <a:pt x="311" y="80"/>
                      <a:pt x="311" y="82"/>
                    </a:cubicBezTo>
                    <a:cubicBezTo>
                      <a:pt x="309" y="80"/>
                      <a:pt x="307" y="81"/>
                      <a:pt x="304" y="82"/>
                    </a:cubicBezTo>
                    <a:cubicBezTo>
                      <a:pt x="304" y="83"/>
                      <a:pt x="304" y="84"/>
                      <a:pt x="304" y="85"/>
                    </a:cubicBezTo>
                    <a:cubicBezTo>
                      <a:pt x="302" y="83"/>
                      <a:pt x="301" y="84"/>
                      <a:pt x="299" y="83"/>
                    </a:cubicBezTo>
                    <a:cubicBezTo>
                      <a:pt x="299" y="84"/>
                      <a:pt x="299" y="85"/>
                      <a:pt x="299" y="87"/>
                    </a:cubicBezTo>
                    <a:cubicBezTo>
                      <a:pt x="297" y="87"/>
                      <a:pt x="296" y="84"/>
                      <a:pt x="299" y="85"/>
                    </a:cubicBezTo>
                    <a:cubicBezTo>
                      <a:pt x="298" y="83"/>
                      <a:pt x="296" y="85"/>
                      <a:pt x="295" y="85"/>
                    </a:cubicBezTo>
                    <a:cubicBezTo>
                      <a:pt x="295" y="86"/>
                      <a:pt x="296" y="86"/>
                      <a:pt x="297" y="86"/>
                    </a:cubicBezTo>
                    <a:cubicBezTo>
                      <a:pt x="295" y="88"/>
                      <a:pt x="293" y="85"/>
                      <a:pt x="291" y="85"/>
                    </a:cubicBezTo>
                    <a:cubicBezTo>
                      <a:pt x="293" y="87"/>
                      <a:pt x="291" y="87"/>
                      <a:pt x="289" y="86"/>
                    </a:cubicBezTo>
                    <a:cubicBezTo>
                      <a:pt x="288" y="89"/>
                      <a:pt x="285" y="89"/>
                      <a:pt x="285" y="92"/>
                    </a:cubicBezTo>
                    <a:cubicBezTo>
                      <a:pt x="283" y="91"/>
                      <a:pt x="285" y="89"/>
                      <a:pt x="285" y="88"/>
                    </a:cubicBezTo>
                    <a:cubicBezTo>
                      <a:pt x="282" y="88"/>
                      <a:pt x="276" y="89"/>
                      <a:pt x="278" y="94"/>
                    </a:cubicBezTo>
                    <a:cubicBezTo>
                      <a:pt x="277" y="94"/>
                      <a:pt x="276" y="93"/>
                      <a:pt x="276" y="94"/>
                    </a:cubicBezTo>
                    <a:cubicBezTo>
                      <a:pt x="275" y="92"/>
                      <a:pt x="276" y="92"/>
                      <a:pt x="276" y="90"/>
                    </a:cubicBezTo>
                    <a:cubicBezTo>
                      <a:pt x="272" y="90"/>
                      <a:pt x="274" y="91"/>
                      <a:pt x="270" y="91"/>
                    </a:cubicBezTo>
                    <a:cubicBezTo>
                      <a:pt x="269" y="94"/>
                      <a:pt x="272" y="92"/>
                      <a:pt x="271" y="94"/>
                    </a:cubicBezTo>
                    <a:cubicBezTo>
                      <a:pt x="269" y="92"/>
                      <a:pt x="267" y="93"/>
                      <a:pt x="265" y="94"/>
                    </a:cubicBezTo>
                    <a:cubicBezTo>
                      <a:pt x="265" y="92"/>
                      <a:pt x="263" y="93"/>
                      <a:pt x="264" y="91"/>
                    </a:cubicBezTo>
                    <a:cubicBezTo>
                      <a:pt x="263" y="93"/>
                      <a:pt x="262" y="93"/>
                      <a:pt x="260" y="96"/>
                    </a:cubicBezTo>
                    <a:cubicBezTo>
                      <a:pt x="258" y="94"/>
                      <a:pt x="256" y="96"/>
                      <a:pt x="256" y="93"/>
                    </a:cubicBezTo>
                    <a:cubicBezTo>
                      <a:pt x="253" y="94"/>
                      <a:pt x="255" y="96"/>
                      <a:pt x="253" y="98"/>
                    </a:cubicBezTo>
                    <a:cubicBezTo>
                      <a:pt x="253" y="97"/>
                      <a:pt x="252" y="96"/>
                      <a:pt x="251" y="95"/>
                    </a:cubicBezTo>
                    <a:cubicBezTo>
                      <a:pt x="249" y="95"/>
                      <a:pt x="252" y="96"/>
                      <a:pt x="251" y="98"/>
                    </a:cubicBezTo>
                    <a:cubicBezTo>
                      <a:pt x="248" y="99"/>
                      <a:pt x="250" y="95"/>
                      <a:pt x="247" y="96"/>
                    </a:cubicBezTo>
                    <a:cubicBezTo>
                      <a:pt x="246" y="96"/>
                      <a:pt x="245" y="98"/>
                      <a:pt x="247" y="99"/>
                    </a:cubicBezTo>
                    <a:cubicBezTo>
                      <a:pt x="247" y="94"/>
                      <a:pt x="251" y="100"/>
                      <a:pt x="245" y="99"/>
                    </a:cubicBezTo>
                    <a:cubicBezTo>
                      <a:pt x="245" y="101"/>
                      <a:pt x="246" y="101"/>
                      <a:pt x="247" y="101"/>
                    </a:cubicBezTo>
                    <a:cubicBezTo>
                      <a:pt x="249" y="103"/>
                      <a:pt x="244" y="101"/>
                      <a:pt x="244" y="101"/>
                    </a:cubicBezTo>
                    <a:cubicBezTo>
                      <a:pt x="243" y="99"/>
                      <a:pt x="245" y="99"/>
                      <a:pt x="245" y="98"/>
                    </a:cubicBezTo>
                    <a:cubicBezTo>
                      <a:pt x="243" y="99"/>
                      <a:pt x="239" y="99"/>
                      <a:pt x="242" y="101"/>
                    </a:cubicBezTo>
                    <a:cubicBezTo>
                      <a:pt x="240" y="102"/>
                      <a:pt x="238" y="100"/>
                      <a:pt x="237" y="100"/>
                    </a:cubicBezTo>
                    <a:cubicBezTo>
                      <a:pt x="234" y="101"/>
                      <a:pt x="234" y="103"/>
                      <a:pt x="234" y="106"/>
                    </a:cubicBezTo>
                    <a:cubicBezTo>
                      <a:pt x="237" y="104"/>
                      <a:pt x="238" y="111"/>
                      <a:pt x="235" y="110"/>
                    </a:cubicBezTo>
                    <a:cubicBezTo>
                      <a:pt x="235" y="109"/>
                      <a:pt x="236" y="109"/>
                      <a:pt x="237" y="109"/>
                    </a:cubicBezTo>
                    <a:cubicBezTo>
                      <a:pt x="237" y="107"/>
                      <a:pt x="234" y="108"/>
                      <a:pt x="233" y="108"/>
                    </a:cubicBezTo>
                    <a:cubicBezTo>
                      <a:pt x="234" y="105"/>
                      <a:pt x="234" y="103"/>
                      <a:pt x="233" y="101"/>
                    </a:cubicBezTo>
                    <a:cubicBezTo>
                      <a:pt x="232" y="102"/>
                      <a:pt x="232" y="103"/>
                      <a:pt x="232" y="105"/>
                    </a:cubicBezTo>
                    <a:cubicBezTo>
                      <a:pt x="230" y="106"/>
                      <a:pt x="231" y="102"/>
                      <a:pt x="230" y="105"/>
                    </a:cubicBezTo>
                    <a:cubicBezTo>
                      <a:pt x="228" y="106"/>
                      <a:pt x="230" y="103"/>
                      <a:pt x="227" y="104"/>
                    </a:cubicBezTo>
                    <a:cubicBezTo>
                      <a:pt x="228" y="105"/>
                      <a:pt x="226" y="106"/>
                      <a:pt x="224" y="104"/>
                    </a:cubicBezTo>
                    <a:cubicBezTo>
                      <a:pt x="224" y="106"/>
                      <a:pt x="225" y="106"/>
                      <a:pt x="226" y="106"/>
                    </a:cubicBezTo>
                    <a:cubicBezTo>
                      <a:pt x="226" y="107"/>
                      <a:pt x="227" y="110"/>
                      <a:pt x="225" y="109"/>
                    </a:cubicBezTo>
                    <a:cubicBezTo>
                      <a:pt x="225" y="108"/>
                      <a:pt x="225" y="108"/>
                      <a:pt x="225" y="107"/>
                    </a:cubicBezTo>
                    <a:cubicBezTo>
                      <a:pt x="224" y="107"/>
                      <a:pt x="224" y="107"/>
                      <a:pt x="224" y="108"/>
                    </a:cubicBezTo>
                    <a:cubicBezTo>
                      <a:pt x="223" y="107"/>
                      <a:pt x="223" y="105"/>
                      <a:pt x="220" y="105"/>
                    </a:cubicBezTo>
                    <a:cubicBezTo>
                      <a:pt x="221" y="109"/>
                      <a:pt x="213" y="107"/>
                      <a:pt x="217" y="110"/>
                    </a:cubicBezTo>
                    <a:cubicBezTo>
                      <a:pt x="219" y="111"/>
                      <a:pt x="213" y="111"/>
                      <a:pt x="215" y="108"/>
                    </a:cubicBezTo>
                    <a:cubicBezTo>
                      <a:pt x="212" y="108"/>
                      <a:pt x="214" y="111"/>
                      <a:pt x="212" y="109"/>
                    </a:cubicBezTo>
                    <a:cubicBezTo>
                      <a:pt x="210" y="110"/>
                      <a:pt x="212" y="111"/>
                      <a:pt x="210" y="112"/>
                    </a:cubicBezTo>
                    <a:cubicBezTo>
                      <a:pt x="206" y="111"/>
                      <a:pt x="206" y="111"/>
                      <a:pt x="203" y="110"/>
                    </a:cubicBezTo>
                    <a:cubicBezTo>
                      <a:pt x="203" y="111"/>
                      <a:pt x="203" y="113"/>
                      <a:pt x="205" y="112"/>
                    </a:cubicBezTo>
                    <a:cubicBezTo>
                      <a:pt x="205" y="113"/>
                      <a:pt x="201" y="115"/>
                      <a:pt x="200" y="115"/>
                    </a:cubicBezTo>
                    <a:cubicBezTo>
                      <a:pt x="199" y="114"/>
                      <a:pt x="200" y="114"/>
                      <a:pt x="200" y="113"/>
                    </a:cubicBezTo>
                    <a:cubicBezTo>
                      <a:pt x="193" y="116"/>
                      <a:pt x="189" y="119"/>
                      <a:pt x="182" y="118"/>
                    </a:cubicBezTo>
                    <a:cubicBezTo>
                      <a:pt x="182" y="119"/>
                      <a:pt x="183" y="119"/>
                      <a:pt x="184" y="119"/>
                    </a:cubicBezTo>
                    <a:cubicBezTo>
                      <a:pt x="179" y="121"/>
                      <a:pt x="176" y="123"/>
                      <a:pt x="169" y="121"/>
                    </a:cubicBezTo>
                    <a:cubicBezTo>
                      <a:pt x="168" y="124"/>
                      <a:pt x="172" y="122"/>
                      <a:pt x="171" y="125"/>
                    </a:cubicBezTo>
                    <a:cubicBezTo>
                      <a:pt x="169" y="124"/>
                      <a:pt x="168" y="124"/>
                      <a:pt x="167" y="126"/>
                    </a:cubicBezTo>
                    <a:cubicBezTo>
                      <a:pt x="167" y="126"/>
                      <a:pt x="166" y="125"/>
                      <a:pt x="166" y="124"/>
                    </a:cubicBezTo>
                    <a:cubicBezTo>
                      <a:pt x="165" y="124"/>
                      <a:pt x="165" y="125"/>
                      <a:pt x="163" y="125"/>
                    </a:cubicBezTo>
                    <a:cubicBezTo>
                      <a:pt x="163" y="127"/>
                      <a:pt x="166" y="124"/>
                      <a:pt x="165" y="127"/>
                    </a:cubicBezTo>
                    <a:cubicBezTo>
                      <a:pt x="160" y="126"/>
                      <a:pt x="157" y="130"/>
                      <a:pt x="153" y="126"/>
                    </a:cubicBezTo>
                    <a:cubicBezTo>
                      <a:pt x="155" y="124"/>
                      <a:pt x="155" y="122"/>
                      <a:pt x="157" y="121"/>
                    </a:cubicBezTo>
                    <a:cubicBezTo>
                      <a:pt x="157" y="120"/>
                      <a:pt x="153" y="121"/>
                      <a:pt x="152" y="120"/>
                    </a:cubicBezTo>
                    <a:cubicBezTo>
                      <a:pt x="153" y="122"/>
                      <a:pt x="155" y="124"/>
                      <a:pt x="152" y="125"/>
                    </a:cubicBezTo>
                    <a:cubicBezTo>
                      <a:pt x="153" y="127"/>
                      <a:pt x="155" y="128"/>
                      <a:pt x="156" y="130"/>
                    </a:cubicBezTo>
                    <a:cubicBezTo>
                      <a:pt x="154" y="130"/>
                      <a:pt x="151" y="129"/>
                      <a:pt x="153" y="128"/>
                    </a:cubicBezTo>
                    <a:cubicBezTo>
                      <a:pt x="150" y="128"/>
                      <a:pt x="152" y="129"/>
                      <a:pt x="152" y="131"/>
                    </a:cubicBezTo>
                    <a:cubicBezTo>
                      <a:pt x="149" y="131"/>
                      <a:pt x="147" y="133"/>
                      <a:pt x="144" y="131"/>
                    </a:cubicBezTo>
                    <a:cubicBezTo>
                      <a:pt x="145" y="133"/>
                      <a:pt x="137" y="133"/>
                      <a:pt x="141" y="134"/>
                    </a:cubicBezTo>
                    <a:cubicBezTo>
                      <a:pt x="139" y="136"/>
                      <a:pt x="137" y="133"/>
                      <a:pt x="135" y="134"/>
                    </a:cubicBezTo>
                    <a:cubicBezTo>
                      <a:pt x="139" y="136"/>
                      <a:pt x="134" y="135"/>
                      <a:pt x="131" y="136"/>
                    </a:cubicBezTo>
                    <a:cubicBezTo>
                      <a:pt x="131" y="137"/>
                      <a:pt x="132" y="136"/>
                      <a:pt x="133" y="137"/>
                    </a:cubicBezTo>
                    <a:cubicBezTo>
                      <a:pt x="132" y="138"/>
                      <a:pt x="131" y="138"/>
                      <a:pt x="130" y="139"/>
                    </a:cubicBezTo>
                    <a:cubicBezTo>
                      <a:pt x="123" y="135"/>
                      <a:pt x="115" y="143"/>
                      <a:pt x="110" y="142"/>
                    </a:cubicBezTo>
                    <a:cubicBezTo>
                      <a:pt x="110" y="143"/>
                      <a:pt x="110" y="144"/>
                      <a:pt x="108" y="144"/>
                    </a:cubicBezTo>
                    <a:cubicBezTo>
                      <a:pt x="117" y="144"/>
                      <a:pt x="115" y="145"/>
                      <a:pt x="105" y="145"/>
                    </a:cubicBezTo>
                    <a:cubicBezTo>
                      <a:pt x="103" y="146"/>
                      <a:pt x="104" y="150"/>
                      <a:pt x="100" y="149"/>
                    </a:cubicBezTo>
                    <a:cubicBezTo>
                      <a:pt x="101" y="146"/>
                      <a:pt x="97" y="148"/>
                      <a:pt x="96" y="148"/>
                    </a:cubicBezTo>
                    <a:cubicBezTo>
                      <a:pt x="97" y="149"/>
                      <a:pt x="97" y="149"/>
                      <a:pt x="97" y="150"/>
                    </a:cubicBezTo>
                    <a:cubicBezTo>
                      <a:pt x="95" y="148"/>
                      <a:pt x="91" y="152"/>
                      <a:pt x="90" y="150"/>
                    </a:cubicBezTo>
                    <a:cubicBezTo>
                      <a:pt x="90" y="151"/>
                      <a:pt x="89" y="152"/>
                      <a:pt x="88" y="154"/>
                    </a:cubicBezTo>
                    <a:cubicBezTo>
                      <a:pt x="86" y="155"/>
                      <a:pt x="84" y="154"/>
                      <a:pt x="84" y="152"/>
                    </a:cubicBezTo>
                    <a:cubicBezTo>
                      <a:pt x="84" y="154"/>
                      <a:pt x="84" y="154"/>
                      <a:pt x="80" y="155"/>
                    </a:cubicBezTo>
                    <a:cubicBezTo>
                      <a:pt x="80" y="157"/>
                      <a:pt x="83" y="154"/>
                      <a:pt x="82" y="157"/>
                    </a:cubicBezTo>
                    <a:cubicBezTo>
                      <a:pt x="77" y="156"/>
                      <a:pt x="76" y="156"/>
                      <a:pt x="70" y="158"/>
                    </a:cubicBezTo>
                    <a:cubicBezTo>
                      <a:pt x="70" y="157"/>
                      <a:pt x="70" y="155"/>
                      <a:pt x="70" y="154"/>
                    </a:cubicBezTo>
                    <a:cubicBezTo>
                      <a:pt x="75" y="157"/>
                      <a:pt x="75" y="148"/>
                      <a:pt x="81" y="150"/>
                    </a:cubicBezTo>
                    <a:cubicBezTo>
                      <a:pt x="81" y="149"/>
                      <a:pt x="79" y="149"/>
                      <a:pt x="79" y="147"/>
                    </a:cubicBezTo>
                    <a:cubicBezTo>
                      <a:pt x="80" y="145"/>
                      <a:pt x="82" y="148"/>
                      <a:pt x="84" y="147"/>
                    </a:cubicBezTo>
                    <a:cubicBezTo>
                      <a:pt x="84" y="149"/>
                      <a:pt x="81" y="149"/>
                      <a:pt x="83" y="150"/>
                    </a:cubicBezTo>
                    <a:cubicBezTo>
                      <a:pt x="88" y="147"/>
                      <a:pt x="88" y="148"/>
                      <a:pt x="93" y="148"/>
                    </a:cubicBezTo>
                    <a:cubicBezTo>
                      <a:pt x="93" y="146"/>
                      <a:pt x="90" y="147"/>
                      <a:pt x="90" y="145"/>
                    </a:cubicBezTo>
                    <a:cubicBezTo>
                      <a:pt x="90" y="143"/>
                      <a:pt x="93" y="146"/>
                      <a:pt x="93" y="142"/>
                    </a:cubicBezTo>
                    <a:cubicBezTo>
                      <a:pt x="94" y="144"/>
                      <a:pt x="95" y="143"/>
                      <a:pt x="98" y="143"/>
                    </a:cubicBezTo>
                    <a:cubicBezTo>
                      <a:pt x="96" y="141"/>
                      <a:pt x="93" y="142"/>
                      <a:pt x="91" y="139"/>
                    </a:cubicBezTo>
                    <a:cubicBezTo>
                      <a:pt x="86" y="141"/>
                      <a:pt x="86" y="142"/>
                      <a:pt x="82" y="142"/>
                    </a:cubicBezTo>
                    <a:cubicBezTo>
                      <a:pt x="83" y="138"/>
                      <a:pt x="78" y="143"/>
                      <a:pt x="75" y="142"/>
                    </a:cubicBezTo>
                    <a:cubicBezTo>
                      <a:pt x="76" y="143"/>
                      <a:pt x="77" y="143"/>
                      <a:pt x="76" y="145"/>
                    </a:cubicBezTo>
                    <a:cubicBezTo>
                      <a:pt x="75" y="145"/>
                      <a:pt x="74" y="145"/>
                      <a:pt x="73" y="145"/>
                    </a:cubicBezTo>
                    <a:cubicBezTo>
                      <a:pt x="72" y="144"/>
                      <a:pt x="73" y="143"/>
                      <a:pt x="73" y="142"/>
                    </a:cubicBezTo>
                    <a:cubicBezTo>
                      <a:pt x="72" y="144"/>
                      <a:pt x="69" y="143"/>
                      <a:pt x="69" y="142"/>
                    </a:cubicBezTo>
                    <a:cubicBezTo>
                      <a:pt x="67" y="144"/>
                      <a:pt x="65" y="142"/>
                      <a:pt x="63" y="144"/>
                    </a:cubicBezTo>
                    <a:cubicBezTo>
                      <a:pt x="62" y="142"/>
                      <a:pt x="63" y="143"/>
                      <a:pt x="63" y="141"/>
                    </a:cubicBezTo>
                    <a:cubicBezTo>
                      <a:pt x="65" y="141"/>
                      <a:pt x="68" y="141"/>
                      <a:pt x="69" y="140"/>
                    </a:cubicBezTo>
                    <a:cubicBezTo>
                      <a:pt x="66" y="139"/>
                      <a:pt x="71" y="136"/>
                      <a:pt x="72" y="139"/>
                    </a:cubicBezTo>
                    <a:cubicBezTo>
                      <a:pt x="73" y="139"/>
                      <a:pt x="71" y="138"/>
                      <a:pt x="72" y="137"/>
                    </a:cubicBezTo>
                    <a:cubicBezTo>
                      <a:pt x="70" y="137"/>
                      <a:pt x="69" y="138"/>
                      <a:pt x="68" y="136"/>
                    </a:cubicBezTo>
                    <a:cubicBezTo>
                      <a:pt x="68" y="139"/>
                      <a:pt x="61" y="136"/>
                      <a:pt x="57" y="137"/>
                    </a:cubicBezTo>
                    <a:cubicBezTo>
                      <a:pt x="61" y="140"/>
                      <a:pt x="56" y="140"/>
                      <a:pt x="54" y="139"/>
                    </a:cubicBezTo>
                    <a:cubicBezTo>
                      <a:pt x="54" y="140"/>
                      <a:pt x="54" y="140"/>
                      <a:pt x="54" y="141"/>
                    </a:cubicBezTo>
                    <a:cubicBezTo>
                      <a:pt x="56" y="142"/>
                      <a:pt x="57" y="145"/>
                      <a:pt x="60" y="143"/>
                    </a:cubicBezTo>
                    <a:cubicBezTo>
                      <a:pt x="61" y="145"/>
                      <a:pt x="59" y="145"/>
                      <a:pt x="60" y="147"/>
                    </a:cubicBezTo>
                    <a:cubicBezTo>
                      <a:pt x="59" y="147"/>
                      <a:pt x="59" y="146"/>
                      <a:pt x="58" y="146"/>
                    </a:cubicBezTo>
                    <a:cubicBezTo>
                      <a:pt x="57" y="147"/>
                      <a:pt x="59" y="148"/>
                      <a:pt x="57" y="149"/>
                    </a:cubicBezTo>
                    <a:cubicBezTo>
                      <a:pt x="58" y="150"/>
                      <a:pt x="61" y="149"/>
                      <a:pt x="60" y="153"/>
                    </a:cubicBezTo>
                    <a:cubicBezTo>
                      <a:pt x="59" y="153"/>
                      <a:pt x="58" y="151"/>
                      <a:pt x="57" y="151"/>
                    </a:cubicBezTo>
                    <a:cubicBezTo>
                      <a:pt x="56" y="152"/>
                      <a:pt x="55" y="152"/>
                      <a:pt x="55" y="153"/>
                    </a:cubicBezTo>
                    <a:cubicBezTo>
                      <a:pt x="55" y="154"/>
                      <a:pt x="56" y="154"/>
                      <a:pt x="56" y="156"/>
                    </a:cubicBezTo>
                    <a:cubicBezTo>
                      <a:pt x="52" y="152"/>
                      <a:pt x="46" y="156"/>
                      <a:pt x="42" y="158"/>
                    </a:cubicBezTo>
                    <a:cubicBezTo>
                      <a:pt x="41" y="161"/>
                      <a:pt x="45" y="158"/>
                      <a:pt x="44" y="161"/>
                    </a:cubicBezTo>
                    <a:cubicBezTo>
                      <a:pt x="41" y="160"/>
                      <a:pt x="40" y="161"/>
                      <a:pt x="40" y="158"/>
                    </a:cubicBezTo>
                    <a:cubicBezTo>
                      <a:pt x="38" y="158"/>
                      <a:pt x="39" y="159"/>
                      <a:pt x="39" y="161"/>
                    </a:cubicBezTo>
                    <a:cubicBezTo>
                      <a:pt x="34" y="158"/>
                      <a:pt x="30" y="159"/>
                      <a:pt x="24" y="159"/>
                    </a:cubicBezTo>
                    <a:cubicBezTo>
                      <a:pt x="24" y="157"/>
                      <a:pt x="24" y="156"/>
                      <a:pt x="25" y="156"/>
                    </a:cubicBezTo>
                    <a:cubicBezTo>
                      <a:pt x="26" y="156"/>
                      <a:pt x="27" y="156"/>
                      <a:pt x="28" y="156"/>
                    </a:cubicBezTo>
                    <a:cubicBezTo>
                      <a:pt x="27" y="158"/>
                      <a:pt x="32" y="156"/>
                      <a:pt x="33" y="157"/>
                    </a:cubicBezTo>
                    <a:cubicBezTo>
                      <a:pt x="33" y="155"/>
                      <a:pt x="30" y="156"/>
                      <a:pt x="33" y="154"/>
                    </a:cubicBezTo>
                    <a:cubicBezTo>
                      <a:pt x="33" y="153"/>
                      <a:pt x="30" y="154"/>
                      <a:pt x="30" y="153"/>
                    </a:cubicBezTo>
                    <a:cubicBezTo>
                      <a:pt x="30" y="151"/>
                      <a:pt x="31" y="149"/>
                      <a:pt x="33" y="150"/>
                    </a:cubicBezTo>
                    <a:cubicBezTo>
                      <a:pt x="33" y="148"/>
                      <a:pt x="30" y="149"/>
                      <a:pt x="30" y="148"/>
                    </a:cubicBezTo>
                    <a:cubicBezTo>
                      <a:pt x="29" y="150"/>
                      <a:pt x="26" y="150"/>
                      <a:pt x="26" y="154"/>
                    </a:cubicBezTo>
                    <a:cubicBezTo>
                      <a:pt x="23" y="155"/>
                      <a:pt x="24" y="151"/>
                      <a:pt x="21" y="153"/>
                    </a:cubicBezTo>
                    <a:cubicBezTo>
                      <a:pt x="19" y="157"/>
                      <a:pt x="16" y="154"/>
                      <a:pt x="17" y="159"/>
                    </a:cubicBezTo>
                    <a:cubicBezTo>
                      <a:pt x="19" y="161"/>
                      <a:pt x="22" y="161"/>
                      <a:pt x="24" y="162"/>
                    </a:cubicBezTo>
                    <a:cubicBezTo>
                      <a:pt x="22" y="165"/>
                      <a:pt x="20" y="163"/>
                      <a:pt x="17" y="166"/>
                    </a:cubicBezTo>
                    <a:cubicBezTo>
                      <a:pt x="18" y="163"/>
                      <a:pt x="18" y="162"/>
                      <a:pt x="14" y="162"/>
                    </a:cubicBezTo>
                    <a:cubicBezTo>
                      <a:pt x="14" y="161"/>
                      <a:pt x="15" y="160"/>
                      <a:pt x="17" y="161"/>
                    </a:cubicBezTo>
                    <a:cubicBezTo>
                      <a:pt x="16" y="160"/>
                      <a:pt x="16" y="159"/>
                      <a:pt x="16" y="158"/>
                    </a:cubicBezTo>
                    <a:cubicBezTo>
                      <a:pt x="13" y="160"/>
                      <a:pt x="6" y="159"/>
                      <a:pt x="5" y="164"/>
                    </a:cubicBezTo>
                    <a:cubicBezTo>
                      <a:pt x="3" y="164"/>
                      <a:pt x="1" y="164"/>
                      <a:pt x="0" y="164"/>
                    </a:cubicBezTo>
                    <a:cubicBezTo>
                      <a:pt x="2" y="162"/>
                      <a:pt x="3" y="159"/>
                      <a:pt x="7" y="158"/>
                    </a:cubicBezTo>
                    <a:cubicBezTo>
                      <a:pt x="7" y="158"/>
                      <a:pt x="7" y="157"/>
                      <a:pt x="7" y="156"/>
                    </a:cubicBezTo>
                    <a:cubicBezTo>
                      <a:pt x="6" y="155"/>
                      <a:pt x="3" y="156"/>
                      <a:pt x="3" y="153"/>
                    </a:cubicBezTo>
                    <a:cubicBezTo>
                      <a:pt x="7" y="153"/>
                      <a:pt x="13" y="155"/>
                      <a:pt x="19" y="153"/>
                    </a:cubicBezTo>
                    <a:cubicBezTo>
                      <a:pt x="16" y="149"/>
                      <a:pt x="24" y="153"/>
                      <a:pt x="25" y="150"/>
                    </a:cubicBezTo>
                    <a:cubicBezTo>
                      <a:pt x="24" y="148"/>
                      <a:pt x="22" y="150"/>
                      <a:pt x="20" y="150"/>
                    </a:cubicBezTo>
                    <a:cubicBezTo>
                      <a:pt x="20" y="147"/>
                      <a:pt x="22" y="147"/>
                      <a:pt x="24" y="147"/>
                    </a:cubicBezTo>
                    <a:cubicBezTo>
                      <a:pt x="25" y="146"/>
                      <a:pt x="22" y="144"/>
                      <a:pt x="22" y="146"/>
                    </a:cubicBezTo>
                    <a:cubicBezTo>
                      <a:pt x="21" y="146"/>
                      <a:pt x="22" y="145"/>
                      <a:pt x="22" y="145"/>
                    </a:cubicBezTo>
                    <a:cubicBezTo>
                      <a:pt x="22" y="145"/>
                      <a:pt x="22" y="144"/>
                      <a:pt x="22" y="144"/>
                    </a:cubicBezTo>
                    <a:cubicBezTo>
                      <a:pt x="25" y="144"/>
                      <a:pt x="25" y="146"/>
                      <a:pt x="27" y="147"/>
                    </a:cubicBezTo>
                    <a:cubicBezTo>
                      <a:pt x="31" y="144"/>
                      <a:pt x="38" y="144"/>
                      <a:pt x="43" y="142"/>
                    </a:cubicBezTo>
                    <a:cubicBezTo>
                      <a:pt x="43" y="142"/>
                      <a:pt x="43" y="141"/>
                      <a:pt x="42" y="141"/>
                    </a:cubicBezTo>
                    <a:cubicBezTo>
                      <a:pt x="42" y="138"/>
                      <a:pt x="45" y="143"/>
                      <a:pt x="45" y="139"/>
                    </a:cubicBezTo>
                    <a:cubicBezTo>
                      <a:pt x="46" y="141"/>
                      <a:pt x="54" y="140"/>
                      <a:pt x="51" y="137"/>
                    </a:cubicBezTo>
                    <a:cubicBezTo>
                      <a:pt x="52" y="135"/>
                      <a:pt x="55" y="138"/>
                      <a:pt x="56" y="137"/>
                    </a:cubicBezTo>
                    <a:cubicBezTo>
                      <a:pt x="53" y="134"/>
                      <a:pt x="63" y="134"/>
                      <a:pt x="67" y="134"/>
                    </a:cubicBezTo>
                    <a:cubicBezTo>
                      <a:pt x="68" y="128"/>
                      <a:pt x="77" y="130"/>
                      <a:pt x="81" y="128"/>
                    </a:cubicBezTo>
                    <a:cubicBezTo>
                      <a:pt x="81" y="127"/>
                      <a:pt x="81" y="126"/>
                      <a:pt x="81" y="125"/>
                    </a:cubicBezTo>
                    <a:cubicBezTo>
                      <a:pt x="85" y="126"/>
                      <a:pt x="90" y="123"/>
                      <a:pt x="92" y="126"/>
                    </a:cubicBezTo>
                    <a:cubicBezTo>
                      <a:pt x="94" y="127"/>
                      <a:pt x="94" y="125"/>
                      <a:pt x="96" y="126"/>
                    </a:cubicBezTo>
                    <a:cubicBezTo>
                      <a:pt x="94" y="124"/>
                      <a:pt x="90" y="125"/>
                      <a:pt x="88" y="123"/>
                    </a:cubicBezTo>
                    <a:cubicBezTo>
                      <a:pt x="92" y="122"/>
                      <a:pt x="94" y="122"/>
                      <a:pt x="99" y="121"/>
                    </a:cubicBezTo>
                    <a:cubicBezTo>
                      <a:pt x="98" y="124"/>
                      <a:pt x="96" y="125"/>
                      <a:pt x="96" y="127"/>
                    </a:cubicBezTo>
                    <a:cubicBezTo>
                      <a:pt x="97" y="128"/>
                      <a:pt x="98" y="129"/>
                      <a:pt x="99" y="129"/>
                    </a:cubicBezTo>
                    <a:cubicBezTo>
                      <a:pt x="100" y="126"/>
                      <a:pt x="97" y="128"/>
                      <a:pt x="98" y="126"/>
                    </a:cubicBezTo>
                    <a:cubicBezTo>
                      <a:pt x="99" y="127"/>
                      <a:pt x="99" y="127"/>
                      <a:pt x="102" y="126"/>
                    </a:cubicBezTo>
                    <a:cubicBezTo>
                      <a:pt x="102" y="125"/>
                      <a:pt x="101" y="125"/>
                      <a:pt x="100" y="125"/>
                    </a:cubicBezTo>
                    <a:cubicBezTo>
                      <a:pt x="100" y="123"/>
                      <a:pt x="106" y="126"/>
                      <a:pt x="107" y="123"/>
                    </a:cubicBezTo>
                    <a:cubicBezTo>
                      <a:pt x="108" y="124"/>
                      <a:pt x="107" y="124"/>
                      <a:pt x="107" y="125"/>
                    </a:cubicBezTo>
                    <a:cubicBezTo>
                      <a:pt x="108" y="125"/>
                      <a:pt x="109" y="125"/>
                      <a:pt x="110" y="125"/>
                    </a:cubicBezTo>
                    <a:cubicBezTo>
                      <a:pt x="109" y="122"/>
                      <a:pt x="105" y="123"/>
                      <a:pt x="101" y="123"/>
                    </a:cubicBezTo>
                    <a:cubicBezTo>
                      <a:pt x="101" y="122"/>
                      <a:pt x="101" y="121"/>
                      <a:pt x="101" y="120"/>
                    </a:cubicBezTo>
                    <a:cubicBezTo>
                      <a:pt x="104" y="121"/>
                      <a:pt x="107" y="118"/>
                      <a:pt x="108" y="122"/>
                    </a:cubicBezTo>
                    <a:cubicBezTo>
                      <a:pt x="110" y="122"/>
                      <a:pt x="112" y="122"/>
                      <a:pt x="114" y="122"/>
                    </a:cubicBezTo>
                    <a:cubicBezTo>
                      <a:pt x="113" y="121"/>
                      <a:pt x="112" y="121"/>
                      <a:pt x="111" y="120"/>
                    </a:cubicBezTo>
                    <a:cubicBezTo>
                      <a:pt x="111" y="119"/>
                      <a:pt x="114" y="120"/>
                      <a:pt x="115" y="120"/>
                    </a:cubicBezTo>
                    <a:cubicBezTo>
                      <a:pt x="115" y="118"/>
                      <a:pt x="113" y="119"/>
                      <a:pt x="113" y="117"/>
                    </a:cubicBezTo>
                    <a:cubicBezTo>
                      <a:pt x="114" y="117"/>
                      <a:pt x="114" y="116"/>
                      <a:pt x="115" y="115"/>
                    </a:cubicBezTo>
                    <a:cubicBezTo>
                      <a:pt x="118" y="115"/>
                      <a:pt x="120" y="117"/>
                      <a:pt x="124" y="116"/>
                    </a:cubicBezTo>
                    <a:cubicBezTo>
                      <a:pt x="124" y="115"/>
                      <a:pt x="124" y="113"/>
                      <a:pt x="123" y="113"/>
                    </a:cubicBezTo>
                    <a:cubicBezTo>
                      <a:pt x="122" y="113"/>
                      <a:pt x="124" y="115"/>
                      <a:pt x="121" y="115"/>
                    </a:cubicBezTo>
                    <a:cubicBezTo>
                      <a:pt x="123" y="110"/>
                      <a:pt x="124" y="112"/>
                      <a:pt x="125" y="110"/>
                    </a:cubicBezTo>
                    <a:cubicBezTo>
                      <a:pt x="127" y="111"/>
                      <a:pt x="125" y="114"/>
                      <a:pt x="124" y="115"/>
                    </a:cubicBezTo>
                    <a:cubicBezTo>
                      <a:pt x="127" y="115"/>
                      <a:pt x="127" y="113"/>
                      <a:pt x="129" y="114"/>
                    </a:cubicBezTo>
                    <a:cubicBezTo>
                      <a:pt x="129" y="113"/>
                      <a:pt x="132" y="108"/>
                      <a:pt x="129" y="107"/>
                    </a:cubicBezTo>
                    <a:cubicBezTo>
                      <a:pt x="131" y="105"/>
                      <a:pt x="132" y="104"/>
                      <a:pt x="135" y="104"/>
                    </a:cubicBezTo>
                    <a:cubicBezTo>
                      <a:pt x="135" y="106"/>
                      <a:pt x="133" y="106"/>
                      <a:pt x="134" y="107"/>
                    </a:cubicBezTo>
                    <a:cubicBezTo>
                      <a:pt x="140" y="104"/>
                      <a:pt x="138" y="110"/>
                      <a:pt x="138" y="113"/>
                    </a:cubicBezTo>
                    <a:cubicBezTo>
                      <a:pt x="138" y="113"/>
                      <a:pt x="139" y="113"/>
                      <a:pt x="139" y="113"/>
                    </a:cubicBezTo>
                    <a:cubicBezTo>
                      <a:pt x="140" y="112"/>
                      <a:pt x="140" y="111"/>
                      <a:pt x="140" y="108"/>
                    </a:cubicBezTo>
                    <a:cubicBezTo>
                      <a:pt x="142" y="108"/>
                      <a:pt x="143" y="109"/>
                      <a:pt x="144" y="108"/>
                    </a:cubicBezTo>
                    <a:cubicBezTo>
                      <a:pt x="145" y="107"/>
                      <a:pt x="141" y="106"/>
                      <a:pt x="141" y="107"/>
                    </a:cubicBezTo>
                    <a:cubicBezTo>
                      <a:pt x="140" y="106"/>
                      <a:pt x="139" y="106"/>
                      <a:pt x="139" y="104"/>
                    </a:cubicBezTo>
                    <a:cubicBezTo>
                      <a:pt x="141" y="104"/>
                      <a:pt x="144" y="106"/>
                      <a:pt x="143" y="102"/>
                    </a:cubicBezTo>
                    <a:cubicBezTo>
                      <a:pt x="146" y="101"/>
                      <a:pt x="144" y="107"/>
                      <a:pt x="146" y="104"/>
                    </a:cubicBezTo>
                    <a:cubicBezTo>
                      <a:pt x="147" y="104"/>
                      <a:pt x="147" y="108"/>
                      <a:pt x="145" y="107"/>
                    </a:cubicBezTo>
                    <a:cubicBezTo>
                      <a:pt x="145" y="108"/>
                      <a:pt x="146" y="108"/>
                      <a:pt x="146" y="109"/>
                    </a:cubicBezTo>
                    <a:cubicBezTo>
                      <a:pt x="147" y="108"/>
                      <a:pt x="147" y="106"/>
                      <a:pt x="149" y="107"/>
                    </a:cubicBezTo>
                    <a:cubicBezTo>
                      <a:pt x="149" y="105"/>
                      <a:pt x="148" y="105"/>
                      <a:pt x="148" y="104"/>
                    </a:cubicBezTo>
                    <a:cubicBezTo>
                      <a:pt x="150" y="103"/>
                      <a:pt x="151" y="103"/>
                      <a:pt x="151" y="101"/>
                    </a:cubicBezTo>
                    <a:cubicBezTo>
                      <a:pt x="155" y="102"/>
                      <a:pt x="158" y="100"/>
                      <a:pt x="159" y="102"/>
                    </a:cubicBezTo>
                    <a:cubicBezTo>
                      <a:pt x="161" y="101"/>
                      <a:pt x="161" y="99"/>
                      <a:pt x="165" y="99"/>
                    </a:cubicBezTo>
                    <a:cubicBezTo>
                      <a:pt x="162" y="98"/>
                      <a:pt x="165" y="98"/>
                      <a:pt x="165" y="96"/>
                    </a:cubicBezTo>
                    <a:cubicBezTo>
                      <a:pt x="165" y="95"/>
                      <a:pt x="164" y="97"/>
                      <a:pt x="163" y="96"/>
                    </a:cubicBezTo>
                    <a:cubicBezTo>
                      <a:pt x="163" y="95"/>
                      <a:pt x="168" y="94"/>
                      <a:pt x="166" y="96"/>
                    </a:cubicBezTo>
                    <a:cubicBezTo>
                      <a:pt x="169" y="96"/>
                      <a:pt x="168" y="94"/>
                      <a:pt x="167" y="93"/>
                    </a:cubicBezTo>
                    <a:cubicBezTo>
                      <a:pt x="169" y="94"/>
                      <a:pt x="169" y="92"/>
                      <a:pt x="171" y="93"/>
                    </a:cubicBezTo>
                    <a:cubicBezTo>
                      <a:pt x="172" y="95"/>
                      <a:pt x="169" y="93"/>
                      <a:pt x="169" y="95"/>
                    </a:cubicBezTo>
                    <a:cubicBezTo>
                      <a:pt x="169" y="97"/>
                      <a:pt x="170" y="94"/>
                      <a:pt x="172" y="95"/>
                    </a:cubicBezTo>
                    <a:cubicBezTo>
                      <a:pt x="173" y="95"/>
                      <a:pt x="172" y="93"/>
                      <a:pt x="173" y="93"/>
                    </a:cubicBezTo>
                    <a:cubicBezTo>
                      <a:pt x="173" y="90"/>
                      <a:pt x="168" y="92"/>
                      <a:pt x="167" y="91"/>
                    </a:cubicBezTo>
                    <a:cubicBezTo>
                      <a:pt x="168" y="89"/>
                      <a:pt x="168" y="91"/>
                      <a:pt x="170" y="90"/>
                    </a:cubicBezTo>
                    <a:cubicBezTo>
                      <a:pt x="171" y="88"/>
                      <a:pt x="167" y="90"/>
                      <a:pt x="168" y="88"/>
                    </a:cubicBezTo>
                    <a:cubicBezTo>
                      <a:pt x="172" y="88"/>
                      <a:pt x="173" y="90"/>
                      <a:pt x="177" y="89"/>
                    </a:cubicBezTo>
                    <a:cubicBezTo>
                      <a:pt x="179" y="90"/>
                      <a:pt x="174" y="90"/>
                      <a:pt x="174" y="91"/>
                    </a:cubicBezTo>
                    <a:cubicBezTo>
                      <a:pt x="176" y="93"/>
                      <a:pt x="179" y="90"/>
                      <a:pt x="182" y="90"/>
                    </a:cubicBezTo>
                    <a:cubicBezTo>
                      <a:pt x="182" y="87"/>
                      <a:pt x="180" y="88"/>
                      <a:pt x="180" y="85"/>
                    </a:cubicBezTo>
                    <a:cubicBezTo>
                      <a:pt x="184" y="88"/>
                      <a:pt x="185" y="85"/>
                      <a:pt x="189" y="84"/>
                    </a:cubicBezTo>
                    <a:cubicBezTo>
                      <a:pt x="188" y="85"/>
                      <a:pt x="186" y="85"/>
                      <a:pt x="186" y="87"/>
                    </a:cubicBezTo>
                    <a:cubicBezTo>
                      <a:pt x="186" y="88"/>
                      <a:pt x="188" y="88"/>
                      <a:pt x="189" y="89"/>
                    </a:cubicBezTo>
                    <a:cubicBezTo>
                      <a:pt x="191" y="87"/>
                      <a:pt x="194" y="85"/>
                      <a:pt x="196" y="82"/>
                    </a:cubicBezTo>
                    <a:cubicBezTo>
                      <a:pt x="197" y="85"/>
                      <a:pt x="195" y="86"/>
                      <a:pt x="194" y="88"/>
                    </a:cubicBezTo>
                    <a:cubicBezTo>
                      <a:pt x="194" y="89"/>
                      <a:pt x="198" y="88"/>
                      <a:pt x="197" y="85"/>
                    </a:cubicBezTo>
                    <a:cubicBezTo>
                      <a:pt x="202" y="84"/>
                      <a:pt x="204" y="83"/>
                      <a:pt x="206" y="78"/>
                    </a:cubicBezTo>
                    <a:cubicBezTo>
                      <a:pt x="207" y="77"/>
                      <a:pt x="210" y="78"/>
                      <a:pt x="210" y="77"/>
                    </a:cubicBezTo>
                    <a:cubicBezTo>
                      <a:pt x="211" y="77"/>
                      <a:pt x="210" y="79"/>
                      <a:pt x="211" y="80"/>
                    </a:cubicBezTo>
                    <a:cubicBezTo>
                      <a:pt x="215" y="80"/>
                      <a:pt x="216" y="77"/>
                      <a:pt x="218" y="77"/>
                    </a:cubicBezTo>
                    <a:cubicBezTo>
                      <a:pt x="218" y="78"/>
                      <a:pt x="221" y="78"/>
                      <a:pt x="218" y="78"/>
                    </a:cubicBezTo>
                    <a:cubicBezTo>
                      <a:pt x="220" y="78"/>
                      <a:pt x="226" y="75"/>
                      <a:pt x="227" y="72"/>
                    </a:cubicBezTo>
                    <a:cubicBezTo>
                      <a:pt x="229" y="72"/>
                      <a:pt x="232" y="69"/>
                      <a:pt x="232" y="72"/>
                    </a:cubicBezTo>
                    <a:cubicBezTo>
                      <a:pt x="233" y="72"/>
                      <a:pt x="234" y="71"/>
                      <a:pt x="235" y="72"/>
                    </a:cubicBezTo>
                    <a:cubicBezTo>
                      <a:pt x="235" y="70"/>
                      <a:pt x="235" y="69"/>
                      <a:pt x="235" y="68"/>
                    </a:cubicBezTo>
                    <a:cubicBezTo>
                      <a:pt x="236" y="69"/>
                      <a:pt x="239" y="71"/>
                      <a:pt x="237" y="72"/>
                    </a:cubicBezTo>
                    <a:cubicBezTo>
                      <a:pt x="240" y="73"/>
                      <a:pt x="243" y="72"/>
                      <a:pt x="243" y="69"/>
                    </a:cubicBezTo>
                    <a:cubicBezTo>
                      <a:pt x="247" y="71"/>
                      <a:pt x="246" y="67"/>
                      <a:pt x="251" y="69"/>
                    </a:cubicBezTo>
                    <a:cubicBezTo>
                      <a:pt x="251" y="67"/>
                      <a:pt x="249" y="68"/>
                      <a:pt x="249" y="66"/>
                    </a:cubicBezTo>
                    <a:cubicBezTo>
                      <a:pt x="250" y="65"/>
                      <a:pt x="251" y="65"/>
                      <a:pt x="251" y="64"/>
                    </a:cubicBezTo>
                    <a:cubicBezTo>
                      <a:pt x="253" y="64"/>
                      <a:pt x="253" y="66"/>
                      <a:pt x="254" y="66"/>
                    </a:cubicBezTo>
                    <a:cubicBezTo>
                      <a:pt x="256" y="67"/>
                      <a:pt x="255" y="64"/>
                      <a:pt x="255" y="63"/>
                    </a:cubicBezTo>
                    <a:cubicBezTo>
                      <a:pt x="253" y="62"/>
                      <a:pt x="253" y="65"/>
                      <a:pt x="253" y="62"/>
                    </a:cubicBezTo>
                    <a:cubicBezTo>
                      <a:pt x="257" y="63"/>
                      <a:pt x="258" y="63"/>
                      <a:pt x="261" y="64"/>
                    </a:cubicBezTo>
                    <a:cubicBezTo>
                      <a:pt x="263" y="64"/>
                      <a:pt x="261" y="62"/>
                      <a:pt x="261" y="61"/>
                    </a:cubicBezTo>
                    <a:cubicBezTo>
                      <a:pt x="263" y="58"/>
                      <a:pt x="264" y="61"/>
                      <a:pt x="266" y="60"/>
                    </a:cubicBezTo>
                    <a:cubicBezTo>
                      <a:pt x="266" y="59"/>
                      <a:pt x="264" y="59"/>
                      <a:pt x="265" y="57"/>
                    </a:cubicBezTo>
                    <a:cubicBezTo>
                      <a:pt x="268" y="57"/>
                      <a:pt x="269" y="56"/>
                      <a:pt x="271" y="56"/>
                    </a:cubicBezTo>
                    <a:cubicBezTo>
                      <a:pt x="271" y="59"/>
                      <a:pt x="272" y="59"/>
                      <a:pt x="273" y="61"/>
                    </a:cubicBezTo>
                    <a:cubicBezTo>
                      <a:pt x="274" y="60"/>
                      <a:pt x="274" y="59"/>
                      <a:pt x="275" y="58"/>
                    </a:cubicBezTo>
                    <a:cubicBezTo>
                      <a:pt x="275" y="58"/>
                      <a:pt x="274" y="58"/>
                      <a:pt x="273" y="58"/>
                    </a:cubicBezTo>
                    <a:cubicBezTo>
                      <a:pt x="273" y="56"/>
                      <a:pt x="274" y="56"/>
                      <a:pt x="276" y="56"/>
                    </a:cubicBezTo>
                    <a:cubicBezTo>
                      <a:pt x="277" y="59"/>
                      <a:pt x="277" y="58"/>
                      <a:pt x="275" y="59"/>
                    </a:cubicBezTo>
                    <a:cubicBezTo>
                      <a:pt x="279" y="59"/>
                      <a:pt x="280" y="52"/>
                      <a:pt x="284" y="55"/>
                    </a:cubicBezTo>
                    <a:cubicBezTo>
                      <a:pt x="283" y="54"/>
                      <a:pt x="287" y="54"/>
                      <a:pt x="289" y="53"/>
                    </a:cubicBezTo>
                    <a:cubicBezTo>
                      <a:pt x="287" y="51"/>
                      <a:pt x="290" y="50"/>
                      <a:pt x="293" y="50"/>
                    </a:cubicBezTo>
                    <a:cubicBezTo>
                      <a:pt x="293" y="51"/>
                      <a:pt x="292" y="51"/>
                      <a:pt x="292" y="52"/>
                    </a:cubicBezTo>
                    <a:cubicBezTo>
                      <a:pt x="294" y="53"/>
                      <a:pt x="292" y="49"/>
                      <a:pt x="294" y="50"/>
                    </a:cubicBezTo>
                    <a:cubicBezTo>
                      <a:pt x="295" y="49"/>
                      <a:pt x="293" y="47"/>
                      <a:pt x="293" y="49"/>
                    </a:cubicBezTo>
                    <a:cubicBezTo>
                      <a:pt x="292" y="49"/>
                      <a:pt x="293" y="48"/>
                      <a:pt x="293" y="48"/>
                    </a:cubicBezTo>
                    <a:cubicBezTo>
                      <a:pt x="293" y="48"/>
                      <a:pt x="293" y="47"/>
                      <a:pt x="292" y="47"/>
                    </a:cubicBezTo>
                    <a:cubicBezTo>
                      <a:pt x="293" y="45"/>
                      <a:pt x="299" y="52"/>
                      <a:pt x="299" y="47"/>
                    </a:cubicBezTo>
                    <a:cubicBezTo>
                      <a:pt x="302" y="48"/>
                      <a:pt x="301" y="50"/>
                      <a:pt x="302" y="52"/>
                    </a:cubicBezTo>
                    <a:cubicBezTo>
                      <a:pt x="304" y="48"/>
                      <a:pt x="310" y="47"/>
                      <a:pt x="316" y="47"/>
                    </a:cubicBezTo>
                    <a:cubicBezTo>
                      <a:pt x="314" y="43"/>
                      <a:pt x="314" y="38"/>
                      <a:pt x="318" y="41"/>
                    </a:cubicBezTo>
                    <a:cubicBezTo>
                      <a:pt x="318" y="43"/>
                      <a:pt x="316" y="43"/>
                      <a:pt x="316" y="44"/>
                    </a:cubicBezTo>
                    <a:cubicBezTo>
                      <a:pt x="316" y="44"/>
                      <a:pt x="317" y="45"/>
                      <a:pt x="318" y="45"/>
                    </a:cubicBezTo>
                    <a:cubicBezTo>
                      <a:pt x="319" y="45"/>
                      <a:pt x="319" y="43"/>
                      <a:pt x="319" y="42"/>
                    </a:cubicBezTo>
                    <a:cubicBezTo>
                      <a:pt x="322" y="41"/>
                      <a:pt x="318" y="44"/>
                      <a:pt x="321" y="44"/>
                    </a:cubicBezTo>
                    <a:cubicBezTo>
                      <a:pt x="323" y="42"/>
                      <a:pt x="324" y="43"/>
                      <a:pt x="328" y="42"/>
                    </a:cubicBezTo>
                    <a:cubicBezTo>
                      <a:pt x="328" y="39"/>
                      <a:pt x="325" y="40"/>
                      <a:pt x="325" y="37"/>
                    </a:cubicBezTo>
                    <a:cubicBezTo>
                      <a:pt x="328" y="38"/>
                      <a:pt x="330" y="42"/>
                      <a:pt x="334" y="40"/>
                    </a:cubicBezTo>
                    <a:cubicBezTo>
                      <a:pt x="333" y="38"/>
                      <a:pt x="334" y="37"/>
                      <a:pt x="334" y="34"/>
                    </a:cubicBezTo>
                    <a:cubicBezTo>
                      <a:pt x="337" y="36"/>
                      <a:pt x="337" y="40"/>
                      <a:pt x="342" y="37"/>
                    </a:cubicBezTo>
                    <a:cubicBezTo>
                      <a:pt x="342" y="37"/>
                      <a:pt x="342" y="36"/>
                      <a:pt x="341" y="36"/>
                    </a:cubicBezTo>
                    <a:cubicBezTo>
                      <a:pt x="342" y="33"/>
                      <a:pt x="343" y="38"/>
                      <a:pt x="345" y="37"/>
                    </a:cubicBezTo>
                    <a:cubicBezTo>
                      <a:pt x="342" y="34"/>
                      <a:pt x="348" y="37"/>
                      <a:pt x="350" y="37"/>
                    </a:cubicBezTo>
                    <a:cubicBezTo>
                      <a:pt x="350" y="34"/>
                      <a:pt x="347" y="38"/>
                      <a:pt x="347" y="34"/>
                    </a:cubicBezTo>
                    <a:cubicBezTo>
                      <a:pt x="348" y="35"/>
                      <a:pt x="350" y="35"/>
                      <a:pt x="350" y="34"/>
                    </a:cubicBezTo>
                    <a:cubicBezTo>
                      <a:pt x="351" y="34"/>
                      <a:pt x="352" y="36"/>
                      <a:pt x="352" y="36"/>
                    </a:cubicBezTo>
                    <a:cubicBezTo>
                      <a:pt x="353" y="36"/>
                      <a:pt x="353" y="35"/>
                      <a:pt x="353" y="34"/>
                    </a:cubicBezTo>
                    <a:cubicBezTo>
                      <a:pt x="356" y="36"/>
                      <a:pt x="356" y="33"/>
                      <a:pt x="361" y="34"/>
                    </a:cubicBezTo>
                    <a:cubicBezTo>
                      <a:pt x="361" y="32"/>
                      <a:pt x="358" y="31"/>
                      <a:pt x="358" y="32"/>
                    </a:cubicBezTo>
                    <a:cubicBezTo>
                      <a:pt x="356" y="32"/>
                      <a:pt x="358" y="29"/>
                      <a:pt x="361" y="30"/>
                    </a:cubicBezTo>
                    <a:cubicBezTo>
                      <a:pt x="362" y="31"/>
                      <a:pt x="360" y="31"/>
                      <a:pt x="361" y="33"/>
                    </a:cubicBezTo>
                    <a:cubicBezTo>
                      <a:pt x="362" y="31"/>
                      <a:pt x="363" y="31"/>
                      <a:pt x="364" y="33"/>
                    </a:cubicBezTo>
                    <a:cubicBezTo>
                      <a:pt x="365" y="33"/>
                      <a:pt x="365" y="32"/>
                      <a:pt x="366" y="32"/>
                    </a:cubicBezTo>
                    <a:cubicBezTo>
                      <a:pt x="363" y="31"/>
                      <a:pt x="366" y="28"/>
                      <a:pt x="367" y="31"/>
                    </a:cubicBezTo>
                    <a:cubicBezTo>
                      <a:pt x="368" y="32"/>
                      <a:pt x="369" y="29"/>
                      <a:pt x="368" y="28"/>
                    </a:cubicBezTo>
                    <a:cubicBezTo>
                      <a:pt x="373" y="26"/>
                      <a:pt x="375" y="31"/>
                      <a:pt x="378" y="26"/>
                    </a:cubicBezTo>
                    <a:cubicBezTo>
                      <a:pt x="379" y="25"/>
                      <a:pt x="382" y="26"/>
                      <a:pt x="383" y="27"/>
                    </a:cubicBezTo>
                    <a:cubicBezTo>
                      <a:pt x="384" y="25"/>
                      <a:pt x="385" y="26"/>
                      <a:pt x="387" y="26"/>
                    </a:cubicBezTo>
                    <a:cubicBezTo>
                      <a:pt x="387" y="26"/>
                      <a:pt x="387" y="26"/>
                      <a:pt x="388" y="26"/>
                    </a:cubicBezTo>
                    <a:cubicBezTo>
                      <a:pt x="389" y="23"/>
                      <a:pt x="386" y="25"/>
                      <a:pt x="387" y="23"/>
                    </a:cubicBezTo>
                    <a:cubicBezTo>
                      <a:pt x="387" y="23"/>
                      <a:pt x="389" y="23"/>
                      <a:pt x="389" y="25"/>
                    </a:cubicBezTo>
                    <a:cubicBezTo>
                      <a:pt x="390" y="25"/>
                      <a:pt x="390" y="23"/>
                      <a:pt x="392" y="23"/>
                    </a:cubicBezTo>
                    <a:cubicBezTo>
                      <a:pt x="392" y="22"/>
                      <a:pt x="390" y="22"/>
                      <a:pt x="391" y="20"/>
                    </a:cubicBezTo>
                    <a:cubicBezTo>
                      <a:pt x="393" y="19"/>
                      <a:pt x="392" y="21"/>
                      <a:pt x="392" y="23"/>
                    </a:cubicBezTo>
                    <a:cubicBezTo>
                      <a:pt x="393" y="23"/>
                      <a:pt x="394" y="23"/>
                      <a:pt x="394" y="24"/>
                    </a:cubicBezTo>
                    <a:cubicBezTo>
                      <a:pt x="395" y="21"/>
                      <a:pt x="395" y="18"/>
                      <a:pt x="395" y="16"/>
                    </a:cubicBezTo>
                    <a:cubicBezTo>
                      <a:pt x="397" y="16"/>
                      <a:pt x="395" y="22"/>
                      <a:pt x="397" y="24"/>
                    </a:cubicBezTo>
                    <a:cubicBezTo>
                      <a:pt x="397" y="22"/>
                      <a:pt x="399" y="26"/>
                      <a:pt x="400" y="23"/>
                    </a:cubicBezTo>
                    <a:cubicBezTo>
                      <a:pt x="402" y="24"/>
                      <a:pt x="399" y="26"/>
                      <a:pt x="397" y="26"/>
                    </a:cubicBezTo>
                    <a:cubicBezTo>
                      <a:pt x="397" y="29"/>
                      <a:pt x="397" y="29"/>
                      <a:pt x="397" y="33"/>
                    </a:cubicBezTo>
                    <a:cubicBezTo>
                      <a:pt x="398" y="31"/>
                      <a:pt x="400" y="31"/>
                      <a:pt x="402" y="31"/>
                    </a:cubicBezTo>
                    <a:cubicBezTo>
                      <a:pt x="402" y="29"/>
                      <a:pt x="400" y="31"/>
                      <a:pt x="398" y="31"/>
                    </a:cubicBezTo>
                    <a:cubicBezTo>
                      <a:pt x="399" y="29"/>
                      <a:pt x="398" y="29"/>
                      <a:pt x="398" y="27"/>
                    </a:cubicBezTo>
                    <a:cubicBezTo>
                      <a:pt x="402" y="28"/>
                      <a:pt x="405" y="29"/>
                      <a:pt x="408" y="31"/>
                    </a:cubicBezTo>
                    <a:cubicBezTo>
                      <a:pt x="409" y="30"/>
                      <a:pt x="410" y="29"/>
                      <a:pt x="411" y="28"/>
                    </a:cubicBezTo>
                    <a:cubicBezTo>
                      <a:pt x="411" y="27"/>
                      <a:pt x="408" y="28"/>
                      <a:pt x="409" y="26"/>
                    </a:cubicBezTo>
                    <a:cubicBezTo>
                      <a:pt x="408" y="26"/>
                      <a:pt x="408" y="28"/>
                      <a:pt x="408" y="28"/>
                    </a:cubicBezTo>
                    <a:cubicBezTo>
                      <a:pt x="406" y="28"/>
                      <a:pt x="404" y="27"/>
                      <a:pt x="403" y="25"/>
                    </a:cubicBezTo>
                    <a:cubicBezTo>
                      <a:pt x="404" y="25"/>
                      <a:pt x="404" y="25"/>
                      <a:pt x="404" y="26"/>
                    </a:cubicBezTo>
                    <a:cubicBezTo>
                      <a:pt x="404" y="24"/>
                      <a:pt x="408" y="21"/>
                      <a:pt x="404" y="21"/>
                    </a:cubicBezTo>
                    <a:cubicBezTo>
                      <a:pt x="404" y="19"/>
                      <a:pt x="408" y="22"/>
                      <a:pt x="407" y="19"/>
                    </a:cubicBezTo>
                    <a:cubicBezTo>
                      <a:pt x="408" y="19"/>
                      <a:pt x="409" y="19"/>
                      <a:pt x="411" y="19"/>
                    </a:cubicBezTo>
                    <a:cubicBezTo>
                      <a:pt x="409" y="17"/>
                      <a:pt x="410" y="18"/>
                      <a:pt x="411" y="17"/>
                    </a:cubicBezTo>
                    <a:cubicBezTo>
                      <a:pt x="413" y="17"/>
                      <a:pt x="414" y="19"/>
                      <a:pt x="414" y="21"/>
                    </a:cubicBezTo>
                    <a:cubicBezTo>
                      <a:pt x="416" y="20"/>
                      <a:pt x="419" y="18"/>
                      <a:pt x="416" y="21"/>
                    </a:cubicBezTo>
                    <a:cubicBezTo>
                      <a:pt x="417" y="22"/>
                      <a:pt x="417" y="22"/>
                      <a:pt x="417" y="23"/>
                    </a:cubicBezTo>
                    <a:cubicBezTo>
                      <a:pt x="421" y="22"/>
                      <a:pt x="417" y="18"/>
                      <a:pt x="421" y="18"/>
                    </a:cubicBezTo>
                    <a:cubicBezTo>
                      <a:pt x="420" y="17"/>
                      <a:pt x="418" y="18"/>
                      <a:pt x="418" y="19"/>
                    </a:cubicBezTo>
                    <a:cubicBezTo>
                      <a:pt x="416" y="17"/>
                      <a:pt x="417" y="16"/>
                      <a:pt x="414" y="17"/>
                    </a:cubicBezTo>
                    <a:cubicBezTo>
                      <a:pt x="414" y="16"/>
                      <a:pt x="414" y="15"/>
                      <a:pt x="414" y="14"/>
                    </a:cubicBezTo>
                    <a:cubicBezTo>
                      <a:pt x="418" y="16"/>
                      <a:pt x="417" y="13"/>
                      <a:pt x="419" y="15"/>
                    </a:cubicBezTo>
                    <a:cubicBezTo>
                      <a:pt x="419" y="15"/>
                      <a:pt x="420" y="14"/>
                      <a:pt x="420" y="13"/>
                    </a:cubicBezTo>
                    <a:cubicBezTo>
                      <a:pt x="421" y="15"/>
                      <a:pt x="425" y="12"/>
                      <a:pt x="423" y="15"/>
                    </a:cubicBezTo>
                    <a:cubicBezTo>
                      <a:pt x="425" y="14"/>
                      <a:pt x="426" y="11"/>
                      <a:pt x="427" y="14"/>
                    </a:cubicBezTo>
                    <a:cubicBezTo>
                      <a:pt x="429" y="13"/>
                      <a:pt x="425" y="10"/>
                      <a:pt x="429" y="10"/>
                    </a:cubicBezTo>
                    <a:cubicBezTo>
                      <a:pt x="428" y="14"/>
                      <a:pt x="429" y="11"/>
                      <a:pt x="431" y="11"/>
                    </a:cubicBezTo>
                    <a:cubicBezTo>
                      <a:pt x="429" y="17"/>
                      <a:pt x="428" y="11"/>
                      <a:pt x="426" y="17"/>
                    </a:cubicBezTo>
                    <a:cubicBezTo>
                      <a:pt x="427" y="18"/>
                      <a:pt x="430" y="18"/>
                      <a:pt x="430" y="19"/>
                    </a:cubicBezTo>
                    <a:cubicBezTo>
                      <a:pt x="430" y="20"/>
                      <a:pt x="429" y="20"/>
                      <a:pt x="429" y="22"/>
                    </a:cubicBezTo>
                    <a:cubicBezTo>
                      <a:pt x="428" y="22"/>
                      <a:pt x="427" y="21"/>
                      <a:pt x="428" y="19"/>
                    </a:cubicBezTo>
                    <a:cubicBezTo>
                      <a:pt x="427" y="19"/>
                      <a:pt x="427" y="20"/>
                      <a:pt x="426" y="20"/>
                    </a:cubicBezTo>
                    <a:cubicBezTo>
                      <a:pt x="426" y="21"/>
                      <a:pt x="428" y="22"/>
                      <a:pt x="429" y="23"/>
                    </a:cubicBezTo>
                    <a:cubicBezTo>
                      <a:pt x="432" y="19"/>
                      <a:pt x="436" y="24"/>
                      <a:pt x="440" y="23"/>
                    </a:cubicBezTo>
                    <a:cubicBezTo>
                      <a:pt x="437" y="22"/>
                      <a:pt x="434" y="19"/>
                      <a:pt x="430" y="17"/>
                    </a:cubicBezTo>
                    <a:cubicBezTo>
                      <a:pt x="430" y="16"/>
                      <a:pt x="432" y="17"/>
                      <a:pt x="433" y="17"/>
                    </a:cubicBezTo>
                    <a:cubicBezTo>
                      <a:pt x="434" y="19"/>
                      <a:pt x="435" y="20"/>
                      <a:pt x="438" y="20"/>
                    </a:cubicBezTo>
                    <a:cubicBezTo>
                      <a:pt x="439" y="20"/>
                      <a:pt x="438" y="19"/>
                      <a:pt x="438" y="17"/>
                    </a:cubicBezTo>
                    <a:cubicBezTo>
                      <a:pt x="436" y="15"/>
                      <a:pt x="436" y="18"/>
                      <a:pt x="433" y="17"/>
                    </a:cubicBezTo>
                    <a:cubicBezTo>
                      <a:pt x="433" y="13"/>
                      <a:pt x="436" y="16"/>
                      <a:pt x="439" y="15"/>
                    </a:cubicBezTo>
                    <a:cubicBezTo>
                      <a:pt x="439" y="17"/>
                      <a:pt x="441" y="18"/>
                      <a:pt x="440" y="19"/>
                    </a:cubicBezTo>
                    <a:cubicBezTo>
                      <a:pt x="440" y="21"/>
                      <a:pt x="443" y="20"/>
                      <a:pt x="443" y="21"/>
                    </a:cubicBezTo>
                    <a:cubicBezTo>
                      <a:pt x="444" y="20"/>
                      <a:pt x="444" y="18"/>
                      <a:pt x="445" y="16"/>
                    </a:cubicBezTo>
                    <a:cubicBezTo>
                      <a:pt x="446" y="19"/>
                      <a:pt x="447" y="15"/>
                      <a:pt x="450" y="17"/>
                    </a:cubicBezTo>
                    <a:cubicBezTo>
                      <a:pt x="450" y="13"/>
                      <a:pt x="446" y="15"/>
                      <a:pt x="446" y="12"/>
                    </a:cubicBezTo>
                    <a:cubicBezTo>
                      <a:pt x="449" y="12"/>
                      <a:pt x="453" y="13"/>
                      <a:pt x="453" y="10"/>
                    </a:cubicBezTo>
                    <a:cubicBezTo>
                      <a:pt x="455" y="10"/>
                      <a:pt x="455" y="11"/>
                      <a:pt x="457" y="11"/>
                    </a:cubicBezTo>
                    <a:cubicBezTo>
                      <a:pt x="457" y="12"/>
                      <a:pt x="456" y="12"/>
                      <a:pt x="455" y="12"/>
                    </a:cubicBezTo>
                    <a:cubicBezTo>
                      <a:pt x="455" y="13"/>
                      <a:pt x="456" y="13"/>
                      <a:pt x="456" y="14"/>
                    </a:cubicBezTo>
                    <a:cubicBezTo>
                      <a:pt x="456" y="15"/>
                      <a:pt x="458" y="13"/>
                      <a:pt x="459" y="15"/>
                    </a:cubicBezTo>
                    <a:cubicBezTo>
                      <a:pt x="459" y="12"/>
                      <a:pt x="458" y="14"/>
                      <a:pt x="457" y="13"/>
                    </a:cubicBezTo>
                    <a:cubicBezTo>
                      <a:pt x="456" y="12"/>
                      <a:pt x="459" y="11"/>
                      <a:pt x="457" y="11"/>
                    </a:cubicBezTo>
                    <a:cubicBezTo>
                      <a:pt x="458" y="9"/>
                      <a:pt x="460" y="13"/>
                      <a:pt x="462" y="13"/>
                    </a:cubicBezTo>
                    <a:cubicBezTo>
                      <a:pt x="463" y="13"/>
                      <a:pt x="461" y="12"/>
                      <a:pt x="462" y="11"/>
                    </a:cubicBezTo>
                    <a:cubicBezTo>
                      <a:pt x="463" y="11"/>
                      <a:pt x="462" y="14"/>
                      <a:pt x="464" y="14"/>
                    </a:cubicBezTo>
                    <a:cubicBezTo>
                      <a:pt x="466" y="12"/>
                      <a:pt x="463" y="9"/>
                      <a:pt x="462" y="8"/>
                    </a:cubicBezTo>
                    <a:cubicBezTo>
                      <a:pt x="462" y="7"/>
                      <a:pt x="464" y="9"/>
                      <a:pt x="464" y="7"/>
                    </a:cubicBezTo>
                    <a:cubicBezTo>
                      <a:pt x="463" y="9"/>
                      <a:pt x="469" y="10"/>
                      <a:pt x="469" y="7"/>
                    </a:cubicBezTo>
                    <a:cubicBezTo>
                      <a:pt x="472" y="7"/>
                      <a:pt x="469" y="9"/>
                      <a:pt x="469" y="12"/>
                    </a:cubicBezTo>
                    <a:cubicBezTo>
                      <a:pt x="471" y="14"/>
                      <a:pt x="474" y="11"/>
                      <a:pt x="476" y="10"/>
                    </a:cubicBezTo>
                    <a:cubicBezTo>
                      <a:pt x="475" y="8"/>
                      <a:pt x="473" y="11"/>
                      <a:pt x="472" y="10"/>
                    </a:cubicBezTo>
                    <a:cubicBezTo>
                      <a:pt x="471" y="7"/>
                      <a:pt x="476" y="10"/>
                      <a:pt x="476" y="7"/>
                    </a:cubicBezTo>
                    <a:cubicBezTo>
                      <a:pt x="477" y="10"/>
                      <a:pt x="477" y="9"/>
                      <a:pt x="479" y="9"/>
                    </a:cubicBezTo>
                    <a:cubicBezTo>
                      <a:pt x="479" y="11"/>
                      <a:pt x="478" y="11"/>
                      <a:pt x="478" y="12"/>
                    </a:cubicBezTo>
                    <a:cubicBezTo>
                      <a:pt x="479" y="14"/>
                      <a:pt x="480" y="11"/>
                      <a:pt x="481" y="12"/>
                    </a:cubicBezTo>
                    <a:cubicBezTo>
                      <a:pt x="480" y="11"/>
                      <a:pt x="479" y="8"/>
                      <a:pt x="480" y="5"/>
                    </a:cubicBezTo>
                    <a:cubicBezTo>
                      <a:pt x="485" y="5"/>
                      <a:pt x="484" y="10"/>
                      <a:pt x="488" y="8"/>
                    </a:cubicBezTo>
                    <a:cubicBezTo>
                      <a:pt x="487" y="7"/>
                      <a:pt x="485" y="8"/>
                      <a:pt x="485" y="5"/>
                    </a:cubicBezTo>
                    <a:cubicBezTo>
                      <a:pt x="487" y="6"/>
                      <a:pt x="489" y="8"/>
                      <a:pt x="488" y="4"/>
                    </a:cubicBezTo>
                    <a:cubicBezTo>
                      <a:pt x="490" y="3"/>
                      <a:pt x="490" y="5"/>
                      <a:pt x="492" y="4"/>
                    </a:cubicBezTo>
                    <a:cubicBezTo>
                      <a:pt x="492" y="4"/>
                      <a:pt x="493" y="4"/>
                      <a:pt x="493" y="4"/>
                    </a:cubicBezTo>
                    <a:cubicBezTo>
                      <a:pt x="493" y="3"/>
                      <a:pt x="492" y="3"/>
                      <a:pt x="491" y="3"/>
                    </a:cubicBezTo>
                    <a:close/>
                    <a:moveTo>
                      <a:pt x="50" y="141"/>
                    </a:moveTo>
                    <a:cubicBezTo>
                      <a:pt x="51" y="143"/>
                      <a:pt x="49" y="146"/>
                      <a:pt x="50" y="146"/>
                    </a:cubicBezTo>
                    <a:cubicBezTo>
                      <a:pt x="51" y="145"/>
                      <a:pt x="56" y="146"/>
                      <a:pt x="57" y="147"/>
                    </a:cubicBezTo>
                    <a:cubicBezTo>
                      <a:pt x="56" y="145"/>
                      <a:pt x="57" y="144"/>
                      <a:pt x="56" y="142"/>
                    </a:cubicBezTo>
                    <a:cubicBezTo>
                      <a:pt x="53" y="143"/>
                      <a:pt x="52" y="142"/>
                      <a:pt x="50" y="141"/>
                    </a:cubicBezTo>
                    <a:close/>
                    <a:moveTo>
                      <a:pt x="468" y="19"/>
                    </a:moveTo>
                    <a:cubicBezTo>
                      <a:pt x="469" y="16"/>
                      <a:pt x="467" y="13"/>
                      <a:pt x="466" y="12"/>
                    </a:cubicBezTo>
                    <a:cubicBezTo>
                      <a:pt x="465" y="16"/>
                      <a:pt x="467" y="17"/>
                      <a:pt x="468" y="19"/>
                    </a:cubicBezTo>
                    <a:close/>
                    <a:moveTo>
                      <a:pt x="421" y="17"/>
                    </a:moveTo>
                    <a:cubicBezTo>
                      <a:pt x="425" y="18"/>
                      <a:pt x="421" y="21"/>
                      <a:pt x="425" y="22"/>
                    </a:cubicBezTo>
                    <a:cubicBezTo>
                      <a:pt x="425" y="20"/>
                      <a:pt x="425" y="18"/>
                      <a:pt x="425" y="16"/>
                    </a:cubicBezTo>
                    <a:cubicBezTo>
                      <a:pt x="423" y="16"/>
                      <a:pt x="421" y="16"/>
                      <a:pt x="421" y="17"/>
                    </a:cubicBezTo>
                    <a:close/>
                    <a:moveTo>
                      <a:pt x="458" y="26"/>
                    </a:moveTo>
                    <a:cubicBezTo>
                      <a:pt x="460" y="25"/>
                      <a:pt x="460" y="22"/>
                      <a:pt x="461" y="20"/>
                    </a:cubicBezTo>
                    <a:cubicBezTo>
                      <a:pt x="459" y="21"/>
                      <a:pt x="459" y="23"/>
                      <a:pt x="458" y="26"/>
                    </a:cubicBezTo>
                    <a:close/>
                    <a:moveTo>
                      <a:pt x="416" y="23"/>
                    </a:moveTo>
                    <a:cubicBezTo>
                      <a:pt x="416" y="25"/>
                      <a:pt x="418" y="25"/>
                      <a:pt x="417" y="28"/>
                    </a:cubicBezTo>
                    <a:cubicBezTo>
                      <a:pt x="420" y="26"/>
                      <a:pt x="420" y="22"/>
                      <a:pt x="424" y="23"/>
                    </a:cubicBezTo>
                    <a:cubicBezTo>
                      <a:pt x="421" y="20"/>
                      <a:pt x="419" y="25"/>
                      <a:pt x="416" y="23"/>
                    </a:cubicBezTo>
                    <a:close/>
                    <a:moveTo>
                      <a:pt x="416" y="25"/>
                    </a:moveTo>
                    <a:cubicBezTo>
                      <a:pt x="414" y="25"/>
                      <a:pt x="413" y="26"/>
                      <a:pt x="414" y="28"/>
                    </a:cubicBezTo>
                    <a:cubicBezTo>
                      <a:pt x="414" y="28"/>
                      <a:pt x="416" y="28"/>
                      <a:pt x="417" y="29"/>
                    </a:cubicBezTo>
                    <a:cubicBezTo>
                      <a:pt x="418" y="27"/>
                      <a:pt x="414" y="27"/>
                      <a:pt x="416" y="25"/>
                    </a:cubicBezTo>
                    <a:close/>
                    <a:moveTo>
                      <a:pt x="441" y="25"/>
                    </a:moveTo>
                    <a:cubicBezTo>
                      <a:pt x="440" y="26"/>
                      <a:pt x="442" y="26"/>
                      <a:pt x="440" y="28"/>
                    </a:cubicBezTo>
                    <a:cubicBezTo>
                      <a:pt x="441" y="28"/>
                      <a:pt x="443" y="27"/>
                      <a:pt x="443" y="28"/>
                    </a:cubicBezTo>
                    <a:cubicBezTo>
                      <a:pt x="440" y="30"/>
                      <a:pt x="440" y="33"/>
                      <a:pt x="438" y="31"/>
                    </a:cubicBezTo>
                    <a:cubicBezTo>
                      <a:pt x="437" y="33"/>
                      <a:pt x="439" y="33"/>
                      <a:pt x="440" y="36"/>
                    </a:cubicBezTo>
                    <a:cubicBezTo>
                      <a:pt x="437" y="36"/>
                      <a:pt x="437" y="35"/>
                      <a:pt x="436" y="34"/>
                    </a:cubicBezTo>
                    <a:cubicBezTo>
                      <a:pt x="436" y="37"/>
                      <a:pt x="434" y="37"/>
                      <a:pt x="432" y="37"/>
                    </a:cubicBezTo>
                    <a:cubicBezTo>
                      <a:pt x="433" y="39"/>
                      <a:pt x="430" y="40"/>
                      <a:pt x="432" y="40"/>
                    </a:cubicBezTo>
                    <a:cubicBezTo>
                      <a:pt x="433" y="39"/>
                      <a:pt x="434" y="37"/>
                      <a:pt x="435" y="39"/>
                    </a:cubicBezTo>
                    <a:cubicBezTo>
                      <a:pt x="435" y="35"/>
                      <a:pt x="437" y="41"/>
                      <a:pt x="438" y="39"/>
                    </a:cubicBezTo>
                    <a:cubicBezTo>
                      <a:pt x="436" y="38"/>
                      <a:pt x="439" y="36"/>
                      <a:pt x="440" y="38"/>
                    </a:cubicBezTo>
                    <a:cubicBezTo>
                      <a:pt x="440" y="37"/>
                      <a:pt x="440" y="35"/>
                      <a:pt x="441" y="36"/>
                    </a:cubicBezTo>
                    <a:cubicBezTo>
                      <a:pt x="441" y="34"/>
                      <a:pt x="440" y="34"/>
                      <a:pt x="440" y="34"/>
                    </a:cubicBezTo>
                    <a:cubicBezTo>
                      <a:pt x="440" y="31"/>
                      <a:pt x="444" y="32"/>
                      <a:pt x="442" y="30"/>
                    </a:cubicBezTo>
                    <a:cubicBezTo>
                      <a:pt x="446" y="31"/>
                      <a:pt x="443" y="26"/>
                      <a:pt x="446" y="29"/>
                    </a:cubicBezTo>
                    <a:cubicBezTo>
                      <a:pt x="447" y="27"/>
                      <a:pt x="444" y="26"/>
                      <a:pt x="446" y="26"/>
                    </a:cubicBezTo>
                    <a:cubicBezTo>
                      <a:pt x="448" y="27"/>
                      <a:pt x="447" y="28"/>
                      <a:pt x="448" y="30"/>
                    </a:cubicBezTo>
                    <a:cubicBezTo>
                      <a:pt x="449" y="27"/>
                      <a:pt x="451" y="31"/>
                      <a:pt x="452" y="29"/>
                    </a:cubicBezTo>
                    <a:cubicBezTo>
                      <a:pt x="450" y="28"/>
                      <a:pt x="453" y="23"/>
                      <a:pt x="451" y="23"/>
                    </a:cubicBezTo>
                    <a:cubicBezTo>
                      <a:pt x="451" y="26"/>
                      <a:pt x="449" y="24"/>
                      <a:pt x="447" y="25"/>
                    </a:cubicBezTo>
                    <a:cubicBezTo>
                      <a:pt x="447" y="24"/>
                      <a:pt x="447" y="22"/>
                      <a:pt x="446" y="22"/>
                    </a:cubicBezTo>
                    <a:cubicBezTo>
                      <a:pt x="446" y="23"/>
                      <a:pt x="445" y="22"/>
                      <a:pt x="445" y="22"/>
                    </a:cubicBezTo>
                    <a:cubicBezTo>
                      <a:pt x="444" y="23"/>
                      <a:pt x="445" y="23"/>
                      <a:pt x="445" y="25"/>
                    </a:cubicBezTo>
                    <a:cubicBezTo>
                      <a:pt x="443" y="24"/>
                      <a:pt x="443" y="27"/>
                      <a:pt x="442" y="27"/>
                    </a:cubicBezTo>
                    <a:cubicBezTo>
                      <a:pt x="440" y="26"/>
                      <a:pt x="443" y="25"/>
                      <a:pt x="441" y="25"/>
                    </a:cubicBezTo>
                    <a:close/>
                    <a:moveTo>
                      <a:pt x="454" y="25"/>
                    </a:moveTo>
                    <a:cubicBezTo>
                      <a:pt x="456" y="25"/>
                      <a:pt x="457" y="25"/>
                      <a:pt x="457" y="23"/>
                    </a:cubicBezTo>
                    <a:cubicBezTo>
                      <a:pt x="456" y="22"/>
                      <a:pt x="453" y="22"/>
                      <a:pt x="454" y="25"/>
                    </a:cubicBezTo>
                    <a:close/>
                    <a:moveTo>
                      <a:pt x="392" y="29"/>
                    </a:moveTo>
                    <a:cubicBezTo>
                      <a:pt x="395" y="30"/>
                      <a:pt x="393" y="27"/>
                      <a:pt x="395" y="26"/>
                    </a:cubicBezTo>
                    <a:cubicBezTo>
                      <a:pt x="392" y="27"/>
                      <a:pt x="393" y="25"/>
                      <a:pt x="392" y="25"/>
                    </a:cubicBezTo>
                    <a:cubicBezTo>
                      <a:pt x="391" y="27"/>
                      <a:pt x="393" y="27"/>
                      <a:pt x="392" y="29"/>
                    </a:cubicBezTo>
                    <a:close/>
                    <a:moveTo>
                      <a:pt x="426" y="26"/>
                    </a:moveTo>
                    <a:cubicBezTo>
                      <a:pt x="425" y="29"/>
                      <a:pt x="422" y="23"/>
                      <a:pt x="421" y="26"/>
                    </a:cubicBezTo>
                    <a:cubicBezTo>
                      <a:pt x="421" y="27"/>
                      <a:pt x="428" y="29"/>
                      <a:pt x="426" y="26"/>
                    </a:cubicBezTo>
                    <a:close/>
                    <a:moveTo>
                      <a:pt x="453" y="34"/>
                    </a:moveTo>
                    <a:cubicBezTo>
                      <a:pt x="453" y="31"/>
                      <a:pt x="457" y="27"/>
                      <a:pt x="454" y="26"/>
                    </a:cubicBezTo>
                    <a:cubicBezTo>
                      <a:pt x="454" y="30"/>
                      <a:pt x="451" y="30"/>
                      <a:pt x="453" y="34"/>
                    </a:cubicBezTo>
                    <a:close/>
                    <a:moveTo>
                      <a:pt x="431" y="30"/>
                    </a:moveTo>
                    <a:cubicBezTo>
                      <a:pt x="433" y="30"/>
                      <a:pt x="434" y="30"/>
                      <a:pt x="435" y="31"/>
                    </a:cubicBezTo>
                    <a:cubicBezTo>
                      <a:pt x="436" y="28"/>
                      <a:pt x="437" y="27"/>
                      <a:pt x="439" y="29"/>
                    </a:cubicBezTo>
                    <a:cubicBezTo>
                      <a:pt x="439" y="27"/>
                      <a:pt x="438" y="26"/>
                      <a:pt x="436" y="26"/>
                    </a:cubicBezTo>
                    <a:cubicBezTo>
                      <a:pt x="437" y="29"/>
                      <a:pt x="429" y="30"/>
                      <a:pt x="431" y="30"/>
                    </a:cubicBezTo>
                    <a:close/>
                    <a:moveTo>
                      <a:pt x="394" y="32"/>
                    </a:moveTo>
                    <a:cubicBezTo>
                      <a:pt x="391" y="32"/>
                      <a:pt x="391" y="29"/>
                      <a:pt x="390" y="28"/>
                    </a:cubicBezTo>
                    <a:cubicBezTo>
                      <a:pt x="386" y="31"/>
                      <a:pt x="384" y="31"/>
                      <a:pt x="380" y="31"/>
                    </a:cubicBezTo>
                    <a:cubicBezTo>
                      <a:pt x="380" y="33"/>
                      <a:pt x="381" y="34"/>
                      <a:pt x="382" y="34"/>
                    </a:cubicBezTo>
                    <a:cubicBezTo>
                      <a:pt x="384" y="30"/>
                      <a:pt x="391" y="31"/>
                      <a:pt x="394" y="32"/>
                    </a:cubicBezTo>
                    <a:close/>
                    <a:moveTo>
                      <a:pt x="420" y="36"/>
                    </a:moveTo>
                    <a:cubicBezTo>
                      <a:pt x="418" y="36"/>
                      <a:pt x="418" y="37"/>
                      <a:pt x="418" y="39"/>
                    </a:cubicBezTo>
                    <a:cubicBezTo>
                      <a:pt x="421" y="38"/>
                      <a:pt x="423" y="32"/>
                      <a:pt x="423" y="31"/>
                    </a:cubicBezTo>
                    <a:cubicBezTo>
                      <a:pt x="421" y="32"/>
                      <a:pt x="417" y="34"/>
                      <a:pt x="420" y="36"/>
                    </a:cubicBezTo>
                    <a:close/>
                    <a:moveTo>
                      <a:pt x="462" y="34"/>
                    </a:moveTo>
                    <a:cubicBezTo>
                      <a:pt x="463" y="33"/>
                      <a:pt x="466" y="34"/>
                      <a:pt x="466" y="33"/>
                    </a:cubicBezTo>
                    <a:cubicBezTo>
                      <a:pt x="462" y="32"/>
                      <a:pt x="468" y="32"/>
                      <a:pt x="467" y="30"/>
                    </a:cubicBezTo>
                    <a:cubicBezTo>
                      <a:pt x="465" y="31"/>
                      <a:pt x="465" y="30"/>
                      <a:pt x="462" y="29"/>
                    </a:cubicBezTo>
                    <a:cubicBezTo>
                      <a:pt x="462" y="32"/>
                      <a:pt x="463" y="31"/>
                      <a:pt x="462" y="34"/>
                    </a:cubicBezTo>
                    <a:close/>
                    <a:moveTo>
                      <a:pt x="411" y="34"/>
                    </a:moveTo>
                    <a:cubicBezTo>
                      <a:pt x="414" y="34"/>
                      <a:pt x="418" y="31"/>
                      <a:pt x="415" y="30"/>
                    </a:cubicBezTo>
                    <a:cubicBezTo>
                      <a:pt x="416" y="33"/>
                      <a:pt x="411" y="31"/>
                      <a:pt x="411" y="34"/>
                    </a:cubicBezTo>
                    <a:close/>
                    <a:moveTo>
                      <a:pt x="450" y="34"/>
                    </a:moveTo>
                    <a:cubicBezTo>
                      <a:pt x="452" y="36"/>
                      <a:pt x="452" y="31"/>
                      <a:pt x="451" y="31"/>
                    </a:cubicBezTo>
                    <a:cubicBezTo>
                      <a:pt x="451" y="32"/>
                      <a:pt x="449" y="32"/>
                      <a:pt x="450" y="34"/>
                    </a:cubicBezTo>
                    <a:close/>
                    <a:moveTo>
                      <a:pt x="457" y="36"/>
                    </a:moveTo>
                    <a:cubicBezTo>
                      <a:pt x="455" y="34"/>
                      <a:pt x="458" y="31"/>
                      <a:pt x="455" y="31"/>
                    </a:cubicBezTo>
                    <a:cubicBezTo>
                      <a:pt x="454" y="32"/>
                      <a:pt x="455" y="35"/>
                      <a:pt x="457" y="36"/>
                    </a:cubicBezTo>
                    <a:close/>
                    <a:moveTo>
                      <a:pt x="429" y="34"/>
                    </a:moveTo>
                    <a:cubicBezTo>
                      <a:pt x="432" y="29"/>
                      <a:pt x="435" y="37"/>
                      <a:pt x="436" y="31"/>
                    </a:cubicBezTo>
                    <a:cubicBezTo>
                      <a:pt x="435" y="33"/>
                      <a:pt x="429" y="29"/>
                      <a:pt x="429" y="34"/>
                    </a:cubicBezTo>
                    <a:close/>
                    <a:moveTo>
                      <a:pt x="443" y="34"/>
                    </a:moveTo>
                    <a:cubicBezTo>
                      <a:pt x="443" y="35"/>
                      <a:pt x="443" y="36"/>
                      <a:pt x="443" y="36"/>
                    </a:cubicBezTo>
                    <a:cubicBezTo>
                      <a:pt x="445" y="37"/>
                      <a:pt x="445" y="34"/>
                      <a:pt x="447" y="35"/>
                    </a:cubicBezTo>
                    <a:cubicBezTo>
                      <a:pt x="447" y="33"/>
                      <a:pt x="446" y="30"/>
                      <a:pt x="444" y="32"/>
                    </a:cubicBezTo>
                    <a:cubicBezTo>
                      <a:pt x="443" y="34"/>
                      <a:pt x="446" y="33"/>
                      <a:pt x="445" y="35"/>
                    </a:cubicBezTo>
                    <a:cubicBezTo>
                      <a:pt x="444" y="35"/>
                      <a:pt x="444" y="35"/>
                      <a:pt x="443" y="34"/>
                    </a:cubicBezTo>
                    <a:close/>
                    <a:moveTo>
                      <a:pt x="405" y="39"/>
                    </a:moveTo>
                    <a:cubicBezTo>
                      <a:pt x="405" y="41"/>
                      <a:pt x="406" y="41"/>
                      <a:pt x="407" y="42"/>
                    </a:cubicBezTo>
                    <a:cubicBezTo>
                      <a:pt x="407" y="38"/>
                      <a:pt x="413" y="41"/>
                      <a:pt x="416" y="38"/>
                    </a:cubicBezTo>
                    <a:cubicBezTo>
                      <a:pt x="410" y="38"/>
                      <a:pt x="410" y="39"/>
                      <a:pt x="407" y="37"/>
                    </a:cubicBezTo>
                    <a:cubicBezTo>
                      <a:pt x="407" y="38"/>
                      <a:pt x="406" y="39"/>
                      <a:pt x="405" y="39"/>
                    </a:cubicBezTo>
                    <a:close/>
                    <a:moveTo>
                      <a:pt x="395" y="40"/>
                    </a:moveTo>
                    <a:cubicBezTo>
                      <a:pt x="395" y="43"/>
                      <a:pt x="394" y="42"/>
                      <a:pt x="395" y="45"/>
                    </a:cubicBezTo>
                    <a:cubicBezTo>
                      <a:pt x="398" y="45"/>
                      <a:pt x="398" y="43"/>
                      <a:pt x="399" y="42"/>
                    </a:cubicBezTo>
                    <a:cubicBezTo>
                      <a:pt x="397" y="41"/>
                      <a:pt x="396" y="44"/>
                      <a:pt x="396" y="42"/>
                    </a:cubicBezTo>
                    <a:cubicBezTo>
                      <a:pt x="396" y="40"/>
                      <a:pt x="398" y="41"/>
                      <a:pt x="398" y="39"/>
                    </a:cubicBezTo>
                    <a:cubicBezTo>
                      <a:pt x="396" y="38"/>
                      <a:pt x="398" y="41"/>
                      <a:pt x="395" y="40"/>
                    </a:cubicBezTo>
                    <a:close/>
                    <a:moveTo>
                      <a:pt x="423" y="42"/>
                    </a:moveTo>
                    <a:cubicBezTo>
                      <a:pt x="425" y="43"/>
                      <a:pt x="427" y="40"/>
                      <a:pt x="429" y="39"/>
                    </a:cubicBezTo>
                    <a:cubicBezTo>
                      <a:pt x="426" y="39"/>
                      <a:pt x="424" y="40"/>
                      <a:pt x="423" y="42"/>
                    </a:cubicBezTo>
                    <a:close/>
                    <a:moveTo>
                      <a:pt x="418" y="42"/>
                    </a:moveTo>
                    <a:cubicBezTo>
                      <a:pt x="420" y="42"/>
                      <a:pt x="422" y="43"/>
                      <a:pt x="423" y="41"/>
                    </a:cubicBezTo>
                    <a:cubicBezTo>
                      <a:pt x="421" y="40"/>
                      <a:pt x="419" y="39"/>
                      <a:pt x="418" y="42"/>
                    </a:cubicBezTo>
                    <a:close/>
                    <a:moveTo>
                      <a:pt x="359" y="43"/>
                    </a:moveTo>
                    <a:cubicBezTo>
                      <a:pt x="357" y="42"/>
                      <a:pt x="355" y="45"/>
                      <a:pt x="355" y="43"/>
                    </a:cubicBezTo>
                    <a:cubicBezTo>
                      <a:pt x="355" y="43"/>
                      <a:pt x="355" y="42"/>
                      <a:pt x="354" y="42"/>
                    </a:cubicBezTo>
                    <a:cubicBezTo>
                      <a:pt x="352" y="47"/>
                      <a:pt x="357" y="44"/>
                      <a:pt x="359" y="43"/>
                    </a:cubicBezTo>
                    <a:close/>
                    <a:moveTo>
                      <a:pt x="411" y="43"/>
                    </a:moveTo>
                    <a:cubicBezTo>
                      <a:pt x="410" y="46"/>
                      <a:pt x="414" y="47"/>
                      <a:pt x="415" y="45"/>
                    </a:cubicBezTo>
                    <a:cubicBezTo>
                      <a:pt x="411" y="45"/>
                      <a:pt x="416" y="44"/>
                      <a:pt x="416" y="42"/>
                    </a:cubicBezTo>
                    <a:cubicBezTo>
                      <a:pt x="414" y="42"/>
                      <a:pt x="414" y="44"/>
                      <a:pt x="411" y="43"/>
                    </a:cubicBezTo>
                    <a:close/>
                    <a:moveTo>
                      <a:pt x="419" y="45"/>
                    </a:moveTo>
                    <a:cubicBezTo>
                      <a:pt x="418" y="45"/>
                      <a:pt x="417" y="44"/>
                      <a:pt x="417" y="46"/>
                    </a:cubicBezTo>
                    <a:cubicBezTo>
                      <a:pt x="420" y="45"/>
                      <a:pt x="419" y="45"/>
                      <a:pt x="422" y="46"/>
                    </a:cubicBezTo>
                    <a:cubicBezTo>
                      <a:pt x="422" y="44"/>
                      <a:pt x="419" y="43"/>
                      <a:pt x="419" y="44"/>
                    </a:cubicBezTo>
                    <a:cubicBezTo>
                      <a:pt x="419" y="44"/>
                      <a:pt x="419" y="44"/>
                      <a:pt x="419" y="45"/>
                    </a:cubicBezTo>
                    <a:close/>
                    <a:moveTo>
                      <a:pt x="399" y="45"/>
                    </a:moveTo>
                    <a:cubicBezTo>
                      <a:pt x="399" y="46"/>
                      <a:pt x="399" y="47"/>
                      <a:pt x="399" y="48"/>
                    </a:cubicBezTo>
                    <a:cubicBezTo>
                      <a:pt x="403" y="49"/>
                      <a:pt x="403" y="46"/>
                      <a:pt x="405" y="45"/>
                    </a:cubicBezTo>
                    <a:cubicBezTo>
                      <a:pt x="406" y="47"/>
                      <a:pt x="403" y="48"/>
                      <a:pt x="406" y="47"/>
                    </a:cubicBezTo>
                    <a:cubicBezTo>
                      <a:pt x="406" y="46"/>
                      <a:pt x="406" y="45"/>
                      <a:pt x="406" y="45"/>
                    </a:cubicBezTo>
                    <a:cubicBezTo>
                      <a:pt x="402" y="44"/>
                      <a:pt x="403" y="47"/>
                      <a:pt x="399" y="45"/>
                    </a:cubicBezTo>
                    <a:close/>
                    <a:moveTo>
                      <a:pt x="396" y="50"/>
                    </a:moveTo>
                    <a:cubicBezTo>
                      <a:pt x="399" y="50"/>
                      <a:pt x="399" y="46"/>
                      <a:pt x="397" y="46"/>
                    </a:cubicBezTo>
                    <a:cubicBezTo>
                      <a:pt x="396" y="47"/>
                      <a:pt x="395" y="48"/>
                      <a:pt x="396" y="50"/>
                    </a:cubicBezTo>
                    <a:close/>
                    <a:moveTo>
                      <a:pt x="370" y="54"/>
                    </a:moveTo>
                    <a:cubicBezTo>
                      <a:pt x="372" y="54"/>
                      <a:pt x="371" y="53"/>
                      <a:pt x="373" y="53"/>
                    </a:cubicBezTo>
                    <a:cubicBezTo>
                      <a:pt x="373" y="51"/>
                      <a:pt x="375" y="51"/>
                      <a:pt x="374" y="49"/>
                    </a:cubicBezTo>
                    <a:cubicBezTo>
                      <a:pt x="373" y="49"/>
                      <a:pt x="373" y="48"/>
                      <a:pt x="372" y="47"/>
                    </a:cubicBezTo>
                    <a:cubicBezTo>
                      <a:pt x="373" y="50"/>
                      <a:pt x="370" y="48"/>
                      <a:pt x="370" y="50"/>
                    </a:cubicBezTo>
                    <a:cubicBezTo>
                      <a:pt x="372" y="51"/>
                      <a:pt x="372" y="49"/>
                      <a:pt x="373" y="50"/>
                    </a:cubicBezTo>
                    <a:cubicBezTo>
                      <a:pt x="372" y="52"/>
                      <a:pt x="369" y="51"/>
                      <a:pt x="370" y="54"/>
                    </a:cubicBezTo>
                    <a:close/>
                    <a:moveTo>
                      <a:pt x="383" y="50"/>
                    </a:moveTo>
                    <a:cubicBezTo>
                      <a:pt x="384" y="51"/>
                      <a:pt x="381" y="53"/>
                      <a:pt x="383" y="53"/>
                    </a:cubicBezTo>
                    <a:cubicBezTo>
                      <a:pt x="386" y="51"/>
                      <a:pt x="388" y="56"/>
                      <a:pt x="390" y="53"/>
                    </a:cubicBezTo>
                    <a:cubicBezTo>
                      <a:pt x="389" y="52"/>
                      <a:pt x="388" y="53"/>
                      <a:pt x="387" y="52"/>
                    </a:cubicBezTo>
                    <a:cubicBezTo>
                      <a:pt x="388" y="51"/>
                      <a:pt x="388" y="50"/>
                      <a:pt x="389" y="50"/>
                    </a:cubicBezTo>
                    <a:cubicBezTo>
                      <a:pt x="389" y="54"/>
                      <a:pt x="393" y="49"/>
                      <a:pt x="395" y="49"/>
                    </a:cubicBezTo>
                    <a:cubicBezTo>
                      <a:pt x="392" y="48"/>
                      <a:pt x="391" y="49"/>
                      <a:pt x="389" y="47"/>
                    </a:cubicBezTo>
                    <a:cubicBezTo>
                      <a:pt x="387" y="49"/>
                      <a:pt x="387" y="50"/>
                      <a:pt x="383" y="50"/>
                    </a:cubicBezTo>
                    <a:close/>
                    <a:moveTo>
                      <a:pt x="358" y="60"/>
                    </a:moveTo>
                    <a:cubicBezTo>
                      <a:pt x="358" y="59"/>
                      <a:pt x="357" y="58"/>
                      <a:pt x="356" y="58"/>
                    </a:cubicBezTo>
                    <a:cubicBezTo>
                      <a:pt x="358" y="63"/>
                      <a:pt x="363" y="59"/>
                      <a:pt x="366" y="61"/>
                    </a:cubicBezTo>
                    <a:cubicBezTo>
                      <a:pt x="367" y="58"/>
                      <a:pt x="365" y="58"/>
                      <a:pt x="364" y="58"/>
                    </a:cubicBezTo>
                    <a:cubicBezTo>
                      <a:pt x="363" y="58"/>
                      <a:pt x="363" y="60"/>
                      <a:pt x="361" y="60"/>
                    </a:cubicBezTo>
                    <a:cubicBezTo>
                      <a:pt x="361" y="59"/>
                      <a:pt x="362" y="56"/>
                      <a:pt x="361" y="58"/>
                    </a:cubicBezTo>
                    <a:cubicBezTo>
                      <a:pt x="360" y="59"/>
                      <a:pt x="359" y="59"/>
                      <a:pt x="358" y="60"/>
                    </a:cubicBezTo>
                    <a:close/>
                    <a:moveTo>
                      <a:pt x="265" y="65"/>
                    </a:moveTo>
                    <a:cubicBezTo>
                      <a:pt x="266" y="63"/>
                      <a:pt x="266" y="62"/>
                      <a:pt x="264" y="61"/>
                    </a:cubicBezTo>
                    <a:cubicBezTo>
                      <a:pt x="263" y="62"/>
                      <a:pt x="263" y="65"/>
                      <a:pt x="265" y="65"/>
                    </a:cubicBezTo>
                    <a:close/>
                    <a:moveTo>
                      <a:pt x="232" y="73"/>
                    </a:moveTo>
                    <a:cubicBezTo>
                      <a:pt x="230" y="75"/>
                      <a:pt x="229" y="72"/>
                      <a:pt x="227" y="74"/>
                    </a:cubicBezTo>
                    <a:cubicBezTo>
                      <a:pt x="228" y="74"/>
                      <a:pt x="233" y="76"/>
                      <a:pt x="232" y="73"/>
                    </a:cubicBezTo>
                    <a:close/>
                    <a:moveTo>
                      <a:pt x="306" y="78"/>
                    </a:moveTo>
                    <a:cubicBezTo>
                      <a:pt x="305" y="77"/>
                      <a:pt x="304" y="73"/>
                      <a:pt x="302" y="75"/>
                    </a:cubicBezTo>
                    <a:cubicBezTo>
                      <a:pt x="305" y="74"/>
                      <a:pt x="305" y="80"/>
                      <a:pt x="306" y="78"/>
                    </a:cubicBezTo>
                    <a:close/>
                    <a:moveTo>
                      <a:pt x="283" y="87"/>
                    </a:moveTo>
                    <a:cubicBezTo>
                      <a:pt x="284" y="84"/>
                      <a:pt x="282" y="82"/>
                      <a:pt x="281" y="80"/>
                    </a:cubicBezTo>
                    <a:cubicBezTo>
                      <a:pt x="283" y="84"/>
                      <a:pt x="279" y="85"/>
                      <a:pt x="283" y="87"/>
                    </a:cubicBezTo>
                    <a:close/>
                    <a:moveTo>
                      <a:pt x="236" y="88"/>
                    </a:moveTo>
                    <a:cubicBezTo>
                      <a:pt x="239" y="90"/>
                      <a:pt x="240" y="84"/>
                      <a:pt x="237" y="85"/>
                    </a:cubicBezTo>
                    <a:cubicBezTo>
                      <a:pt x="237" y="86"/>
                      <a:pt x="236" y="87"/>
                      <a:pt x="236" y="88"/>
                    </a:cubicBezTo>
                    <a:close/>
                    <a:moveTo>
                      <a:pt x="185" y="93"/>
                    </a:moveTo>
                    <a:cubicBezTo>
                      <a:pt x="188" y="93"/>
                      <a:pt x="186" y="90"/>
                      <a:pt x="187" y="90"/>
                    </a:cubicBezTo>
                    <a:cubicBezTo>
                      <a:pt x="188" y="90"/>
                      <a:pt x="188" y="90"/>
                      <a:pt x="188" y="89"/>
                    </a:cubicBezTo>
                    <a:cubicBezTo>
                      <a:pt x="186" y="89"/>
                      <a:pt x="184" y="91"/>
                      <a:pt x="185" y="93"/>
                    </a:cubicBezTo>
                    <a:close/>
                    <a:moveTo>
                      <a:pt x="216" y="92"/>
                    </a:moveTo>
                    <a:cubicBezTo>
                      <a:pt x="216" y="94"/>
                      <a:pt x="218" y="94"/>
                      <a:pt x="220" y="95"/>
                    </a:cubicBezTo>
                    <a:cubicBezTo>
                      <a:pt x="220" y="93"/>
                      <a:pt x="219" y="93"/>
                      <a:pt x="218" y="93"/>
                    </a:cubicBezTo>
                    <a:cubicBezTo>
                      <a:pt x="219" y="93"/>
                      <a:pt x="219" y="91"/>
                      <a:pt x="218" y="91"/>
                    </a:cubicBezTo>
                    <a:cubicBezTo>
                      <a:pt x="218" y="92"/>
                      <a:pt x="217" y="92"/>
                      <a:pt x="216" y="92"/>
                    </a:cubicBezTo>
                    <a:close/>
                    <a:moveTo>
                      <a:pt x="228" y="92"/>
                    </a:moveTo>
                    <a:cubicBezTo>
                      <a:pt x="227" y="94"/>
                      <a:pt x="230" y="96"/>
                      <a:pt x="230" y="94"/>
                    </a:cubicBezTo>
                    <a:cubicBezTo>
                      <a:pt x="230" y="94"/>
                      <a:pt x="229" y="94"/>
                      <a:pt x="230" y="93"/>
                    </a:cubicBezTo>
                    <a:cubicBezTo>
                      <a:pt x="231" y="93"/>
                      <a:pt x="231" y="92"/>
                      <a:pt x="230" y="91"/>
                    </a:cubicBezTo>
                    <a:cubicBezTo>
                      <a:pt x="230" y="92"/>
                      <a:pt x="229" y="92"/>
                      <a:pt x="228" y="92"/>
                    </a:cubicBezTo>
                    <a:close/>
                    <a:moveTo>
                      <a:pt x="234" y="96"/>
                    </a:moveTo>
                    <a:cubicBezTo>
                      <a:pt x="236" y="96"/>
                      <a:pt x="238" y="95"/>
                      <a:pt x="238" y="93"/>
                    </a:cubicBezTo>
                    <a:cubicBezTo>
                      <a:pt x="236" y="93"/>
                      <a:pt x="234" y="94"/>
                      <a:pt x="234" y="96"/>
                    </a:cubicBezTo>
                    <a:close/>
                    <a:moveTo>
                      <a:pt x="208" y="99"/>
                    </a:moveTo>
                    <a:cubicBezTo>
                      <a:pt x="208" y="97"/>
                      <a:pt x="205" y="96"/>
                      <a:pt x="205" y="98"/>
                    </a:cubicBezTo>
                    <a:cubicBezTo>
                      <a:pt x="207" y="98"/>
                      <a:pt x="203" y="99"/>
                      <a:pt x="204" y="101"/>
                    </a:cubicBezTo>
                    <a:cubicBezTo>
                      <a:pt x="207" y="102"/>
                      <a:pt x="210" y="99"/>
                      <a:pt x="211" y="96"/>
                    </a:cubicBezTo>
                    <a:cubicBezTo>
                      <a:pt x="209" y="99"/>
                      <a:pt x="208" y="95"/>
                      <a:pt x="206" y="96"/>
                    </a:cubicBezTo>
                    <a:cubicBezTo>
                      <a:pt x="207" y="97"/>
                      <a:pt x="210" y="99"/>
                      <a:pt x="208" y="99"/>
                    </a:cubicBezTo>
                    <a:close/>
                    <a:moveTo>
                      <a:pt x="191" y="101"/>
                    </a:moveTo>
                    <a:cubicBezTo>
                      <a:pt x="194" y="102"/>
                      <a:pt x="194" y="105"/>
                      <a:pt x="197" y="105"/>
                    </a:cubicBezTo>
                    <a:cubicBezTo>
                      <a:pt x="197" y="104"/>
                      <a:pt x="197" y="103"/>
                      <a:pt x="198" y="102"/>
                    </a:cubicBezTo>
                    <a:cubicBezTo>
                      <a:pt x="194" y="103"/>
                      <a:pt x="197" y="101"/>
                      <a:pt x="196" y="100"/>
                    </a:cubicBezTo>
                    <a:cubicBezTo>
                      <a:pt x="194" y="100"/>
                      <a:pt x="192" y="100"/>
                      <a:pt x="191" y="101"/>
                    </a:cubicBezTo>
                    <a:close/>
                    <a:moveTo>
                      <a:pt x="182" y="106"/>
                    </a:moveTo>
                    <a:cubicBezTo>
                      <a:pt x="182" y="107"/>
                      <a:pt x="181" y="107"/>
                      <a:pt x="181" y="108"/>
                    </a:cubicBezTo>
                    <a:cubicBezTo>
                      <a:pt x="182" y="108"/>
                      <a:pt x="183" y="108"/>
                      <a:pt x="182" y="110"/>
                    </a:cubicBezTo>
                    <a:cubicBezTo>
                      <a:pt x="186" y="107"/>
                      <a:pt x="191" y="110"/>
                      <a:pt x="194" y="106"/>
                    </a:cubicBezTo>
                    <a:cubicBezTo>
                      <a:pt x="192" y="104"/>
                      <a:pt x="192" y="107"/>
                      <a:pt x="191" y="107"/>
                    </a:cubicBezTo>
                    <a:cubicBezTo>
                      <a:pt x="188" y="106"/>
                      <a:pt x="189" y="104"/>
                      <a:pt x="190" y="102"/>
                    </a:cubicBezTo>
                    <a:cubicBezTo>
                      <a:pt x="187" y="103"/>
                      <a:pt x="187" y="107"/>
                      <a:pt x="182" y="106"/>
                    </a:cubicBezTo>
                    <a:close/>
                    <a:moveTo>
                      <a:pt x="179" y="109"/>
                    </a:moveTo>
                    <a:cubicBezTo>
                      <a:pt x="179" y="107"/>
                      <a:pt x="178" y="106"/>
                      <a:pt x="177" y="105"/>
                    </a:cubicBezTo>
                    <a:cubicBezTo>
                      <a:pt x="175" y="107"/>
                      <a:pt x="173" y="104"/>
                      <a:pt x="172" y="107"/>
                    </a:cubicBezTo>
                    <a:cubicBezTo>
                      <a:pt x="174" y="107"/>
                      <a:pt x="172" y="113"/>
                      <a:pt x="171" y="113"/>
                    </a:cubicBezTo>
                    <a:cubicBezTo>
                      <a:pt x="171" y="113"/>
                      <a:pt x="171" y="112"/>
                      <a:pt x="170" y="112"/>
                    </a:cubicBezTo>
                    <a:cubicBezTo>
                      <a:pt x="170" y="114"/>
                      <a:pt x="174" y="115"/>
                      <a:pt x="175" y="114"/>
                    </a:cubicBezTo>
                    <a:cubicBezTo>
                      <a:pt x="173" y="114"/>
                      <a:pt x="176" y="112"/>
                      <a:pt x="176" y="111"/>
                    </a:cubicBezTo>
                    <a:cubicBezTo>
                      <a:pt x="177" y="111"/>
                      <a:pt x="176" y="113"/>
                      <a:pt x="178" y="113"/>
                    </a:cubicBezTo>
                    <a:cubicBezTo>
                      <a:pt x="178" y="112"/>
                      <a:pt x="178" y="111"/>
                      <a:pt x="178" y="110"/>
                    </a:cubicBezTo>
                    <a:cubicBezTo>
                      <a:pt x="176" y="110"/>
                      <a:pt x="175" y="109"/>
                      <a:pt x="174" y="107"/>
                    </a:cubicBezTo>
                    <a:cubicBezTo>
                      <a:pt x="175" y="107"/>
                      <a:pt x="176" y="107"/>
                      <a:pt x="176" y="109"/>
                    </a:cubicBezTo>
                    <a:cubicBezTo>
                      <a:pt x="177" y="109"/>
                      <a:pt x="178" y="109"/>
                      <a:pt x="179" y="109"/>
                    </a:cubicBezTo>
                    <a:close/>
                    <a:moveTo>
                      <a:pt x="197" y="110"/>
                    </a:moveTo>
                    <a:cubicBezTo>
                      <a:pt x="199" y="109"/>
                      <a:pt x="202" y="108"/>
                      <a:pt x="203" y="108"/>
                    </a:cubicBezTo>
                    <a:cubicBezTo>
                      <a:pt x="203" y="108"/>
                      <a:pt x="203" y="108"/>
                      <a:pt x="203" y="107"/>
                    </a:cubicBezTo>
                    <a:cubicBezTo>
                      <a:pt x="204" y="107"/>
                      <a:pt x="205" y="107"/>
                      <a:pt x="205" y="107"/>
                    </a:cubicBezTo>
                    <a:cubicBezTo>
                      <a:pt x="200" y="105"/>
                      <a:pt x="198" y="108"/>
                      <a:pt x="195" y="107"/>
                    </a:cubicBezTo>
                    <a:cubicBezTo>
                      <a:pt x="196" y="108"/>
                      <a:pt x="198" y="108"/>
                      <a:pt x="197" y="110"/>
                    </a:cubicBezTo>
                    <a:close/>
                    <a:moveTo>
                      <a:pt x="197" y="112"/>
                    </a:moveTo>
                    <a:cubicBezTo>
                      <a:pt x="199" y="113"/>
                      <a:pt x="202" y="109"/>
                      <a:pt x="199" y="110"/>
                    </a:cubicBezTo>
                    <a:cubicBezTo>
                      <a:pt x="200" y="112"/>
                      <a:pt x="196" y="110"/>
                      <a:pt x="197" y="112"/>
                    </a:cubicBezTo>
                    <a:close/>
                    <a:moveTo>
                      <a:pt x="156" y="108"/>
                    </a:moveTo>
                    <a:cubicBezTo>
                      <a:pt x="158" y="108"/>
                      <a:pt x="164" y="109"/>
                      <a:pt x="161" y="107"/>
                    </a:cubicBezTo>
                    <a:cubicBezTo>
                      <a:pt x="160" y="109"/>
                      <a:pt x="157" y="105"/>
                      <a:pt x="156" y="108"/>
                    </a:cubicBezTo>
                    <a:close/>
                    <a:moveTo>
                      <a:pt x="132" y="112"/>
                    </a:moveTo>
                    <a:cubicBezTo>
                      <a:pt x="134" y="112"/>
                      <a:pt x="135" y="111"/>
                      <a:pt x="136" y="110"/>
                    </a:cubicBezTo>
                    <a:cubicBezTo>
                      <a:pt x="135" y="109"/>
                      <a:pt x="132" y="109"/>
                      <a:pt x="132" y="112"/>
                    </a:cubicBezTo>
                    <a:close/>
                    <a:moveTo>
                      <a:pt x="161" y="112"/>
                    </a:moveTo>
                    <a:cubicBezTo>
                      <a:pt x="162" y="113"/>
                      <a:pt x="163" y="113"/>
                      <a:pt x="165" y="113"/>
                    </a:cubicBezTo>
                    <a:cubicBezTo>
                      <a:pt x="165" y="112"/>
                      <a:pt x="165" y="111"/>
                      <a:pt x="165" y="110"/>
                    </a:cubicBezTo>
                    <a:cubicBezTo>
                      <a:pt x="162" y="110"/>
                      <a:pt x="162" y="111"/>
                      <a:pt x="161" y="112"/>
                    </a:cubicBezTo>
                    <a:close/>
                    <a:moveTo>
                      <a:pt x="169" y="112"/>
                    </a:moveTo>
                    <a:cubicBezTo>
                      <a:pt x="166" y="112"/>
                      <a:pt x="169" y="110"/>
                      <a:pt x="170" y="112"/>
                    </a:cubicBezTo>
                    <a:cubicBezTo>
                      <a:pt x="171" y="109"/>
                      <a:pt x="165" y="110"/>
                      <a:pt x="165" y="112"/>
                    </a:cubicBezTo>
                    <a:cubicBezTo>
                      <a:pt x="166" y="112"/>
                      <a:pt x="168" y="114"/>
                      <a:pt x="169" y="112"/>
                    </a:cubicBezTo>
                    <a:close/>
                    <a:moveTo>
                      <a:pt x="190" y="116"/>
                    </a:moveTo>
                    <a:cubicBezTo>
                      <a:pt x="191" y="114"/>
                      <a:pt x="193" y="117"/>
                      <a:pt x="194" y="114"/>
                    </a:cubicBezTo>
                    <a:cubicBezTo>
                      <a:pt x="193" y="114"/>
                      <a:pt x="192" y="114"/>
                      <a:pt x="192" y="113"/>
                    </a:cubicBezTo>
                    <a:cubicBezTo>
                      <a:pt x="193" y="113"/>
                      <a:pt x="193" y="113"/>
                      <a:pt x="193" y="112"/>
                    </a:cubicBezTo>
                    <a:cubicBezTo>
                      <a:pt x="191" y="113"/>
                      <a:pt x="189" y="116"/>
                      <a:pt x="190" y="116"/>
                    </a:cubicBezTo>
                    <a:close/>
                    <a:moveTo>
                      <a:pt x="135" y="118"/>
                    </a:moveTo>
                    <a:cubicBezTo>
                      <a:pt x="137" y="117"/>
                      <a:pt x="135" y="115"/>
                      <a:pt x="136" y="113"/>
                    </a:cubicBezTo>
                    <a:cubicBezTo>
                      <a:pt x="134" y="112"/>
                      <a:pt x="134" y="117"/>
                      <a:pt x="135" y="118"/>
                    </a:cubicBezTo>
                    <a:close/>
                    <a:moveTo>
                      <a:pt x="137" y="115"/>
                    </a:moveTo>
                    <a:cubicBezTo>
                      <a:pt x="139" y="115"/>
                      <a:pt x="138" y="117"/>
                      <a:pt x="140" y="117"/>
                    </a:cubicBezTo>
                    <a:cubicBezTo>
                      <a:pt x="140" y="115"/>
                      <a:pt x="143" y="116"/>
                      <a:pt x="143" y="113"/>
                    </a:cubicBezTo>
                    <a:cubicBezTo>
                      <a:pt x="141" y="113"/>
                      <a:pt x="138" y="113"/>
                      <a:pt x="137" y="115"/>
                    </a:cubicBezTo>
                    <a:close/>
                    <a:moveTo>
                      <a:pt x="165" y="120"/>
                    </a:moveTo>
                    <a:cubicBezTo>
                      <a:pt x="165" y="122"/>
                      <a:pt x="167" y="124"/>
                      <a:pt x="168" y="122"/>
                    </a:cubicBezTo>
                    <a:cubicBezTo>
                      <a:pt x="165" y="122"/>
                      <a:pt x="169" y="121"/>
                      <a:pt x="169" y="120"/>
                    </a:cubicBezTo>
                    <a:cubicBezTo>
                      <a:pt x="168" y="120"/>
                      <a:pt x="167" y="120"/>
                      <a:pt x="167" y="119"/>
                    </a:cubicBezTo>
                    <a:cubicBezTo>
                      <a:pt x="167" y="117"/>
                      <a:pt x="173" y="116"/>
                      <a:pt x="172" y="115"/>
                    </a:cubicBezTo>
                    <a:cubicBezTo>
                      <a:pt x="168" y="115"/>
                      <a:pt x="169" y="115"/>
                      <a:pt x="166" y="116"/>
                    </a:cubicBezTo>
                    <a:cubicBezTo>
                      <a:pt x="166" y="115"/>
                      <a:pt x="167" y="114"/>
                      <a:pt x="167" y="113"/>
                    </a:cubicBezTo>
                    <a:cubicBezTo>
                      <a:pt x="163" y="116"/>
                      <a:pt x="160" y="111"/>
                      <a:pt x="157" y="115"/>
                    </a:cubicBezTo>
                    <a:cubicBezTo>
                      <a:pt x="155" y="116"/>
                      <a:pt x="156" y="113"/>
                      <a:pt x="155" y="113"/>
                    </a:cubicBezTo>
                    <a:cubicBezTo>
                      <a:pt x="154" y="117"/>
                      <a:pt x="152" y="111"/>
                      <a:pt x="151" y="114"/>
                    </a:cubicBezTo>
                    <a:cubicBezTo>
                      <a:pt x="154" y="115"/>
                      <a:pt x="148" y="114"/>
                      <a:pt x="150" y="116"/>
                    </a:cubicBezTo>
                    <a:cubicBezTo>
                      <a:pt x="153" y="118"/>
                      <a:pt x="156" y="119"/>
                      <a:pt x="159" y="115"/>
                    </a:cubicBezTo>
                    <a:cubicBezTo>
                      <a:pt x="158" y="118"/>
                      <a:pt x="159" y="118"/>
                      <a:pt x="160" y="119"/>
                    </a:cubicBezTo>
                    <a:cubicBezTo>
                      <a:pt x="163" y="118"/>
                      <a:pt x="158" y="117"/>
                      <a:pt x="160" y="116"/>
                    </a:cubicBezTo>
                    <a:cubicBezTo>
                      <a:pt x="162" y="118"/>
                      <a:pt x="164" y="119"/>
                      <a:pt x="166" y="119"/>
                    </a:cubicBezTo>
                    <a:cubicBezTo>
                      <a:pt x="165" y="119"/>
                      <a:pt x="164" y="119"/>
                      <a:pt x="165" y="120"/>
                    </a:cubicBezTo>
                    <a:close/>
                    <a:moveTo>
                      <a:pt x="175" y="117"/>
                    </a:moveTo>
                    <a:cubicBezTo>
                      <a:pt x="178" y="117"/>
                      <a:pt x="181" y="116"/>
                      <a:pt x="182" y="114"/>
                    </a:cubicBezTo>
                    <a:cubicBezTo>
                      <a:pt x="179" y="114"/>
                      <a:pt x="176" y="115"/>
                      <a:pt x="175" y="117"/>
                    </a:cubicBezTo>
                    <a:close/>
                    <a:moveTo>
                      <a:pt x="141" y="118"/>
                    </a:moveTo>
                    <a:cubicBezTo>
                      <a:pt x="141" y="119"/>
                      <a:pt x="142" y="119"/>
                      <a:pt x="142" y="120"/>
                    </a:cubicBezTo>
                    <a:cubicBezTo>
                      <a:pt x="140" y="121"/>
                      <a:pt x="140" y="120"/>
                      <a:pt x="138" y="119"/>
                    </a:cubicBezTo>
                    <a:cubicBezTo>
                      <a:pt x="138" y="119"/>
                      <a:pt x="138" y="120"/>
                      <a:pt x="138" y="120"/>
                    </a:cubicBezTo>
                    <a:cubicBezTo>
                      <a:pt x="137" y="121"/>
                      <a:pt x="137" y="121"/>
                      <a:pt x="137" y="121"/>
                    </a:cubicBezTo>
                    <a:cubicBezTo>
                      <a:pt x="141" y="122"/>
                      <a:pt x="143" y="120"/>
                      <a:pt x="145" y="118"/>
                    </a:cubicBezTo>
                    <a:cubicBezTo>
                      <a:pt x="144" y="121"/>
                      <a:pt x="146" y="119"/>
                      <a:pt x="147" y="119"/>
                    </a:cubicBezTo>
                    <a:cubicBezTo>
                      <a:pt x="147" y="121"/>
                      <a:pt x="147" y="122"/>
                      <a:pt x="148" y="122"/>
                    </a:cubicBezTo>
                    <a:cubicBezTo>
                      <a:pt x="149" y="120"/>
                      <a:pt x="150" y="119"/>
                      <a:pt x="151" y="118"/>
                    </a:cubicBezTo>
                    <a:cubicBezTo>
                      <a:pt x="147" y="117"/>
                      <a:pt x="145" y="117"/>
                      <a:pt x="141" y="118"/>
                    </a:cubicBezTo>
                    <a:close/>
                    <a:moveTo>
                      <a:pt x="128" y="121"/>
                    </a:moveTo>
                    <a:cubicBezTo>
                      <a:pt x="130" y="121"/>
                      <a:pt x="130" y="119"/>
                      <a:pt x="131" y="118"/>
                    </a:cubicBezTo>
                    <a:cubicBezTo>
                      <a:pt x="130" y="118"/>
                      <a:pt x="129" y="118"/>
                      <a:pt x="128" y="118"/>
                    </a:cubicBezTo>
                    <a:cubicBezTo>
                      <a:pt x="128" y="119"/>
                      <a:pt x="128" y="120"/>
                      <a:pt x="128" y="121"/>
                    </a:cubicBezTo>
                    <a:close/>
                    <a:moveTo>
                      <a:pt x="122" y="121"/>
                    </a:moveTo>
                    <a:cubicBezTo>
                      <a:pt x="123" y="121"/>
                      <a:pt x="125" y="121"/>
                      <a:pt x="126" y="121"/>
                    </a:cubicBezTo>
                    <a:cubicBezTo>
                      <a:pt x="126" y="120"/>
                      <a:pt x="126" y="119"/>
                      <a:pt x="125" y="119"/>
                    </a:cubicBezTo>
                    <a:cubicBezTo>
                      <a:pt x="125" y="121"/>
                      <a:pt x="122" y="119"/>
                      <a:pt x="122" y="121"/>
                    </a:cubicBezTo>
                    <a:close/>
                    <a:moveTo>
                      <a:pt x="111" y="124"/>
                    </a:moveTo>
                    <a:cubicBezTo>
                      <a:pt x="115" y="128"/>
                      <a:pt x="118" y="123"/>
                      <a:pt x="120" y="120"/>
                    </a:cubicBezTo>
                    <a:cubicBezTo>
                      <a:pt x="117" y="122"/>
                      <a:pt x="115" y="123"/>
                      <a:pt x="111" y="124"/>
                    </a:cubicBezTo>
                    <a:close/>
                    <a:moveTo>
                      <a:pt x="144" y="124"/>
                    </a:moveTo>
                    <a:cubicBezTo>
                      <a:pt x="141" y="124"/>
                      <a:pt x="145" y="122"/>
                      <a:pt x="145" y="121"/>
                    </a:cubicBezTo>
                    <a:cubicBezTo>
                      <a:pt x="139" y="124"/>
                      <a:pt x="135" y="123"/>
                      <a:pt x="131" y="122"/>
                    </a:cubicBezTo>
                    <a:cubicBezTo>
                      <a:pt x="134" y="127"/>
                      <a:pt x="139" y="126"/>
                      <a:pt x="144" y="124"/>
                    </a:cubicBezTo>
                    <a:close/>
                    <a:moveTo>
                      <a:pt x="127" y="126"/>
                    </a:moveTo>
                    <a:cubicBezTo>
                      <a:pt x="130" y="125"/>
                      <a:pt x="131" y="127"/>
                      <a:pt x="132" y="125"/>
                    </a:cubicBezTo>
                    <a:cubicBezTo>
                      <a:pt x="130" y="124"/>
                      <a:pt x="128" y="126"/>
                      <a:pt x="128" y="122"/>
                    </a:cubicBezTo>
                    <a:cubicBezTo>
                      <a:pt x="126" y="122"/>
                      <a:pt x="125" y="122"/>
                      <a:pt x="123" y="123"/>
                    </a:cubicBezTo>
                    <a:cubicBezTo>
                      <a:pt x="123" y="124"/>
                      <a:pt x="123" y="124"/>
                      <a:pt x="124" y="125"/>
                    </a:cubicBezTo>
                    <a:cubicBezTo>
                      <a:pt x="123" y="125"/>
                      <a:pt x="122" y="125"/>
                      <a:pt x="122" y="126"/>
                    </a:cubicBezTo>
                    <a:cubicBezTo>
                      <a:pt x="124" y="126"/>
                      <a:pt x="125" y="126"/>
                      <a:pt x="127" y="126"/>
                    </a:cubicBezTo>
                    <a:cubicBezTo>
                      <a:pt x="127" y="125"/>
                      <a:pt x="126" y="124"/>
                      <a:pt x="127" y="123"/>
                    </a:cubicBezTo>
                    <a:cubicBezTo>
                      <a:pt x="127" y="125"/>
                      <a:pt x="128" y="125"/>
                      <a:pt x="127" y="126"/>
                    </a:cubicBezTo>
                    <a:close/>
                    <a:moveTo>
                      <a:pt x="158" y="127"/>
                    </a:moveTo>
                    <a:cubicBezTo>
                      <a:pt x="157" y="125"/>
                      <a:pt x="160" y="129"/>
                      <a:pt x="160" y="126"/>
                    </a:cubicBezTo>
                    <a:cubicBezTo>
                      <a:pt x="157" y="126"/>
                      <a:pt x="161" y="123"/>
                      <a:pt x="158" y="123"/>
                    </a:cubicBezTo>
                    <a:cubicBezTo>
                      <a:pt x="158" y="125"/>
                      <a:pt x="156" y="126"/>
                      <a:pt x="158" y="127"/>
                    </a:cubicBezTo>
                    <a:close/>
                    <a:moveTo>
                      <a:pt x="83" y="132"/>
                    </a:moveTo>
                    <a:cubicBezTo>
                      <a:pt x="80" y="131"/>
                      <a:pt x="80" y="130"/>
                      <a:pt x="79" y="133"/>
                    </a:cubicBezTo>
                    <a:cubicBezTo>
                      <a:pt x="81" y="134"/>
                      <a:pt x="83" y="134"/>
                      <a:pt x="85" y="134"/>
                    </a:cubicBezTo>
                    <a:cubicBezTo>
                      <a:pt x="86" y="132"/>
                      <a:pt x="84" y="132"/>
                      <a:pt x="84" y="131"/>
                    </a:cubicBezTo>
                    <a:cubicBezTo>
                      <a:pt x="87" y="134"/>
                      <a:pt x="89" y="129"/>
                      <a:pt x="93" y="131"/>
                    </a:cubicBezTo>
                    <a:cubicBezTo>
                      <a:pt x="92" y="128"/>
                      <a:pt x="95" y="130"/>
                      <a:pt x="94" y="128"/>
                    </a:cubicBezTo>
                    <a:cubicBezTo>
                      <a:pt x="92" y="129"/>
                      <a:pt x="87" y="130"/>
                      <a:pt x="90" y="126"/>
                    </a:cubicBezTo>
                    <a:cubicBezTo>
                      <a:pt x="88" y="126"/>
                      <a:pt x="87" y="127"/>
                      <a:pt x="86" y="128"/>
                    </a:cubicBezTo>
                    <a:cubicBezTo>
                      <a:pt x="89" y="130"/>
                      <a:pt x="83" y="130"/>
                      <a:pt x="83" y="132"/>
                    </a:cubicBezTo>
                    <a:close/>
                    <a:moveTo>
                      <a:pt x="79" y="131"/>
                    </a:moveTo>
                    <a:cubicBezTo>
                      <a:pt x="76" y="131"/>
                      <a:pt x="74" y="130"/>
                      <a:pt x="74" y="133"/>
                    </a:cubicBezTo>
                    <a:cubicBezTo>
                      <a:pt x="76" y="133"/>
                      <a:pt x="79" y="133"/>
                      <a:pt x="79" y="131"/>
                    </a:cubicBezTo>
                    <a:close/>
                    <a:moveTo>
                      <a:pt x="111" y="128"/>
                    </a:moveTo>
                    <a:cubicBezTo>
                      <a:pt x="112" y="128"/>
                      <a:pt x="114" y="128"/>
                      <a:pt x="114" y="129"/>
                    </a:cubicBezTo>
                    <a:cubicBezTo>
                      <a:pt x="111" y="129"/>
                      <a:pt x="109" y="130"/>
                      <a:pt x="107" y="131"/>
                    </a:cubicBezTo>
                    <a:cubicBezTo>
                      <a:pt x="109" y="132"/>
                      <a:pt x="108" y="135"/>
                      <a:pt x="108" y="137"/>
                    </a:cubicBezTo>
                    <a:cubicBezTo>
                      <a:pt x="108" y="137"/>
                      <a:pt x="109" y="137"/>
                      <a:pt x="109" y="138"/>
                    </a:cubicBezTo>
                    <a:cubicBezTo>
                      <a:pt x="112" y="137"/>
                      <a:pt x="113" y="139"/>
                      <a:pt x="115" y="137"/>
                    </a:cubicBezTo>
                    <a:cubicBezTo>
                      <a:pt x="113" y="135"/>
                      <a:pt x="126" y="137"/>
                      <a:pt x="128" y="131"/>
                    </a:cubicBezTo>
                    <a:cubicBezTo>
                      <a:pt x="129" y="132"/>
                      <a:pt x="131" y="131"/>
                      <a:pt x="131" y="132"/>
                    </a:cubicBezTo>
                    <a:cubicBezTo>
                      <a:pt x="131" y="133"/>
                      <a:pt x="130" y="133"/>
                      <a:pt x="129" y="134"/>
                    </a:cubicBezTo>
                    <a:cubicBezTo>
                      <a:pt x="133" y="134"/>
                      <a:pt x="135" y="134"/>
                      <a:pt x="137" y="132"/>
                    </a:cubicBezTo>
                    <a:cubicBezTo>
                      <a:pt x="132" y="133"/>
                      <a:pt x="135" y="129"/>
                      <a:pt x="131" y="128"/>
                    </a:cubicBezTo>
                    <a:cubicBezTo>
                      <a:pt x="131" y="129"/>
                      <a:pt x="131" y="132"/>
                      <a:pt x="128" y="131"/>
                    </a:cubicBezTo>
                    <a:cubicBezTo>
                      <a:pt x="128" y="129"/>
                      <a:pt x="128" y="128"/>
                      <a:pt x="127" y="128"/>
                    </a:cubicBezTo>
                    <a:cubicBezTo>
                      <a:pt x="121" y="132"/>
                      <a:pt x="115" y="125"/>
                      <a:pt x="111" y="128"/>
                    </a:cubicBezTo>
                    <a:close/>
                    <a:moveTo>
                      <a:pt x="141" y="130"/>
                    </a:moveTo>
                    <a:cubicBezTo>
                      <a:pt x="143" y="130"/>
                      <a:pt x="143" y="129"/>
                      <a:pt x="143" y="127"/>
                    </a:cubicBezTo>
                    <a:cubicBezTo>
                      <a:pt x="142" y="127"/>
                      <a:pt x="141" y="127"/>
                      <a:pt x="141" y="127"/>
                    </a:cubicBezTo>
                    <a:cubicBezTo>
                      <a:pt x="141" y="128"/>
                      <a:pt x="141" y="129"/>
                      <a:pt x="141" y="130"/>
                    </a:cubicBezTo>
                    <a:close/>
                    <a:moveTo>
                      <a:pt x="92" y="137"/>
                    </a:moveTo>
                    <a:cubicBezTo>
                      <a:pt x="94" y="138"/>
                      <a:pt x="98" y="138"/>
                      <a:pt x="95" y="140"/>
                    </a:cubicBezTo>
                    <a:cubicBezTo>
                      <a:pt x="99" y="142"/>
                      <a:pt x="98" y="142"/>
                      <a:pt x="102" y="141"/>
                    </a:cubicBezTo>
                    <a:cubicBezTo>
                      <a:pt x="101" y="140"/>
                      <a:pt x="99" y="137"/>
                      <a:pt x="101" y="135"/>
                    </a:cubicBezTo>
                    <a:cubicBezTo>
                      <a:pt x="101" y="136"/>
                      <a:pt x="101" y="137"/>
                      <a:pt x="101" y="138"/>
                    </a:cubicBezTo>
                    <a:cubicBezTo>
                      <a:pt x="103" y="138"/>
                      <a:pt x="104" y="134"/>
                      <a:pt x="106" y="137"/>
                    </a:cubicBezTo>
                    <a:cubicBezTo>
                      <a:pt x="104" y="136"/>
                      <a:pt x="103" y="137"/>
                      <a:pt x="103" y="138"/>
                    </a:cubicBezTo>
                    <a:cubicBezTo>
                      <a:pt x="105" y="139"/>
                      <a:pt x="105" y="138"/>
                      <a:pt x="107" y="137"/>
                    </a:cubicBezTo>
                    <a:cubicBezTo>
                      <a:pt x="107" y="134"/>
                      <a:pt x="106" y="134"/>
                      <a:pt x="107" y="131"/>
                    </a:cubicBezTo>
                    <a:cubicBezTo>
                      <a:pt x="103" y="132"/>
                      <a:pt x="102" y="129"/>
                      <a:pt x="100" y="129"/>
                    </a:cubicBezTo>
                    <a:cubicBezTo>
                      <a:pt x="104" y="134"/>
                      <a:pt x="94" y="134"/>
                      <a:pt x="92" y="137"/>
                    </a:cubicBezTo>
                    <a:close/>
                    <a:moveTo>
                      <a:pt x="71" y="134"/>
                    </a:moveTo>
                    <a:cubicBezTo>
                      <a:pt x="70" y="137"/>
                      <a:pt x="74" y="135"/>
                      <a:pt x="76" y="136"/>
                    </a:cubicBezTo>
                    <a:cubicBezTo>
                      <a:pt x="76" y="133"/>
                      <a:pt x="73" y="134"/>
                      <a:pt x="71" y="134"/>
                    </a:cubicBezTo>
                    <a:close/>
                    <a:moveTo>
                      <a:pt x="75" y="141"/>
                    </a:moveTo>
                    <a:cubicBezTo>
                      <a:pt x="77" y="139"/>
                      <a:pt x="82" y="139"/>
                      <a:pt x="86" y="139"/>
                    </a:cubicBezTo>
                    <a:cubicBezTo>
                      <a:pt x="86" y="138"/>
                      <a:pt x="85" y="137"/>
                      <a:pt x="84" y="137"/>
                    </a:cubicBezTo>
                    <a:cubicBezTo>
                      <a:pt x="82" y="140"/>
                      <a:pt x="76" y="137"/>
                      <a:pt x="75" y="141"/>
                    </a:cubicBezTo>
                    <a:close/>
                    <a:moveTo>
                      <a:pt x="86" y="139"/>
                    </a:moveTo>
                    <a:cubicBezTo>
                      <a:pt x="89" y="139"/>
                      <a:pt x="92" y="140"/>
                      <a:pt x="93" y="137"/>
                    </a:cubicBezTo>
                    <a:cubicBezTo>
                      <a:pt x="91" y="138"/>
                      <a:pt x="87" y="138"/>
                      <a:pt x="86" y="139"/>
                    </a:cubicBezTo>
                    <a:close/>
                    <a:moveTo>
                      <a:pt x="46" y="146"/>
                    </a:moveTo>
                    <a:cubicBezTo>
                      <a:pt x="44" y="146"/>
                      <a:pt x="43" y="146"/>
                      <a:pt x="42" y="147"/>
                    </a:cubicBezTo>
                    <a:cubicBezTo>
                      <a:pt x="44" y="147"/>
                      <a:pt x="44" y="149"/>
                      <a:pt x="45" y="149"/>
                    </a:cubicBezTo>
                    <a:cubicBezTo>
                      <a:pt x="46" y="147"/>
                      <a:pt x="46" y="149"/>
                      <a:pt x="48" y="148"/>
                    </a:cubicBezTo>
                    <a:cubicBezTo>
                      <a:pt x="47" y="146"/>
                      <a:pt x="48" y="146"/>
                      <a:pt x="48" y="143"/>
                    </a:cubicBezTo>
                    <a:cubicBezTo>
                      <a:pt x="45" y="143"/>
                      <a:pt x="45" y="144"/>
                      <a:pt x="46" y="146"/>
                    </a:cubicBezTo>
                    <a:close/>
                    <a:moveTo>
                      <a:pt x="33" y="148"/>
                    </a:moveTo>
                    <a:cubicBezTo>
                      <a:pt x="35" y="148"/>
                      <a:pt x="37" y="148"/>
                      <a:pt x="36" y="150"/>
                    </a:cubicBezTo>
                    <a:cubicBezTo>
                      <a:pt x="34" y="150"/>
                      <a:pt x="32" y="150"/>
                      <a:pt x="32" y="153"/>
                    </a:cubicBezTo>
                    <a:cubicBezTo>
                      <a:pt x="34" y="153"/>
                      <a:pt x="35" y="153"/>
                      <a:pt x="37" y="153"/>
                    </a:cubicBezTo>
                    <a:cubicBezTo>
                      <a:pt x="37" y="149"/>
                      <a:pt x="38" y="151"/>
                      <a:pt x="40" y="148"/>
                    </a:cubicBezTo>
                    <a:cubicBezTo>
                      <a:pt x="38" y="146"/>
                      <a:pt x="35" y="146"/>
                      <a:pt x="3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Freeform 5659">
                <a:extLst>
                  <a:ext uri="{FF2B5EF4-FFF2-40B4-BE49-F238E27FC236}">
                    <a16:creationId xmlns:a16="http://schemas.microsoft.com/office/drawing/2014/main" id="{EC35B76D-4521-497B-A2C4-504ECF56D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" y="3841"/>
                <a:ext cx="9" cy="5"/>
              </a:xfrm>
              <a:custGeom>
                <a:avLst/>
                <a:gdLst>
                  <a:gd name="T0" fmla="*/ 16 w 16"/>
                  <a:gd name="T1" fmla="*/ 0 h 9"/>
                  <a:gd name="T2" fmla="*/ 10 w 16"/>
                  <a:gd name="T3" fmla="*/ 9 h 9"/>
                  <a:gd name="T4" fmla="*/ 4 w 16"/>
                  <a:gd name="T5" fmla="*/ 6 h 9"/>
                  <a:gd name="T6" fmla="*/ 9 w 16"/>
                  <a:gd name="T7" fmla="*/ 6 h 9"/>
                  <a:gd name="T8" fmla="*/ 3 w 16"/>
                  <a:gd name="T9" fmla="*/ 5 h 9"/>
                  <a:gd name="T10" fmla="*/ 1 w 16"/>
                  <a:gd name="T11" fmla="*/ 2 h 9"/>
                  <a:gd name="T12" fmla="*/ 11 w 16"/>
                  <a:gd name="T13" fmla="*/ 3 h 9"/>
                  <a:gd name="T14" fmla="*/ 16 w 16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3" y="3"/>
                      <a:pt x="9" y="4"/>
                      <a:pt x="10" y="9"/>
                    </a:cubicBezTo>
                    <a:cubicBezTo>
                      <a:pt x="9" y="7"/>
                      <a:pt x="6" y="6"/>
                      <a:pt x="4" y="6"/>
                    </a:cubicBezTo>
                    <a:cubicBezTo>
                      <a:pt x="5" y="4"/>
                      <a:pt x="7" y="7"/>
                      <a:pt x="9" y="6"/>
                    </a:cubicBezTo>
                    <a:cubicBezTo>
                      <a:pt x="9" y="3"/>
                      <a:pt x="4" y="5"/>
                      <a:pt x="3" y="5"/>
                    </a:cubicBezTo>
                    <a:cubicBezTo>
                      <a:pt x="3" y="3"/>
                      <a:pt x="0" y="4"/>
                      <a:pt x="1" y="2"/>
                    </a:cubicBezTo>
                    <a:cubicBezTo>
                      <a:pt x="4" y="5"/>
                      <a:pt x="9" y="0"/>
                      <a:pt x="11" y="3"/>
                    </a:cubicBezTo>
                    <a:cubicBezTo>
                      <a:pt x="12" y="1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Freeform 5660">
                <a:extLst>
                  <a:ext uri="{FF2B5EF4-FFF2-40B4-BE49-F238E27FC236}">
                    <a16:creationId xmlns:a16="http://schemas.microsoft.com/office/drawing/2014/main" id="{D5AAD162-4D0E-44F7-8CBE-2B647029F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1" y="3841"/>
                <a:ext cx="9" cy="4"/>
              </a:xfrm>
              <a:custGeom>
                <a:avLst/>
                <a:gdLst>
                  <a:gd name="T0" fmla="*/ 13 w 15"/>
                  <a:gd name="T1" fmla="*/ 2 h 8"/>
                  <a:gd name="T2" fmla="*/ 15 w 15"/>
                  <a:gd name="T3" fmla="*/ 3 h 8"/>
                  <a:gd name="T4" fmla="*/ 8 w 15"/>
                  <a:gd name="T5" fmla="*/ 4 h 8"/>
                  <a:gd name="T6" fmla="*/ 7 w 15"/>
                  <a:gd name="T7" fmla="*/ 6 h 8"/>
                  <a:gd name="T8" fmla="*/ 9 w 15"/>
                  <a:gd name="T9" fmla="*/ 8 h 8"/>
                  <a:gd name="T10" fmla="*/ 6 w 15"/>
                  <a:gd name="T11" fmla="*/ 6 h 8"/>
                  <a:gd name="T12" fmla="*/ 3 w 15"/>
                  <a:gd name="T13" fmla="*/ 4 h 8"/>
                  <a:gd name="T14" fmla="*/ 13 w 1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8">
                    <a:moveTo>
                      <a:pt x="13" y="2"/>
                    </a:moveTo>
                    <a:cubicBezTo>
                      <a:pt x="13" y="0"/>
                      <a:pt x="14" y="3"/>
                      <a:pt x="15" y="3"/>
                    </a:cubicBezTo>
                    <a:cubicBezTo>
                      <a:pt x="14" y="4"/>
                      <a:pt x="10" y="7"/>
                      <a:pt x="8" y="4"/>
                    </a:cubicBezTo>
                    <a:cubicBezTo>
                      <a:pt x="6" y="5"/>
                      <a:pt x="8" y="6"/>
                      <a:pt x="7" y="6"/>
                    </a:cubicBezTo>
                    <a:cubicBezTo>
                      <a:pt x="7" y="7"/>
                      <a:pt x="10" y="5"/>
                      <a:pt x="9" y="8"/>
                    </a:cubicBezTo>
                    <a:cubicBezTo>
                      <a:pt x="7" y="8"/>
                      <a:pt x="0" y="6"/>
                      <a:pt x="6" y="6"/>
                    </a:cubicBezTo>
                    <a:cubicBezTo>
                      <a:pt x="6" y="4"/>
                      <a:pt x="2" y="7"/>
                      <a:pt x="3" y="4"/>
                    </a:cubicBezTo>
                    <a:cubicBezTo>
                      <a:pt x="7" y="3"/>
                      <a:pt x="13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Freeform 5661">
                <a:extLst>
                  <a:ext uri="{FF2B5EF4-FFF2-40B4-BE49-F238E27FC236}">
                    <a16:creationId xmlns:a16="http://schemas.microsoft.com/office/drawing/2014/main" id="{80F2572E-5F74-4F24-A9A5-AA5DF707D7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1" y="3841"/>
                <a:ext cx="2" cy="4"/>
              </a:xfrm>
              <a:custGeom>
                <a:avLst/>
                <a:gdLst>
                  <a:gd name="T0" fmla="*/ 4 w 4"/>
                  <a:gd name="T1" fmla="*/ 1 h 7"/>
                  <a:gd name="T2" fmla="*/ 3 w 4"/>
                  <a:gd name="T3" fmla="*/ 5 h 7"/>
                  <a:gd name="T4" fmla="*/ 0 w 4"/>
                  <a:gd name="T5" fmla="*/ 7 h 7"/>
                  <a:gd name="T6" fmla="*/ 4 w 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1"/>
                    </a:moveTo>
                    <a:cubicBezTo>
                      <a:pt x="3" y="3"/>
                      <a:pt x="3" y="2"/>
                      <a:pt x="3" y="5"/>
                    </a:cubicBezTo>
                    <a:cubicBezTo>
                      <a:pt x="3" y="6"/>
                      <a:pt x="1" y="6"/>
                      <a:pt x="0" y="7"/>
                    </a:cubicBezTo>
                    <a:cubicBezTo>
                      <a:pt x="0" y="6"/>
                      <a:pt x="1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Freeform 5662">
                <a:extLst>
                  <a:ext uri="{FF2B5EF4-FFF2-40B4-BE49-F238E27FC236}">
                    <a16:creationId xmlns:a16="http://schemas.microsoft.com/office/drawing/2014/main" id="{1E2D3E5B-AB50-47A0-A67E-9754BB98E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7" y="3842"/>
                <a:ext cx="2" cy="3"/>
              </a:xfrm>
              <a:custGeom>
                <a:avLst/>
                <a:gdLst>
                  <a:gd name="T0" fmla="*/ 0 w 4"/>
                  <a:gd name="T1" fmla="*/ 1 h 5"/>
                  <a:gd name="T2" fmla="*/ 4 w 4"/>
                  <a:gd name="T3" fmla="*/ 0 h 5"/>
                  <a:gd name="T4" fmla="*/ 2 w 4"/>
                  <a:gd name="T5" fmla="*/ 2 h 5"/>
                  <a:gd name="T6" fmla="*/ 2 w 4"/>
                  <a:gd name="T7" fmla="*/ 3 h 5"/>
                  <a:gd name="T8" fmla="*/ 0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2" y="1"/>
                      <a:pt x="2" y="0"/>
                      <a:pt x="4" y="0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5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Freeform 5663">
                <a:extLst>
                  <a:ext uri="{FF2B5EF4-FFF2-40B4-BE49-F238E27FC236}">
                    <a16:creationId xmlns:a16="http://schemas.microsoft.com/office/drawing/2014/main" id="{7B20BFD4-4C75-4F46-B699-4BA5D4F08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843"/>
                <a:ext cx="4" cy="2"/>
              </a:xfrm>
              <a:custGeom>
                <a:avLst/>
                <a:gdLst>
                  <a:gd name="T0" fmla="*/ 8 w 8"/>
                  <a:gd name="T1" fmla="*/ 1 h 3"/>
                  <a:gd name="T2" fmla="*/ 7 w 8"/>
                  <a:gd name="T3" fmla="*/ 3 h 3"/>
                  <a:gd name="T4" fmla="*/ 0 w 8"/>
                  <a:gd name="T5" fmla="*/ 2 h 3"/>
                  <a:gd name="T6" fmla="*/ 8 w 8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7" y="2"/>
                      <a:pt x="7" y="2"/>
                      <a:pt x="7" y="3"/>
                    </a:cubicBezTo>
                    <a:cubicBezTo>
                      <a:pt x="5" y="1"/>
                      <a:pt x="3" y="1"/>
                      <a:pt x="0" y="2"/>
                    </a:cubicBezTo>
                    <a:cubicBezTo>
                      <a:pt x="0" y="0"/>
                      <a:pt x="6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Freeform 5664">
                <a:extLst>
                  <a:ext uri="{FF2B5EF4-FFF2-40B4-BE49-F238E27FC236}">
                    <a16:creationId xmlns:a16="http://schemas.microsoft.com/office/drawing/2014/main" id="{C4DB72CE-5A84-4032-B64D-E842C5BA2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4" y="3844"/>
                <a:ext cx="12" cy="5"/>
              </a:xfrm>
              <a:custGeom>
                <a:avLst/>
                <a:gdLst>
                  <a:gd name="T0" fmla="*/ 10 w 22"/>
                  <a:gd name="T1" fmla="*/ 4 h 9"/>
                  <a:gd name="T2" fmla="*/ 2 w 22"/>
                  <a:gd name="T3" fmla="*/ 7 h 9"/>
                  <a:gd name="T4" fmla="*/ 0 w 22"/>
                  <a:gd name="T5" fmla="*/ 6 h 9"/>
                  <a:gd name="T6" fmla="*/ 0 w 22"/>
                  <a:gd name="T7" fmla="*/ 2 h 9"/>
                  <a:gd name="T8" fmla="*/ 2 w 22"/>
                  <a:gd name="T9" fmla="*/ 2 h 9"/>
                  <a:gd name="T10" fmla="*/ 2 w 22"/>
                  <a:gd name="T11" fmla="*/ 4 h 9"/>
                  <a:gd name="T12" fmla="*/ 7 w 22"/>
                  <a:gd name="T13" fmla="*/ 5 h 9"/>
                  <a:gd name="T14" fmla="*/ 10 w 22"/>
                  <a:gd name="T15" fmla="*/ 4 h 9"/>
                  <a:gd name="T16" fmla="*/ 12 w 22"/>
                  <a:gd name="T17" fmla="*/ 1 h 9"/>
                  <a:gd name="T18" fmla="*/ 15 w 22"/>
                  <a:gd name="T19" fmla="*/ 0 h 9"/>
                  <a:gd name="T20" fmla="*/ 14 w 22"/>
                  <a:gd name="T21" fmla="*/ 2 h 9"/>
                  <a:gd name="T22" fmla="*/ 22 w 22"/>
                  <a:gd name="T23" fmla="*/ 0 h 9"/>
                  <a:gd name="T24" fmla="*/ 21 w 22"/>
                  <a:gd name="T25" fmla="*/ 3 h 9"/>
                  <a:gd name="T26" fmla="*/ 16 w 22"/>
                  <a:gd name="T27" fmla="*/ 2 h 9"/>
                  <a:gd name="T28" fmla="*/ 12 w 22"/>
                  <a:gd name="T29" fmla="*/ 8 h 9"/>
                  <a:gd name="T30" fmla="*/ 14 w 22"/>
                  <a:gd name="T31" fmla="*/ 6 h 9"/>
                  <a:gd name="T32" fmla="*/ 10 w 22"/>
                  <a:gd name="T33" fmla="*/ 8 h 9"/>
                  <a:gd name="T34" fmla="*/ 10 w 22"/>
                  <a:gd name="T3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9">
                    <a:moveTo>
                      <a:pt x="10" y="4"/>
                    </a:moveTo>
                    <a:cubicBezTo>
                      <a:pt x="8" y="7"/>
                      <a:pt x="7" y="5"/>
                      <a:pt x="2" y="7"/>
                    </a:cubicBezTo>
                    <a:cubicBezTo>
                      <a:pt x="2" y="6"/>
                      <a:pt x="1" y="6"/>
                      <a:pt x="0" y="6"/>
                    </a:cubicBezTo>
                    <a:cubicBezTo>
                      <a:pt x="2" y="3"/>
                      <a:pt x="0" y="4"/>
                      <a:pt x="0" y="2"/>
                    </a:cubicBezTo>
                    <a:cubicBezTo>
                      <a:pt x="0" y="2"/>
                      <a:pt x="2" y="3"/>
                      <a:pt x="2" y="2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4" y="3"/>
                      <a:pt x="6" y="3"/>
                      <a:pt x="7" y="5"/>
                    </a:cubicBezTo>
                    <a:cubicBezTo>
                      <a:pt x="9" y="5"/>
                      <a:pt x="12" y="1"/>
                      <a:pt x="10" y="4"/>
                    </a:cubicBezTo>
                    <a:cubicBezTo>
                      <a:pt x="12" y="5"/>
                      <a:pt x="13" y="2"/>
                      <a:pt x="12" y="1"/>
                    </a:cubicBezTo>
                    <a:cubicBezTo>
                      <a:pt x="12" y="0"/>
                      <a:pt x="14" y="1"/>
                      <a:pt x="15" y="0"/>
                    </a:cubicBezTo>
                    <a:cubicBezTo>
                      <a:pt x="14" y="1"/>
                      <a:pt x="14" y="1"/>
                      <a:pt x="14" y="2"/>
                    </a:cubicBezTo>
                    <a:cubicBezTo>
                      <a:pt x="16" y="0"/>
                      <a:pt x="18" y="1"/>
                      <a:pt x="22" y="0"/>
                    </a:cubicBezTo>
                    <a:cubicBezTo>
                      <a:pt x="21" y="0"/>
                      <a:pt x="21" y="1"/>
                      <a:pt x="21" y="3"/>
                    </a:cubicBezTo>
                    <a:cubicBezTo>
                      <a:pt x="19" y="1"/>
                      <a:pt x="19" y="2"/>
                      <a:pt x="16" y="2"/>
                    </a:cubicBezTo>
                    <a:cubicBezTo>
                      <a:pt x="17" y="6"/>
                      <a:pt x="13" y="5"/>
                      <a:pt x="12" y="8"/>
                    </a:cubicBezTo>
                    <a:cubicBezTo>
                      <a:pt x="10" y="8"/>
                      <a:pt x="13" y="6"/>
                      <a:pt x="14" y="6"/>
                    </a:cubicBezTo>
                    <a:cubicBezTo>
                      <a:pt x="13" y="4"/>
                      <a:pt x="10" y="6"/>
                      <a:pt x="10" y="8"/>
                    </a:cubicBezTo>
                    <a:cubicBezTo>
                      <a:pt x="8" y="9"/>
                      <a:pt x="12" y="5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Freeform 5665">
                <a:extLst>
                  <a:ext uri="{FF2B5EF4-FFF2-40B4-BE49-F238E27FC236}">
                    <a16:creationId xmlns:a16="http://schemas.microsoft.com/office/drawing/2014/main" id="{5518958E-2C3A-4322-9653-6A9FB37BF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" y="3844"/>
                <a:ext cx="2" cy="2"/>
              </a:xfrm>
              <a:custGeom>
                <a:avLst/>
                <a:gdLst>
                  <a:gd name="T0" fmla="*/ 4 w 4"/>
                  <a:gd name="T1" fmla="*/ 1 h 4"/>
                  <a:gd name="T2" fmla="*/ 2 w 4"/>
                  <a:gd name="T3" fmla="*/ 2 h 4"/>
                  <a:gd name="T4" fmla="*/ 3 w 4"/>
                  <a:gd name="T5" fmla="*/ 3 h 4"/>
                  <a:gd name="T6" fmla="*/ 0 w 4"/>
                  <a:gd name="T7" fmla="*/ 3 h 4"/>
                  <a:gd name="T8" fmla="*/ 4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2"/>
                      <a:pt x="3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4"/>
                      <a:pt x="0" y="3"/>
                      <a:pt x="0" y="3"/>
                    </a:cubicBezTo>
                    <a:cubicBezTo>
                      <a:pt x="0" y="0"/>
                      <a:pt x="2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Freeform 5666">
                <a:extLst>
                  <a:ext uri="{FF2B5EF4-FFF2-40B4-BE49-F238E27FC236}">
                    <a16:creationId xmlns:a16="http://schemas.microsoft.com/office/drawing/2014/main" id="{2A3AE85D-234D-491C-AA82-60203E6B4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6" y="3846"/>
                <a:ext cx="5" cy="3"/>
              </a:xfrm>
              <a:custGeom>
                <a:avLst/>
                <a:gdLst>
                  <a:gd name="T0" fmla="*/ 1 w 8"/>
                  <a:gd name="T1" fmla="*/ 0 h 5"/>
                  <a:gd name="T2" fmla="*/ 2 w 8"/>
                  <a:gd name="T3" fmla="*/ 3 h 5"/>
                  <a:gd name="T4" fmla="*/ 6 w 8"/>
                  <a:gd name="T5" fmla="*/ 0 h 5"/>
                  <a:gd name="T6" fmla="*/ 7 w 8"/>
                  <a:gd name="T7" fmla="*/ 3 h 5"/>
                  <a:gd name="T8" fmla="*/ 4 w 8"/>
                  <a:gd name="T9" fmla="*/ 5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2" y="1"/>
                      <a:pt x="2" y="2"/>
                      <a:pt x="2" y="3"/>
                    </a:cubicBezTo>
                    <a:cubicBezTo>
                      <a:pt x="3" y="2"/>
                      <a:pt x="4" y="0"/>
                      <a:pt x="6" y="0"/>
                    </a:cubicBezTo>
                    <a:cubicBezTo>
                      <a:pt x="6" y="2"/>
                      <a:pt x="8" y="1"/>
                      <a:pt x="7" y="3"/>
                    </a:cubicBezTo>
                    <a:cubicBezTo>
                      <a:pt x="5" y="3"/>
                      <a:pt x="4" y="4"/>
                      <a:pt x="4" y="5"/>
                    </a:cubicBezTo>
                    <a:cubicBezTo>
                      <a:pt x="3" y="4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5667">
                <a:extLst>
                  <a:ext uri="{FF2B5EF4-FFF2-40B4-BE49-F238E27FC236}">
                    <a16:creationId xmlns:a16="http://schemas.microsoft.com/office/drawing/2014/main" id="{2A3DD1F9-B501-4D11-BDB1-415FAE6F4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0" y="3846"/>
                <a:ext cx="4" cy="1"/>
              </a:xfrm>
              <a:custGeom>
                <a:avLst/>
                <a:gdLst>
                  <a:gd name="T0" fmla="*/ 6 w 8"/>
                  <a:gd name="T1" fmla="*/ 0 h 3"/>
                  <a:gd name="T2" fmla="*/ 4 w 8"/>
                  <a:gd name="T3" fmla="*/ 3 h 3"/>
                  <a:gd name="T4" fmla="*/ 1 w 8"/>
                  <a:gd name="T5" fmla="*/ 3 h 3"/>
                  <a:gd name="T6" fmla="*/ 1 w 8"/>
                  <a:gd name="T7" fmla="*/ 3 h 3"/>
                  <a:gd name="T8" fmla="*/ 6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8" y="1"/>
                      <a:pt x="0" y="1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2" y="1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5668">
                <a:extLst>
                  <a:ext uri="{FF2B5EF4-FFF2-40B4-BE49-F238E27FC236}">
                    <a16:creationId xmlns:a16="http://schemas.microsoft.com/office/drawing/2014/main" id="{869B75EE-0811-496A-B747-347565D3D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3846"/>
                <a:ext cx="12" cy="3"/>
              </a:xfrm>
              <a:custGeom>
                <a:avLst/>
                <a:gdLst>
                  <a:gd name="T0" fmla="*/ 0 w 21"/>
                  <a:gd name="T1" fmla="*/ 2 h 4"/>
                  <a:gd name="T2" fmla="*/ 21 w 21"/>
                  <a:gd name="T3" fmla="*/ 0 h 4"/>
                  <a:gd name="T4" fmla="*/ 0 w 21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4">
                    <a:moveTo>
                      <a:pt x="0" y="2"/>
                    </a:moveTo>
                    <a:cubicBezTo>
                      <a:pt x="6" y="2"/>
                      <a:pt x="12" y="1"/>
                      <a:pt x="21" y="0"/>
                    </a:cubicBezTo>
                    <a:cubicBezTo>
                      <a:pt x="16" y="2"/>
                      <a:pt x="7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5669">
                <a:extLst>
                  <a:ext uri="{FF2B5EF4-FFF2-40B4-BE49-F238E27FC236}">
                    <a16:creationId xmlns:a16="http://schemas.microsoft.com/office/drawing/2014/main" id="{69938C19-8B05-472D-9C98-B31EFB397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3846"/>
                <a:ext cx="6" cy="5"/>
              </a:xfrm>
              <a:custGeom>
                <a:avLst/>
                <a:gdLst>
                  <a:gd name="T0" fmla="*/ 6 w 11"/>
                  <a:gd name="T1" fmla="*/ 7 h 8"/>
                  <a:gd name="T2" fmla="*/ 3 w 11"/>
                  <a:gd name="T3" fmla="*/ 7 h 8"/>
                  <a:gd name="T4" fmla="*/ 4 w 11"/>
                  <a:gd name="T5" fmla="*/ 5 h 8"/>
                  <a:gd name="T6" fmla="*/ 0 w 11"/>
                  <a:gd name="T7" fmla="*/ 4 h 8"/>
                  <a:gd name="T8" fmla="*/ 2 w 11"/>
                  <a:gd name="T9" fmla="*/ 2 h 8"/>
                  <a:gd name="T10" fmla="*/ 3 w 11"/>
                  <a:gd name="T11" fmla="*/ 2 h 8"/>
                  <a:gd name="T12" fmla="*/ 8 w 11"/>
                  <a:gd name="T13" fmla="*/ 1 h 8"/>
                  <a:gd name="T14" fmla="*/ 7 w 11"/>
                  <a:gd name="T15" fmla="*/ 7 h 8"/>
                  <a:gd name="T16" fmla="*/ 6 w 11"/>
                  <a:gd name="T1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">
                    <a:moveTo>
                      <a:pt x="6" y="7"/>
                    </a:moveTo>
                    <a:cubicBezTo>
                      <a:pt x="5" y="7"/>
                      <a:pt x="5" y="8"/>
                      <a:pt x="3" y="7"/>
                    </a:cubicBezTo>
                    <a:cubicBezTo>
                      <a:pt x="4" y="6"/>
                      <a:pt x="1" y="5"/>
                      <a:pt x="4" y="5"/>
                    </a:cubicBezTo>
                    <a:cubicBezTo>
                      <a:pt x="4" y="4"/>
                      <a:pt x="1" y="5"/>
                      <a:pt x="0" y="4"/>
                    </a:cubicBezTo>
                    <a:cubicBezTo>
                      <a:pt x="0" y="3"/>
                      <a:pt x="0" y="1"/>
                      <a:pt x="2" y="2"/>
                    </a:cubicBezTo>
                    <a:cubicBezTo>
                      <a:pt x="0" y="3"/>
                      <a:pt x="4" y="5"/>
                      <a:pt x="3" y="2"/>
                    </a:cubicBezTo>
                    <a:cubicBezTo>
                      <a:pt x="5" y="3"/>
                      <a:pt x="6" y="0"/>
                      <a:pt x="8" y="1"/>
                    </a:cubicBezTo>
                    <a:cubicBezTo>
                      <a:pt x="11" y="4"/>
                      <a:pt x="6" y="5"/>
                      <a:pt x="7" y="7"/>
                    </a:cubicBezTo>
                    <a:cubicBezTo>
                      <a:pt x="7" y="8"/>
                      <a:pt x="6" y="7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Freeform 5670">
                <a:extLst>
                  <a:ext uri="{FF2B5EF4-FFF2-40B4-BE49-F238E27FC236}">
                    <a16:creationId xmlns:a16="http://schemas.microsoft.com/office/drawing/2014/main" id="{9A2A8F0C-FCB6-47CD-879C-AB3637E20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3847"/>
                <a:ext cx="9" cy="8"/>
              </a:xfrm>
              <a:custGeom>
                <a:avLst/>
                <a:gdLst>
                  <a:gd name="T0" fmla="*/ 12 w 16"/>
                  <a:gd name="T1" fmla="*/ 6 h 15"/>
                  <a:gd name="T2" fmla="*/ 15 w 16"/>
                  <a:gd name="T3" fmla="*/ 9 h 15"/>
                  <a:gd name="T4" fmla="*/ 11 w 16"/>
                  <a:gd name="T5" fmla="*/ 6 h 15"/>
                  <a:gd name="T6" fmla="*/ 10 w 16"/>
                  <a:gd name="T7" fmla="*/ 9 h 15"/>
                  <a:gd name="T8" fmla="*/ 13 w 16"/>
                  <a:gd name="T9" fmla="*/ 12 h 15"/>
                  <a:gd name="T10" fmla="*/ 8 w 16"/>
                  <a:gd name="T11" fmla="*/ 11 h 15"/>
                  <a:gd name="T12" fmla="*/ 10 w 16"/>
                  <a:gd name="T13" fmla="*/ 5 h 15"/>
                  <a:gd name="T14" fmla="*/ 6 w 16"/>
                  <a:gd name="T15" fmla="*/ 12 h 15"/>
                  <a:gd name="T16" fmla="*/ 1 w 16"/>
                  <a:gd name="T17" fmla="*/ 12 h 15"/>
                  <a:gd name="T18" fmla="*/ 5 w 16"/>
                  <a:gd name="T19" fmla="*/ 4 h 15"/>
                  <a:gd name="T20" fmla="*/ 8 w 16"/>
                  <a:gd name="T21" fmla="*/ 5 h 15"/>
                  <a:gd name="T22" fmla="*/ 6 w 16"/>
                  <a:gd name="T23" fmla="*/ 1 h 15"/>
                  <a:gd name="T24" fmla="*/ 13 w 16"/>
                  <a:gd name="T25" fmla="*/ 3 h 15"/>
                  <a:gd name="T26" fmla="*/ 11 w 16"/>
                  <a:gd name="T27" fmla="*/ 4 h 15"/>
                  <a:gd name="T28" fmla="*/ 14 w 16"/>
                  <a:gd name="T29" fmla="*/ 4 h 15"/>
                  <a:gd name="T30" fmla="*/ 12 w 16"/>
                  <a:gd name="T3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5">
                    <a:moveTo>
                      <a:pt x="12" y="6"/>
                    </a:moveTo>
                    <a:cubicBezTo>
                      <a:pt x="13" y="7"/>
                      <a:pt x="13" y="9"/>
                      <a:pt x="15" y="9"/>
                    </a:cubicBezTo>
                    <a:cubicBezTo>
                      <a:pt x="14" y="12"/>
                      <a:pt x="12" y="8"/>
                      <a:pt x="11" y="6"/>
                    </a:cubicBezTo>
                    <a:cubicBezTo>
                      <a:pt x="10" y="7"/>
                      <a:pt x="12" y="9"/>
                      <a:pt x="10" y="9"/>
                    </a:cubicBezTo>
                    <a:cubicBezTo>
                      <a:pt x="10" y="11"/>
                      <a:pt x="14" y="9"/>
                      <a:pt x="13" y="12"/>
                    </a:cubicBezTo>
                    <a:cubicBezTo>
                      <a:pt x="12" y="11"/>
                      <a:pt x="10" y="11"/>
                      <a:pt x="8" y="11"/>
                    </a:cubicBezTo>
                    <a:cubicBezTo>
                      <a:pt x="9" y="9"/>
                      <a:pt x="10" y="8"/>
                      <a:pt x="10" y="5"/>
                    </a:cubicBezTo>
                    <a:cubicBezTo>
                      <a:pt x="6" y="4"/>
                      <a:pt x="2" y="11"/>
                      <a:pt x="6" y="12"/>
                    </a:cubicBezTo>
                    <a:cubicBezTo>
                      <a:pt x="3" y="15"/>
                      <a:pt x="2" y="10"/>
                      <a:pt x="1" y="12"/>
                    </a:cubicBezTo>
                    <a:cubicBezTo>
                      <a:pt x="0" y="10"/>
                      <a:pt x="6" y="8"/>
                      <a:pt x="5" y="4"/>
                    </a:cubicBezTo>
                    <a:cubicBezTo>
                      <a:pt x="6" y="5"/>
                      <a:pt x="6" y="6"/>
                      <a:pt x="8" y="5"/>
                    </a:cubicBezTo>
                    <a:cubicBezTo>
                      <a:pt x="7" y="3"/>
                      <a:pt x="7" y="3"/>
                      <a:pt x="6" y="1"/>
                    </a:cubicBezTo>
                    <a:cubicBezTo>
                      <a:pt x="9" y="0"/>
                      <a:pt x="9" y="6"/>
                      <a:pt x="13" y="3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1" y="6"/>
                      <a:pt x="14" y="5"/>
                      <a:pt x="14" y="4"/>
                    </a:cubicBezTo>
                    <a:cubicBezTo>
                      <a:pt x="16" y="5"/>
                      <a:pt x="13" y="6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5671">
                <a:extLst>
                  <a:ext uri="{FF2B5EF4-FFF2-40B4-BE49-F238E27FC236}">
                    <a16:creationId xmlns:a16="http://schemas.microsoft.com/office/drawing/2014/main" id="{DAE49237-90CC-4617-9068-A1D9AFBAE2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6" y="3847"/>
                <a:ext cx="6" cy="5"/>
              </a:xfrm>
              <a:custGeom>
                <a:avLst/>
                <a:gdLst>
                  <a:gd name="T0" fmla="*/ 4 w 10"/>
                  <a:gd name="T1" fmla="*/ 8 h 8"/>
                  <a:gd name="T2" fmla="*/ 0 w 10"/>
                  <a:gd name="T3" fmla="*/ 2 h 8"/>
                  <a:gd name="T4" fmla="*/ 8 w 10"/>
                  <a:gd name="T5" fmla="*/ 2 h 8"/>
                  <a:gd name="T6" fmla="*/ 5 w 10"/>
                  <a:gd name="T7" fmla="*/ 2 h 8"/>
                  <a:gd name="T8" fmla="*/ 8 w 10"/>
                  <a:gd name="T9" fmla="*/ 5 h 8"/>
                  <a:gd name="T10" fmla="*/ 4 w 10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cubicBezTo>
                      <a:pt x="3" y="5"/>
                      <a:pt x="1" y="4"/>
                      <a:pt x="0" y="2"/>
                    </a:cubicBezTo>
                    <a:cubicBezTo>
                      <a:pt x="3" y="3"/>
                      <a:pt x="6" y="0"/>
                      <a:pt x="8" y="2"/>
                    </a:cubicBezTo>
                    <a:cubicBezTo>
                      <a:pt x="8" y="3"/>
                      <a:pt x="6" y="2"/>
                      <a:pt x="5" y="2"/>
                    </a:cubicBezTo>
                    <a:cubicBezTo>
                      <a:pt x="4" y="6"/>
                      <a:pt x="8" y="4"/>
                      <a:pt x="8" y="5"/>
                    </a:cubicBezTo>
                    <a:cubicBezTo>
                      <a:pt x="10" y="7"/>
                      <a:pt x="3" y="4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5672">
                <a:extLst>
                  <a:ext uri="{FF2B5EF4-FFF2-40B4-BE49-F238E27FC236}">
                    <a16:creationId xmlns:a16="http://schemas.microsoft.com/office/drawing/2014/main" id="{EED2B95F-B6BA-4B9E-80CC-39938949C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3849"/>
                <a:ext cx="4" cy="3"/>
              </a:xfrm>
              <a:custGeom>
                <a:avLst/>
                <a:gdLst>
                  <a:gd name="T0" fmla="*/ 2 w 7"/>
                  <a:gd name="T1" fmla="*/ 2 h 7"/>
                  <a:gd name="T2" fmla="*/ 7 w 7"/>
                  <a:gd name="T3" fmla="*/ 1 h 7"/>
                  <a:gd name="T4" fmla="*/ 5 w 7"/>
                  <a:gd name="T5" fmla="*/ 6 h 7"/>
                  <a:gd name="T6" fmla="*/ 2 w 7"/>
                  <a:gd name="T7" fmla="*/ 6 h 7"/>
                  <a:gd name="T8" fmla="*/ 2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2" y="2"/>
                    </a:moveTo>
                    <a:cubicBezTo>
                      <a:pt x="3" y="0"/>
                      <a:pt x="6" y="2"/>
                      <a:pt x="7" y="1"/>
                    </a:cubicBezTo>
                    <a:cubicBezTo>
                      <a:pt x="7" y="3"/>
                      <a:pt x="4" y="3"/>
                      <a:pt x="5" y="6"/>
                    </a:cubicBezTo>
                    <a:cubicBezTo>
                      <a:pt x="4" y="7"/>
                      <a:pt x="3" y="4"/>
                      <a:pt x="2" y="6"/>
                    </a:cubicBezTo>
                    <a:cubicBezTo>
                      <a:pt x="0" y="5"/>
                      <a:pt x="6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Freeform 5673">
                <a:extLst>
                  <a:ext uri="{FF2B5EF4-FFF2-40B4-BE49-F238E27FC236}">
                    <a16:creationId xmlns:a16="http://schemas.microsoft.com/office/drawing/2014/main" id="{DC2C0448-DEA0-4C41-9AC1-2690A3F5B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4" y="3850"/>
                <a:ext cx="2" cy="3"/>
              </a:xfrm>
              <a:custGeom>
                <a:avLst/>
                <a:gdLst>
                  <a:gd name="T0" fmla="*/ 3 w 3"/>
                  <a:gd name="T1" fmla="*/ 4 h 6"/>
                  <a:gd name="T2" fmla="*/ 0 w 3"/>
                  <a:gd name="T3" fmla="*/ 3 h 6"/>
                  <a:gd name="T4" fmla="*/ 3 w 3"/>
                  <a:gd name="T5" fmla="*/ 3 h 6"/>
                  <a:gd name="T6" fmla="*/ 3 w 3"/>
                  <a:gd name="T7" fmla="*/ 6 h 6"/>
                  <a:gd name="T8" fmla="*/ 3 w 3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4"/>
                    </a:moveTo>
                    <a:cubicBezTo>
                      <a:pt x="2" y="3"/>
                      <a:pt x="1" y="3"/>
                      <a:pt x="0" y="3"/>
                    </a:cubicBezTo>
                    <a:cubicBezTo>
                      <a:pt x="0" y="0"/>
                      <a:pt x="2" y="2"/>
                      <a:pt x="3" y="3"/>
                    </a:cubicBezTo>
                    <a:cubicBezTo>
                      <a:pt x="3" y="4"/>
                      <a:pt x="2" y="4"/>
                      <a:pt x="3" y="6"/>
                    </a:cubicBezTo>
                    <a:cubicBezTo>
                      <a:pt x="2" y="6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Freeform 5674">
                <a:extLst>
                  <a:ext uri="{FF2B5EF4-FFF2-40B4-BE49-F238E27FC236}">
                    <a16:creationId xmlns:a16="http://schemas.microsoft.com/office/drawing/2014/main" id="{1B8A2477-1C4E-41E6-BE4B-657954423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6" y="3851"/>
                <a:ext cx="5" cy="3"/>
              </a:xfrm>
              <a:custGeom>
                <a:avLst/>
                <a:gdLst>
                  <a:gd name="T0" fmla="*/ 3 w 8"/>
                  <a:gd name="T1" fmla="*/ 0 h 5"/>
                  <a:gd name="T2" fmla="*/ 8 w 8"/>
                  <a:gd name="T3" fmla="*/ 1 h 5"/>
                  <a:gd name="T4" fmla="*/ 2 w 8"/>
                  <a:gd name="T5" fmla="*/ 5 h 5"/>
                  <a:gd name="T6" fmla="*/ 3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5" y="1"/>
                      <a:pt x="6" y="2"/>
                      <a:pt x="8" y="1"/>
                    </a:cubicBezTo>
                    <a:cubicBezTo>
                      <a:pt x="7" y="3"/>
                      <a:pt x="3" y="3"/>
                      <a:pt x="2" y="5"/>
                    </a:cubicBezTo>
                    <a:cubicBezTo>
                      <a:pt x="0" y="3"/>
                      <a:pt x="5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Freeform 5675">
                <a:extLst>
                  <a:ext uri="{FF2B5EF4-FFF2-40B4-BE49-F238E27FC236}">
                    <a16:creationId xmlns:a16="http://schemas.microsoft.com/office/drawing/2014/main" id="{52D98678-20FD-4AA7-AB1F-ED9EEC640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" y="3854"/>
                <a:ext cx="7" cy="4"/>
              </a:xfrm>
              <a:custGeom>
                <a:avLst/>
                <a:gdLst>
                  <a:gd name="T0" fmla="*/ 4 w 12"/>
                  <a:gd name="T1" fmla="*/ 1 h 7"/>
                  <a:gd name="T2" fmla="*/ 6 w 12"/>
                  <a:gd name="T3" fmla="*/ 0 h 7"/>
                  <a:gd name="T4" fmla="*/ 12 w 12"/>
                  <a:gd name="T5" fmla="*/ 2 h 7"/>
                  <a:gd name="T6" fmla="*/ 3 w 12"/>
                  <a:gd name="T7" fmla="*/ 4 h 7"/>
                  <a:gd name="T8" fmla="*/ 4 w 1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4" y="1"/>
                    </a:moveTo>
                    <a:cubicBezTo>
                      <a:pt x="4" y="0"/>
                      <a:pt x="5" y="1"/>
                      <a:pt x="6" y="0"/>
                    </a:cubicBezTo>
                    <a:cubicBezTo>
                      <a:pt x="7" y="4"/>
                      <a:pt x="10" y="1"/>
                      <a:pt x="12" y="2"/>
                    </a:cubicBezTo>
                    <a:cubicBezTo>
                      <a:pt x="6" y="7"/>
                      <a:pt x="5" y="0"/>
                      <a:pt x="3" y="4"/>
                    </a:cubicBezTo>
                    <a:cubicBezTo>
                      <a:pt x="0" y="3"/>
                      <a:pt x="6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Freeform 5676">
                <a:extLst>
                  <a:ext uri="{FF2B5EF4-FFF2-40B4-BE49-F238E27FC236}">
                    <a16:creationId xmlns:a16="http://schemas.microsoft.com/office/drawing/2014/main" id="{BF20F385-A207-4DF0-9035-4C0F9A4CD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" y="3854"/>
                <a:ext cx="3" cy="2"/>
              </a:xfrm>
              <a:custGeom>
                <a:avLst/>
                <a:gdLst>
                  <a:gd name="T0" fmla="*/ 5 w 5"/>
                  <a:gd name="T1" fmla="*/ 1 h 4"/>
                  <a:gd name="T2" fmla="*/ 0 w 5"/>
                  <a:gd name="T3" fmla="*/ 4 h 4"/>
                  <a:gd name="T4" fmla="*/ 5 w 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3" y="1"/>
                      <a:pt x="2" y="3"/>
                      <a:pt x="0" y="4"/>
                    </a:cubicBezTo>
                    <a:cubicBezTo>
                      <a:pt x="0" y="1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Freeform 5677">
                <a:extLst>
                  <a:ext uri="{FF2B5EF4-FFF2-40B4-BE49-F238E27FC236}">
                    <a16:creationId xmlns:a16="http://schemas.microsoft.com/office/drawing/2014/main" id="{B3747883-3C94-4783-8920-BF086CAD6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7" y="3854"/>
                <a:ext cx="3" cy="4"/>
              </a:xfrm>
              <a:custGeom>
                <a:avLst/>
                <a:gdLst>
                  <a:gd name="T0" fmla="*/ 2 w 5"/>
                  <a:gd name="T1" fmla="*/ 7 h 7"/>
                  <a:gd name="T2" fmla="*/ 3 w 5"/>
                  <a:gd name="T3" fmla="*/ 0 h 7"/>
                  <a:gd name="T4" fmla="*/ 2 w 5"/>
                  <a:gd name="T5" fmla="*/ 1 h 7"/>
                  <a:gd name="T6" fmla="*/ 3 w 5"/>
                  <a:gd name="T7" fmla="*/ 5 h 7"/>
                  <a:gd name="T8" fmla="*/ 4 w 5"/>
                  <a:gd name="T9" fmla="*/ 6 h 7"/>
                  <a:gd name="T10" fmla="*/ 2 w 5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cubicBezTo>
                      <a:pt x="0" y="6"/>
                      <a:pt x="0" y="0"/>
                      <a:pt x="3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3" y="2"/>
                      <a:pt x="3" y="4"/>
                      <a:pt x="3" y="5"/>
                    </a:cubicBezTo>
                    <a:cubicBezTo>
                      <a:pt x="4" y="1"/>
                      <a:pt x="5" y="2"/>
                      <a:pt x="4" y="6"/>
                    </a:cubicBezTo>
                    <a:cubicBezTo>
                      <a:pt x="2" y="4"/>
                      <a:pt x="1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5678">
                <a:extLst>
                  <a:ext uri="{FF2B5EF4-FFF2-40B4-BE49-F238E27FC236}">
                    <a16:creationId xmlns:a16="http://schemas.microsoft.com/office/drawing/2014/main" id="{70D2EC93-A268-4B73-91C8-62A8B67B3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3856"/>
                <a:ext cx="3" cy="3"/>
              </a:xfrm>
              <a:custGeom>
                <a:avLst/>
                <a:gdLst>
                  <a:gd name="T0" fmla="*/ 1 w 5"/>
                  <a:gd name="T1" fmla="*/ 2 h 5"/>
                  <a:gd name="T2" fmla="*/ 4 w 5"/>
                  <a:gd name="T3" fmla="*/ 0 h 5"/>
                  <a:gd name="T4" fmla="*/ 5 w 5"/>
                  <a:gd name="T5" fmla="*/ 5 h 5"/>
                  <a:gd name="T6" fmla="*/ 0 w 5"/>
                  <a:gd name="T7" fmla="*/ 5 h 5"/>
                  <a:gd name="T8" fmla="*/ 3 w 5"/>
                  <a:gd name="T9" fmla="*/ 2 h 5"/>
                  <a:gd name="T10" fmla="*/ 1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1" y="0"/>
                      <a:pt x="2" y="1"/>
                      <a:pt x="4" y="0"/>
                    </a:cubicBezTo>
                    <a:cubicBezTo>
                      <a:pt x="3" y="2"/>
                      <a:pt x="4" y="3"/>
                      <a:pt x="5" y="5"/>
                    </a:cubicBezTo>
                    <a:cubicBezTo>
                      <a:pt x="4" y="5"/>
                      <a:pt x="2" y="5"/>
                      <a:pt x="0" y="5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Freeform 5679">
                <a:extLst>
                  <a:ext uri="{FF2B5EF4-FFF2-40B4-BE49-F238E27FC236}">
                    <a16:creationId xmlns:a16="http://schemas.microsoft.com/office/drawing/2014/main" id="{B26BD16A-67EB-4D4C-8908-21BAF3538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9" y="3856"/>
                <a:ext cx="5" cy="5"/>
              </a:xfrm>
              <a:custGeom>
                <a:avLst/>
                <a:gdLst>
                  <a:gd name="T0" fmla="*/ 4 w 9"/>
                  <a:gd name="T1" fmla="*/ 6 h 8"/>
                  <a:gd name="T2" fmla="*/ 3 w 9"/>
                  <a:gd name="T3" fmla="*/ 8 h 8"/>
                  <a:gd name="T4" fmla="*/ 0 w 9"/>
                  <a:gd name="T5" fmla="*/ 8 h 8"/>
                  <a:gd name="T6" fmla="*/ 9 w 9"/>
                  <a:gd name="T7" fmla="*/ 3 h 8"/>
                  <a:gd name="T8" fmla="*/ 4 w 9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4" y="6"/>
                    </a:moveTo>
                    <a:cubicBezTo>
                      <a:pt x="3" y="6"/>
                      <a:pt x="3" y="7"/>
                      <a:pt x="3" y="8"/>
                    </a:cubicBezTo>
                    <a:cubicBezTo>
                      <a:pt x="1" y="6"/>
                      <a:pt x="2" y="8"/>
                      <a:pt x="0" y="8"/>
                    </a:cubicBezTo>
                    <a:cubicBezTo>
                      <a:pt x="2" y="5"/>
                      <a:pt x="2" y="0"/>
                      <a:pt x="9" y="3"/>
                    </a:cubicBezTo>
                    <a:cubicBezTo>
                      <a:pt x="6" y="4"/>
                      <a:pt x="0" y="2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Freeform 5680">
                <a:extLst>
                  <a:ext uri="{FF2B5EF4-FFF2-40B4-BE49-F238E27FC236}">
                    <a16:creationId xmlns:a16="http://schemas.microsoft.com/office/drawing/2014/main" id="{CDEE94EF-C075-4C78-BD2E-CE4945268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7" y="3859"/>
                <a:ext cx="3" cy="2"/>
              </a:xfrm>
              <a:custGeom>
                <a:avLst/>
                <a:gdLst>
                  <a:gd name="T0" fmla="*/ 6 w 6"/>
                  <a:gd name="T1" fmla="*/ 1 h 4"/>
                  <a:gd name="T2" fmla="*/ 0 w 6"/>
                  <a:gd name="T3" fmla="*/ 2 h 4"/>
                  <a:gd name="T4" fmla="*/ 6 w 6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1" y="4"/>
                      <a:pt x="0" y="2"/>
                    </a:cubicBezTo>
                    <a:cubicBezTo>
                      <a:pt x="0" y="0"/>
                      <a:pt x="5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Freeform 5681">
                <a:extLst>
                  <a:ext uri="{FF2B5EF4-FFF2-40B4-BE49-F238E27FC236}">
                    <a16:creationId xmlns:a16="http://schemas.microsoft.com/office/drawing/2014/main" id="{4440BF9B-5064-4DEF-9F28-1817DF6459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3" y="3859"/>
                <a:ext cx="3" cy="2"/>
              </a:xfrm>
              <a:custGeom>
                <a:avLst/>
                <a:gdLst>
                  <a:gd name="T0" fmla="*/ 2 w 5"/>
                  <a:gd name="T1" fmla="*/ 0 h 3"/>
                  <a:gd name="T2" fmla="*/ 5 w 5"/>
                  <a:gd name="T3" fmla="*/ 0 h 3"/>
                  <a:gd name="T4" fmla="*/ 2 w 5"/>
                  <a:gd name="T5" fmla="*/ 2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5" y="3"/>
                      <a:pt x="1" y="0"/>
                      <a:pt x="2" y="2"/>
                    </a:cubicBezTo>
                    <a:cubicBezTo>
                      <a:pt x="0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Freeform 5682">
                <a:extLst>
                  <a:ext uri="{FF2B5EF4-FFF2-40B4-BE49-F238E27FC236}">
                    <a16:creationId xmlns:a16="http://schemas.microsoft.com/office/drawing/2014/main" id="{C4837219-4B87-4525-B1FF-C234892AE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" y="3860"/>
                <a:ext cx="3" cy="3"/>
              </a:xfrm>
              <a:custGeom>
                <a:avLst/>
                <a:gdLst>
                  <a:gd name="T0" fmla="*/ 4 w 5"/>
                  <a:gd name="T1" fmla="*/ 0 h 4"/>
                  <a:gd name="T2" fmla="*/ 2 w 5"/>
                  <a:gd name="T3" fmla="*/ 1 h 4"/>
                  <a:gd name="T4" fmla="*/ 3 w 5"/>
                  <a:gd name="T5" fmla="*/ 2 h 4"/>
                  <a:gd name="T6" fmla="*/ 0 w 5"/>
                  <a:gd name="T7" fmla="*/ 2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5" y="1"/>
                      <a:pt x="3" y="1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4"/>
                      <a:pt x="2" y="1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Freeform 5683">
                <a:extLst>
                  <a:ext uri="{FF2B5EF4-FFF2-40B4-BE49-F238E27FC236}">
                    <a16:creationId xmlns:a16="http://schemas.microsoft.com/office/drawing/2014/main" id="{563FDE84-98FA-4089-8146-69FDE519B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4" y="3860"/>
                <a:ext cx="3" cy="4"/>
              </a:xfrm>
              <a:custGeom>
                <a:avLst/>
                <a:gdLst>
                  <a:gd name="T0" fmla="*/ 2 w 5"/>
                  <a:gd name="T1" fmla="*/ 1 h 6"/>
                  <a:gd name="T2" fmla="*/ 3 w 5"/>
                  <a:gd name="T3" fmla="*/ 4 h 6"/>
                  <a:gd name="T4" fmla="*/ 0 w 5"/>
                  <a:gd name="T5" fmla="*/ 4 h 6"/>
                  <a:gd name="T6" fmla="*/ 1 w 5"/>
                  <a:gd name="T7" fmla="*/ 1 h 6"/>
                  <a:gd name="T8" fmla="*/ 2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2" y="2"/>
                      <a:pt x="2" y="3"/>
                      <a:pt x="3" y="4"/>
                    </a:cubicBezTo>
                    <a:cubicBezTo>
                      <a:pt x="2" y="6"/>
                      <a:pt x="1" y="3"/>
                      <a:pt x="0" y="4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2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Freeform 5684">
                <a:extLst>
                  <a:ext uri="{FF2B5EF4-FFF2-40B4-BE49-F238E27FC236}">
                    <a16:creationId xmlns:a16="http://schemas.microsoft.com/office/drawing/2014/main" id="{9BC8B9FB-F16A-4243-86E5-5EC6B45BA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" y="3863"/>
                <a:ext cx="5" cy="1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6" y="2"/>
                      <a:pt x="3" y="2"/>
                      <a:pt x="0" y="1"/>
                    </a:cubicBezTo>
                    <a:cubicBezTo>
                      <a:pt x="2" y="0"/>
                      <a:pt x="5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5685">
                <a:extLst>
                  <a:ext uri="{FF2B5EF4-FFF2-40B4-BE49-F238E27FC236}">
                    <a16:creationId xmlns:a16="http://schemas.microsoft.com/office/drawing/2014/main" id="{2BAFE4F3-656B-43D1-B4BA-0F5CF52C6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8" y="3864"/>
                <a:ext cx="2" cy="3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2 h 4"/>
                  <a:gd name="T4" fmla="*/ 1 w 4"/>
                  <a:gd name="T5" fmla="*/ 4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4" y="3"/>
                      <a:pt x="1" y="2"/>
                      <a:pt x="1" y="4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5686">
                <a:extLst>
                  <a:ext uri="{FF2B5EF4-FFF2-40B4-BE49-F238E27FC236}">
                    <a16:creationId xmlns:a16="http://schemas.microsoft.com/office/drawing/2014/main" id="{1EE0F155-3548-4714-B398-AA9DFD4D2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" y="3869"/>
                <a:ext cx="5" cy="2"/>
              </a:xfrm>
              <a:custGeom>
                <a:avLst/>
                <a:gdLst>
                  <a:gd name="T0" fmla="*/ 8 w 8"/>
                  <a:gd name="T1" fmla="*/ 0 h 4"/>
                  <a:gd name="T2" fmla="*/ 2 w 8"/>
                  <a:gd name="T3" fmla="*/ 3 h 4"/>
                  <a:gd name="T4" fmla="*/ 8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8" y="4"/>
                      <a:pt x="3" y="0"/>
                      <a:pt x="2" y="3"/>
                    </a:cubicBezTo>
                    <a:cubicBezTo>
                      <a:pt x="0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5687">
                <a:extLst>
                  <a:ext uri="{FF2B5EF4-FFF2-40B4-BE49-F238E27FC236}">
                    <a16:creationId xmlns:a16="http://schemas.microsoft.com/office/drawing/2014/main" id="{D9D386D2-4FCA-45BE-891B-25D8FCBC9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" y="3870"/>
                <a:ext cx="4" cy="2"/>
              </a:xfrm>
              <a:custGeom>
                <a:avLst/>
                <a:gdLst>
                  <a:gd name="T0" fmla="*/ 3 w 6"/>
                  <a:gd name="T1" fmla="*/ 0 h 3"/>
                  <a:gd name="T2" fmla="*/ 6 w 6"/>
                  <a:gd name="T3" fmla="*/ 1 h 3"/>
                  <a:gd name="T4" fmla="*/ 3 w 6"/>
                  <a:gd name="T5" fmla="*/ 0 h 3"/>
                  <a:gd name="T6" fmla="*/ 3 w 6"/>
                  <a:gd name="T7" fmla="*/ 3 h 3"/>
                  <a:gd name="T8" fmla="*/ 0 w 6"/>
                  <a:gd name="T9" fmla="*/ 3 h 3"/>
                  <a:gd name="T10" fmla="*/ 3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4" y="0"/>
                      <a:pt x="5" y="1"/>
                      <a:pt x="6" y="1"/>
                    </a:cubicBezTo>
                    <a:cubicBezTo>
                      <a:pt x="6" y="3"/>
                      <a:pt x="2" y="2"/>
                      <a:pt x="3" y="0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5688">
                <a:extLst>
                  <a:ext uri="{FF2B5EF4-FFF2-40B4-BE49-F238E27FC236}">
                    <a16:creationId xmlns:a16="http://schemas.microsoft.com/office/drawing/2014/main" id="{13319BBF-99F7-4B35-91FA-AA4AB5F78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3870"/>
                <a:ext cx="5" cy="2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3 h 3"/>
                  <a:gd name="T4" fmla="*/ 8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8" y="1"/>
                      <a:pt x="2" y="2"/>
                      <a:pt x="0" y="3"/>
                    </a:cubicBezTo>
                    <a:cubicBezTo>
                      <a:pt x="0" y="0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5689">
                <a:extLst>
                  <a:ext uri="{FF2B5EF4-FFF2-40B4-BE49-F238E27FC236}">
                    <a16:creationId xmlns:a16="http://schemas.microsoft.com/office/drawing/2014/main" id="{7694E768-AF89-4ED4-A730-11A5C8453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8" y="3871"/>
                <a:ext cx="7" cy="2"/>
              </a:xfrm>
              <a:custGeom>
                <a:avLst/>
                <a:gdLst>
                  <a:gd name="T0" fmla="*/ 11 w 11"/>
                  <a:gd name="T1" fmla="*/ 0 h 3"/>
                  <a:gd name="T2" fmla="*/ 1 w 11"/>
                  <a:gd name="T3" fmla="*/ 3 h 3"/>
                  <a:gd name="T4" fmla="*/ 11 w 1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cubicBezTo>
                      <a:pt x="8" y="2"/>
                      <a:pt x="3" y="1"/>
                      <a:pt x="1" y="3"/>
                    </a:cubicBezTo>
                    <a:cubicBezTo>
                      <a:pt x="0" y="0"/>
                      <a:pt x="9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5690">
                <a:extLst>
                  <a:ext uri="{FF2B5EF4-FFF2-40B4-BE49-F238E27FC236}">
                    <a16:creationId xmlns:a16="http://schemas.microsoft.com/office/drawing/2014/main" id="{5FB3EA93-A714-4DA0-B8C9-169471211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4" y="3871"/>
                <a:ext cx="2" cy="2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3 h 3"/>
                  <a:gd name="T4" fmla="*/ 3 w 4"/>
                  <a:gd name="T5" fmla="*/ 1 h 3"/>
                  <a:gd name="T6" fmla="*/ 0 w 4"/>
                  <a:gd name="T7" fmla="*/ 1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4" y="2"/>
                      <a:pt x="4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1" y="0"/>
                      <a:pt x="2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5691">
                <a:extLst>
                  <a:ext uri="{FF2B5EF4-FFF2-40B4-BE49-F238E27FC236}">
                    <a16:creationId xmlns:a16="http://schemas.microsoft.com/office/drawing/2014/main" id="{E5DEB16A-87FB-4526-937D-B598B9D70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4" y="3873"/>
                <a:ext cx="3" cy="2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5 w 5"/>
                  <a:gd name="T5" fmla="*/ 1 h 4"/>
                  <a:gd name="T6" fmla="*/ 0 w 5"/>
                  <a:gd name="T7" fmla="*/ 1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1"/>
                      <a:pt x="3" y="0"/>
                      <a:pt x="3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4" y="4"/>
                      <a:pt x="2" y="1"/>
                      <a:pt x="0" y="1"/>
                    </a:cubicBezTo>
                    <a:cubicBezTo>
                      <a:pt x="1" y="0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5692">
                <a:extLst>
                  <a:ext uri="{FF2B5EF4-FFF2-40B4-BE49-F238E27FC236}">
                    <a16:creationId xmlns:a16="http://schemas.microsoft.com/office/drawing/2014/main" id="{46EC7AA3-1FC1-48EA-B794-F69534992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3872"/>
                <a:ext cx="3" cy="4"/>
              </a:xfrm>
              <a:custGeom>
                <a:avLst/>
                <a:gdLst>
                  <a:gd name="T0" fmla="*/ 1 w 5"/>
                  <a:gd name="T1" fmla="*/ 2 h 6"/>
                  <a:gd name="T2" fmla="*/ 5 w 5"/>
                  <a:gd name="T3" fmla="*/ 2 h 6"/>
                  <a:gd name="T4" fmla="*/ 5 w 5"/>
                  <a:gd name="T5" fmla="*/ 5 h 6"/>
                  <a:gd name="T6" fmla="*/ 3 w 5"/>
                  <a:gd name="T7" fmla="*/ 5 h 6"/>
                  <a:gd name="T8" fmla="*/ 3 w 5"/>
                  <a:gd name="T9" fmla="*/ 4 h 6"/>
                  <a:gd name="T10" fmla="*/ 1 w 5"/>
                  <a:gd name="T11" fmla="*/ 3 h 6"/>
                  <a:gd name="T12" fmla="*/ 4 w 5"/>
                  <a:gd name="T13" fmla="*/ 4 h 6"/>
                  <a:gd name="T14" fmla="*/ 1 w 5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1" y="2"/>
                    </a:moveTo>
                    <a:cubicBezTo>
                      <a:pt x="0" y="0"/>
                      <a:pt x="4" y="2"/>
                      <a:pt x="5" y="2"/>
                    </a:cubicBezTo>
                    <a:cubicBezTo>
                      <a:pt x="5" y="3"/>
                      <a:pt x="5" y="4"/>
                      <a:pt x="5" y="5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1" y="3"/>
                      <a:pt x="0" y="6"/>
                      <a:pt x="1" y="3"/>
                    </a:cubicBezTo>
                    <a:cubicBezTo>
                      <a:pt x="2" y="3"/>
                      <a:pt x="3" y="3"/>
                      <a:pt x="4" y="4"/>
                    </a:cubicBezTo>
                    <a:cubicBezTo>
                      <a:pt x="4" y="2"/>
                      <a:pt x="3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5693">
                <a:extLst>
                  <a:ext uri="{FF2B5EF4-FFF2-40B4-BE49-F238E27FC236}">
                    <a16:creationId xmlns:a16="http://schemas.microsoft.com/office/drawing/2014/main" id="{28E65030-1085-4211-9DA3-52E108644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3873"/>
                <a:ext cx="2" cy="2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2 w 4"/>
                  <a:gd name="T5" fmla="*/ 1 h 3"/>
                  <a:gd name="T6" fmla="*/ 4 w 4"/>
                  <a:gd name="T7" fmla="*/ 0 h 3"/>
                  <a:gd name="T8" fmla="*/ 4 w 4"/>
                  <a:gd name="T9" fmla="*/ 2 h 3"/>
                  <a:gd name="T10" fmla="*/ 1 w 4"/>
                  <a:gd name="T11" fmla="*/ 3 h 3"/>
                  <a:gd name="T12" fmla="*/ 0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0"/>
                      <a:pt x="2" y="2"/>
                      <a:pt x="4" y="1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2" y="1"/>
                      <a:pt x="3" y="3"/>
                      <a:pt x="1" y="3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5694">
                <a:extLst>
                  <a:ext uri="{FF2B5EF4-FFF2-40B4-BE49-F238E27FC236}">
                    <a16:creationId xmlns:a16="http://schemas.microsoft.com/office/drawing/2014/main" id="{EBB10574-E656-4B6D-9AFF-3C52C0C7D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" y="3874"/>
                <a:ext cx="3" cy="3"/>
              </a:xfrm>
              <a:custGeom>
                <a:avLst/>
                <a:gdLst>
                  <a:gd name="T0" fmla="*/ 3 w 5"/>
                  <a:gd name="T1" fmla="*/ 1 h 5"/>
                  <a:gd name="T2" fmla="*/ 5 w 5"/>
                  <a:gd name="T3" fmla="*/ 2 h 5"/>
                  <a:gd name="T4" fmla="*/ 2 w 5"/>
                  <a:gd name="T5" fmla="*/ 4 h 5"/>
                  <a:gd name="T6" fmla="*/ 2 w 5"/>
                  <a:gd name="T7" fmla="*/ 1 h 5"/>
                  <a:gd name="T8" fmla="*/ 3 w 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1"/>
                    </a:moveTo>
                    <a:cubicBezTo>
                      <a:pt x="4" y="1"/>
                      <a:pt x="4" y="2"/>
                      <a:pt x="5" y="2"/>
                    </a:cubicBezTo>
                    <a:cubicBezTo>
                      <a:pt x="5" y="4"/>
                      <a:pt x="2" y="2"/>
                      <a:pt x="2" y="4"/>
                    </a:cubicBezTo>
                    <a:cubicBezTo>
                      <a:pt x="1" y="5"/>
                      <a:pt x="0" y="0"/>
                      <a:pt x="2" y="1"/>
                    </a:cubicBezTo>
                    <a:cubicBezTo>
                      <a:pt x="0" y="2"/>
                      <a:pt x="4" y="4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5695">
                <a:extLst>
                  <a:ext uri="{FF2B5EF4-FFF2-40B4-BE49-F238E27FC236}">
                    <a16:creationId xmlns:a16="http://schemas.microsoft.com/office/drawing/2014/main" id="{0FCFA484-03F5-4CA4-8B77-A1FCB6B8B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3876"/>
                <a:ext cx="3" cy="3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4 h 5"/>
                  <a:gd name="T4" fmla="*/ 0 w 4"/>
                  <a:gd name="T5" fmla="*/ 4 h 5"/>
                  <a:gd name="T6" fmla="*/ 4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4" y="1"/>
                      <a:pt x="1" y="3"/>
                      <a:pt x="3" y="4"/>
                    </a:cubicBezTo>
                    <a:cubicBezTo>
                      <a:pt x="3" y="5"/>
                      <a:pt x="2" y="3"/>
                      <a:pt x="0" y="4"/>
                    </a:cubicBezTo>
                    <a:cubicBezTo>
                      <a:pt x="2" y="3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5696">
                <a:extLst>
                  <a:ext uri="{FF2B5EF4-FFF2-40B4-BE49-F238E27FC236}">
                    <a16:creationId xmlns:a16="http://schemas.microsoft.com/office/drawing/2014/main" id="{61BEB738-7852-4352-BDE5-EC4FAAE75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5" y="3875"/>
                <a:ext cx="4" cy="3"/>
              </a:xfrm>
              <a:custGeom>
                <a:avLst/>
                <a:gdLst>
                  <a:gd name="T0" fmla="*/ 5 w 7"/>
                  <a:gd name="T1" fmla="*/ 2 h 4"/>
                  <a:gd name="T2" fmla="*/ 1 w 7"/>
                  <a:gd name="T3" fmla="*/ 2 h 4"/>
                  <a:gd name="T4" fmla="*/ 5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5" y="2"/>
                    </a:moveTo>
                    <a:cubicBezTo>
                      <a:pt x="7" y="4"/>
                      <a:pt x="0" y="4"/>
                      <a:pt x="1" y="2"/>
                    </a:cubicBezTo>
                    <a:cubicBezTo>
                      <a:pt x="3" y="0"/>
                      <a:pt x="5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Freeform 5697">
                <a:extLst>
                  <a:ext uri="{FF2B5EF4-FFF2-40B4-BE49-F238E27FC236}">
                    <a16:creationId xmlns:a16="http://schemas.microsoft.com/office/drawing/2014/main" id="{D4FD15AE-F2F8-485D-9F43-F9ED4219D4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6" y="3877"/>
                <a:ext cx="4" cy="2"/>
              </a:xfrm>
              <a:custGeom>
                <a:avLst/>
                <a:gdLst>
                  <a:gd name="T0" fmla="*/ 0 w 7"/>
                  <a:gd name="T1" fmla="*/ 2 h 4"/>
                  <a:gd name="T2" fmla="*/ 4 w 7"/>
                  <a:gd name="T3" fmla="*/ 0 h 4"/>
                  <a:gd name="T4" fmla="*/ 5 w 7"/>
                  <a:gd name="T5" fmla="*/ 1 h 4"/>
                  <a:gd name="T6" fmla="*/ 7 w 7"/>
                  <a:gd name="T7" fmla="*/ 1 h 4"/>
                  <a:gd name="T8" fmla="*/ 1 w 7"/>
                  <a:gd name="T9" fmla="*/ 3 h 4"/>
                  <a:gd name="T10" fmla="*/ 0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0" y="2"/>
                    </a:moveTo>
                    <a:cubicBezTo>
                      <a:pt x="0" y="0"/>
                      <a:pt x="5" y="4"/>
                      <a:pt x="4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6" y="3"/>
                      <a:pt x="3" y="2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Freeform 5698">
                <a:extLst>
                  <a:ext uri="{FF2B5EF4-FFF2-40B4-BE49-F238E27FC236}">
                    <a16:creationId xmlns:a16="http://schemas.microsoft.com/office/drawing/2014/main" id="{3EA68AAD-9718-4F9F-A60E-3D7478BE9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3879"/>
                <a:ext cx="10" cy="7"/>
              </a:xfrm>
              <a:custGeom>
                <a:avLst/>
                <a:gdLst>
                  <a:gd name="T0" fmla="*/ 17 w 18"/>
                  <a:gd name="T1" fmla="*/ 6 h 12"/>
                  <a:gd name="T2" fmla="*/ 17 w 18"/>
                  <a:gd name="T3" fmla="*/ 8 h 12"/>
                  <a:gd name="T4" fmla="*/ 14 w 18"/>
                  <a:gd name="T5" fmla="*/ 9 h 12"/>
                  <a:gd name="T6" fmla="*/ 6 w 18"/>
                  <a:gd name="T7" fmla="*/ 5 h 12"/>
                  <a:gd name="T8" fmla="*/ 4 w 18"/>
                  <a:gd name="T9" fmla="*/ 7 h 12"/>
                  <a:gd name="T10" fmla="*/ 0 w 18"/>
                  <a:gd name="T11" fmla="*/ 6 h 12"/>
                  <a:gd name="T12" fmla="*/ 3 w 18"/>
                  <a:gd name="T13" fmla="*/ 2 h 12"/>
                  <a:gd name="T14" fmla="*/ 8 w 18"/>
                  <a:gd name="T15" fmla="*/ 2 h 12"/>
                  <a:gd name="T16" fmla="*/ 8 w 18"/>
                  <a:gd name="T17" fmla="*/ 5 h 12"/>
                  <a:gd name="T18" fmla="*/ 18 w 18"/>
                  <a:gd name="T19" fmla="*/ 6 h 12"/>
                  <a:gd name="T20" fmla="*/ 17 w 18"/>
                  <a:gd name="T2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2">
                    <a:moveTo>
                      <a:pt x="17" y="6"/>
                    </a:moveTo>
                    <a:cubicBezTo>
                      <a:pt x="16" y="6"/>
                      <a:pt x="16" y="8"/>
                      <a:pt x="17" y="8"/>
                    </a:cubicBezTo>
                    <a:cubicBezTo>
                      <a:pt x="16" y="9"/>
                      <a:pt x="15" y="9"/>
                      <a:pt x="14" y="9"/>
                    </a:cubicBezTo>
                    <a:cubicBezTo>
                      <a:pt x="12" y="0"/>
                      <a:pt x="9" y="12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2" y="7"/>
                      <a:pt x="2" y="5"/>
                      <a:pt x="0" y="6"/>
                    </a:cubicBezTo>
                    <a:cubicBezTo>
                      <a:pt x="0" y="4"/>
                      <a:pt x="3" y="4"/>
                      <a:pt x="3" y="2"/>
                    </a:cubicBezTo>
                    <a:cubicBezTo>
                      <a:pt x="6" y="3"/>
                      <a:pt x="6" y="3"/>
                      <a:pt x="8" y="2"/>
                    </a:cubicBezTo>
                    <a:cubicBezTo>
                      <a:pt x="8" y="3"/>
                      <a:pt x="8" y="4"/>
                      <a:pt x="8" y="5"/>
                    </a:cubicBezTo>
                    <a:cubicBezTo>
                      <a:pt x="12" y="3"/>
                      <a:pt x="14" y="4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Freeform 5699">
                <a:extLst>
                  <a:ext uri="{FF2B5EF4-FFF2-40B4-BE49-F238E27FC236}">
                    <a16:creationId xmlns:a16="http://schemas.microsoft.com/office/drawing/2014/main" id="{F66E0E6F-C50D-469A-AA93-413DA9505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3881"/>
                <a:ext cx="5" cy="2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3 h 4"/>
                  <a:gd name="T4" fmla="*/ 8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7" y="2"/>
                      <a:pt x="2" y="4"/>
                      <a:pt x="0" y="3"/>
                    </a:cubicBezTo>
                    <a:cubicBezTo>
                      <a:pt x="2" y="3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Freeform 5700">
                <a:extLst>
                  <a:ext uri="{FF2B5EF4-FFF2-40B4-BE49-F238E27FC236}">
                    <a16:creationId xmlns:a16="http://schemas.microsoft.com/office/drawing/2014/main" id="{8639E511-E24F-4C20-B424-CA571751D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3882"/>
                <a:ext cx="6" cy="4"/>
              </a:xfrm>
              <a:custGeom>
                <a:avLst/>
                <a:gdLst>
                  <a:gd name="T0" fmla="*/ 7 w 10"/>
                  <a:gd name="T1" fmla="*/ 7 h 8"/>
                  <a:gd name="T2" fmla="*/ 7 w 10"/>
                  <a:gd name="T3" fmla="*/ 6 h 8"/>
                  <a:gd name="T4" fmla="*/ 7 w 10"/>
                  <a:gd name="T5" fmla="*/ 4 h 8"/>
                  <a:gd name="T6" fmla="*/ 5 w 10"/>
                  <a:gd name="T7" fmla="*/ 3 h 8"/>
                  <a:gd name="T8" fmla="*/ 3 w 10"/>
                  <a:gd name="T9" fmla="*/ 5 h 8"/>
                  <a:gd name="T10" fmla="*/ 1 w 10"/>
                  <a:gd name="T11" fmla="*/ 6 h 8"/>
                  <a:gd name="T12" fmla="*/ 0 w 10"/>
                  <a:gd name="T13" fmla="*/ 3 h 8"/>
                  <a:gd name="T14" fmla="*/ 8 w 10"/>
                  <a:gd name="T15" fmla="*/ 0 h 8"/>
                  <a:gd name="T16" fmla="*/ 10 w 10"/>
                  <a:gd name="T17" fmla="*/ 2 h 8"/>
                  <a:gd name="T18" fmla="*/ 7 w 10"/>
                  <a:gd name="T1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8">
                    <a:moveTo>
                      <a:pt x="7" y="7"/>
                    </a:moveTo>
                    <a:cubicBezTo>
                      <a:pt x="7" y="7"/>
                      <a:pt x="7" y="6"/>
                      <a:pt x="7" y="6"/>
                    </a:cubicBezTo>
                    <a:cubicBezTo>
                      <a:pt x="7" y="5"/>
                      <a:pt x="5" y="6"/>
                      <a:pt x="7" y="4"/>
                    </a:cubicBezTo>
                    <a:cubicBezTo>
                      <a:pt x="7" y="2"/>
                      <a:pt x="5" y="6"/>
                      <a:pt x="5" y="3"/>
                    </a:cubicBezTo>
                    <a:cubicBezTo>
                      <a:pt x="4" y="3"/>
                      <a:pt x="1" y="5"/>
                      <a:pt x="3" y="5"/>
                    </a:cubicBezTo>
                    <a:cubicBezTo>
                      <a:pt x="3" y="8"/>
                      <a:pt x="1" y="4"/>
                      <a:pt x="1" y="6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3" y="4"/>
                      <a:pt x="8" y="3"/>
                      <a:pt x="8" y="0"/>
                    </a:cubicBezTo>
                    <a:cubicBezTo>
                      <a:pt x="9" y="0"/>
                      <a:pt x="9" y="2"/>
                      <a:pt x="10" y="2"/>
                    </a:cubicBezTo>
                    <a:cubicBezTo>
                      <a:pt x="7" y="4"/>
                      <a:pt x="8" y="4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Freeform 5701">
                <a:extLst>
                  <a:ext uri="{FF2B5EF4-FFF2-40B4-BE49-F238E27FC236}">
                    <a16:creationId xmlns:a16="http://schemas.microsoft.com/office/drawing/2014/main" id="{BCC876E8-5380-4A07-9F77-0E9A8C8E3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3883"/>
                <a:ext cx="4" cy="4"/>
              </a:xfrm>
              <a:custGeom>
                <a:avLst/>
                <a:gdLst>
                  <a:gd name="T0" fmla="*/ 8 w 8"/>
                  <a:gd name="T1" fmla="*/ 2 h 6"/>
                  <a:gd name="T2" fmla="*/ 8 w 8"/>
                  <a:gd name="T3" fmla="*/ 4 h 6"/>
                  <a:gd name="T4" fmla="*/ 5 w 8"/>
                  <a:gd name="T5" fmla="*/ 4 h 6"/>
                  <a:gd name="T6" fmla="*/ 7 w 8"/>
                  <a:gd name="T7" fmla="*/ 3 h 6"/>
                  <a:gd name="T8" fmla="*/ 4 w 8"/>
                  <a:gd name="T9" fmla="*/ 2 h 6"/>
                  <a:gd name="T10" fmla="*/ 4 w 8"/>
                  <a:gd name="T11" fmla="*/ 6 h 6"/>
                  <a:gd name="T12" fmla="*/ 2 w 8"/>
                  <a:gd name="T13" fmla="*/ 4 h 6"/>
                  <a:gd name="T14" fmla="*/ 8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cubicBezTo>
                      <a:pt x="8" y="3"/>
                      <a:pt x="8" y="4"/>
                      <a:pt x="8" y="4"/>
                    </a:cubicBezTo>
                    <a:cubicBezTo>
                      <a:pt x="6" y="5"/>
                      <a:pt x="6" y="4"/>
                      <a:pt x="5" y="4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7" y="2"/>
                      <a:pt x="5" y="2"/>
                      <a:pt x="4" y="2"/>
                    </a:cubicBezTo>
                    <a:cubicBezTo>
                      <a:pt x="4" y="5"/>
                      <a:pt x="7" y="4"/>
                      <a:pt x="4" y="6"/>
                    </a:cubicBezTo>
                    <a:cubicBezTo>
                      <a:pt x="2" y="6"/>
                      <a:pt x="4" y="0"/>
                      <a:pt x="2" y="4"/>
                    </a:cubicBezTo>
                    <a:cubicBezTo>
                      <a:pt x="0" y="1"/>
                      <a:pt x="5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Freeform 5702">
                <a:extLst>
                  <a:ext uri="{FF2B5EF4-FFF2-40B4-BE49-F238E27FC236}">
                    <a16:creationId xmlns:a16="http://schemas.microsoft.com/office/drawing/2014/main" id="{E86DA02E-F287-429F-8BA4-89EAF17BF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9" y="3882"/>
                <a:ext cx="2" cy="3"/>
              </a:xfrm>
              <a:custGeom>
                <a:avLst/>
                <a:gdLst>
                  <a:gd name="T0" fmla="*/ 0 w 3"/>
                  <a:gd name="T1" fmla="*/ 4 h 5"/>
                  <a:gd name="T2" fmla="*/ 1 w 3"/>
                  <a:gd name="T3" fmla="*/ 3 h 5"/>
                  <a:gd name="T4" fmla="*/ 1 w 3"/>
                  <a:gd name="T5" fmla="*/ 1 h 5"/>
                  <a:gd name="T6" fmla="*/ 3 w 3"/>
                  <a:gd name="T7" fmla="*/ 2 h 5"/>
                  <a:gd name="T8" fmla="*/ 2 w 3"/>
                  <a:gd name="T9" fmla="*/ 1 h 5"/>
                  <a:gd name="T10" fmla="*/ 3 w 3"/>
                  <a:gd name="T11" fmla="*/ 3 h 5"/>
                  <a:gd name="T12" fmla="*/ 3 w 3"/>
                  <a:gd name="T13" fmla="*/ 4 h 5"/>
                  <a:gd name="T14" fmla="*/ 1 w 3"/>
                  <a:gd name="T15" fmla="*/ 5 h 5"/>
                  <a:gd name="T16" fmla="*/ 0 w 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5"/>
                      <a:pt x="2" y="5"/>
                      <a:pt x="1" y="5"/>
                    </a:cubicBezTo>
                    <a:cubicBezTo>
                      <a:pt x="2" y="3"/>
                      <a:pt x="2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Freeform 5703">
                <a:extLst>
                  <a:ext uri="{FF2B5EF4-FFF2-40B4-BE49-F238E27FC236}">
                    <a16:creationId xmlns:a16="http://schemas.microsoft.com/office/drawing/2014/main" id="{69B8DE41-333C-49B5-B32C-3A7FD1696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9" y="3882"/>
                <a:ext cx="4" cy="4"/>
              </a:xfrm>
              <a:custGeom>
                <a:avLst/>
                <a:gdLst>
                  <a:gd name="T0" fmla="*/ 5 w 8"/>
                  <a:gd name="T1" fmla="*/ 5 h 7"/>
                  <a:gd name="T2" fmla="*/ 0 w 8"/>
                  <a:gd name="T3" fmla="*/ 3 h 7"/>
                  <a:gd name="T4" fmla="*/ 8 w 8"/>
                  <a:gd name="T5" fmla="*/ 0 h 7"/>
                  <a:gd name="T6" fmla="*/ 2 w 8"/>
                  <a:gd name="T7" fmla="*/ 6 h 7"/>
                  <a:gd name="T8" fmla="*/ 5 w 8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5"/>
                    </a:moveTo>
                    <a:cubicBezTo>
                      <a:pt x="6" y="2"/>
                      <a:pt x="2" y="4"/>
                      <a:pt x="0" y="3"/>
                    </a:cubicBezTo>
                    <a:cubicBezTo>
                      <a:pt x="3" y="2"/>
                      <a:pt x="4" y="0"/>
                      <a:pt x="8" y="0"/>
                    </a:cubicBezTo>
                    <a:cubicBezTo>
                      <a:pt x="8" y="3"/>
                      <a:pt x="6" y="7"/>
                      <a:pt x="2" y="6"/>
                    </a:cubicBezTo>
                    <a:cubicBezTo>
                      <a:pt x="2" y="4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Freeform 5704">
                <a:extLst>
                  <a:ext uri="{FF2B5EF4-FFF2-40B4-BE49-F238E27FC236}">
                    <a16:creationId xmlns:a16="http://schemas.microsoft.com/office/drawing/2014/main" id="{07DBE38E-8930-4B72-9E7B-EBBFCA616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3883"/>
                <a:ext cx="2" cy="3"/>
              </a:xfrm>
              <a:custGeom>
                <a:avLst/>
                <a:gdLst>
                  <a:gd name="T0" fmla="*/ 5 w 5"/>
                  <a:gd name="T1" fmla="*/ 1 h 5"/>
                  <a:gd name="T2" fmla="*/ 0 w 5"/>
                  <a:gd name="T3" fmla="*/ 2 h 5"/>
                  <a:gd name="T4" fmla="*/ 2 w 5"/>
                  <a:gd name="T5" fmla="*/ 3 h 5"/>
                  <a:gd name="T6" fmla="*/ 5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cubicBezTo>
                      <a:pt x="4" y="3"/>
                      <a:pt x="1" y="5"/>
                      <a:pt x="0" y="2"/>
                    </a:cubicBezTo>
                    <a:cubicBezTo>
                      <a:pt x="0" y="2"/>
                      <a:pt x="2" y="2"/>
                      <a:pt x="2" y="3"/>
                    </a:cubicBezTo>
                    <a:cubicBezTo>
                      <a:pt x="3" y="3"/>
                      <a:pt x="3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Freeform 5705">
                <a:extLst>
                  <a:ext uri="{FF2B5EF4-FFF2-40B4-BE49-F238E27FC236}">
                    <a16:creationId xmlns:a16="http://schemas.microsoft.com/office/drawing/2014/main" id="{EDD2A34A-5304-4B96-A317-B56D1911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" y="3884"/>
                <a:ext cx="4" cy="1"/>
              </a:xfrm>
              <a:custGeom>
                <a:avLst/>
                <a:gdLst>
                  <a:gd name="T0" fmla="*/ 6 w 6"/>
                  <a:gd name="T1" fmla="*/ 1 h 3"/>
                  <a:gd name="T2" fmla="*/ 0 w 6"/>
                  <a:gd name="T3" fmla="*/ 3 h 3"/>
                  <a:gd name="T4" fmla="*/ 6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5" y="3"/>
                      <a:pt x="2" y="0"/>
                      <a:pt x="0" y="3"/>
                    </a:cubicBezTo>
                    <a:cubicBezTo>
                      <a:pt x="0" y="0"/>
                      <a:pt x="3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Freeform 5706">
                <a:extLst>
                  <a:ext uri="{FF2B5EF4-FFF2-40B4-BE49-F238E27FC236}">
                    <a16:creationId xmlns:a16="http://schemas.microsoft.com/office/drawing/2014/main" id="{19499322-150A-4250-B791-9DD03FA7B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" y="3884"/>
                <a:ext cx="4" cy="2"/>
              </a:xfrm>
              <a:custGeom>
                <a:avLst/>
                <a:gdLst>
                  <a:gd name="T0" fmla="*/ 0 w 6"/>
                  <a:gd name="T1" fmla="*/ 1 h 3"/>
                  <a:gd name="T2" fmla="*/ 6 w 6"/>
                  <a:gd name="T3" fmla="*/ 0 h 3"/>
                  <a:gd name="T4" fmla="*/ 6 w 6"/>
                  <a:gd name="T5" fmla="*/ 2 h 3"/>
                  <a:gd name="T6" fmla="*/ 1 w 6"/>
                  <a:gd name="T7" fmla="*/ 2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1"/>
                      <a:pt x="4" y="1"/>
                      <a:pt x="6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3"/>
                      <a:pt x="2" y="1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Freeform 5707">
                <a:extLst>
                  <a:ext uri="{FF2B5EF4-FFF2-40B4-BE49-F238E27FC236}">
                    <a16:creationId xmlns:a16="http://schemas.microsoft.com/office/drawing/2014/main" id="{332D6028-741E-4165-A3B1-83A93AE1B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3884"/>
                <a:ext cx="6" cy="3"/>
              </a:xfrm>
              <a:custGeom>
                <a:avLst/>
                <a:gdLst>
                  <a:gd name="T0" fmla="*/ 0 w 9"/>
                  <a:gd name="T1" fmla="*/ 1 h 5"/>
                  <a:gd name="T2" fmla="*/ 9 w 9"/>
                  <a:gd name="T3" fmla="*/ 1 h 5"/>
                  <a:gd name="T4" fmla="*/ 8 w 9"/>
                  <a:gd name="T5" fmla="*/ 4 h 5"/>
                  <a:gd name="T6" fmla="*/ 7 w 9"/>
                  <a:gd name="T7" fmla="*/ 5 h 5"/>
                  <a:gd name="T8" fmla="*/ 1 w 9"/>
                  <a:gd name="T9" fmla="*/ 5 h 5"/>
                  <a:gd name="T10" fmla="*/ 0 w 9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3" y="2"/>
                      <a:pt x="5" y="0"/>
                      <a:pt x="9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5" y="2"/>
                      <a:pt x="3" y="2"/>
                      <a:pt x="1" y="5"/>
                    </a:cubicBezTo>
                    <a:cubicBezTo>
                      <a:pt x="0" y="4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Freeform 5708">
                <a:extLst>
                  <a:ext uri="{FF2B5EF4-FFF2-40B4-BE49-F238E27FC236}">
                    <a16:creationId xmlns:a16="http://schemas.microsoft.com/office/drawing/2014/main" id="{CEB4BFC0-7E78-4FF3-B8FB-7064E8451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2" y="3884"/>
                <a:ext cx="4" cy="3"/>
              </a:xfrm>
              <a:custGeom>
                <a:avLst/>
                <a:gdLst>
                  <a:gd name="T0" fmla="*/ 4 w 6"/>
                  <a:gd name="T1" fmla="*/ 2 h 5"/>
                  <a:gd name="T2" fmla="*/ 3 w 6"/>
                  <a:gd name="T3" fmla="*/ 1 h 5"/>
                  <a:gd name="T4" fmla="*/ 2 w 6"/>
                  <a:gd name="T5" fmla="*/ 3 h 5"/>
                  <a:gd name="T6" fmla="*/ 0 w 6"/>
                  <a:gd name="T7" fmla="*/ 1 h 5"/>
                  <a:gd name="T8" fmla="*/ 6 w 6"/>
                  <a:gd name="T9" fmla="*/ 0 h 5"/>
                  <a:gd name="T10" fmla="*/ 4 w 6"/>
                  <a:gd name="T11" fmla="*/ 4 h 5"/>
                  <a:gd name="T12" fmla="*/ 3 w 6"/>
                  <a:gd name="T13" fmla="*/ 2 h 5"/>
                  <a:gd name="T14" fmla="*/ 4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3"/>
                      <a:pt x="2" y="3"/>
                    </a:cubicBezTo>
                    <a:cubicBezTo>
                      <a:pt x="2" y="5"/>
                      <a:pt x="0" y="2"/>
                      <a:pt x="0" y="1"/>
                    </a:cubicBezTo>
                    <a:cubicBezTo>
                      <a:pt x="1" y="0"/>
                      <a:pt x="4" y="0"/>
                      <a:pt x="6" y="0"/>
                    </a:cubicBezTo>
                    <a:cubicBezTo>
                      <a:pt x="6" y="3"/>
                      <a:pt x="3" y="1"/>
                      <a:pt x="4" y="4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Freeform 5709">
                <a:extLst>
                  <a:ext uri="{FF2B5EF4-FFF2-40B4-BE49-F238E27FC236}">
                    <a16:creationId xmlns:a16="http://schemas.microsoft.com/office/drawing/2014/main" id="{7D4C831B-C62F-455A-98BE-D4B1AA040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3885"/>
                <a:ext cx="8" cy="4"/>
              </a:xfrm>
              <a:custGeom>
                <a:avLst/>
                <a:gdLst>
                  <a:gd name="T0" fmla="*/ 11 w 14"/>
                  <a:gd name="T1" fmla="*/ 1 h 7"/>
                  <a:gd name="T2" fmla="*/ 7 w 14"/>
                  <a:gd name="T3" fmla="*/ 4 h 7"/>
                  <a:gd name="T4" fmla="*/ 8 w 14"/>
                  <a:gd name="T5" fmla="*/ 5 h 7"/>
                  <a:gd name="T6" fmla="*/ 4 w 14"/>
                  <a:gd name="T7" fmla="*/ 7 h 7"/>
                  <a:gd name="T8" fmla="*/ 0 w 14"/>
                  <a:gd name="T9" fmla="*/ 4 h 7"/>
                  <a:gd name="T10" fmla="*/ 13 w 14"/>
                  <a:gd name="T11" fmla="*/ 0 h 7"/>
                  <a:gd name="T12" fmla="*/ 14 w 14"/>
                  <a:gd name="T13" fmla="*/ 3 h 7"/>
                  <a:gd name="T14" fmla="*/ 10 w 14"/>
                  <a:gd name="T15" fmla="*/ 4 h 7"/>
                  <a:gd name="T16" fmla="*/ 11 w 14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">
                    <a:moveTo>
                      <a:pt x="11" y="1"/>
                    </a:moveTo>
                    <a:cubicBezTo>
                      <a:pt x="9" y="2"/>
                      <a:pt x="9" y="4"/>
                      <a:pt x="7" y="4"/>
                    </a:cubicBezTo>
                    <a:cubicBezTo>
                      <a:pt x="7" y="4"/>
                      <a:pt x="7" y="5"/>
                      <a:pt x="8" y="5"/>
                    </a:cubicBezTo>
                    <a:cubicBezTo>
                      <a:pt x="9" y="6"/>
                      <a:pt x="5" y="5"/>
                      <a:pt x="4" y="7"/>
                    </a:cubicBezTo>
                    <a:cubicBezTo>
                      <a:pt x="4" y="5"/>
                      <a:pt x="3" y="4"/>
                      <a:pt x="0" y="4"/>
                    </a:cubicBezTo>
                    <a:cubicBezTo>
                      <a:pt x="1" y="3"/>
                      <a:pt x="9" y="3"/>
                      <a:pt x="13" y="0"/>
                    </a:cubicBezTo>
                    <a:cubicBezTo>
                      <a:pt x="13" y="1"/>
                      <a:pt x="11" y="4"/>
                      <a:pt x="14" y="3"/>
                    </a:cubicBezTo>
                    <a:cubicBezTo>
                      <a:pt x="14" y="5"/>
                      <a:pt x="11" y="3"/>
                      <a:pt x="10" y="4"/>
                    </a:cubicBezTo>
                    <a:cubicBezTo>
                      <a:pt x="11" y="2"/>
                      <a:pt x="12" y="3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Freeform 5710">
                <a:extLst>
                  <a:ext uri="{FF2B5EF4-FFF2-40B4-BE49-F238E27FC236}">
                    <a16:creationId xmlns:a16="http://schemas.microsoft.com/office/drawing/2014/main" id="{FB0F7267-400C-4721-B460-5EB2DF943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8" y="3885"/>
                <a:ext cx="6" cy="3"/>
              </a:xfrm>
              <a:custGeom>
                <a:avLst/>
                <a:gdLst>
                  <a:gd name="T0" fmla="*/ 11 w 11"/>
                  <a:gd name="T1" fmla="*/ 1 h 5"/>
                  <a:gd name="T2" fmla="*/ 2 w 11"/>
                  <a:gd name="T3" fmla="*/ 4 h 5"/>
                  <a:gd name="T4" fmla="*/ 11 w 11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11" y="1"/>
                    </a:moveTo>
                    <a:cubicBezTo>
                      <a:pt x="11" y="5"/>
                      <a:pt x="4" y="3"/>
                      <a:pt x="2" y="4"/>
                    </a:cubicBezTo>
                    <a:cubicBezTo>
                      <a:pt x="0" y="0"/>
                      <a:pt x="9" y="4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Freeform 5711">
                <a:extLst>
                  <a:ext uri="{FF2B5EF4-FFF2-40B4-BE49-F238E27FC236}">
                    <a16:creationId xmlns:a16="http://schemas.microsoft.com/office/drawing/2014/main" id="{ED2E18B1-9CAB-409B-98E5-2CCAC0B61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2" y="3887"/>
                <a:ext cx="4" cy="2"/>
              </a:xfrm>
              <a:custGeom>
                <a:avLst/>
                <a:gdLst>
                  <a:gd name="T0" fmla="*/ 4 w 7"/>
                  <a:gd name="T1" fmla="*/ 0 h 4"/>
                  <a:gd name="T2" fmla="*/ 7 w 7"/>
                  <a:gd name="T3" fmla="*/ 1 h 4"/>
                  <a:gd name="T4" fmla="*/ 3 w 7"/>
                  <a:gd name="T5" fmla="*/ 3 h 4"/>
                  <a:gd name="T6" fmla="*/ 4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cubicBezTo>
                      <a:pt x="6" y="0"/>
                      <a:pt x="6" y="1"/>
                      <a:pt x="7" y="1"/>
                    </a:cubicBezTo>
                    <a:cubicBezTo>
                      <a:pt x="6" y="4"/>
                      <a:pt x="5" y="1"/>
                      <a:pt x="3" y="3"/>
                    </a:cubicBezTo>
                    <a:cubicBezTo>
                      <a:pt x="0" y="1"/>
                      <a:pt x="6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Freeform 5712">
                <a:extLst>
                  <a:ext uri="{FF2B5EF4-FFF2-40B4-BE49-F238E27FC236}">
                    <a16:creationId xmlns:a16="http://schemas.microsoft.com/office/drawing/2014/main" id="{E29F9BF5-B871-4407-AB8B-57DEDEAD1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3887"/>
                <a:ext cx="10" cy="4"/>
              </a:xfrm>
              <a:custGeom>
                <a:avLst/>
                <a:gdLst>
                  <a:gd name="T0" fmla="*/ 14 w 17"/>
                  <a:gd name="T1" fmla="*/ 0 h 6"/>
                  <a:gd name="T2" fmla="*/ 9 w 17"/>
                  <a:gd name="T3" fmla="*/ 3 h 6"/>
                  <a:gd name="T4" fmla="*/ 0 w 17"/>
                  <a:gd name="T5" fmla="*/ 5 h 6"/>
                  <a:gd name="T6" fmla="*/ 14 w 1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6">
                    <a:moveTo>
                      <a:pt x="14" y="0"/>
                    </a:moveTo>
                    <a:cubicBezTo>
                      <a:pt x="17" y="2"/>
                      <a:pt x="7" y="6"/>
                      <a:pt x="9" y="3"/>
                    </a:cubicBezTo>
                    <a:cubicBezTo>
                      <a:pt x="6" y="4"/>
                      <a:pt x="4" y="6"/>
                      <a:pt x="0" y="5"/>
                    </a:cubicBezTo>
                    <a:cubicBezTo>
                      <a:pt x="4" y="2"/>
                      <a:pt x="11" y="4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Freeform 5713">
                <a:extLst>
                  <a:ext uri="{FF2B5EF4-FFF2-40B4-BE49-F238E27FC236}">
                    <a16:creationId xmlns:a16="http://schemas.microsoft.com/office/drawing/2014/main" id="{B7E59209-E557-4B03-9F83-671E1D965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3" y="3888"/>
                <a:ext cx="5" cy="4"/>
              </a:xfrm>
              <a:custGeom>
                <a:avLst/>
                <a:gdLst>
                  <a:gd name="T0" fmla="*/ 6 w 10"/>
                  <a:gd name="T1" fmla="*/ 0 h 7"/>
                  <a:gd name="T2" fmla="*/ 8 w 10"/>
                  <a:gd name="T3" fmla="*/ 5 h 7"/>
                  <a:gd name="T4" fmla="*/ 2 w 10"/>
                  <a:gd name="T5" fmla="*/ 6 h 7"/>
                  <a:gd name="T6" fmla="*/ 1 w 10"/>
                  <a:gd name="T7" fmla="*/ 5 h 7"/>
                  <a:gd name="T8" fmla="*/ 0 w 10"/>
                  <a:gd name="T9" fmla="*/ 2 h 7"/>
                  <a:gd name="T10" fmla="*/ 2 w 10"/>
                  <a:gd name="T11" fmla="*/ 1 h 7"/>
                  <a:gd name="T12" fmla="*/ 4 w 10"/>
                  <a:gd name="T13" fmla="*/ 2 h 7"/>
                  <a:gd name="T14" fmla="*/ 2 w 10"/>
                  <a:gd name="T15" fmla="*/ 2 h 7"/>
                  <a:gd name="T16" fmla="*/ 4 w 10"/>
                  <a:gd name="T17" fmla="*/ 5 h 7"/>
                  <a:gd name="T18" fmla="*/ 6 w 10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7">
                    <a:moveTo>
                      <a:pt x="6" y="0"/>
                    </a:moveTo>
                    <a:cubicBezTo>
                      <a:pt x="7" y="2"/>
                      <a:pt x="10" y="3"/>
                      <a:pt x="8" y="5"/>
                    </a:cubicBezTo>
                    <a:cubicBezTo>
                      <a:pt x="5" y="2"/>
                      <a:pt x="7" y="7"/>
                      <a:pt x="2" y="6"/>
                    </a:cubicBezTo>
                    <a:cubicBezTo>
                      <a:pt x="3" y="4"/>
                      <a:pt x="1" y="4"/>
                      <a:pt x="1" y="5"/>
                    </a:cubicBezTo>
                    <a:cubicBezTo>
                      <a:pt x="0" y="5"/>
                      <a:pt x="1" y="4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5" y="1"/>
                      <a:pt x="4" y="4"/>
                      <a:pt x="2" y="2"/>
                    </a:cubicBezTo>
                    <a:cubicBezTo>
                      <a:pt x="2" y="3"/>
                      <a:pt x="2" y="5"/>
                      <a:pt x="4" y="5"/>
                    </a:cubicBezTo>
                    <a:cubicBezTo>
                      <a:pt x="4" y="3"/>
                      <a:pt x="7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Freeform 5714">
                <a:extLst>
                  <a:ext uri="{FF2B5EF4-FFF2-40B4-BE49-F238E27FC236}">
                    <a16:creationId xmlns:a16="http://schemas.microsoft.com/office/drawing/2014/main" id="{1366648C-6203-487E-AC14-84E4924C2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3888"/>
                <a:ext cx="4" cy="3"/>
              </a:xfrm>
              <a:custGeom>
                <a:avLst/>
                <a:gdLst>
                  <a:gd name="T0" fmla="*/ 7 w 7"/>
                  <a:gd name="T1" fmla="*/ 2 h 6"/>
                  <a:gd name="T2" fmla="*/ 6 w 7"/>
                  <a:gd name="T3" fmla="*/ 5 h 6"/>
                  <a:gd name="T4" fmla="*/ 5 w 7"/>
                  <a:gd name="T5" fmla="*/ 2 h 6"/>
                  <a:gd name="T6" fmla="*/ 0 w 7"/>
                  <a:gd name="T7" fmla="*/ 4 h 6"/>
                  <a:gd name="T8" fmla="*/ 7 w 7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7" y="3"/>
                      <a:pt x="6" y="3"/>
                      <a:pt x="6" y="5"/>
                    </a:cubicBezTo>
                    <a:cubicBezTo>
                      <a:pt x="5" y="4"/>
                      <a:pt x="5" y="3"/>
                      <a:pt x="5" y="2"/>
                    </a:cubicBezTo>
                    <a:cubicBezTo>
                      <a:pt x="2" y="2"/>
                      <a:pt x="1" y="6"/>
                      <a:pt x="0" y="4"/>
                    </a:cubicBezTo>
                    <a:cubicBezTo>
                      <a:pt x="1" y="3"/>
                      <a:pt x="5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Freeform 5715">
                <a:extLst>
                  <a:ext uri="{FF2B5EF4-FFF2-40B4-BE49-F238E27FC236}">
                    <a16:creationId xmlns:a16="http://schemas.microsoft.com/office/drawing/2014/main" id="{32574D8D-EFE6-423A-B826-A43C3934C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3889"/>
                <a:ext cx="7" cy="6"/>
              </a:xfrm>
              <a:custGeom>
                <a:avLst/>
                <a:gdLst>
                  <a:gd name="T0" fmla="*/ 11 w 11"/>
                  <a:gd name="T1" fmla="*/ 0 h 10"/>
                  <a:gd name="T2" fmla="*/ 11 w 11"/>
                  <a:gd name="T3" fmla="*/ 4 h 10"/>
                  <a:gd name="T4" fmla="*/ 8 w 11"/>
                  <a:gd name="T5" fmla="*/ 5 h 10"/>
                  <a:gd name="T6" fmla="*/ 9 w 11"/>
                  <a:gd name="T7" fmla="*/ 2 h 10"/>
                  <a:gd name="T8" fmla="*/ 7 w 11"/>
                  <a:gd name="T9" fmla="*/ 5 h 10"/>
                  <a:gd name="T10" fmla="*/ 7 w 11"/>
                  <a:gd name="T11" fmla="*/ 3 h 10"/>
                  <a:gd name="T12" fmla="*/ 0 w 11"/>
                  <a:gd name="T13" fmla="*/ 5 h 10"/>
                  <a:gd name="T14" fmla="*/ 11 w 1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0">
                    <a:moveTo>
                      <a:pt x="11" y="0"/>
                    </a:moveTo>
                    <a:cubicBezTo>
                      <a:pt x="10" y="3"/>
                      <a:pt x="10" y="2"/>
                      <a:pt x="11" y="4"/>
                    </a:cubicBezTo>
                    <a:cubicBezTo>
                      <a:pt x="10" y="4"/>
                      <a:pt x="10" y="5"/>
                      <a:pt x="8" y="5"/>
                    </a:cubicBezTo>
                    <a:cubicBezTo>
                      <a:pt x="9" y="5"/>
                      <a:pt x="9" y="4"/>
                      <a:pt x="9" y="2"/>
                    </a:cubicBezTo>
                    <a:cubicBezTo>
                      <a:pt x="7" y="2"/>
                      <a:pt x="8" y="4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6" y="5"/>
                      <a:pt x="2" y="10"/>
                      <a:pt x="0" y="5"/>
                    </a:cubicBezTo>
                    <a:cubicBezTo>
                      <a:pt x="7" y="5"/>
                      <a:pt x="6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Freeform 5716">
                <a:extLst>
                  <a:ext uri="{FF2B5EF4-FFF2-40B4-BE49-F238E27FC236}">
                    <a16:creationId xmlns:a16="http://schemas.microsoft.com/office/drawing/2014/main" id="{602A5818-8081-4707-BDFF-597C369F8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3889"/>
                <a:ext cx="8" cy="4"/>
              </a:xfrm>
              <a:custGeom>
                <a:avLst/>
                <a:gdLst>
                  <a:gd name="T0" fmla="*/ 8 w 14"/>
                  <a:gd name="T1" fmla="*/ 1 h 7"/>
                  <a:gd name="T2" fmla="*/ 9 w 14"/>
                  <a:gd name="T3" fmla="*/ 1 h 7"/>
                  <a:gd name="T4" fmla="*/ 13 w 14"/>
                  <a:gd name="T5" fmla="*/ 0 h 7"/>
                  <a:gd name="T6" fmla="*/ 13 w 14"/>
                  <a:gd name="T7" fmla="*/ 3 h 7"/>
                  <a:gd name="T8" fmla="*/ 9 w 14"/>
                  <a:gd name="T9" fmla="*/ 2 h 7"/>
                  <a:gd name="T10" fmla="*/ 10 w 14"/>
                  <a:gd name="T11" fmla="*/ 6 h 7"/>
                  <a:gd name="T12" fmla="*/ 7 w 14"/>
                  <a:gd name="T13" fmla="*/ 6 h 7"/>
                  <a:gd name="T14" fmla="*/ 0 w 14"/>
                  <a:gd name="T15" fmla="*/ 7 h 7"/>
                  <a:gd name="T16" fmla="*/ 1 w 14"/>
                  <a:gd name="T17" fmla="*/ 4 h 7"/>
                  <a:gd name="T18" fmla="*/ 4 w 14"/>
                  <a:gd name="T19" fmla="*/ 3 h 7"/>
                  <a:gd name="T20" fmla="*/ 8 w 14"/>
                  <a:gd name="T2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7">
                    <a:moveTo>
                      <a:pt x="8" y="1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11" y="1"/>
                      <a:pt x="11" y="0"/>
                      <a:pt x="13" y="0"/>
                    </a:cubicBezTo>
                    <a:cubicBezTo>
                      <a:pt x="14" y="2"/>
                      <a:pt x="13" y="2"/>
                      <a:pt x="13" y="3"/>
                    </a:cubicBezTo>
                    <a:cubicBezTo>
                      <a:pt x="11" y="3"/>
                      <a:pt x="10" y="1"/>
                      <a:pt x="9" y="2"/>
                    </a:cubicBezTo>
                    <a:cubicBezTo>
                      <a:pt x="9" y="4"/>
                      <a:pt x="10" y="4"/>
                      <a:pt x="10" y="6"/>
                    </a:cubicBezTo>
                    <a:cubicBezTo>
                      <a:pt x="9" y="6"/>
                      <a:pt x="8" y="6"/>
                      <a:pt x="7" y="6"/>
                    </a:cubicBezTo>
                    <a:cubicBezTo>
                      <a:pt x="9" y="1"/>
                      <a:pt x="4" y="7"/>
                      <a:pt x="0" y="7"/>
                    </a:cubicBezTo>
                    <a:cubicBezTo>
                      <a:pt x="0" y="6"/>
                      <a:pt x="2" y="6"/>
                      <a:pt x="1" y="4"/>
                    </a:cubicBezTo>
                    <a:cubicBezTo>
                      <a:pt x="2" y="6"/>
                      <a:pt x="4" y="5"/>
                      <a:pt x="4" y="3"/>
                    </a:cubicBezTo>
                    <a:cubicBezTo>
                      <a:pt x="5" y="5"/>
                      <a:pt x="11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Freeform 5717">
                <a:extLst>
                  <a:ext uri="{FF2B5EF4-FFF2-40B4-BE49-F238E27FC236}">
                    <a16:creationId xmlns:a16="http://schemas.microsoft.com/office/drawing/2014/main" id="{D35E7575-9243-432B-97D1-196066548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3888"/>
                <a:ext cx="6" cy="7"/>
              </a:xfrm>
              <a:custGeom>
                <a:avLst/>
                <a:gdLst>
                  <a:gd name="T0" fmla="*/ 8 w 11"/>
                  <a:gd name="T1" fmla="*/ 4 h 12"/>
                  <a:gd name="T2" fmla="*/ 4 w 11"/>
                  <a:gd name="T3" fmla="*/ 7 h 12"/>
                  <a:gd name="T4" fmla="*/ 10 w 11"/>
                  <a:gd name="T5" fmla="*/ 8 h 12"/>
                  <a:gd name="T6" fmla="*/ 8 w 11"/>
                  <a:gd name="T7" fmla="*/ 9 h 12"/>
                  <a:gd name="T8" fmla="*/ 8 w 11"/>
                  <a:gd name="T9" fmla="*/ 12 h 12"/>
                  <a:gd name="T10" fmla="*/ 0 w 11"/>
                  <a:gd name="T11" fmla="*/ 8 h 12"/>
                  <a:gd name="T12" fmla="*/ 3 w 11"/>
                  <a:gd name="T13" fmla="*/ 4 h 12"/>
                  <a:gd name="T14" fmla="*/ 8 w 11"/>
                  <a:gd name="T1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2">
                    <a:moveTo>
                      <a:pt x="8" y="4"/>
                    </a:moveTo>
                    <a:cubicBezTo>
                      <a:pt x="6" y="4"/>
                      <a:pt x="4" y="4"/>
                      <a:pt x="4" y="7"/>
                    </a:cubicBezTo>
                    <a:cubicBezTo>
                      <a:pt x="5" y="9"/>
                      <a:pt x="8" y="7"/>
                      <a:pt x="10" y="8"/>
                    </a:cubicBezTo>
                    <a:cubicBezTo>
                      <a:pt x="10" y="9"/>
                      <a:pt x="9" y="8"/>
                      <a:pt x="8" y="9"/>
                    </a:cubicBezTo>
                    <a:cubicBezTo>
                      <a:pt x="6" y="9"/>
                      <a:pt x="11" y="10"/>
                      <a:pt x="8" y="12"/>
                    </a:cubicBezTo>
                    <a:cubicBezTo>
                      <a:pt x="6" y="10"/>
                      <a:pt x="3" y="9"/>
                      <a:pt x="0" y="8"/>
                    </a:cubicBezTo>
                    <a:cubicBezTo>
                      <a:pt x="0" y="6"/>
                      <a:pt x="3" y="6"/>
                      <a:pt x="3" y="4"/>
                    </a:cubicBezTo>
                    <a:cubicBezTo>
                      <a:pt x="5" y="6"/>
                      <a:pt x="7" y="0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Freeform 5718">
                <a:extLst>
                  <a:ext uri="{FF2B5EF4-FFF2-40B4-BE49-F238E27FC236}">
                    <a16:creationId xmlns:a16="http://schemas.microsoft.com/office/drawing/2014/main" id="{967A84C0-C007-4CD1-9621-0E0CE5C07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7" y="3889"/>
                <a:ext cx="3" cy="3"/>
              </a:xfrm>
              <a:custGeom>
                <a:avLst/>
                <a:gdLst>
                  <a:gd name="T0" fmla="*/ 3 w 5"/>
                  <a:gd name="T1" fmla="*/ 1 h 4"/>
                  <a:gd name="T2" fmla="*/ 1 w 5"/>
                  <a:gd name="T3" fmla="*/ 3 h 4"/>
                  <a:gd name="T4" fmla="*/ 3 w 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1"/>
                    </a:moveTo>
                    <a:cubicBezTo>
                      <a:pt x="5" y="1"/>
                      <a:pt x="3" y="4"/>
                      <a:pt x="1" y="3"/>
                    </a:cubicBezTo>
                    <a:cubicBezTo>
                      <a:pt x="0" y="0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Freeform 5719">
                <a:extLst>
                  <a:ext uri="{FF2B5EF4-FFF2-40B4-BE49-F238E27FC236}">
                    <a16:creationId xmlns:a16="http://schemas.microsoft.com/office/drawing/2014/main" id="{776C11E7-1DF4-461B-8740-8878C2CA1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" y="3891"/>
                <a:ext cx="7" cy="2"/>
              </a:xfrm>
              <a:custGeom>
                <a:avLst/>
                <a:gdLst>
                  <a:gd name="T0" fmla="*/ 11 w 12"/>
                  <a:gd name="T1" fmla="*/ 0 h 4"/>
                  <a:gd name="T2" fmla="*/ 6 w 12"/>
                  <a:gd name="T3" fmla="*/ 4 h 4"/>
                  <a:gd name="T4" fmla="*/ 2 w 12"/>
                  <a:gd name="T5" fmla="*/ 4 h 4"/>
                  <a:gd name="T6" fmla="*/ 11 w 1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11" y="0"/>
                    </a:moveTo>
                    <a:cubicBezTo>
                      <a:pt x="12" y="1"/>
                      <a:pt x="6" y="2"/>
                      <a:pt x="6" y="4"/>
                    </a:cubicBezTo>
                    <a:cubicBezTo>
                      <a:pt x="4" y="2"/>
                      <a:pt x="2" y="2"/>
                      <a:pt x="2" y="4"/>
                    </a:cubicBezTo>
                    <a:cubicBezTo>
                      <a:pt x="0" y="1"/>
                      <a:pt x="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Freeform 5720">
                <a:extLst>
                  <a:ext uri="{FF2B5EF4-FFF2-40B4-BE49-F238E27FC236}">
                    <a16:creationId xmlns:a16="http://schemas.microsoft.com/office/drawing/2014/main" id="{E365CF99-1807-4125-8507-37A5C33F4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" y="3891"/>
                <a:ext cx="5" cy="2"/>
              </a:xfrm>
              <a:custGeom>
                <a:avLst/>
                <a:gdLst>
                  <a:gd name="T0" fmla="*/ 4 w 10"/>
                  <a:gd name="T1" fmla="*/ 2 h 4"/>
                  <a:gd name="T2" fmla="*/ 10 w 10"/>
                  <a:gd name="T3" fmla="*/ 3 h 4"/>
                  <a:gd name="T4" fmla="*/ 3 w 10"/>
                  <a:gd name="T5" fmla="*/ 4 h 4"/>
                  <a:gd name="T6" fmla="*/ 4 w 10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4" y="2"/>
                    </a:moveTo>
                    <a:cubicBezTo>
                      <a:pt x="3" y="0"/>
                      <a:pt x="10" y="1"/>
                      <a:pt x="10" y="3"/>
                    </a:cubicBezTo>
                    <a:cubicBezTo>
                      <a:pt x="7" y="3"/>
                      <a:pt x="5" y="3"/>
                      <a:pt x="3" y="4"/>
                    </a:cubicBezTo>
                    <a:cubicBezTo>
                      <a:pt x="0" y="3"/>
                      <a:pt x="5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Freeform 5721">
                <a:extLst>
                  <a:ext uri="{FF2B5EF4-FFF2-40B4-BE49-F238E27FC236}">
                    <a16:creationId xmlns:a16="http://schemas.microsoft.com/office/drawing/2014/main" id="{17358BB8-8FF8-4E28-9626-74A5347E0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0" y="3891"/>
                <a:ext cx="27" cy="4"/>
              </a:xfrm>
              <a:custGeom>
                <a:avLst/>
                <a:gdLst>
                  <a:gd name="T0" fmla="*/ 48 w 48"/>
                  <a:gd name="T1" fmla="*/ 3 h 8"/>
                  <a:gd name="T2" fmla="*/ 0 w 48"/>
                  <a:gd name="T3" fmla="*/ 8 h 8"/>
                  <a:gd name="T4" fmla="*/ 2 w 48"/>
                  <a:gd name="T5" fmla="*/ 6 h 8"/>
                  <a:gd name="T6" fmla="*/ 32 w 48"/>
                  <a:gd name="T7" fmla="*/ 2 h 8"/>
                  <a:gd name="T8" fmla="*/ 34 w 48"/>
                  <a:gd name="T9" fmla="*/ 4 h 8"/>
                  <a:gd name="T10" fmla="*/ 48 w 48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">
                    <a:moveTo>
                      <a:pt x="48" y="3"/>
                    </a:moveTo>
                    <a:cubicBezTo>
                      <a:pt x="32" y="4"/>
                      <a:pt x="16" y="6"/>
                      <a:pt x="0" y="8"/>
                    </a:cubicBezTo>
                    <a:cubicBezTo>
                      <a:pt x="0" y="7"/>
                      <a:pt x="2" y="8"/>
                      <a:pt x="2" y="6"/>
                    </a:cubicBezTo>
                    <a:cubicBezTo>
                      <a:pt x="14" y="8"/>
                      <a:pt x="23" y="2"/>
                      <a:pt x="32" y="2"/>
                    </a:cubicBezTo>
                    <a:cubicBezTo>
                      <a:pt x="33" y="2"/>
                      <a:pt x="33" y="4"/>
                      <a:pt x="34" y="4"/>
                    </a:cubicBezTo>
                    <a:cubicBezTo>
                      <a:pt x="38" y="4"/>
                      <a:pt x="44" y="0"/>
                      <a:pt x="4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Freeform 5722">
                <a:extLst>
                  <a:ext uri="{FF2B5EF4-FFF2-40B4-BE49-F238E27FC236}">
                    <a16:creationId xmlns:a16="http://schemas.microsoft.com/office/drawing/2014/main" id="{D4601682-36A9-44BA-BD16-1B71F365D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" y="3892"/>
                <a:ext cx="5" cy="3"/>
              </a:xfrm>
              <a:custGeom>
                <a:avLst/>
                <a:gdLst>
                  <a:gd name="T0" fmla="*/ 7 w 9"/>
                  <a:gd name="T1" fmla="*/ 0 h 4"/>
                  <a:gd name="T2" fmla="*/ 7 w 9"/>
                  <a:gd name="T3" fmla="*/ 3 h 4"/>
                  <a:gd name="T4" fmla="*/ 1 w 9"/>
                  <a:gd name="T5" fmla="*/ 4 h 4"/>
                  <a:gd name="T6" fmla="*/ 7 w 9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7" y="0"/>
                    </a:moveTo>
                    <a:cubicBezTo>
                      <a:pt x="9" y="1"/>
                      <a:pt x="6" y="2"/>
                      <a:pt x="7" y="3"/>
                    </a:cubicBezTo>
                    <a:cubicBezTo>
                      <a:pt x="5" y="2"/>
                      <a:pt x="3" y="3"/>
                      <a:pt x="1" y="4"/>
                    </a:cubicBezTo>
                    <a:cubicBezTo>
                      <a:pt x="0" y="2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Freeform 5723">
                <a:extLst>
                  <a:ext uri="{FF2B5EF4-FFF2-40B4-BE49-F238E27FC236}">
                    <a16:creationId xmlns:a16="http://schemas.microsoft.com/office/drawing/2014/main" id="{DFE446F5-2A35-46D9-88A3-8B1CAAB0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3892"/>
                <a:ext cx="3" cy="3"/>
              </a:xfrm>
              <a:custGeom>
                <a:avLst/>
                <a:gdLst>
                  <a:gd name="T0" fmla="*/ 6 w 6"/>
                  <a:gd name="T1" fmla="*/ 1 h 4"/>
                  <a:gd name="T2" fmla="*/ 4 w 6"/>
                  <a:gd name="T3" fmla="*/ 2 h 4"/>
                  <a:gd name="T4" fmla="*/ 6 w 6"/>
                  <a:gd name="T5" fmla="*/ 4 h 4"/>
                  <a:gd name="T6" fmla="*/ 3 w 6"/>
                  <a:gd name="T7" fmla="*/ 4 h 4"/>
                  <a:gd name="T8" fmla="*/ 0 w 6"/>
                  <a:gd name="T9" fmla="*/ 2 h 4"/>
                  <a:gd name="T10" fmla="*/ 6 w 6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6" y="2"/>
                      <a:pt x="5" y="1"/>
                      <a:pt x="4" y="2"/>
                    </a:cubicBezTo>
                    <a:cubicBezTo>
                      <a:pt x="5" y="2"/>
                      <a:pt x="6" y="2"/>
                      <a:pt x="6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0"/>
                      <a:pt x="1" y="3"/>
                      <a:pt x="0" y="2"/>
                    </a:cubicBezTo>
                    <a:cubicBezTo>
                      <a:pt x="0" y="1"/>
                      <a:pt x="3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Freeform 5724">
                <a:extLst>
                  <a:ext uri="{FF2B5EF4-FFF2-40B4-BE49-F238E27FC236}">
                    <a16:creationId xmlns:a16="http://schemas.microsoft.com/office/drawing/2014/main" id="{9B1ABAC5-0CF5-4227-A024-35C592495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3892"/>
                <a:ext cx="4" cy="3"/>
              </a:xfrm>
              <a:custGeom>
                <a:avLst/>
                <a:gdLst>
                  <a:gd name="T0" fmla="*/ 4 w 7"/>
                  <a:gd name="T1" fmla="*/ 2 h 4"/>
                  <a:gd name="T2" fmla="*/ 0 w 7"/>
                  <a:gd name="T3" fmla="*/ 3 h 4"/>
                  <a:gd name="T4" fmla="*/ 5 w 7"/>
                  <a:gd name="T5" fmla="*/ 0 h 4"/>
                  <a:gd name="T6" fmla="*/ 4 w 7"/>
                  <a:gd name="T7" fmla="*/ 2 h 4"/>
                  <a:gd name="T8" fmla="*/ 4 w 7"/>
                  <a:gd name="T9" fmla="*/ 2 h 4"/>
                  <a:gd name="T10" fmla="*/ 4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2" y="2"/>
                      <a:pt x="2" y="4"/>
                      <a:pt x="0" y="3"/>
                    </a:cubicBezTo>
                    <a:cubicBezTo>
                      <a:pt x="0" y="1"/>
                      <a:pt x="4" y="2"/>
                      <a:pt x="5" y="0"/>
                    </a:cubicBezTo>
                    <a:cubicBezTo>
                      <a:pt x="7" y="0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Freeform 5725">
                <a:extLst>
                  <a:ext uri="{FF2B5EF4-FFF2-40B4-BE49-F238E27FC236}">
                    <a16:creationId xmlns:a16="http://schemas.microsoft.com/office/drawing/2014/main" id="{E8AC0836-455E-492E-880B-F38D86268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7" y="3892"/>
                <a:ext cx="4" cy="3"/>
              </a:xfrm>
              <a:custGeom>
                <a:avLst/>
                <a:gdLst>
                  <a:gd name="T0" fmla="*/ 7 w 7"/>
                  <a:gd name="T1" fmla="*/ 2 h 4"/>
                  <a:gd name="T2" fmla="*/ 6 w 7"/>
                  <a:gd name="T3" fmla="*/ 3 h 4"/>
                  <a:gd name="T4" fmla="*/ 3 w 7"/>
                  <a:gd name="T5" fmla="*/ 4 h 4"/>
                  <a:gd name="T6" fmla="*/ 0 w 7"/>
                  <a:gd name="T7" fmla="*/ 3 h 4"/>
                  <a:gd name="T8" fmla="*/ 7 w 7"/>
                  <a:gd name="T9" fmla="*/ 2 h 4"/>
                  <a:gd name="T10" fmla="*/ 7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2"/>
                      <a:pt x="6" y="3"/>
                      <a:pt x="6" y="3"/>
                    </a:cubicBezTo>
                    <a:cubicBezTo>
                      <a:pt x="4" y="3"/>
                      <a:pt x="3" y="1"/>
                      <a:pt x="3" y="4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1" y="1"/>
                      <a:pt x="5" y="0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Freeform 5726">
                <a:extLst>
                  <a:ext uri="{FF2B5EF4-FFF2-40B4-BE49-F238E27FC236}">
                    <a16:creationId xmlns:a16="http://schemas.microsoft.com/office/drawing/2014/main" id="{9D1F78D6-9E00-401F-944B-A4C0BECC0B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1" y="3893"/>
                <a:ext cx="4" cy="4"/>
              </a:xfrm>
              <a:custGeom>
                <a:avLst/>
                <a:gdLst>
                  <a:gd name="T0" fmla="*/ 6 w 8"/>
                  <a:gd name="T1" fmla="*/ 0 h 6"/>
                  <a:gd name="T2" fmla="*/ 3 w 8"/>
                  <a:gd name="T3" fmla="*/ 0 h 6"/>
                  <a:gd name="T4" fmla="*/ 3 w 8"/>
                  <a:gd name="T5" fmla="*/ 3 h 6"/>
                  <a:gd name="T6" fmla="*/ 8 w 8"/>
                  <a:gd name="T7" fmla="*/ 1 h 6"/>
                  <a:gd name="T8" fmla="*/ 3 w 8"/>
                  <a:gd name="T9" fmla="*/ 5 h 6"/>
                  <a:gd name="T10" fmla="*/ 2 w 8"/>
                  <a:gd name="T11" fmla="*/ 5 h 6"/>
                  <a:gd name="T12" fmla="*/ 0 w 8"/>
                  <a:gd name="T13" fmla="*/ 5 h 6"/>
                  <a:gd name="T14" fmla="*/ 0 w 8"/>
                  <a:gd name="T15" fmla="*/ 3 h 6"/>
                  <a:gd name="T16" fmla="*/ 1 w 8"/>
                  <a:gd name="T17" fmla="*/ 2 h 6"/>
                  <a:gd name="T18" fmla="*/ 3 w 8"/>
                  <a:gd name="T19" fmla="*/ 3 h 6"/>
                  <a:gd name="T20" fmla="*/ 3 w 8"/>
                  <a:gd name="T21" fmla="*/ 0 h 6"/>
                  <a:gd name="T22" fmla="*/ 6 w 8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cubicBezTo>
                      <a:pt x="5" y="1"/>
                      <a:pt x="5" y="1"/>
                      <a:pt x="3" y="0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6" y="3"/>
                      <a:pt x="6" y="1"/>
                      <a:pt x="8" y="1"/>
                    </a:cubicBezTo>
                    <a:cubicBezTo>
                      <a:pt x="8" y="6"/>
                      <a:pt x="3" y="1"/>
                      <a:pt x="3" y="5"/>
                    </a:cubicBezTo>
                    <a:cubicBezTo>
                      <a:pt x="3" y="5"/>
                      <a:pt x="0" y="3"/>
                      <a:pt x="2" y="5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5" y="3"/>
                      <a:pt x="2" y="2"/>
                      <a:pt x="3" y="0"/>
                    </a:cubicBezTo>
                    <a:cubicBezTo>
                      <a:pt x="3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Freeform 5727">
                <a:extLst>
                  <a:ext uri="{FF2B5EF4-FFF2-40B4-BE49-F238E27FC236}">
                    <a16:creationId xmlns:a16="http://schemas.microsoft.com/office/drawing/2014/main" id="{DF7893C6-19E3-4EE0-BDC1-88165053F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2" y="3895"/>
                <a:ext cx="9" cy="8"/>
              </a:xfrm>
              <a:custGeom>
                <a:avLst/>
                <a:gdLst>
                  <a:gd name="T0" fmla="*/ 16 w 16"/>
                  <a:gd name="T1" fmla="*/ 2 h 13"/>
                  <a:gd name="T2" fmla="*/ 15 w 16"/>
                  <a:gd name="T3" fmla="*/ 3 h 13"/>
                  <a:gd name="T4" fmla="*/ 13 w 16"/>
                  <a:gd name="T5" fmla="*/ 2 h 13"/>
                  <a:gd name="T6" fmla="*/ 13 w 16"/>
                  <a:gd name="T7" fmla="*/ 9 h 13"/>
                  <a:gd name="T8" fmla="*/ 10 w 16"/>
                  <a:gd name="T9" fmla="*/ 11 h 13"/>
                  <a:gd name="T10" fmla="*/ 5 w 16"/>
                  <a:gd name="T11" fmla="*/ 13 h 13"/>
                  <a:gd name="T12" fmla="*/ 7 w 16"/>
                  <a:gd name="T13" fmla="*/ 7 h 13"/>
                  <a:gd name="T14" fmla="*/ 10 w 16"/>
                  <a:gd name="T15" fmla="*/ 8 h 13"/>
                  <a:gd name="T16" fmla="*/ 10 w 16"/>
                  <a:gd name="T17" fmla="*/ 5 h 13"/>
                  <a:gd name="T18" fmla="*/ 11 w 16"/>
                  <a:gd name="T19" fmla="*/ 7 h 13"/>
                  <a:gd name="T20" fmla="*/ 10 w 16"/>
                  <a:gd name="T21" fmla="*/ 4 h 13"/>
                  <a:gd name="T22" fmla="*/ 12 w 16"/>
                  <a:gd name="T23" fmla="*/ 3 h 13"/>
                  <a:gd name="T24" fmla="*/ 10 w 16"/>
                  <a:gd name="T25" fmla="*/ 2 h 13"/>
                  <a:gd name="T26" fmla="*/ 14 w 16"/>
                  <a:gd name="T27" fmla="*/ 1 h 13"/>
                  <a:gd name="T28" fmla="*/ 15 w 16"/>
                  <a:gd name="T29" fmla="*/ 0 h 13"/>
                  <a:gd name="T30" fmla="*/ 16 w 16"/>
                  <a:gd name="T3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3">
                    <a:moveTo>
                      <a:pt x="16" y="2"/>
                    </a:moveTo>
                    <a:cubicBezTo>
                      <a:pt x="16" y="3"/>
                      <a:pt x="15" y="2"/>
                      <a:pt x="15" y="3"/>
                    </a:cubicBezTo>
                    <a:cubicBezTo>
                      <a:pt x="13" y="3"/>
                      <a:pt x="16" y="1"/>
                      <a:pt x="13" y="2"/>
                    </a:cubicBezTo>
                    <a:cubicBezTo>
                      <a:pt x="13" y="3"/>
                      <a:pt x="12" y="7"/>
                      <a:pt x="13" y="9"/>
                    </a:cubicBezTo>
                    <a:cubicBezTo>
                      <a:pt x="11" y="8"/>
                      <a:pt x="8" y="9"/>
                      <a:pt x="10" y="11"/>
                    </a:cubicBezTo>
                    <a:cubicBezTo>
                      <a:pt x="8" y="9"/>
                      <a:pt x="3" y="10"/>
                      <a:pt x="5" y="13"/>
                    </a:cubicBezTo>
                    <a:cubicBezTo>
                      <a:pt x="0" y="13"/>
                      <a:pt x="5" y="8"/>
                      <a:pt x="7" y="7"/>
                    </a:cubicBezTo>
                    <a:cubicBezTo>
                      <a:pt x="7" y="8"/>
                      <a:pt x="7" y="9"/>
                      <a:pt x="10" y="8"/>
                    </a:cubicBezTo>
                    <a:cubicBezTo>
                      <a:pt x="9" y="6"/>
                      <a:pt x="8" y="8"/>
                      <a:pt x="10" y="5"/>
                    </a:cubicBezTo>
                    <a:cubicBezTo>
                      <a:pt x="11" y="5"/>
                      <a:pt x="10" y="7"/>
                      <a:pt x="11" y="7"/>
                    </a:cubicBezTo>
                    <a:cubicBezTo>
                      <a:pt x="13" y="6"/>
                      <a:pt x="11" y="4"/>
                      <a:pt x="10" y="4"/>
                    </a:cubicBezTo>
                    <a:cubicBezTo>
                      <a:pt x="10" y="3"/>
                      <a:pt x="11" y="3"/>
                      <a:pt x="12" y="3"/>
                    </a:cubicBezTo>
                    <a:cubicBezTo>
                      <a:pt x="12" y="2"/>
                      <a:pt x="12" y="2"/>
                      <a:pt x="10" y="2"/>
                    </a:cubicBezTo>
                    <a:cubicBezTo>
                      <a:pt x="10" y="0"/>
                      <a:pt x="13" y="1"/>
                      <a:pt x="14" y="1"/>
                    </a:cubicBezTo>
                    <a:cubicBezTo>
                      <a:pt x="15" y="1"/>
                      <a:pt x="14" y="0"/>
                      <a:pt x="15" y="0"/>
                    </a:cubicBezTo>
                    <a:cubicBezTo>
                      <a:pt x="16" y="0"/>
                      <a:pt x="15" y="2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Freeform 5728">
                <a:extLst>
                  <a:ext uri="{FF2B5EF4-FFF2-40B4-BE49-F238E27FC236}">
                    <a16:creationId xmlns:a16="http://schemas.microsoft.com/office/drawing/2014/main" id="{5EA7CBB4-94D5-4B48-AD42-ADC326CF4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3896"/>
                <a:ext cx="4" cy="4"/>
              </a:xfrm>
              <a:custGeom>
                <a:avLst/>
                <a:gdLst>
                  <a:gd name="T0" fmla="*/ 7 w 7"/>
                  <a:gd name="T1" fmla="*/ 3 h 8"/>
                  <a:gd name="T2" fmla="*/ 1 w 7"/>
                  <a:gd name="T3" fmla="*/ 4 h 8"/>
                  <a:gd name="T4" fmla="*/ 2 w 7"/>
                  <a:gd name="T5" fmla="*/ 6 h 8"/>
                  <a:gd name="T6" fmla="*/ 0 w 7"/>
                  <a:gd name="T7" fmla="*/ 3 h 8"/>
                  <a:gd name="T8" fmla="*/ 3 w 7"/>
                  <a:gd name="T9" fmla="*/ 4 h 8"/>
                  <a:gd name="T10" fmla="*/ 1 w 7"/>
                  <a:gd name="T11" fmla="*/ 2 h 8"/>
                  <a:gd name="T12" fmla="*/ 5 w 7"/>
                  <a:gd name="T13" fmla="*/ 1 h 8"/>
                  <a:gd name="T14" fmla="*/ 7 w 7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7" y="3"/>
                    </a:moveTo>
                    <a:cubicBezTo>
                      <a:pt x="5" y="4"/>
                      <a:pt x="3" y="6"/>
                      <a:pt x="1" y="4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1" y="8"/>
                      <a:pt x="0" y="5"/>
                      <a:pt x="0" y="3"/>
                    </a:cubicBezTo>
                    <a:cubicBezTo>
                      <a:pt x="2" y="2"/>
                      <a:pt x="2" y="4"/>
                      <a:pt x="3" y="4"/>
                    </a:cubicBezTo>
                    <a:cubicBezTo>
                      <a:pt x="4" y="2"/>
                      <a:pt x="2" y="3"/>
                      <a:pt x="1" y="2"/>
                    </a:cubicBezTo>
                    <a:cubicBezTo>
                      <a:pt x="1" y="0"/>
                      <a:pt x="5" y="4"/>
                      <a:pt x="5" y="1"/>
                    </a:cubicBezTo>
                    <a:cubicBezTo>
                      <a:pt x="6" y="1"/>
                      <a:pt x="5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Freeform 5729">
                <a:extLst>
                  <a:ext uri="{FF2B5EF4-FFF2-40B4-BE49-F238E27FC236}">
                    <a16:creationId xmlns:a16="http://schemas.microsoft.com/office/drawing/2014/main" id="{E5DBAEEC-6977-48FB-B955-F38A0EF28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" y="3898"/>
                <a:ext cx="9" cy="3"/>
              </a:xfrm>
              <a:custGeom>
                <a:avLst/>
                <a:gdLst>
                  <a:gd name="T0" fmla="*/ 16 w 16"/>
                  <a:gd name="T1" fmla="*/ 1 h 6"/>
                  <a:gd name="T2" fmla="*/ 13 w 16"/>
                  <a:gd name="T3" fmla="*/ 3 h 6"/>
                  <a:gd name="T4" fmla="*/ 16 w 16"/>
                  <a:gd name="T5" fmla="*/ 5 h 6"/>
                  <a:gd name="T6" fmla="*/ 2 w 16"/>
                  <a:gd name="T7" fmla="*/ 6 h 6"/>
                  <a:gd name="T8" fmla="*/ 3 w 16"/>
                  <a:gd name="T9" fmla="*/ 2 h 6"/>
                  <a:gd name="T10" fmla="*/ 14 w 16"/>
                  <a:gd name="T11" fmla="*/ 0 h 6"/>
                  <a:gd name="T12" fmla="*/ 16 w 16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6">
                    <a:moveTo>
                      <a:pt x="16" y="1"/>
                    </a:moveTo>
                    <a:cubicBezTo>
                      <a:pt x="16" y="3"/>
                      <a:pt x="13" y="2"/>
                      <a:pt x="13" y="3"/>
                    </a:cubicBezTo>
                    <a:cubicBezTo>
                      <a:pt x="13" y="6"/>
                      <a:pt x="16" y="1"/>
                      <a:pt x="16" y="5"/>
                    </a:cubicBezTo>
                    <a:cubicBezTo>
                      <a:pt x="10" y="3"/>
                      <a:pt x="4" y="4"/>
                      <a:pt x="2" y="6"/>
                    </a:cubicBezTo>
                    <a:cubicBezTo>
                      <a:pt x="0" y="5"/>
                      <a:pt x="2" y="2"/>
                      <a:pt x="3" y="2"/>
                    </a:cubicBezTo>
                    <a:cubicBezTo>
                      <a:pt x="7" y="4"/>
                      <a:pt x="10" y="2"/>
                      <a:pt x="14" y="0"/>
                    </a:cubicBezTo>
                    <a:cubicBezTo>
                      <a:pt x="14" y="0"/>
                      <a:pt x="15" y="1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Freeform 5730">
                <a:extLst>
                  <a:ext uri="{FF2B5EF4-FFF2-40B4-BE49-F238E27FC236}">
                    <a16:creationId xmlns:a16="http://schemas.microsoft.com/office/drawing/2014/main" id="{BCD2FF82-91E5-4135-A499-8E993B0D2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5" y="3893"/>
                <a:ext cx="2" cy="2"/>
              </a:xfrm>
              <a:custGeom>
                <a:avLst/>
                <a:gdLst>
                  <a:gd name="T0" fmla="*/ 1 w 3"/>
                  <a:gd name="T1" fmla="*/ 1 h 4"/>
                  <a:gd name="T2" fmla="*/ 3 w 3"/>
                  <a:gd name="T3" fmla="*/ 4 h 4"/>
                  <a:gd name="T4" fmla="*/ 1 w 3"/>
                  <a:gd name="T5" fmla="*/ 4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3" y="0"/>
                      <a:pt x="3" y="2"/>
                      <a:pt x="3" y="4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Freeform 5731">
                <a:extLst>
                  <a:ext uri="{FF2B5EF4-FFF2-40B4-BE49-F238E27FC236}">
                    <a16:creationId xmlns:a16="http://schemas.microsoft.com/office/drawing/2014/main" id="{F23D9D42-6238-461E-A725-97D03ECE2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3892"/>
                <a:ext cx="3" cy="4"/>
              </a:xfrm>
              <a:custGeom>
                <a:avLst/>
                <a:gdLst>
                  <a:gd name="T0" fmla="*/ 0 w 5"/>
                  <a:gd name="T1" fmla="*/ 3 h 7"/>
                  <a:gd name="T2" fmla="*/ 3 w 5"/>
                  <a:gd name="T3" fmla="*/ 3 h 7"/>
                  <a:gd name="T4" fmla="*/ 2 w 5"/>
                  <a:gd name="T5" fmla="*/ 6 h 7"/>
                  <a:gd name="T6" fmla="*/ 0 w 5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3"/>
                    </a:moveTo>
                    <a:cubicBezTo>
                      <a:pt x="1" y="0"/>
                      <a:pt x="3" y="7"/>
                      <a:pt x="3" y="3"/>
                    </a:cubicBezTo>
                    <a:cubicBezTo>
                      <a:pt x="5" y="1"/>
                      <a:pt x="3" y="6"/>
                      <a:pt x="2" y="6"/>
                    </a:cubicBezTo>
                    <a:cubicBezTo>
                      <a:pt x="1" y="6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Freeform 5732">
                <a:extLst>
                  <a:ext uri="{FF2B5EF4-FFF2-40B4-BE49-F238E27FC236}">
                    <a16:creationId xmlns:a16="http://schemas.microsoft.com/office/drawing/2014/main" id="{2C84337C-C48D-4C80-ADB8-FCBA69834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1" y="3893"/>
                <a:ext cx="3" cy="3"/>
              </a:xfrm>
              <a:custGeom>
                <a:avLst/>
                <a:gdLst>
                  <a:gd name="T0" fmla="*/ 4 w 6"/>
                  <a:gd name="T1" fmla="*/ 0 h 5"/>
                  <a:gd name="T2" fmla="*/ 5 w 6"/>
                  <a:gd name="T3" fmla="*/ 1 h 5"/>
                  <a:gd name="T4" fmla="*/ 6 w 6"/>
                  <a:gd name="T5" fmla="*/ 3 h 5"/>
                  <a:gd name="T6" fmla="*/ 3 w 6"/>
                  <a:gd name="T7" fmla="*/ 4 h 5"/>
                  <a:gd name="T8" fmla="*/ 0 w 6"/>
                  <a:gd name="T9" fmla="*/ 2 h 5"/>
                  <a:gd name="T10" fmla="*/ 4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4" y="1"/>
                      <a:pt x="3" y="5"/>
                      <a:pt x="5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3"/>
                      <a:pt x="3" y="3"/>
                      <a:pt x="3" y="4"/>
                    </a:cubicBezTo>
                    <a:cubicBezTo>
                      <a:pt x="2" y="2"/>
                      <a:pt x="2" y="2"/>
                      <a:pt x="0" y="2"/>
                    </a:cubicBezTo>
                    <a:cubicBezTo>
                      <a:pt x="1" y="0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Freeform 5733">
                <a:extLst>
                  <a:ext uri="{FF2B5EF4-FFF2-40B4-BE49-F238E27FC236}">
                    <a16:creationId xmlns:a16="http://schemas.microsoft.com/office/drawing/2014/main" id="{16F82FAD-92E7-4F3E-96AE-092B9500D6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" y="3894"/>
                <a:ext cx="5" cy="4"/>
              </a:xfrm>
              <a:custGeom>
                <a:avLst/>
                <a:gdLst>
                  <a:gd name="T0" fmla="*/ 7 w 9"/>
                  <a:gd name="T1" fmla="*/ 0 h 7"/>
                  <a:gd name="T2" fmla="*/ 6 w 9"/>
                  <a:gd name="T3" fmla="*/ 3 h 7"/>
                  <a:gd name="T4" fmla="*/ 9 w 9"/>
                  <a:gd name="T5" fmla="*/ 4 h 7"/>
                  <a:gd name="T6" fmla="*/ 9 w 9"/>
                  <a:gd name="T7" fmla="*/ 6 h 7"/>
                  <a:gd name="T8" fmla="*/ 6 w 9"/>
                  <a:gd name="T9" fmla="*/ 7 h 7"/>
                  <a:gd name="T10" fmla="*/ 2 w 9"/>
                  <a:gd name="T11" fmla="*/ 7 h 7"/>
                  <a:gd name="T12" fmla="*/ 6 w 9"/>
                  <a:gd name="T13" fmla="*/ 4 h 7"/>
                  <a:gd name="T14" fmla="*/ 4 w 9"/>
                  <a:gd name="T15" fmla="*/ 4 h 7"/>
                  <a:gd name="T16" fmla="*/ 7 w 9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cubicBezTo>
                      <a:pt x="9" y="1"/>
                      <a:pt x="7" y="3"/>
                      <a:pt x="6" y="3"/>
                    </a:cubicBezTo>
                    <a:cubicBezTo>
                      <a:pt x="7" y="5"/>
                      <a:pt x="8" y="2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7" y="5"/>
                      <a:pt x="7" y="7"/>
                      <a:pt x="6" y="7"/>
                    </a:cubicBezTo>
                    <a:cubicBezTo>
                      <a:pt x="9" y="3"/>
                      <a:pt x="3" y="6"/>
                      <a:pt x="2" y="7"/>
                    </a:cubicBezTo>
                    <a:cubicBezTo>
                      <a:pt x="0" y="4"/>
                      <a:pt x="4" y="5"/>
                      <a:pt x="6" y="4"/>
                    </a:cubicBezTo>
                    <a:cubicBezTo>
                      <a:pt x="6" y="4"/>
                      <a:pt x="4" y="4"/>
                      <a:pt x="4" y="4"/>
                    </a:cubicBezTo>
                    <a:cubicBezTo>
                      <a:pt x="5" y="2"/>
                      <a:pt x="7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Freeform 5734">
                <a:extLst>
                  <a:ext uri="{FF2B5EF4-FFF2-40B4-BE49-F238E27FC236}">
                    <a16:creationId xmlns:a16="http://schemas.microsoft.com/office/drawing/2014/main" id="{624F8D44-D641-4C20-9368-C14F2DC3B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" y="3894"/>
                <a:ext cx="4" cy="2"/>
              </a:xfrm>
              <a:custGeom>
                <a:avLst/>
                <a:gdLst>
                  <a:gd name="T0" fmla="*/ 2 w 7"/>
                  <a:gd name="T1" fmla="*/ 0 h 4"/>
                  <a:gd name="T2" fmla="*/ 2 w 7"/>
                  <a:gd name="T3" fmla="*/ 1 h 4"/>
                  <a:gd name="T4" fmla="*/ 7 w 7"/>
                  <a:gd name="T5" fmla="*/ 2 h 4"/>
                  <a:gd name="T6" fmla="*/ 1 w 7"/>
                  <a:gd name="T7" fmla="*/ 4 h 4"/>
                  <a:gd name="T8" fmla="*/ 0 w 7"/>
                  <a:gd name="T9" fmla="*/ 1 h 4"/>
                  <a:gd name="T10" fmla="*/ 2 w 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4" y="1"/>
                      <a:pt x="4" y="2"/>
                      <a:pt x="7" y="2"/>
                    </a:cubicBezTo>
                    <a:cubicBezTo>
                      <a:pt x="6" y="4"/>
                      <a:pt x="4" y="4"/>
                      <a:pt x="1" y="4"/>
                    </a:cubicBezTo>
                    <a:cubicBezTo>
                      <a:pt x="3" y="3"/>
                      <a:pt x="0" y="3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Freeform 5735">
                <a:extLst>
                  <a:ext uri="{FF2B5EF4-FFF2-40B4-BE49-F238E27FC236}">
                    <a16:creationId xmlns:a16="http://schemas.microsoft.com/office/drawing/2014/main" id="{0C383171-0B92-4665-8FB1-A38C308A7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8" y="3895"/>
                <a:ext cx="7" cy="5"/>
              </a:xfrm>
              <a:custGeom>
                <a:avLst/>
                <a:gdLst>
                  <a:gd name="T0" fmla="*/ 12 w 12"/>
                  <a:gd name="T1" fmla="*/ 1 h 9"/>
                  <a:gd name="T2" fmla="*/ 0 w 12"/>
                  <a:gd name="T3" fmla="*/ 6 h 9"/>
                  <a:gd name="T4" fmla="*/ 4 w 12"/>
                  <a:gd name="T5" fmla="*/ 1 h 9"/>
                  <a:gd name="T6" fmla="*/ 8 w 12"/>
                  <a:gd name="T7" fmla="*/ 0 h 9"/>
                  <a:gd name="T8" fmla="*/ 12 w 12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2" y="1"/>
                    </a:moveTo>
                    <a:cubicBezTo>
                      <a:pt x="9" y="4"/>
                      <a:pt x="6" y="9"/>
                      <a:pt x="0" y="6"/>
                    </a:cubicBezTo>
                    <a:cubicBezTo>
                      <a:pt x="0" y="3"/>
                      <a:pt x="5" y="4"/>
                      <a:pt x="4" y="1"/>
                    </a:cubicBezTo>
                    <a:cubicBezTo>
                      <a:pt x="6" y="0"/>
                      <a:pt x="7" y="1"/>
                      <a:pt x="8" y="0"/>
                    </a:cubicBezTo>
                    <a:cubicBezTo>
                      <a:pt x="10" y="3"/>
                      <a:pt x="10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Freeform 5736">
                <a:extLst>
                  <a:ext uri="{FF2B5EF4-FFF2-40B4-BE49-F238E27FC236}">
                    <a16:creationId xmlns:a16="http://schemas.microsoft.com/office/drawing/2014/main" id="{A4ADA8A7-FC1F-42E0-A10E-D27A38A95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5" y="3895"/>
                <a:ext cx="3" cy="2"/>
              </a:xfrm>
              <a:custGeom>
                <a:avLst/>
                <a:gdLst>
                  <a:gd name="T0" fmla="*/ 1 w 6"/>
                  <a:gd name="T1" fmla="*/ 4 h 4"/>
                  <a:gd name="T2" fmla="*/ 1 w 6"/>
                  <a:gd name="T3" fmla="*/ 3 h 4"/>
                  <a:gd name="T4" fmla="*/ 0 w 6"/>
                  <a:gd name="T5" fmla="*/ 2 h 4"/>
                  <a:gd name="T6" fmla="*/ 1 w 6"/>
                  <a:gd name="T7" fmla="*/ 2 h 4"/>
                  <a:gd name="T8" fmla="*/ 1 w 6"/>
                  <a:gd name="T9" fmla="*/ 1 h 4"/>
                  <a:gd name="T10" fmla="*/ 6 w 6"/>
                  <a:gd name="T11" fmla="*/ 3 h 4"/>
                  <a:gd name="T12" fmla="*/ 1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5" y="0"/>
                      <a:pt x="6" y="3"/>
                    </a:cubicBezTo>
                    <a:cubicBezTo>
                      <a:pt x="3" y="1"/>
                      <a:pt x="3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Freeform 5737">
                <a:extLst>
                  <a:ext uri="{FF2B5EF4-FFF2-40B4-BE49-F238E27FC236}">
                    <a16:creationId xmlns:a16="http://schemas.microsoft.com/office/drawing/2014/main" id="{536B2DF9-096B-4AA3-829C-DB7CCC8B4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7" y="3895"/>
                <a:ext cx="3" cy="3"/>
              </a:xfrm>
              <a:custGeom>
                <a:avLst/>
                <a:gdLst>
                  <a:gd name="T0" fmla="*/ 5 w 6"/>
                  <a:gd name="T1" fmla="*/ 1 h 5"/>
                  <a:gd name="T2" fmla="*/ 3 w 6"/>
                  <a:gd name="T3" fmla="*/ 1 h 5"/>
                  <a:gd name="T4" fmla="*/ 0 w 6"/>
                  <a:gd name="T5" fmla="*/ 5 h 5"/>
                  <a:gd name="T6" fmla="*/ 2 w 6"/>
                  <a:gd name="T7" fmla="*/ 0 h 5"/>
                  <a:gd name="T8" fmla="*/ 6 w 6"/>
                  <a:gd name="T9" fmla="*/ 1 h 5"/>
                  <a:gd name="T10" fmla="*/ 6 w 6"/>
                  <a:gd name="T11" fmla="*/ 2 h 5"/>
                  <a:gd name="T12" fmla="*/ 4 w 6"/>
                  <a:gd name="T13" fmla="*/ 3 h 5"/>
                  <a:gd name="T14" fmla="*/ 5 w 6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2"/>
                      <a:pt x="3" y="5"/>
                      <a:pt x="0" y="5"/>
                    </a:cubicBezTo>
                    <a:cubicBezTo>
                      <a:pt x="1" y="3"/>
                      <a:pt x="2" y="3"/>
                      <a:pt x="2" y="0"/>
                    </a:cubicBezTo>
                    <a:cubicBezTo>
                      <a:pt x="4" y="0"/>
                      <a:pt x="4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2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9" name="Freeform 5738">
                <a:extLst>
                  <a:ext uri="{FF2B5EF4-FFF2-40B4-BE49-F238E27FC236}">
                    <a16:creationId xmlns:a16="http://schemas.microsoft.com/office/drawing/2014/main" id="{44838643-9C91-48E1-BAB5-0F564698D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1" y="3895"/>
                <a:ext cx="6" cy="4"/>
              </a:xfrm>
              <a:custGeom>
                <a:avLst/>
                <a:gdLst>
                  <a:gd name="T0" fmla="*/ 0 w 11"/>
                  <a:gd name="T1" fmla="*/ 6 h 8"/>
                  <a:gd name="T2" fmla="*/ 11 w 11"/>
                  <a:gd name="T3" fmla="*/ 3 h 8"/>
                  <a:gd name="T4" fmla="*/ 5 w 11"/>
                  <a:gd name="T5" fmla="*/ 4 h 8"/>
                  <a:gd name="T6" fmla="*/ 0 w 11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0" y="6"/>
                    </a:moveTo>
                    <a:cubicBezTo>
                      <a:pt x="1" y="0"/>
                      <a:pt x="8" y="3"/>
                      <a:pt x="11" y="3"/>
                    </a:cubicBezTo>
                    <a:cubicBezTo>
                      <a:pt x="10" y="4"/>
                      <a:pt x="7" y="5"/>
                      <a:pt x="5" y="4"/>
                    </a:cubicBezTo>
                    <a:cubicBezTo>
                      <a:pt x="8" y="8"/>
                      <a:pt x="3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0" name="Freeform 5739">
                <a:extLst>
                  <a:ext uri="{FF2B5EF4-FFF2-40B4-BE49-F238E27FC236}">
                    <a16:creationId xmlns:a16="http://schemas.microsoft.com/office/drawing/2014/main" id="{236A07FD-77F5-40B1-A90E-2FF1DA07F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2" y="3896"/>
                <a:ext cx="4" cy="4"/>
              </a:xfrm>
              <a:custGeom>
                <a:avLst/>
                <a:gdLst>
                  <a:gd name="T0" fmla="*/ 6 w 7"/>
                  <a:gd name="T1" fmla="*/ 2 h 7"/>
                  <a:gd name="T2" fmla="*/ 5 w 7"/>
                  <a:gd name="T3" fmla="*/ 5 h 7"/>
                  <a:gd name="T4" fmla="*/ 0 w 7"/>
                  <a:gd name="T5" fmla="*/ 5 h 7"/>
                  <a:gd name="T6" fmla="*/ 6 w 7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6" y="2"/>
                    </a:moveTo>
                    <a:cubicBezTo>
                      <a:pt x="7" y="4"/>
                      <a:pt x="2" y="4"/>
                      <a:pt x="5" y="5"/>
                    </a:cubicBezTo>
                    <a:cubicBezTo>
                      <a:pt x="3" y="7"/>
                      <a:pt x="3" y="3"/>
                      <a:pt x="0" y="5"/>
                    </a:cubicBezTo>
                    <a:cubicBezTo>
                      <a:pt x="2" y="5"/>
                      <a:pt x="2" y="0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1" name="Freeform 5740">
                <a:extLst>
                  <a:ext uri="{FF2B5EF4-FFF2-40B4-BE49-F238E27FC236}">
                    <a16:creationId xmlns:a16="http://schemas.microsoft.com/office/drawing/2014/main" id="{B67D6629-90F8-4227-B67A-D2CF72100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3896"/>
                <a:ext cx="5" cy="3"/>
              </a:xfrm>
              <a:custGeom>
                <a:avLst/>
                <a:gdLst>
                  <a:gd name="T0" fmla="*/ 0 w 9"/>
                  <a:gd name="T1" fmla="*/ 4 h 5"/>
                  <a:gd name="T2" fmla="*/ 5 w 9"/>
                  <a:gd name="T3" fmla="*/ 1 h 5"/>
                  <a:gd name="T4" fmla="*/ 9 w 9"/>
                  <a:gd name="T5" fmla="*/ 2 h 5"/>
                  <a:gd name="T6" fmla="*/ 0 w 9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4"/>
                    </a:moveTo>
                    <a:cubicBezTo>
                      <a:pt x="0" y="0"/>
                      <a:pt x="5" y="5"/>
                      <a:pt x="5" y="1"/>
                    </a:cubicBezTo>
                    <a:cubicBezTo>
                      <a:pt x="6" y="4"/>
                      <a:pt x="7" y="0"/>
                      <a:pt x="9" y="2"/>
                    </a:cubicBezTo>
                    <a:cubicBezTo>
                      <a:pt x="7" y="5"/>
                      <a:pt x="2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2" name="Freeform 5741">
                <a:extLst>
                  <a:ext uri="{FF2B5EF4-FFF2-40B4-BE49-F238E27FC236}">
                    <a16:creationId xmlns:a16="http://schemas.microsoft.com/office/drawing/2014/main" id="{044675F3-EAEE-4222-9060-874DE67AA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4" y="3897"/>
                <a:ext cx="8" cy="6"/>
              </a:xfrm>
              <a:custGeom>
                <a:avLst/>
                <a:gdLst>
                  <a:gd name="T0" fmla="*/ 11 w 14"/>
                  <a:gd name="T1" fmla="*/ 3 h 10"/>
                  <a:gd name="T2" fmla="*/ 11 w 14"/>
                  <a:gd name="T3" fmla="*/ 2 h 10"/>
                  <a:gd name="T4" fmla="*/ 12 w 14"/>
                  <a:gd name="T5" fmla="*/ 0 h 10"/>
                  <a:gd name="T6" fmla="*/ 11 w 14"/>
                  <a:gd name="T7" fmla="*/ 5 h 10"/>
                  <a:gd name="T8" fmla="*/ 8 w 14"/>
                  <a:gd name="T9" fmla="*/ 5 h 10"/>
                  <a:gd name="T10" fmla="*/ 8 w 14"/>
                  <a:gd name="T11" fmla="*/ 8 h 10"/>
                  <a:gd name="T12" fmla="*/ 1 w 14"/>
                  <a:gd name="T13" fmla="*/ 8 h 10"/>
                  <a:gd name="T14" fmla="*/ 0 w 14"/>
                  <a:gd name="T15" fmla="*/ 6 h 10"/>
                  <a:gd name="T16" fmla="*/ 3 w 14"/>
                  <a:gd name="T17" fmla="*/ 3 h 10"/>
                  <a:gd name="T18" fmla="*/ 3 w 14"/>
                  <a:gd name="T19" fmla="*/ 5 h 10"/>
                  <a:gd name="T20" fmla="*/ 7 w 14"/>
                  <a:gd name="T21" fmla="*/ 5 h 10"/>
                  <a:gd name="T22" fmla="*/ 11 w 14"/>
                  <a:gd name="T2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0">
                    <a:moveTo>
                      <a:pt x="11" y="3"/>
                    </a:moveTo>
                    <a:cubicBezTo>
                      <a:pt x="10" y="2"/>
                      <a:pt x="7" y="2"/>
                      <a:pt x="11" y="2"/>
                    </a:cubicBezTo>
                    <a:cubicBezTo>
                      <a:pt x="12" y="2"/>
                      <a:pt x="12" y="1"/>
                      <a:pt x="12" y="0"/>
                    </a:cubicBezTo>
                    <a:cubicBezTo>
                      <a:pt x="14" y="3"/>
                      <a:pt x="10" y="4"/>
                      <a:pt x="11" y="5"/>
                    </a:cubicBezTo>
                    <a:cubicBezTo>
                      <a:pt x="11" y="7"/>
                      <a:pt x="9" y="5"/>
                      <a:pt x="8" y="5"/>
                    </a:cubicBezTo>
                    <a:cubicBezTo>
                      <a:pt x="7" y="5"/>
                      <a:pt x="7" y="8"/>
                      <a:pt x="8" y="8"/>
                    </a:cubicBezTo>
                    <a:cubicBezTo>
                      <a:pt x="7" y="10"/>
                      <a:pt x="2" y="5"/>
                      <a:pt x="1" y="8"/>
                    </a:cubicBezTo>
                    <a:cubicBezTo>
                      <a:pt x="0" y="8"/>
                      <a:pt x="1" y="6"/>
                      <a:pt x="0" y="6"/>
                    </a:cubicBezTo>
                    <a:cubicBezTo>
                      <a:pt x="1" y="5"/>
                      <a:pt x="3" y="5"/>
                      <a:pt x="3" y="3"/>
                    </a:cubicBezTo>
                    <a:cubicBezTo>
                      <a:pt x="5" y="3"/>
                      <a:pt x="4" y="6"/>
                      <a:pt x="3" y="5"/>
                    </a:cubicBezTo>
                    <a:cubicBezTo>
                      <a:pt x="4" y="8"/>
                      <a:pt x="5" y="5"/>
                      <a:pt x="7" y="5"/>
                    </a:cubicBezTo>
                    <a:cubicBezTo>
                      <a:pt x="4" y="2"/>
                      <a:pt x="8" y="5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3" name="Freeform 5742">
                <a:extLst>
                  <a:ext uri="{FF2B5EF4-FFF2-40B4-BE49-F238E27FC236}">
                    <a16:creationId xmlns:a16="http://schemas.microsoft.com/office/drawing/2014/main" id="{21A20BC2-0C2A-4E0F-8023-DC088D5822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" y="3897"/>
                <a:ext cx="4" cy="3"/>
              </a:xfrm>
              <a:custGeom>
                <a:avLst/>
                <a:gdLst>
                  <a:gd name="T0" fmla="*/ 5 w 7"/>
                  <a:gd name="T1" fmla="*/ 1 h 6"/>
                  <a:gd name="T2" fmla="*/ 5 w 7"/>
                  <a:gd name="T3" fmla="*/ 2 h 6"/>
                  <a:gd name="T4" fmla="*/ 7 w 7"/>
                  <a:gd name="T5" fmla="*/ 2 h 6"/>
                  <a:gd name="T6" fmla="*/ 0 w 7"/>
                  <a:gd name="T7" fmla="*/ 3 h 6"/>
                  <a:gd name="T8" fmla="*/ 2 w 7"/>
                  <a:gd name="T9" fmla="*/ 0 h 6"/>
                  <a:gd name="T10" fmla="*/ 2 w 7"/>
                  <a:gd name="T11" fmla="*/ 2 h 6"/>
                  <a:gd name="T12" fmla="*/ 5 w 7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5" y="1"/>
                    </a:moveTo>
                    <a:cubicBezTo>
                      <a:pt x="6" y="1"/>
                      <a:pt x="6" y="2"/>
                      <a:pt x="5" y="2"/>
                    </a:cubicBezTo>
                    <a:cubicBezTo>
                      <a:pt x="5" y="3"/>
                      <a:pt x="6" y="2"/>
                      <a:pt x="7" y="2"/>
                    </a:cubicBezTo>
                    <a:cubicBezTo>
                      <a:pt x="5" y="6"/>
                      <a:pt x="4" y="2"/>
                      <a:pt x="0" y="3"/>
                    </a:cubicBezTo>
                    <a:cubicBezTo>
                      <a:pt x="0" y="2"/>
                      <a:pt x="2" y="1"/>
                      <a:pt x="2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2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Freeform 5743">
                <a:extLst>
                  <a:ext uri="{FF2B5EF4-FFF2-40B4-BE49-F238E27FC236}">
                    <a16:creationId xmlns:a16="http://schemas.microsoft.com/office/drawing/2014/main" id="{4535C8F3-6C75-4D63-B908-39870D843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3898"/>
                <a:ext cx="3" cy="2"/>
              </a:xfrm>
              <a:custGeom>
                <a:avLst/>
                <a:gdLst>
                  <a:gd name="T0" fmla="*/ 6 w 6"/>
                  <a:gd name="T1" fmla="*/ 0 h 3"/>
                  <a:gd name="T2" fmla="*/ 2 w 6"/>
                  <a:gd name="T3" fmla="*/ 3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6" y="3"/>
                      <a:pt x="2" y="0"/>
                      <a:pt x="2" y="3"/>
                    </a:cubicBezTo>
                    <a:cubicBezTo>
                      <a:pt x="0" y="2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5" name="Freeform 5744">
                <a:extLst>
                  <a:ext uri="{FF2B5EF4-FFF2-40B4-BE49-F238E27FC236}">
                    <a16:creationId xmlns:a16="http://schemas.microsoft.com/office/drawing/2014/main" id="{CB59E0E4-1D0D-4129-9C71-56BB6215E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2" y="3900"/>
                <a:ext cx="22" cy="8"/>
              </a:xfrm>
              <a:custGeom>
                <a:avLst/>
                <a:gdLst>
                  <a:gd name="T0" fmla="*/ 39 w 39"/>
                  <a:gd name="T1" fmla="*/ 0 h 15"/>
                  <a:gd name="T2" fmla="*/ 31 w 39"/>
                  <a:gd name="T3" fmla="*/ 3 h 15"/>
                  <a:gd name="T4" fmla="*/ 24 w 39"/>
                  <a:gd name="T5" fmla="*/ 8 h 15"/>
                  <a:gd name="T6" fmla="*/ 25 w 39"/>
                  <a:gd name="T7" fmla="*/ 11 h 15"/>
                  <a:gd name="T8" fmla="*/ 20 w 39"/>
                  <a:gd name="T9" fmla="*/ 9 h 15"/>
                  <a:gd name="T10" fmla="*/ 19 w 39"/>
                  <a:gd name="T11" fmla="*/ 13 h 15"/>
                  <a:gd name="T12" fmla="*/ 13 w 39"/>
                  <a:gd name="T13" fmla="*/ 11 h 15"/>
                  <a:gd name="T14" fmla="*/ 16 w 39"/>
                  <a:gd name="T15" fmla="*/ 12 h 15"/>
                  <a:gd name="T16" fmla="*/ 3 w 39"/>
                  <a:gd name="T17" fmla="*/ 14 h 15"/>
                  <a:gd name="T18" fmla="*/ 0 w 39"/>
                  <a:gd name="T19" fmla="*/ 12 h 15"/>
                  <a:gd name="T20" fmla="*/ 19 w 39"/>
                  <a:gd name="T21" fmla="*/ 5 h 15"/>
                  <a:gd name="T22" fmla="*/ 28 w 39"/>
                  <a:gd name="T23" fmla="*/ 5 h 15"/>
                  <a:gd name="T24" fmla="*/ 31 w 39"/>
                  <a:gd name="T25" fmla="*/ 0 h 15"/>
                  <a:gd name="T26" fmla="*/ 39 w 39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cubicBezTo>
                      <a:pt x="37" y="3"/>
                      <a:pt x="34" y="4"/>
                      <a:pt x="31" y="3"/>
                    </a:cubicBezTo>
                    <a:cubicBezTo>
                      <a:pt x="29" y="4"/>
                      <a:pt x="28" y="7"/>
                      <a:pt x="24" y="8"/>
                    </a:cubicBezTo>
                    <a:cubicBezTo>
                      <a:pt x="25" y="10"/>
                      <a:pt x="27" y="10"/>
                      <a:pt x="25" y="11"/>
                    </a:cubicBezTo>
                    <a:cubicBezTo>
                      <a:pt x="24" y="10"/>
                      <a:pt x="23" y="8"/>
                      <a:pt x="20" y="9"/>
                    </a:cubicBezTo>
                    <a:cubicBezTo>
                      <a:pt x="19" y="10"/>
                      <a:pt x="19" y="11"/>
                      <a:pt x="19" y="13"/>
                    </a:cubicBezTo>
                    <a:cubicBezTo>
                      <a:pt x="18" y="11"/>
                      <a:pt x="15" y="11"/>
                      <a:pt x="13" y="11"/>
                    </a:cubicBezTo>
                    <a:cubicBezTo>
                      <a:pt x="13" y="12"/>
                      <a:pt x="14" y="12"/>
                      <a:pt x="16" y="12"/>
                    </a:cubicBezTo>
                    <a:cubicBezTo>
                      <a:pt x="12" y="15"/>
                      <a:pt x="7" y="14"/>
                      <a:pt x="3" y="14"/>
                    </a:cubicBezTo>
                    <a:cubicBezTo>
                      <a:pt x="2" y="14"/>
                      <a:pt x="3" y="11"/>
                      <a:pt x="0" y="12"/>
                    </a:cubicBezTo>
                    <a:cubicBezTo>
                      <a:pt x="6" y="9"/>
                      <a:pt x="15" y="12"/>
                      <a:pt x="19" y="5"/>
                    </a:cubicBezTo>
                    <a:cubicBezTo>
                      <a:pt x="23" y="5"/>
                      <a:pt x="25" y="4"/>
                      <a:pt x="28" y="5"/>
                    </a:cubicBezTo>
                    <a:cubicBezTo>
                      <a:pt x="29" y="4"/>
                      <a:pt x="30" y="2"/>
                      <a:pt x="31" y="0"/>
                    </a:cubicBezTo>
                    <a:cubicBezTo>
                      <a:pt x="34" y="2"/>
                      <a:pt x="36" y="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6" name="Freeform 5745">
                <a:extLst>
                  <a:ext uri="{FF2B5EF4-FFF2-40B4-BE49-F238E27FC236}">
                    <a16:creationId xmlns:a16="http://schemas.microsoft.com/office/drawing/2014/main" id="{757E1D03-46E5-4EE7-A72C-730305C265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62" y="3906"/>
                <a:ext cx="84" cy="36"/>
              </a:xfrm>
              <a:custGeom>
                <a:avLst/>
                <a:gdLst>
                  <a:gd name="T0" fmla="*/ 130 w 148"/>
                  <a:gd name="T1" fmla="*/ 1 h 64"/>
                  <a:gd name="T2" fmla="*/ 139 w 148"/>
                  <a:gd name="T3" fmla="*/ 5 h 64"/>
                  <a:gd name="T4" fmla="*/ 143 w 148"/>
                  <a:gd name="T5" fmla="*/ 2 h 64"/>
                  <a:gd name="T6" fmla="*/ 148 w 148"/>
                  <a:gd name="T7" fmla="*/ 4 h 64"/>
                  <a:gd name="T8" fmla="*/ 125 w 148"/>
                  <a:gd name="T9" fmla="*/ 11 h 64"/>
                  <a:gd name="T10" fmla="*/ 117 w 148"/>
                  <a:gd name="T11" fmla="*/ 19 h 64"/>
                  <a:gd name="T12" fmla="*/ 109 w 148"/>
                  <a:gd name="T13" fmla="*/ 18 h 64"/>
                  <a:gd name="T14" fmla="*/ 112 w 148"/>
                  <a:gd name="T15" fmla="*/ 13 h 64"/>
                  <a:gd name="T16" fmla="*/ 109 w 148"/>
                  <a:gd name="T17" fmla="*/ 21 h 64"/>
                  <a:gd name="T18" fmla="*/ 103 w 148"/>
                  <a:gd name="T19" fmla="*/ 22 h 64"/>
                  <a:gd name="T20" fmla="*/ 91 w 148"/>
                  <a:gd name="T21" fmla="*/ 27 h 64"/>
                  <a:gd name="T22" fmla="*/ 84 w 148"/>
                  <a:gd name="T23" fmla="*/ 31 h 64"/>
                  <a:gd name="T24" fmla="*/ 77 w 148"/>
                  <a:gd name="T25" fmla="*/ 31 h 64"/>
                  <a:gd name="T26" fmla="*/ 74 w 148"/>
                  <a:gd name="T27" fmla="*/ 32 h 64"/>
                  <a:gd name="T28" fmla="*/ 65 w 148"/>
                  <a:gd name="T29" fmla="*/ 36 h 64"/>
                  <a:gd name="T30" fmla="*/ 53 w 148"/>
                  <a:gd name="T31" fmla="*/ 41 h 64"/>
                  <a:gd name="T32" fmla="*/ 39 w 148"/>
                  <a:gd name="T33" fmla="*/ 48 h 64"/>
                  <a:gd name="T34" fmla="*/ 31 w 148"/>
                  <a:gd name="T35" fmla="*/ 51 h 64"/>
                  <a:gd name="T36" fmla="*/ 29 w 148"/>
                  <a:gd name="T37" fmla="*/ 54 h 64"/>
                  <a:gd name="T38" fmla="*/ 2 w 148"/>
                  <a:gd name="T39" fmla="*/ 64 h 64"/>
                  <a:gd name="T40" fmla="*/ 11 w 148"/>
                  <a:gd name="T41" fmla="*/ 54 h 64"/>
                  <a:gd name="T42" fmla="*/ 25 w 148"/>
                  <a:gd name="T43" fmla="*/ 45 h 64"/>
                  <a:gd name="T44" fmla="*/ 34 w 148"/>
                  <a:gd name="T45" fmla="*/ 42 h 64"/>
                  <a:gd name="T46" fmla="*/ 48 w 148"/>
                  <a:gd name="T47" fmla="*/ 38 h 64"/>
                  <a:gd name="T48" fmla="*/ 57 w 148"/>
                  <a:gd name="T49" fmla="*/ 32 h 64"/>
                  <a:gd name="T50" fmla="*/ 62 w 148"/>
                  <a:gd name="T51" fmla="*/ 30 h 64"/>
                  <a:gd name="T52" fmla="*/ 69 w 148"/>
                  <a:gd name="T53" fmla="*/ 24 h 64"/>
                  <a:gd name="T54" fmla="*/ 76 w 148"/>
                  <a:gd name="T55" fmla="*/ 28 h 64"/>
                  <a:gd name="T56" fmla="*/ 79 w 148"/>
                  <a:gd name="T57" fmla="*/ 22 h 64"/>
                  <a:gd name="T58" fmla="*/ 89 w 148"/>
                  <a:gd name="T59" fmla="*/ 16 h 64"/>
                  <a:gd name="T60" fmla="*/ 105 w 148"/>
                  <a:gd name="T61" fmla="*/ 11 h 64"/>
                  <a:gd name="T62" fmla="*/ 127 w 148"/>
                  <a:gd name="T63" fmla="*/ 7 h 64"/>
                  <a:gd name="T64" fmla="*/ 128 w 148"/>
                  <a:gd name="T65" fmla="*/ 4 h 64"/>
                  <a:gd name="T66" fmla="*/ 122 w 148"/>
                  <a:gd name="T67" fmla="*/ 10 h 64"/>
                  <a:gd name="T68" fmla="*/ 112 w 148"/>
                  <a:gd name="T69" fmla="*/ 16 h 64"/>
                  <a:gd name="T70" fmla="*/ 115 w 148"/>
                  <a:gd name="T71" fmla="*/ 14 h 64"/>
                  <a:gd name="T72" fmla="*/ 35 w 148"/>
                  <a:gd name="T73" fmla="*/ 45 h 64"/>
                  <a:gd name="T74" fmla="*/ 35 w 148"/>
                  <a:gd name="T75" fmla="*/ 4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8" h="64">
                    <a:moveTo>
                      <a:pt x="128" y="4"/>
                    </a:moveTo>
                    <a:cubicBezTo>
                      <a:pt x="130" y="4"/>
                      <a:pt x="127" y="0"/>
                      <a:pt x="130" y="1"/>
                    </a:cubicBezTo>
                    <a:cubicBezTo>
                      <a:pt x="130" y="2"/>
                      <a:pt x="130" y="3"/>
                      <a:pt x="130" y="5"/>
                    </a:cubicBezTo>
                    <a:cubicBezTo>
                      <a:pt x="131" y="1"/>
                      <a:pt x="135" y="9"/>
                      <a:pt x="139" y="5"/>
                    </a:cubicBezTo>
                    <a:cubicBezTo>
                      <a:pt x="138" y="5"/>
                      <a:pt x="138" y="4"/>
                      <a:pt x="137" y="4"/>
                    </a:cubicBezTo>
                    <a:cubicBezTo>
                      <a:pt x="138" y="2"/>
                      <a:pt x="141" y="3"/>
                      <a:pt x="143" y="2"/>
                    </a:cubicBezTo>
                    <a:cubicBezTo>
                      <a:pt x="143" y="3"/>
                      <a:pt x="143" y="4"/>
                      <a:pt x="143" y="5"/>
                    </a:cubicBezTo>
                    <a:cubicBezTo>
                      <a:pt x="144" y="4"/>
                      <a:pt x="146" y="4"/>
                      <a:pt x="148" y="4"/>
                    </a:cubicBezTo>
                    <a:cubicBezTo>
                      <a:pt x="144" y="9"/>
                      <a:pt x="131" y="5"/>
                      <a:pt x="129" y="12"/>
                    </a:cubicBezTo>
                    <a:cubicBezTo>
                      <a:pt x="127" y="12"/>
                      <a:pt x="126" y="12"/>
                      <a:pt x="125" y="11"/>
                    </a:cubicBezTo>
                    <a:cubicBezTo>
                      <a:pt x="122" y="12"/>
                      <a:pt x="121" y="16"/>
                      <a:pt x="117" y="15"/>
                    </a:cubicBezTo>
                    <a:cubicBezTo>
                      <a:pt x="116" y="17"/>
                      <a:pt x="118" y="16"/>
                      <a:pt x="117" y="19"/>
                    </a:cubicBezTo>
                    <a:cubicBezTo>
                      <a:pt x="115" y="18"/>
                      <a:pt x="110" y="18"/>
                      <a:pt x="108" y="19"/>
                    </a:cubicBezTo>
                    <a:cubicBezTo>
                      <a:pt x="108" y="18"/>
                      <a:pt x="108" y="18"/>
                      <a:pt x="109" y="18"/>
                    </a:cubicBezTo>
                    <a:cubicBezTo>
                      <a:pt x="109" y="16"/>
                      <a:pt x="109" y="14"/>
                      <a:pt x="109" y="13"/>
                    </a:cubicBezTo>
                    <a:cubicBezTo>
                      <a:pt x="110" y="13"/>
                      <a:pt x="111" y="13"/>
                      <a:pt x="112" y="13"/>
                    </a:cubicBezTo>
                    <a:cubicBezTo>
                      <a:pt x="113" y="11"/>
                      <a:pt x="110" y="12"/>
                      <a:pt x="109" y="12"/>
                    </a:cubicBezTo>
                    <a:cubicBezTo>
                      <a:pt x="107" y="15"/>
                      <a:pt x="106" y="18"/>
                      <a:pt x="109" y="21"/>
                    </a:cubicBezTo>
                    <a:cubicBezTo>
                      <a:pt x="105" y="22"/>
                      <a:pt x="104" y="17"/>
                      <a:pt x="101" y="21"/>
                    </a:cubicBezTo>
                    <a:cubicBezTo>
                      <a:pt x="101" y="23"/>
                      <a:pt x="104" y="19"/>
                      <a:pt x="103" y="22"/>
                    </a:cubicBezTo>
                    <a:cubicBezTo>
                      <a:pt x="98" y="23"/>
                      <a:pt x="96" y="27"/>
                      <a:pt x="92" y="24"/>
                    </a:cubicBezTo>
                    <a:cubicBezTo>
                      <a:pt x="91" y="25"/>
                      <a:pt x="91" y="26"/>
                      <a:pt x="91" y="27"/>
                    </a:cubicBezTo>
                    <a:cubicBezTo>
                      <a:pt x="87" y="28"/>
                      <a:pt x="86" y="27"/>
                      <a:pt x="83" y="28"/>
                    </a:cubicBezTo>
                    <a:cubicBezTo>
                      <a:pt x="83" y="29"/>
                      <a:pt x="84" y="30"/>
                      <a:pt x="84" y="31"/>
                    </a:cubicBezTo>
                    <a:cubicBezTo>
                      <a:pt x="82" y="31"/>
                      <a:pt x="82" y="31"/>
                      <a:pt x="81" y="32"/>
                    </a:cubicBezTo>
                    <a:cubicBezTo>
                      <a:pt x="81" y="28"/>
                      <a:pt x="80" y="33"/>
                      <a:pt x="77" y="31"/>
                    </a:cubicBezTo>
                    <a:cubicBezTo>
                      <a:pt x="76" y="31"/>
                      <a:pt x="77" y="34"/>
                      <a:pt x="76" y="35"/>
                    </a:cubicBezTo>
                    <a:cubicBezTo>
                      <a:pt x="75" y="34"/>
                      <a:pt x="76" y="32"/>
                      <a:pt x="74" y="32"/>
                    </a:cubicBezTo>
                    <a:cubicBezTo>
                      <a:pt x="72" y="32"/>
                      <a:pt x="69" y="37"/>
                      <a:pt x="73" y="36"/>
                    </a:cubicBezTo>
                    <a:cubicBezTo>
                      <a:pt x="74" y="38"/>
                      <a:pt x="68" y="35"/>
                      <a:pt x="65" y="36"/>
                    </a:cubicBezTo>
                    <a:cubicBezTo>
                      <a:pt x="65" y="40"/>
                      <a:pt x="54" y="40"/>
                      <a:pt x="50" y="40"/>
                    </a:cubicBezTo>
                    <a:cubicBezTo>
                      <a:pt x="49" y="42"/>
                      <a:pt x="51" y="41"/>
                      <a:pt x="53" y="41"/>
                    </a:cubicBezTo>
                    <a:cubicBezTo>
                      <a:pt x="53" y="45"/>
                      <a:pt x="46" y="41"/>
                      <a:pt x="47" y="46"/>
                    </a:cubicBezTo>
                    <a:cubicBezTo>
                      <a:pt x="44" y="46"/>
                      <a:pt x="39" y="44"/>
                      <a:pt x="39" y="48"/>
                    </a:cubicBezTo>
                    <a:cubicBezTo>
                      <a:pt x="34" y="49"/>
                      <a:pt x="36" y="48"/>
                      <a:pt x="31" y="48"/>
                    </a:cubicBezTo>
                    <a:cubicBezTo>
                      <a:pt x="33" y="51"/>
                      <a:pt x="32" y="50"/>
                      <a:pt x="31" y="51"/>
                    </a:cubicBezTo>
                    <a:cubicBezTo>
                      <a:pt x="31" y="53"/>
                      <a:pt x="29" y="51"/>
                      <a:pt x="30" y="50"/>
                    </a:cubicBezTo>
                    <a:cubicBezTo>
                      <a:pt x="29" y="50"/>
                      <a:pt x="30" y="53"/>
                      <a:pt x="29" y="54"/>
                    </a:cubicBezTo>
                    <a:cubicBezTo>
                      <a:pt x="25" y="55"/>
                      <a:pt x="20" y="54"/>
                      <a:pt x="19" y="58"/>
                    </a:cubicBezTo>
                    <a:cubicBezTo>
                      <a:pt x="11" y="58"/>
                      <a:pt x="8" y="61"/>
                      <a:pt x="2" y="64"/>
                    </a:cubicBezTo>
                    <a:cubicBezTo>
                      <a:pt x="0" y="61"/>
                      <a:pt x="4" y="59"/>
                      <a:pt x="1" y="58"/>
                    </a:cubicBezTo>
                    <a:cubicBezTo>
                      <a:pt x="5" y="58"/>
                      <a:pt x="7" y="51"/>
                      <a:pt x="11" y="54"/>
                    </a:cubicBezTo>
                    <a:cubicBezTo>
                      <a:pt x="12" y="54"/>
                      <a:pt x="11" y="51"/>
                      <a:pt x="12" y="51"/>
                    </a:cubicBezTo>
                    <a:cubicBezTo>
                      <a:pt x="16" y="51"/>
                      <a:pt x="25" y="50"/>
                      <a:pt x="25" y="45"/>
                    </a:cubicBezTo>
                    <a:cubicBezTo>
                      <a:pt x="28" y="45"/>
                      <a:pt x="31" y="45"/>
                      <a:pt x="34" y="45"/>
                    </a:cubicBezTo>
                    <a:cubicBezTo>
                      <a:pt x="35" y="45"/>
                      <a:pt x="33" y="44"/>
                      <a:pt x="34" y="42"/>
                    </a:cubicBezTo>
                    <a:cubicBezTo>
                      <a:pt x="38" y="40"/>
                      <a:pt x="47" y="43"/>
                      <a:pt x="50" y="39"/>
                    </a:cubicBezTo>
                    <a:cubicBezTo>
                      <a:pt x="50" y="38"/>
                      <a:pt x="48" y="39"/>
                      <a:pt x="48" y="38"/>
                    </a:cubicBezTo>
                    <a:cubicBezTo>
                      <a:pt x="51" y="36"/>
                      <a:pt x="55" y="36"/>
                      <a:pt x="61" y="35"/>
                    </a:cubicBezTo>
                    <a:cubicBezTo>
                      <a:pt x="61" y="33"/>
                      <a:pt x="58" y="34"/>
                      <a:pt x="57" y="32"/>
                    </a:cubicBezTo>
                    <a:cubicBezTo>
                      <a:pt x="58" y="32"/>
                      <a:pt x="61" y="32"/>
                      <a:pt x="64" y="31"/>
                    </a:cubicBezTo>
                    <a:cubicBezTo>
                      <a:pt x="64" y="30"/>
                      <a:pt x="63" y="30"/>
                      <a:pt x="62" y="30"/>
                    </a:cubicBezTo>
                    <a:cubicBezTo>
                      <a:pt x="61" y="29"/>
                      <a:pt x="67" y="31"/>
                      <a:pt x="69" y="29"/>
                    </a:cubicBezTo>
                    <a:cubicBezTo>
                      <a:pt x="69" y="28"/>
                      <a:pt x="70" y="25"/>
                      <a:pt x="69" y="24"/>
                    </a:cubicBezTo>
                    <a:cubicBezTo>
                      <a:pt x="70" y="24"/>
                      <a:pt x="72" y="27"/>
                      <a:pt x="74" y="24"/>
                    </a:cubicBezTo>
                    <a:cubicBezTo>
                      <a:pt x="75" y="25"/>
                      <a:pt x="75" y="27"/>
                      <a:pt x="76" y="28"/>
                    </a:cubicBezTo>
                    <a:cubicBezTo>
                      <a:pt x="75" y="28"/>
                      <a:pt x="78" y="23"/>
                      <a:pt x="77" y="27"/>
                    </a:cubicBezTo>
                    <a:cubicBezTo>
                      <a:pt x="80" y="26"/>
                      <a:pt x="80" y="25"/>
                      <a:pt x="79" y="22"/>
                    </a:cubicBezTo>
                    <a:cubicBezTo>
                      <a:pt x="82" y="23"/>
                      <a:pt x="87" y="22"/>
                      <a:pt x="92" y="22"/>
                    </a:cubicBezTo>
                    <a:cubicBezTo>
                      <a:pt x="90" y="20"/>
                      <a:pt x="88" y="19"/>
                      <a:pt x="89" y="16"/>
                    </a:cubicBezTo>
                    <a:cubicBezTo>
                      <a:pt x="94" y="17"/>
                      <a:pt x="98" y="17"/>
                      <a:pt x="98" y="19"/>
                    </a:cubicBezTo>
                    <a:cubicBezTo>
                      <a:pt x="105" y="17"/>
                      <a:pt x="106" y="17"/>
                      <a:pt x="105" y="11"/>
                    </a:cubicBezTo>
                    <a:cubicBezTo>
                      <a:pt x="112" y="9"/>
                      <a:pt x="118" y="9"/>
                      <a:pt x="124" y="8"/>
                    </a:cubicBezTo>
                    <a:cubicBezTo>
                      <a:pt x="122" y="5"/>
                      <a:pt x="125" y="7"/>
                      <a:pt x="127" y="7"/>
                    </a:cubicBezTo>
                    <a:cubicBezTo>
                      <a:pt x="125" y="5"/>
                      <a:pt x="127" y="1"/>
                      <a:pt x="128" y="0"/>
                    </a:cubicBezTo>
                    <a:cubicBezTo>
                      <a:pt x="130" y="1"/>
                      <a:pt x="125" y="2"/>
                      <a:pt x="128" y="4"/>
                    </a:cubicBezTo>
                    <a:close/>
                    <a:moveTo>
                      <a:pt x="118" y="13"/>
                    </a:moveTo>
                    <a:cubicBezTo>
                      <a:pt x="120" y="13"/>
                      <a:pt x="121" y="11"/>
                      <a:pt x="122" y="10"/>
                    </a:cubicBezTo>
                    <a:cubicBezTo>
                      <a:pt x="120" y="10"/>
                      <a:pt x="118" y="10"/>
                      <a:pt x="118" y="13"/>
                    </a:cubicBezTo>
                    <a:close/>
                    <a:moveTo>
                      <a:pt x="112" y="16"/>
                    </a:moveTo>
                    <a:cubicBezTo>
                      <a:pt x="113" y="16"/>
                      <a:pt x="113" y="18"/>
                      <a:pt x="115" y="17"/>
                    </a:cubicBezTo>
                    <a:cubicBezTo>
                      <a:pt x="115" y="16"/>
                      <a:pt x="115" y="15"/>
                      <a:pt x="115" y="14"/>
                    </a:cubicBezTo>
                    <a:cubicBezTo>
                      <a:pt x="113" y="14"/>
                      <a:pt x="112" y="14"/>
                      <a:pt x="112" y="16"/>
                    </a:cubicBezTo>
                    <a:close/>
                    <a:moveTo>
                      <a:pt x="35" y="45"/>
                    </a:moveTo>
                    <a:cubicBezTo>
                      <a:pt x="36" y="44"/>
                      <a:pt x="40" y="46"/>
                      <a:pt x="39" y="43"/>
                    </a:cubicBezTo>
                    <a:cubicBezTo>
                      <a:pt x="36" y="44"/>
                      <a:pt x="36" y="43"/>
                      <a:pt x="3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7" name="Freeform 5746">
                <a:extLst>
                  <a:ext uri="{FF2B5EF4-FFF2-40B4-BE49-F238E27FC236}">
                    <a16:creationId xmlns:a16="http://schemas.microsoft.com/office/drawing/2014/main" id="{80C56768-ACFE-486D-9DEE-5CA5779635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74" y="3898"/>
                <a:ext cx="312" cy="150"/>
              </a:xfrm>
              <a:custGeom>
                <a:avLst/>
                <a:gdLst>
                  <a:gd name="T0" fmla="*/ 533 w 549"/>
                  <a:gd name="T1" fmla="*/ 9 h 263"/>
                  <a:gd name="T2" fmla="*/ 517 w 549"/>
                  <a:gd name="T3" fmla="*/ 15 h 263"/>
                  <a:gd name="T4" fmla="*/ 494 w 549"/>
                  <a:gd name="T5" fmla="*/ 27 h 263"/>
                  <a:gd name="T6" fmla="*/ 453 w 549"/>
                  <a:gd name="T7" fmla="*/ 39 h 263"/>
                  <a:gd name="T8" fmla="*/ 360 w 549"/>
                  <a:gd name="T9" fmla="*/ 74 h 263"/>
                  <a:gd name="T10" fmla="*/ 342 w 549"/>
                  <a:gd name="T11" fmla="*/ 79 h 263"/>
                  <a:gd name="T12" fmla="*/ 313 w 549"/>
                  <a:gd name="T13" fmla="*/ 91 h 263"/>
                  <a:gd name="T14" fmla="*/ 291 w 549"/>
                  <a:gd name="T15" fmla="*/ 104 h 263"/>
                  <a:gd name="T16" fmla="*/ 199 w 549"/>
                  <a:gd name="T17" fmla="*/ 149 h 263"/>
                  <a:gd name="T18" fmla="*/ 173 w 549"/>
                  <a:gd name="T19" fmla="*/ 163 h 263"/>
                  <a:gd name="T20" fmla="*/ 129 w 549"/>
                  <a:gd name="T21" fmla="*/ 184 h 263"/>
                  <a:gd name="T22" fmla="*/ 83 w 549"/>
                  <a:gd name="T23" fmla="*/ 211 h 263"/>
                  <a:gd name="T24" fmla="*/ 0 w 549"/>
                  <a:gd name="T25" fmla="*/ 261 h 263"/>
                  <a:gd name="T26" fmla="*/ 41 w 549"/>
                  <a:gd name="T27" fmla="*/ 228 h 263"/>
                  <a:gd name="T28" fmla="*/ 47 w 549"/>
                  <a:gd name="T29" fmla="*/ 219 h 263"/>
                  <a:gd name="T30" fmla="*/ 44 w 549"/>
                  <a:gd name="T31" fmla="*/ 214 h 263"/>
                  <a:gd name="T32" fmla="*/ 82 w 549"/>
                  <a:gd name="T33" fmla="*/ 190 h 263"/>
                  <a:gd name="T34" fmla="*/ 95 w 549"/>
                  <a:gd name="T35" fmla="*/ 173 h 263"/>
                  <a:gd name="T36" fmla="*/ 106 w 549"/>
                  <a:gd name="T37" fmla="*/ 168 h 263"/>
                  <a:gd name="T38" fmla="*/ 124 w 549"/>
                  <a:gd name="T39" fmla="*/ 167 h 263"/>
                  <a:gd name="T40" fmla="*/ 128 w 549"/>
                  <a:gd name="T41" fmla="*/ 160 h 263"/>
                  <a:gd name="T42" fmla="*/ 124 w 549"/>
                  <a:gd name="T43" fmla="*/ 154 h 263"/>
                  <a:gd name="T44" fmla="*/ 145 w 549"/>
                  <a:gd name="T45" fmla="*/ 142 h 263"/>
                  <a:gd name="T46" fmla="*/ 181 w 549"/>
                  <a:gd name="T47" fmla="*/ 125 h 263"/>
                  <a:gd name="T48" fmla="*/ 191 w 549"/>
                  <a:gd name="T49" fmla="*/ 110 h 263"/>
                  <a:gd name="T50" fmla="*/ 218 w 549"/>
                  <a:gd name="T51" fmla="*/ 100 h 263"/>
                  <a:gd name="T52" fmla="*/ 291 w 549"/>
                  <a:gd name="T53" fmla="*/ 72 h 263"/>
                  <a:gd name="T54" fmla="*/ 308 w 549"/>
                  <a:gd name="T55" fmla="*/ 70 h 263"/>
                  <a:gd name="T56" fmla="*/ 251 w 549"/>
                  <a:gd name="T57" fmla="*/ 92 h 263"/>
                  <a:gd name="T58" fmla="*/ 232 w 549"/>
                  <a:gd name="T59" fmla="*/ 106 h 263"/>
                  <a:gd name="T60" fmla="*/ 191 w 549"/>
                  <a:gd name="T61" fmla="*/ 126 h 263"/>
                  <a:gd name="T62" fmla="*/ 177 w 549"/>
                  <a:gd name="T63" fmla="*/ 140 h 263"/>
                  <a:gd name="T64" fmla="*/ 212 w 549"/>
                  <a:gd name="T65" fmla="*/ 118 h 263"/>
                  <a:gd name="T66" fmla="*/ 253 w 549"/>
                  <a:gd name="T67" fmla="*/ 108 h 263"/>
                  <a:gd name="T68" fmla="*/ 287 w 549"/>
                  <a:gd name="T69" fmla="*/ 95 h 263"/>
                  <a:gd name="T70" fmla="*/ 309 w 549"/>
                  <a:gd name="T71" fmla="*/ 79 h 263"/>
                  <a:gd name="T72" fmla="*/ 355 w 549"/>
                  <a:gd name="T73" fmla="*/ 65 h 263"/>
                  <a:gd name="T74" fmla="*/ 368 w 549"/>
                  <a:gd name="T75" fmla="*/ 54 h 263"/>
                  <a:gd name="T76" fmla="*/ 403 w 549"/>
                  <a:gd name="T77" fmla="*/ 46 h 263"/>
                  <a:gd name="T78" fmla="*/ 430 w 549"/>
                  <a:gd name="T79" fmla="*/ 33 h 263"/>
                  <a:gd name="T80" fmla="*/ 475 w 549"/>
                  <a:gd name="T81" fmla="*/ 25 h 263"/>
                  <a:gd name="T82" fmla="*/ 478 w 549"/>
                  <a:gd name="T83" fmla="*/ 22 h 263"/>
                  <a:gd name="T84" fmla="*/ 497 w 549"/>
                  <a:gd name="T85" fmla="*/ 12 h 263"/>
                  <a:gd name="T86" fmla="*/ 505 w 549"/>
                  <a:gd name="T87" fmla="*/ 17 h 263"/>
                  <a:gd name="T88" fmla="*/ 519 w 549"/>
                  <a:gd name="T89" fmla="*/ 14 h 263"/>
                  <a:gd name="T90" fmla="*/ 514 w 549"/>
                  <a:gd name="T91" fmla="*/ 6 h 263"/>
                  <a:gd name="T92" fmla="*/ 526 w 549"/>
                  <a:gd name="T93" fmla="*/ 4 h 263"/>
                  <a:gd name="T94" fmla="*/ 142 w 549"/>
                  <a:gd name="T95" fmla="*/ 155 h 263"/>
                  <a:gd name="T96" fmla="*/ 151 w 549"/>
                  <a:gd name="T97" fmla="*/ 141 h 263"/>
                  <a:gd name="T98" fmla="*/ 133 w 549"/>
                  <a:gd name="T99" fmla="*/ 155 h 263"/>
                  <a:gd name="T100" fmla="*/ 449 w 549"/>
                  <a:gd name="T101" fmla="*/ 33 h 263"/>
                  <a:gd name="T102" fmla="*/ 444 w 549"/>
                  <a:gd name="T103" fmla="*/ 42 h 263"/>
                  <a:gd name="T104" fmla="*/ 320 w 549"/>
                  <a:gd name="T105" fmla="*/ 82 h 263"/>
                  <a:gd name="T106" fmla="*/ 110 w 549"/>
                  <a:gd name="T107" fmla="*/ 173 h 263"/>
                  <a:gd name="T108" fmla="*/ 85 w 549"/>
                  <a:gd name="T109" fmla="*/ 196 h 263"/>
                  <a:gd name="T110" fmla="*/ 59 w 549"/>
                  <a:gd name="T111" fmla="*/ 217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9" h="263">
                    <a:moveTo>
                      <a:pt x="535" y="3"/>
                    </a:moveTo>
                    <a:cubicBezTo>
                      <a:pt x="532" y="3"/>
                      <a:pt x="532" y="7"/>
                      <a:pt x="529" y="7"/>
                    </a:cubicBezTo>
                    <a:cubicBezTo>
                      <a:pt x="534" y="10"/>
                      <a:pt x="539" y="4"/>
                      <a:pt x="544" y="6"/>
                    </a:cubicBezTo>
                    <a:cubicBezTo>
                      <a:pt x="540" y="4"/>
                      <a:pt x="546" y="6"/>
                      <a:pt x="546" y="3"/>
                    </a:cubicBezTo>
                    <a:cubicBezTo>
                      <a:pt x="549" y="8"/>
                      <a:pt x="538" y="10"/>
                      <a:pt x="538" y="8"/>
                    </a:cubicBezTo>
                    <a:cubicBezTo>
                      <a:pt x="536" y="9"/>
                      <a:pt x="536" y="10"/>
                      <a:pt x="538" y="11"/>
                    </a:cubicBezTo>
                    <a:cubicBezTo>
                      <a:pt x="537" y="11"/>
                      <a:pt x="534" y="11"/>
                      <a:pt x="533" y="9"/>
                    </a:cubicBezTo>
                    <a:cubicBezTo>
                      <a:pt x="532" y="9"/>
                      <a:pt x="533" y="17"/>
                      <a:pt x="533" y="14"/>
                    </a:cubicBezTo>
                    <a:cubicBezTo>
                      <a:pt x="534" y="16"/>
                      <a:pt x="528" y="17"/>
                      <a:pt x="526" y="19"/>
                    </a:cubicBezTo>
                    <a:cubicBezTo>
                      <a:pt x="527" y="17"/>
                      <a:pt x="528" y="16"/>
                      <a:pt x="531" y="16"/>
                    </a:cubicBezTo>
                    <a:cubicBezTo>
                      <a:pt x="530" y="15"/>
                      <a:pt x="529" y="15"/>
                      <a:pt x="529" y="14"/>
                    </a:cubicBezTo>
                    <a:cubicBezTo>
                      <a:pt x="527" y="14"/>
                      <a:pt x="526" y="16"/>
                      <a:pt x="524" y="14"/>
                    </a:cubicBezTo>
                    <a:cubicBezTo>
                      <a:pt x="525" y="16"/>
                      <a:pt x="525" y="15"/>
                      <a:pt x="523" y="16"/>
                    </a:cubicBezTo>
                    <a:cubicBezTo>
                      <a:pt x="522" y="16"/>
                      <a:pt x="519" y="13"/>
                      <a:pt x="517" y="15"/>
                    </a:cubicBezTo>
                    <a:cubicBezTo>
                      <a:pt x="525" y="17"/>
                      <a:pt x="507" y="19"/>
                      <a:pt x="505" y="19"/>
                    </a:cubicBezTo>
                    <a:cubicBezTo>
                      <a:pt x="503" y="20"/>
                      <a:pt x="503" y="24"/>
                      <a:pt x="501" y="22"/>
                    </a:cubicBezTo>
                    <a:cubicBezTo>
                      <a:pt x="501" y="23"/>
                      <a:pt x="501" y="24"/>
                      <a:pt x="502" y="25"/>
                    </a:cubicBezTo>
                    <a:cubicBezTo>
                      <a:pt x="501" y="26"/>
                      <a:pt x="497" y="22"/>
                      <a:pt x="497" y="27"/>
                    </a:cubicBezTo>
                    <a:cubicBezTo>
                      <a:pt x="495" y="26"/>
                      <a:pt x="494" y="28"/>
                      <a:pt x="492" y="25"/>
                    </a:cubicBezTo>
                    <a:cubicBezTo>
                      <a:pt x="492" y="25"/>
                      <a:pt x="492" y="26"/>
                      <a:pt x="491" y="26"/>
                    </a:cubicBezTo>
                    <a:cubicBezTo>
                      <a:pt x="491" y="27"/>
                      <a:pt x="492" y="28"/>
                      <a:pt x="494" y="27"/>
                    </a:cubicBezTo>
                    <a:cubicBezTo>
                      <a:pt x="488" y="26"/>
                      <a:pt x="482" y="31"/>
                      <a:pt x="476" y="30"/>
                    </a:cubicBezTo>
                    <a:cubicBezTo>
                      <a:pt x="474" y="35"/>
                      <a:pt x="467" y="32"/>
                      <a:pt x="467" y="37"/>
                    </a:cubicBezTo>
                    <a:cubicBezTo>
                      <a:pt x="463" y="37"/>
                      <a:pt x="461" y="34"/>
                      <a:pt x="457" y="35"/>
                    </a:cubicBezTo>
                    <a:cubicBezTo>
                      <a:pt x="458" y="37"/>
                      <a:pt x="463" y="34"/>
                      <a:pt x="461" y="38"/>
                    </a:cubicBezTo>
                    <a:cubicBezTo>
                      <a:pt x="459" y="37"/>
                      <a:pt x="457" y="39"/>
                      <a:pt x="455" y="38"/>
                    </a:cubicBezTo>
                    <a:cubicBezTo>
                      <a:pt x="455" y="41"/>
                      <a:pt x="456" y="38"/>
                      <a:pt x="457" y="40"/>
                    </a:cubicBezTo>
                    <a:cubicBezTo>
                      <a:pt x="457" y="41"/>
                      <a:pt x="453" y="41"/>
                      <a:pt x="453" y="39"/>
                    </a:cubicBezTo>
                    <a:cubicBezTo>
                      <a:pt x="448" y="43"/>
                      <a:pt x="438" y="46"/>
                      <a:pt x="430" y="47"/>
                    </a:cubicBezTo>
                    <a:cubicBezTo>
                      <a:pt x="431" y="49"/>
                      <a:pt x="433" y="47"/>
                      <a:pt x="429" y="49"/>
                    </a:cubicBezTo>
                    <a:cubicBezTo>
                      <a:pt x="418" y="52"/>
                      <a:pt x="393" y="62"/>
                      <a:pt x="382" y="65"/>
                    </a:cubicBezTo>
                    <a:cubicBezTo>
                      <a:pt x="380" y="65"/>
                      <a:pt x="381" y="62"/>
                      <a:pt x="378" y="63"/>
                    </a:cubicBezTo>
                    <a:cubicBezTo>
                      <a:pt x="378" y="65"/>
                      <a:pt x="381" y="63"/>
                      <a:pt x="380" y="65"/>
                    </a:cubicBezTo>
                    <a:cubicBezTo>
                      <a:pt x="373" y="66"/>
                      <a:pt x="367" y="72"/>
                      <a:pt x="361" y="71"/>
                    </a:cubicBezTo>
                    <a:cubicBezTo>
                      <a:pt x="360" y="71"/>
                      <a:pt x="360" y="73"/>
                      <a:pt x="360" y="74"/>
                    </a:cubicBezTo>
                    <a:cubicBezTo>
                      <a:pt x="359" y="74"/>
                      <a:pt x="358" y="73"/>
                      <a:pt x="357" y="73"/>
                    </a:cubicBezTo>
                    <a:cubicBezTo>
                      <a:pt x="357" y="74"/>
                      <a:pt x="357" y="75"/>
                      <a:pt x="358" y="75"/>
                    </a:cubicBezTo>
                    <a:cubicBezTo>
                      <a:pt x="353" y="74"/>
                      <a:pt x="350" y="77"/>
                      <a:pt x="345" y="79"/>
                    </a:cubicBezTo>
                    <a:cubicBezTo>
                      <a:pt x="345" y="79"/>
                      <a:pt x="346" y="80"/>
                      <a:pt x="346" y="80"/>
                    </a:cubicBezTo>
                    <a:cubicBezTo>
                      <a:pt x="346" y="81"/>
                      <a:pt x="345" y="82"/>
                      <a:pt x="343" y="82"/>
                    </a:cubicBezTo>
                    <a:cubicBezTo>
                      <a:pt x="343" y="81"/>
                      <a:pt x="344" y="81"/>
                      <a:pt x="344" y="80"/>
                    </a:cubicBezTo>
                    <a:cubicBezTo>
                      <a:pt x="342" y="81"/>
                      <a:pt x="341" y="84"/>
                      <a:pt x="342" y="79"/>
                    </a:cubicBezTo>
                    <a:cubicBezTo>
                      <a:pt x="340" y="81"/>
                      <a:pt x="340" y="85"/>
                      <a:pt x="340" y="80"/>
                    </a:cubicBezTo>
                    <a:cubicBezTo>
                      <a:pt x="337" y="81"/>
                      <a:pt x="337" y="83"/>
                      <a:pt x="334" y="81"/>
                    </a:cubicBezTo>
                    <a:cubicBezTo>
                      <a:pt x="335" y="82"/>
                      <a:pt x="335" y="82"/>
                      <a:pt x="334" y="82"/>
                    </a:cubicBezTo>
                    <a:cubicBezTo>
                      <a:pt x="334" y="83"/>
                      <a:pt x="335" y="84"/>
                      <a:pt x="337" y="84"/>
                    </a:cubicBezTo>
                    <a:cubicBezTo>
                      <a:pt x="339" y="85"/>
                      <a:pt x="333" y="84"/>
                      <a:pt x="334" y="86"/>
                    </a:cubicBezTo>
                    <a:cubicBezTo>
                      <a:pt x="328" y="82"/>
                      <a:pt x="323" y="90"/>
                      <a:pt x="315" y="90"/>
                    </a:cubicBezTo>
                    <a:cubicBezTo>
                      <a:pt x="314" y="90"/>
                      <a:pt x="314" y="93"/>
                      <a:pt x="313" y="91"/>
                    </a:cubicBezTo>
                    <a:cubicBezTo>
                      <a:pt x="313" y="92"/>
                      <a:pt x="313" y="92"/>
                      <a:pt x="313" y="92"/>
                    </a:cubicBezTo>
                    <a:cubicBezTo>
                      <a:pt x="313" y="92"/>
                      <a:pt x="311" y="95"/>
                      <a:pt x="311" y="92"/>
                    </a:cubicBezTo>
                    <a:cubicBezTo>
                      <a:pt x="308" y="93"/>
                      <a:pt x="303" y="103"/>
                      <a:pt x="301" y="97"/>
                    </a:cubicBezTo>
                    <a:cubicBezTo>
                      <a:pt x="300" y="97"/>
                      <a:pt x="301" y="99"/>
                      <a:pt x="301" y="100"/>
                    </a:cubicBezTo>
                    <a:cubicBezTo>
                      <a:pt x="298" y="101"/>
                      <a:pt x="295" y="100"/>
                      <a:pt x="295" y="103"/>
                    </a:cubicBezTo>
                    <a:cubicBezTo>
                      <a:pt x="293" y="103"/>
                      <a:pt x="294" y="101"/>
                      <a:pt x="293" y="101"/>
                    </a:cubicBezTo>
                    <a:cubicBezTo>
                      <a:pt x="292" y="102"/>
                      <a:pt x="291" y="102"/>
                      <a:pt x="291" y="104"/>
                    </a:cubicBezTo>
                    <a:cubicBezTo>
                      <a:pt x="290" y="104"/>
                      <a:pt x="290" y="103"/>
                      <a:pt x="289" y="103"/>
                    </a:cubicBezTo>
                    <a:cubicBezTo>
                      <a:pt x="289" y="103"/>
                      <a:pt x="289" y="104"/>
                      <a:pt x="289" y="105"/>
                    </a:cubicBezTo>
                    <a:cubicBezTo>
                      <a:pt x="274" y="109"/>
                      <a:pt x="262" y="117"/>
                      <a:pt x="250" y="120"/>
                    </a:cubicBezTo>
                    <a:cubicBezTo>
                      <a:pt x="250" y="125"/>
                      <a:pt x="235" y="125"/>
                      <a:pt x="234" y="130"/>
                    </a:cubicBezTo>
                    <a:cubicBezTo>
                      <a:pt x="227" y="134"/>
                      <a:pt x="217" y="135"/>
                      <a:pt x="213" y="141"/>
                    </a:cubicBezTo>
                    <a:cubicBezTo>
                      <a:pt x="209" y="139"/>
                      <a:pt x="204" y="147"/>
                      <a:pt x="196" y="147"/>
                    </a:cubicBezTo>
                    <a:cubicBezTo>
                      <a:pt x="196" y="150"/>
                      <a:pt x="199" y="148"/>
                      <a:pt x="199" y="149"/>
                    </a:cubicBezTo>
                    <a:cubicBezTo>
                      <a:pt x="198" y="151"/>
                      <a:pt x="195" y="151"/>
                      <a:pt x="194" y="149"/>
                    </a:cubicBezTo>
                    <a:cubicBezTo>
                      <a:pt x="193" y="151"/>
                      <a:pt x="190" y="152"/>
                      <a:pt x="189" y="151"/>
                    </a:cubicBezTo>
                    <a:cubicBezTo>
                      <a:pt x="188" y="151"/>
                      <a:pt x="190" y="153"/>
                      <a:pt x="189" y="155"/>
                    </a:cubicBezTo>
                    <a:cubicBezTo>
                      <a:pt x="184" y="154"/>
                      <a:pt x="182" y="156"/>
                      <a:pt x="179" y="157"/>
                    </a:cubicBezTo>
                    <a:cubicBezTo>
                      <a:pt x="179" y="158"/>
                      <a:pt x="179" y="160"/>
                      <a:pt x="178" y="160"/>
                    </a:cubicBezTo>
                    <a:cubicBezTo>
                      <a:pt x="175" y="160"/>
                      <a:pt x="175" y="162"/>
                      <a:pt x="173" y="160"/>
                    </a:cubicBezTo>
                    <a:cubicBezTo>
                      <a:pt x="172" y="161"/>
                      <a:pt x="173" y="161"/>
                      <a:pt x="173" y="163"/>
                    </a:cubicBezTo>
                    <a:cubicBezTo>
                      <a:pt x="171" y="163"/>
                      <a:pt x="164" y="166"/>
                      <a:pt x="160" y="167"/>
                    </a:cubicBezTo>
                    <a:cubicBezTo>
                      <a:pt x="160" y="168"/>
                      <a:pt x="161" y="168"/>
                      <a:pt x="161" y="169"/>
                    </a:cubicBezTo>
                    <a:cubicBezTo>
                      <a:pt x="155" y="166"/>
                      <a:pt x="154" y="172"/>
                      <a:pt x="153" y="173"/>
                    </a:cubicBezTo>
                    <a:cubicBezTo>
                      <a:pt x="153" y="173"/>
                      <a:pt x="152" y="172"/>
                      <a:pt x="149" y="173"/>
                    </a:cubicBezTo>
                    <a:cubicBezTo>
                      <a:pt x="147" y="175"/>
                      <a:pt x="142" y="176"/>
                      <a:pt x="139" y="179"/>
                    </a:cubicBezTo>
                    <a:cubicBezTo>
                      <a:pt x="138" y="179"/>
                      <a:pt x="138" y="181"/>
                      <a:pt x="137" y="182"/>
                    </a:cubicBezTo>
                    <a:cubicBezTo>
                      <a:pt x="134" y="183"/>
                      <a:pt x="131" y="183"/>
                      <a:pt x="129" y="184"/>
                    </a:cubicBezTo>
                    <a:cubicBezTo>
                      <a:pt x="121" y="187"/>
                      <a:pt x="120" y="191"/>
                      <a:pt x="114" y="192"/>
                    </a:cubicBezTo>
                    <a:cubicBezTo>
                      <a:pt x="115" y="193"/>
                      <a:pt x="116" y="193"/>
                      <a:pt x="116" y="194"/>
                    </a:cubicBezTo>
                    <a:cubicBezTo>
                      <a:pt x="114" y="194"/>
                      <a:pt x="112" y="194"/>
                      <a:pt x="112" y="193"/>
                    </a:cubicBezTo>
                    <a:cubicBezTo>
                      <a:pt x="114" y="196"/>
                      <a:pt x="107" y="197"/>
                      <a:pt x="106" y="196"/>
                    </a:cubicBezTo>
                    <a:cubicBezTo>
                      <a:pt x="106" y="198"/>
                      <a:pt x="104" y="198"/>
                      <a:pt x="104" y="201"/>
                    </a:cubicBezTo>
                    <a:cubicBezTo>
                      <a:pt x="101" y="200"/>
                      <a:pt x="100" y="203"/>
                      <a:pt x="95" y="202"/>
                    </a:cubicBezTo>
                    <a:cubicBezTo>
                      <a:pt x="93" y="206"/>
                      <a:pt x="88" y="209"/>
                      <a:pt x="83" y="211"/>
                    </a:cubicBezTo>
                    <a:cubicBezTo>
                      <a:pt x="83" y="212"/>
                      <a:pt x="83" y="214"/>
                      <a:pt x="82" y="214"/>
                    </a:cubicBezTo>
                    <a:cubicBezTo>
                      <a:pt x="79" y="214"/>
                      <a:pt x="75" y="218"/>
                      <a:pt x="74" y="217"/>
                    </a:cubicBezTo>
                    <a:cubicBezTo>
                      <a:pt x="68" y="224"/>
                      <a:pt x="59" y="224"/>
                      <a:pt x="55" y="231"/>
                    </a:cubicBezTo>
                    <a:cubicBezTo>
                      <a:pt x="44" y="234"/>
                      <a:pt x="38" y="242"/>
                      <a:pt x="28" y="245"/>
                    </a:cubicBezTo>
                    <a:cubicBezTo>
                      <a:pt x="26" y="247"/>
                      <a:pt x="21" y="253"/>
                      <a:pt x="19" y="250"/>
                    </a:cubicBezTo>
                    <a:cubicBezTo>
                      <a:pt x="13" y="257"/>
                      <a:pt x="11" y="260"/>
                      <a:pt x="2" y="263"/>
                    </a:cubicBezTo>
                    <a:cubicBezTo>
                      <a:pt x="1" y="263"/>
                      <a:pt x="1" y="261"/>
                      <a:pt x="0" y="261"/>
                    </a:cubicBezTo>
                    <a:cubicBezTo>
                      <a:pt x="5" y="255"/>
                      <a:pt x="11" y="252"/>
                      <a:pt x="16" y="250"/>
                    </a:cubicBezTo>
                    <a:cubicBezTo>
                      <a:pt x="16" y="248"/>
                      <a:pt x="18" y="249"/>
                      <a:pt x="17" y="247"/>
                    </a:cubicBezTo>
                    <a:cubicBezTo>
                      <a:pt x="21" y="247"/>
                      <a:pt x="20" y="243"/>
                      <a:pt x="23" y="244"/>
                    </a:cubicBezTo>
                    <a:cubicBezTo>
                      <a:pt x="23" y="243"/>
                      <a:pt x="22" y="243"/>
                      <a:pt x="21" y="243"/>
                    </a:cubicBezTo>
                    <a:cubicBezTo>
                      <a:pt x="26" y="241"/>
                      <a:pt x="30" y="241"/>
                      <a:pt x="31" y="236"/>
                    </a:cubicBezTo>
                    <a:cubicBezTo>
                      <a:pt x="34" y="237"/>
                      <a:pt x="33" y="234"/>
                      <a:pt x="36" y="235"/>
                    </a:cubicBezTo>
                    <a:cubicBezTo>
                      <a:pt x="36" y="230"/>
                      <a:pt x="41" y="232"/>
                      <a:pt x="41" y="228"/>
                    </a:cubicBezTo>
                    <a:cubicBezTo>
                      <a:pt x="43" y="229"/>
                      <a:pt x="44" y="227"/>
                      <a:pt x="46" y="228"/>
                    </a:cubicBezTo>
                    <a:cubicBezTo>
                      <a:pt x="46" y="226"/>
                      <a:pt x="46" y="225"/>
                      <a:pt x="46" y="224"/>
                    </a:cubicBezTo>
                    <a:cubicBezTo>
                      <a:pt x="48" y="226"/>
                      <a:pt x="50" y="223"/>
                      <a:pt x="51" y="225"/>
                    </a:cubicBezTo>
                    <a:cubicBezTo>
                      <a:pt x="53" y="225"/>
                      <a:pt x="52" y="221"/>
                      <a:pt x="54" y="221"/>
                    </a:cubicBezTo>
                    <a:cubicBezTo>
                      <a:pt x="51" y="220"/>
                      <a:pt x="52" y="219"/>
                      <a:pt x="49" y="218"/>
                    </a:cubicBezTo>
                    <a:cubicBezTo>
                      <a:pt x="49" y="220"/>
                      <a:pt x="50" y="220"/>
                      <a:pt x="50" y="222"/>
                    </a:cubicBezTo>
                    <a:cubicBezTo>
                      <a:pt x="49" y="221"/>
                      <a:pt x="48" y="220"/>
                      <a:pt x="47" y="219"/>
                    </a:cubicBezTo>
                    <a:cubicBezTo>
                      <a:pt x="46" y="219"/>
                      <a:pt x="48" y="221"/>
                      <a:pt x="47" y="222"/>
                    </a:cubicBezTo>
                    <a:cubicBezTo>
                      <a:pt x="46" y="222"/>
                      <a:pt x="46" y="221"/>
                      <a:pt x="46" y="220"/>
                    </a:cubicBezTo>
                    <a:cubicBezTo>
                      <a:pt x="41" y="227"/>
                      <a:pt x="34" y="227"/>
                      <a:pt x="27" y="232"/>
                    </a:cubicBezTo>
                    <a:cubicBezTo>
                      <a:pt x="28" y="231"/>
                      <a:pt x="28" y="230"/>
                      <a:pt x="28" y="229"/>
                    </a:cubicBezTo>
                    <a:cubicBezTo>
                      <a:pt x="27" y="232"/>
                      <a:pt x="25" y="232"/>
                      <a:pt x="22" y="231"/>
                    </a:cubicBezTo>
                    <a:cubicBezTo>
                      <a:pt x="26" y="228"/>
                      <a:pt x="28" y="224"/>
                      <a:pt x="34" y="222"/>
                    </a:cubicBezTo>
                    <a:cubicBezTo>
                      <a:pt x="33" y="220"/>
                      <a:pt x="42" y="215"/>
                      <a:pt x="44" y="214"/>
                    </a:cubicBezTo>
                    <a:cubicBezTo>
                      <a:pt x="44" y="213"/>
                      <a:pt x="45" y="215"/>
                      <a:pt x="45" y="215"/>
                    </a:cubicBezTo>
                    <a:cubicBezTo>
                      <a:pt x="49" y="213"/>
                      <a:pt x="52" y="210"/>
                      <a:pt x="57" y="209"/>
                    </a:cubicBezTo>
                    <a:cubicBezTo>
                      <a:pt x="57" y="208"/>
                      <a:pt x="55" y="208"/>
                      <a:pt x="55" y="208"/>
                    </a:cubicBezTo>
                    <a:cubicBezTo>
                      <a:pt x="55" y="204"/>
                      <a:pt x="62" y="206"/>
                      <a:pt x="62" y="201"/>
                    </a:cubicBezTo>
                    <a:cubicBezTo>
                      <a:pt x="65" y="202"/>
                      <a:pt x="66" y="201"/>
                      <a:pt x="67" y="198"/>
                    </a:cubicBezTo>
                    <a:cubicBezTo>
                      <a:pt x="73" y="197"/>
                      <a:pt x="76" y="192"/>
                      <a:pt x="83" y="192"/>
                    </a:cubicBezTo>
                    <a:cubicBezTo>
                      <a:pt x="84" y="191"/>
                      <a:pt x="83" y="190"/>
                      <a:pt x="82" y="190"/>
                    </a:cubicBezTo>
                    <a:cubicBezTo>
                      <a:pt x="91" y="189"/>
                      <a:pt x="91" y="180"/>
                      <a:pt x="100" y="182"/>
                    </a:cubicBezTo>
                    <a:cubicBezTo>
                      <a:pt x="101" y="179"/>
                      <a:pt x="98" y="181"/>
                      <a:pt x="99" y="179"/>
                    </a:cubicBezTo>
                    <a:cubicBezTo>
                      <a:pt x="103" y="177"/>
                      <a:pt x="104" y="179"/>
                      <a:pt x="107" y="175"/>
                    </a:cubicBezTo>
                    <a:cubicBezTo>
                      <a:pt x="106" y="173"/>
                      <a:pt x="103" y="177"/>
                      <a:pt x="104" y="173"/>
                    </a:cubicBezTo>
                    <a:cubicBezTo>
                      <a:pt x="103" y="173"/>
                      <a:pt x="103" y="174"/>
                      <a:pt x="103" y="175"/>
                    </a:cubicBezTo>
                    <a:cubicBezTo>
                      <a:pt x="101" y="173"/>
                      <a:pt x="99" y="176"/>
                      <a:pt x="95" y="176"/>
                    </a:cubicBezTo>
                    <a:cubicBezTo>
                      <a:pt x="95" y="175"/>
                      <a:pt x="95" y="174"/>
                      <a:pt x="95" y="173"/>
                    </a:cubicBezTo>
                    <a:cubicBezTo>
                      <a:pt x="94" y="173"/>
                      <a:pt x="96" y="177"/>
                      <a:pt x="93" y="176"/>
                    </a:cubicBezTo>
                    <a:cubicBezTo>
                      <a:pt x="94" y="173"/>
                      <a:pt x="93" y="173"/>
                      <a:pt x="94" y="171"/>
                    </a:cubicBezTo>
                    <a:cubicBezTo>
                      <a:pt x="96" y="173"/>
                      <a:pt x="99" y="171"/>
                      <a:pt x="102" y="171"/>
                    </a:cubicBezTo>
                    <a:cubicBezTo>
                      <a:pt x="102" y="172"/>
                      <a:pt x="101" y="172"/>
                      <a:pt x="101" y="173"/>
                    </a:cubicBezTo>
                    <a:cubicBezTo>
                      <a:pt x="103" y="173"/>
                      <a:pt x="102" y="170"/>
                      <a:pt x="104" y="171"/>
                    </a:cubicBezTo>
                    <a:cubicBezTo>
                      <a:pt x="104" y="169"/>
                      <a:pt x="101" y="170"/>
                      <a:pt x="101" y="167"/>
                    </a:cubicBezTo>
                    <a:cubicBezTo>
                      <a:pt x="103" y="167"/>
                      <a:pt x="104" y="167"/>
                      <a:pt x="106" y="168"/>
                    </a:cubicBezTo>
                    <a:cubicBezTo>
                      <a:pt x="108" y="167"/>
                      <a:pt x="107" y="167"/>
                      <a:pt x="107" y="165"/>
                    </a:cubicBezTo>
                    <a:cubicBezTo>
                      <a:pt x="110" y="164"/>
                      <a:pt x="114" y="168"/>
                      <a:pt x="114" y="163"/>
                    </a:cubicBezTo>
                    <a:cubicBezTo>
                      <a:pt x="116" y="163"/>
                      <a:pt x="115" y="168"/>
                      <a:pt x="114" y="167"/>
                    </a:cubicBezTo>
                    <a:cubicBezTo>
                      <a:pt x="113" y="169"/>
                      <a:pt x="115" y="169"/>
                      <a:pt x="114" y="171"/>
                    </a:cubicBezTo>
                    <a:cubicBezTo>
                      <a:pt x="117" y="170"/>
                      <a:pt x="122" y="169"/>
                      <a:pt x="125" y="166"/>
                    </a:cubicBezTo>
                    <a:cubicBezTo>
                      <a:pt x="124" y="166"/>
                      <a:pt x="124" y="166"/>
                      <a:pt x="124" y="165"/>
                    </a:cubicBezTo>
                    <a:cubicBezTo>
                      <a:pt x="124" y="165"/>
                      <a:pt x="124" y="166"/>
                      <a:pt x="124" y="167"/>
                    </a:cubicBezTo>
                    <a:cubicBezTo>
                      <a:pt x="123" y="167"/>
                      <a:pt x="123" y="166"/>
                      <a:pt x="123" y="165"/>
                    </a:cubicBezTo>
                    <a:cubicBezTo>
                      <a:pt x="120" y="166"/>
                      <a:pt x="118" y="163"/>
                      <a:pt x="117" y="164"/>
                    </a:cubicBezTo>
                    <a:cubicBezTo>
                      <a:pt x="116" y="161"/>
                      <a:pt x="124" y="162"/>
                      <a:pt x="124" y="165"/>
                    </a:cubicBezTo>
                    <a:cubicBezTo>
                      <a:pt x="126" y="162"/>
                      <a:pt x="127" y="167"/>
                      <a:pt x="130" y="164"/>
                    </a:cubicBezTo>
                    <a:cubicBezTo>
                      <a:pt x="130" y="163"/>
                      <a:pt x="129" y="163"/>
                      <a:pt x="129" y="163"/>
                    </a:cubicBezTo>
                    <a:cubicBezTo>
                      <a:pt x="129" y="163"/>
                      <a:pt x="129" y="163"/>
                      <a:pt x="129" y="164"/>
                    </a:cubicBezTo>
                    <a:cubicBezTo>
                      <a:pt x="127" y="163"/>
                      <a:pt x="129" y="161"/>
                      <a:pt x="128" y="160"/>
                    </a:cubicBezTo>
                    <a:cubicBezTo>
                      <a:pt x="124" y="161"/>
                      <a:pt x="122" y="161"/>
                      <a:pt x="119" y="161"/>
                    </a:cubicBezTo>
                    <a:cubicBezTo>
                      <a:pt x="117" y="160"/>
                      <a:pt x="118" y="156"/>
                      <a:pt x="114" y="157"/>
                    </a:cubicBezTo>
                    <a:cubicBezTo>
                      <a:pt x="115" y="156"/>
                      <a:pt x="118" y="155"/>
                      <a:pt x="120" y="155"/>
                    </a:cubicBezTo>
                    <a:cubicBezTo>
                      <a:pt x="120" y="157"/>
                      <a:pt x="118" y="157"/>
                      <a:pt x="118" y="158"/>
                    </a:cubicBezTo>
                    <a:cubicBezTo>
                      <a:pt x="121" y="158"/>
                      <a:pt x="125" y="158"/>
                      <a:pt x="129" y="157"/>
                    </a:cubicBezTo>
                    <a:cubicBezTo>
                      <a:pt x="127" y="156"/>
                      <a:pt x="127" y="155"/>
                      <a:pt x="129" y="154"/>
                    </a:cubicBezTo>
                    <a:cubicBezTo>
                      <a:pt x="128" y="152"/>
                      <a:pt x="125" y="154"/>
                      <a:pt x="124" y="154"/>
                    </a:cubicBezTo>
                    <a:cubicBezTo>
                      <a:pt x="124" y="152"/>
                      <a:pt x="124" y="152"/>
                      <a:pt x="124" y="151"/>
                    </a:cubicBezTo>
                    <a:cubicBezTo>
                      <a:pt x="122" y="150"/>
                      <a:pt x="124" y="153"/>
                      <a:pt x="122" y="152"/>
                    </a:cubicBezTo>
                    <a:cubicBezTo>
                      <a:pt x="120" y="150"/>
                      <a:pt x="124" y="146"/>
                      <a:pt x="126" y="145"/>
                    </a:cubicBezTo>
                    <a:cubicBezTo>
                      <a:pt x="125" y="147"/>
                      <a:pt x="126" y="147"/>
                      <a:pt x="126" y="148"/>
                    </a:cubicBezTo>
                    <a:cubicBezTo>
                      <a:pt x="126" y="144"/>
                      <a:pt x="132" y="146"/>
                      <a:pt x="129" y="144"/>
                    </a:cubicBezTo>
                    <a:cubicBezTo>
                      <a:pt x="129" y="143"/>
                      <a:pt x="131" y="142"/>
                      <a:pt x="131" y="145"/>
                    </a:cubicBezTo>
                    <a:cubicBezTo>
                      <a:pt x="136" y="144"/>
                      <a:pt x="139" y="141"/>
                      <a:pt x="145" y="142"/>
                    </a:cubicBezTo>
                    <a:cubicBezTo>
                      <a:pt x="146" y="140"/>
                      <a:pt x="144" y="141"/>
                      <a:pt x="143" y="141"/>
                    </a:cubicBezTo>
                    <a:cubicBezTo>
                      <a:pt x="143" y="139"/>
                      <a:pt x="145" y="139"/>
                      <a:pt x="144" y="136"/>
                    </a:cubicBezTo>
                    <a:cubicBezTo>
                      <a:pt x="145" y="138"/>
                      <a:pt x="150" y="132"/>
                      <a:pt x="151" y="136"/>
                    </a:cubicBezTo>
                    <a:cubicBezTo>
                      <a:pt x="153" y="136"/>
                      <a:pt x="153" y="133"/>
                      <a:pt x="153" y="130"/>
                    </a:cubicBezTo>
                    <a:cubicBezTo>
                      <a:pt x="161" y="130"/>
                      <a:pt x="169" y="127"/>
                      <a:pt x="177" y="122"/>
                    </a:cubicBezTo>
                    <a:cubicBezTo>
                      <a:pt x="178" y="123"/>
                      <a:pt x="176" y="124"/>
                      <a:pt x="177" y="127"/>
                    </a:cubicBezTo>
                    <a:cubicBezTo>
                      <a:pt x="179" y="125"/>
                      <a:pt x="179" y="125"/>
                      <a:pt x="181" y="125"/>
                    </a:cubicBezTo>
                    <a:cubicBezTo>
                      <a:pt x="181" y="123"/>
                      <a:pt x="180" y="123"/>
                      <a:pt x="180" y="122"/>
                    </a:cubicBezTo>
                    <a:cubicBezTo>
                      <a:pt x="182" y="125"/>
                      <a:pt x="183" y="118"/>
                      <a:pt x="181" y="120"/>
                    </a:cubicBezTo>
                    <a:cubicBezTo>
                      <a:pt x="183" y="118"/>
                      <a:pt x="185" y="118"/>
                      <a:pt x="189" y="118"/>
                    </a:cubicBezTo>
                    <a:cubicBezTo>
                      <a:pt x="188" y="116"/>
                      <a:pt x="188" y="117"/>
                      <a:pt x="189" y="114"/>
                    </a:cubicBezTo>
                    <a:cubicBezTo>
                      <a:pt x="191" y="116"/>
                      <a:pt x="192" y="114"/>
                      <a:pt x="195" y="114"/>
                    </a:cubicBezTo>
                    <a:cubicBezTo>
                      <a:pt x="195" y="112"/>
                      <a:pt x="191" y="111"/>
                      <a:pt x="191" y="113"/>
                    </a:cubicBezTo>
                    <a:cubicBezTo>
                      <a:pt x="187" y="112"/>
                      <a:pt x="195" y="111"/>
                      <a:pt x="191" y="110"/>
                    </a:cubicBezTo>
                    <a:cubicBezTo>
                      <a:pt x="192" y="108"/>
                      <a:pt x="196" y="111"/>
                      <a:pt x="196" y="112"/>
                    </a:cubicBezTo>
                    <a:cubicBezTo>
                      <a:pt x="198" y="112"/>
                      <a:pt x="198" y="110"/>
                      <a:pt x="200" y="111"/>
                    </a:cubicBezTo>
                    <a:cubicBezTo>
                      <a:pt x="201" y="108"/>
                      <a:pt x="199" y="109"/>
                      <a:pt x="198" y="108"/>
                    </a:cubicBezTo>
                    <a:cubicBezTo>
                      <a:pt x="199" y="104"/>
                      <a:pt x="201" y="108"/>
                      <a:pt x="203" y="108"/>
                    </a:cubicBezTo>
                    <a:cubicBezTo>
                      <a:pt x="204" y="107"/>
                      <a:pt x="206" y="104"/>
                      <a:pt x="205" y="104"/>
                    </a:cubicBezTo>
                    <a:cubicBezTo>
                      <a:pt x="209" y="103"/>
                      <a:pt x="213" y="104"/>
                      <a:pt x="219" y="102"/>
                    </a:cubicBezTo>
                    <a:cubicBezTo>
                      <a:pt x="219" y="101"/>
                      <a:pt x="219" y="100"/>
                      <a:pt x="218" y="100"/>
                    </a:cubicBezTo>
                    <a:cubicBezTo>
                      <a:pt x="221" y="100"/>
                      <a:pt x="226" y="99"/>
                      <a:pt x="227" y="95"/>
                    </a:cubicBezTo>
                    <a:cubicBezTo>
                      <a:pt x="237" y="96"/>
                      <a:pt x="235" y="89"/>
                      <a:pt x="246" y="90"/>
                    </a:cubicBezTo>
                    <a:cubicBezTo>
                      <a:pt x="246" y="89"/>
                      <a:pt x="250" y="86"/>
                      <a:pt x="255" y="85"/>
                    </a:cubicBezTo>
                    <a:cubicBezTo>
                      <a:pt x="255" y="84"/>
                      <a:pt x="254" y="84"/>
                      <a:pt x="254" y="82"/>
                    </a:cubicBezTo>
                    <a:cubicBezTo>
                      <a:pt x="265" y="82"/>
                      <a:pt x="269" y="79"/>
                      <a:pt x="275" y="74"/>
                    </a:cubicBezTo>
                    <a:cubicBezTo>
                      <a:pt x="279" y="76"/>
                      <a:pt x="284" y="74"/>
                      <a:pt x="287" y="71"/>
                    </a:cubicBezTo>
                    <a:cubicBezTo>
                      <a:pt x="289" y="72"/>
                      <a:pt x="289" y="73"/>
                      <a:pt x="291" y="72"/>
                    </a:cubicBezTo>
                    <a:cubicBezTo>
                      <a:pt x="292" y="70"/>
                      <a:pt x="290" y="71"/>
                      <a:pt x="291" y="69"/>
                    </a:cubicBezTo>
                    <a:cubicBezTo>
                      <a:pt x="293" y="68"/>
                      <a:pt x="296" y="69"/>
                      <a:pt x="296" y="67"/>
                    </a:cubicBezTo>
                    <a:cubicBezTo>
                      <a:pt x="303" y="69"/>
                      <a:pt x="306" y="61"/>
                      <a:pt x="313" y="62"/>
                    </a:cubicBezTo>
                    <a:cubicBezTo>
                      <a:pt x="313" y="63"/>
                      <a:pt x="310" y="66"/>
                      <a:pt x="313" y="65"/>
                    </a:cubicBezTo>
                    <a:cubicBezTo>
                      <a:pt x="314" y="67"/>
                      <a:pt x="310" y="67"/>
                      <a:pt x="312" y="68"/>
                    </a:cubicBezTo>
                    <a:cubicBezTo>
                      <a:pt x="312" y="69"/>
                      <a:pt x="309" y="67"/>
                      <a:pt x="307" y="68"/>
                    </a:cubicBezTo>
                    <a:cubicBezTo>
                      <a:pt x="311" y="69"/>
                      <a:pt x="305" y="69"/>
                      <a:pt x="308" y="70"/>
                    </a:cubicBezTo>
                    <a:cubicBezTo>
                      <a:pt x="307" y="72"/>
                      <a:pt x="305" y="69"/>
                      <a:pt x="303" y="70"/>
                    </a:cubicBezTo>
                    <a:cubicBezTo>
                      <a:pt x="304" y="71"/>
                      <a:pt x="305" y="71"/>
                      <a:pt x="305" y="72"/>
                    </a:cubicBezTo>
                    <a:cubicBezTo>
                      <a:pt x="302" y="71"/>
                      <a:pt x="300" y="75"/>
                      <a:pt x="299" y="72"/>
                    </a:cubicBezTo>
                    <a:cubicBezTo>
                      <a:pt x="298" y="73"/>
                      <a:pt x="296" y="74"/>
                      <a:pt x="296" y="76"/>
                    </a:cubicBezTo>
                    <a:cubicBezTo>
                      <a:pt x="295" y="75"/>
                      <a:pt x="293" y="75"/>
                      <a:pt x="293" y="73"/>
                    </a:cubicBezTo>
                    <a:cubicBezTo>
                      <a:pt x="289" y="79"/>
                      <a:pt x="277" y="81"/>
                      <a:pt x="272" y="84"/>
                    </a:cubicBezTo>
                    <a:cubicBezTo>
                      <a:pt x="265" y="86"/>
                      <a:pt x="259" y="95"/>
                      <a:pt x="251" y="92"/>
                    </a:cubicBezTo>
                    <a:cubicBezTo>
                      <a:pt x="251" y="94"/>
                      <a:pt x="254" y="93"/>
                      <a:pt x="253" y="95"/>
                    </a:cubicBezTo>
                    <a:cubicBezTo>
                      <a:pt x="252" y="95"/>
                      <a:pt x="246" y="93"/>
                      <a:pt x="247" y="97"/>
                    </a:cubicBezTo>
                    <a:cubicBezTo>
                      <a:pt x="245" y="95"/>
                      <a:pt x="243" y="98"/>
                      <a:pt x="240" y="97"/>
                    </a:cubicBezTo>
                    <a:cubicBezTo>
                      <a:pt x="240" y="99"/>
                      <a:pt x="244" y="96"/>
                      <a:pt x="243" y="99"/>
                    </a:cubicBezTo>
                    <a:cubicBezTo>
                      <a:pt x="240" y="98"/>
                      <a:pt x="239" y="100"/>
                      <a:pt x="236" y="100"/>
                    </a:cubicBezTo>
                    <a:cubicBezTo>
                      <a:pt x="236" y="100"/>
                      <a:pt x="237" y="101"/>
                      <a:pt x="238" y="101"/>
                    </a:cubicBezTo>
                    <a:cubicBezTo>
                      <a:pt x="235" y="103"/>
                      <a:pt x="231" y="104"/>
                      <a:pt x="232" y="106"/>
                    </a:cubicBezTo>
                    <a:cubicBezTo>
                      <a:pt x="230" y="107"/>
                      <a:pt x="230" y="105"/>
                      <a:pt x="230" y="104"/>
                    </a:cubicBezTo>
                    <a:cubicBezTo>
                      <a:pt x="227" y="105"/>
                      <a:pt x="231" y="107"/>
                      <a:pt x="229" y="108"/>
                    </a:cubicBezTo>
                    <a:cubicBezTo>
                      <a:pt x="222" y="105"/>
                      <a:pt x="221" y="113"/>
                      <a:pt x="213" y="113"/>
                    </a:cubicBezTo>
                    <a:cubicBezTo>
                      <a:pt x="212" y="114"/>
                      <a:pt x="210" y="114"/>
                      <a:pt x="210" y="117"/>
                    </a:cubicBezTo>
                    <a:cubicBezTo>
                      <a:pt x="203" y="116"/>
                      <a:pt x="201" y="120"/>
                      <a:pt x="193" y="121"/>
                    </a:cubicBezTo>
                    <a:cubicBezTo>
                      <a:pt x="193" y="122"/>
                      <a:pt x="194" y="123"/>
                      <a:pt x="196" y="123"/>
                    </a:cubicBezTo>
                    <a:cubicBezTo>
                      <a:pt x="196" y="125"/>
                      <a:pt x="190" y="122"/>
                      <a:pt x="191" y="126"/>
                    </a:cubicBezTo>
                    <a:cubicBezTo>
                      <a:pt x="188" y="126"/>
                      <a:pt x="187" y="126"/>
                      <a:pt x="186" y="125"/>
                    </a:cubicBezTo>
                    <a:cubicBezTo>
                      <a:pt x="184" y="127"/>
                      <a:pt x="185" y="128"/>
                      <a:pt x="184" y="126"/>
                    </a:cubicBezTo>
                    <a:cubicBezTo>
                      <a:pt x="182" y="131"/>
                      <a:pt x="181" y="128"/>
                      <a:pt x="180" y="132"/>
                    </a:cubicBezTo>
                    <a:cubicBezTo>
                      <a:pt x="175" y="130"/>
                      <a:pt x="174" y="136"/>
                      <a:pt x="168" y="134"/>
                    </a:cubicBezTo>
                    <a:cubicBezTo>
                      <a:pt x="168" y="136"/>
                      <a:pt x="171" y="134"/>
                      <a:pt x="170" y="136"/>
                    </a:cubicBezTo>
                    <a:cubicBezTo>
                      <a:pt x="167" y="137"/>
                      <a:pt x="165" y="138"/>
                      <a:pt x="164" y="141"/>
                    </a:cubicBezTo>
                    <a:cubicBezTo>
                      <a:pt x="169" y="145"/>
                      <a:pt x="173" y="138"/>
                      <a:pt x="177" y="140"/>
                    </a:cubicBezTo>
                    <a:cubicBezTo>
                      <a:pt x="178" y="140"/>
                      <a:pt x="178" y="139"/>
                      <a:pt x="179" y="138"/>
                    </a:cubicBezTo>
                    <a:cubicBezTo>
                      <a:pt x="176" y="133"/>
                      <a:pt x="194" y="136"/>
                      <a:pt x="196" y="127"/>
                    </a:cubicBezTo>
                    <a:cubicBezTo>
                      <a:pt x="201" y="127"/>
                      <a:pt x="202" y="127"/>
                      <a:pt x="205" y="129"/>
                    </a:cubicBezTo>
                    <a:cubicBezTo>
                      <a:pt x="207" y="128"/>
                      <a:pt x="203" y="128"/>
                      <a:pt x="204" y="126"/>
                    </a:cubicBezTo>
                    <a:cubicBezTo>
                      <a:pt x="203" y="126"/>
                      <a:pt x="201" y="126"/>
                      <a:pt x="200" y="126"/>
                    </a:cubicBezTo>
                    <a:cubicBezTo>
                      <a:pt x="204" y="124"/>
                      <a:pt x="208" y="125"/>
                      <a:pt x="213" y="123"/>
                    </a:cubicBezTo>
                    <a:cubicBezTo>
                      <a:pt x="213" y="121"/>
                      <a:pt x="211" y="120"/>
                      <a:pt x="212" y="118"/>
                    </a:cubicBezTo>
                    <a:cubicBezTo>
                      <a:pt x="216" y="123"/>
                      <a:pt x="228" y="119"/>
                      <a:pt x="229" y="112"/>
                    </a:cubicBezTo>
                    <a:cubicBezTo>
                      <a:pt x="231" y="113"/>
                      <a:pt x="234" y="113"/>
                      <a:pt x="235" y="114"/>
                    </a:cubicBezTo>
                    <a:cubicBezTo>
                      <a:pt x="238" y="111"/>
                      <a:pt x="242" y="111"/>
                      <a:pt x="246" y="107"/>
                    </a:cubicBezTo>
                    <a:cubicBezTo>
                      <a:pt x="249" y="108"/>
                      <a:pt x="250" y="110"/>
                      <a:pt x="251" y="106"/>
                    </a:cubicBezTo>
                    <a:cubicBezTo>
                      <a:pt x="252" y="105"/>
                      <a:pt x="253" y="109"/>
                      <a:pt x="251" y="108"/>
                    </a:cubicBezTo>
                    <a:cubicBezTo>
                      <a:pt x="252" y="110"/>
                      <a:pt x="253" y="111"/>
                      <a:pt x="256" y="111"/>
                    </a:cubicBezTo>
                    <a:cubicBezTo>
                      <a:pt x="256" y="109"/>
                      <a:pt x="254" y="109"/>
                      <a:pt x="253" y="108"/>
                    </a:cubicBezTo>
                    <a:cubicBezTo>
                      <a:pt x="253" y="107"/>
                      <a:pt x="253" y="106"/>
                      <a:pt x="253" y="104"/>
                    </a:cubicBezTo>
                    <a:cubicBezTo>
                      <a:pt x="257" y="106"/>
                      <a:pt x="263" y="100"/>
                      <a:pt x="271" y="102"/>
                    </a:cubicBezTo>
                    <a:cubicBezTo>
                      <a:pt x="269" y="99"/>
                      <a:pt x="270" y="100"/>
                      <a:pt x="272" y="98"/>
                    </a:cubicBezTo>
                    <a:cubicBezTo>
                      <a:pt x="271" y="96"/>
                      <a:pt x="271" y="98"/>
                      <a:pt x="270" y="98"/>
                    </a:cubicBezTo>
                    <a:cubicBezTo>
                      <a:pt x="271" y="95"/>
                      <a:pt x="275" y="95"/>
                      <a:pt x="276" y="93"/>
                    </a:cubicBezTo>
                    <a:cubicBezTo>
                      <a:pt x="275" y="95"/>
                      <a:pt x="276" y="96"/>
                      <a:pt x="280" y="95"/>
                    </a:cubicBezTo>
                    <a:cubicBezTo>
                      <a:pt x="276" y="91"/>
                      <a:pt x="284" y="94"/>
                      <a:pt x="287" y="95"/>
                    </a:cubicBezTo>
                    <a:cubicBezTo>
                      <a:pt x="287" y="97"/>
                      <a:pt x="285" y="94"/>
                      <a:pt x="283" y="96"/>
                    </a:cubicBezTo>
                    <a:cubicBezTo>
                      <a:pt x="285" y="99"/>
                      <a:pt x="286" y="99"/>
                      <a:pt x="289" y="98"/>
                    </a:cubicBezTo>
                    <a:cubicBezTo>
                      <a:pt x="288" y="95"/>
                      <a:pt x="290" y="95"/>
                      <a:pt x="290" y="92"/>
                    </a:cubicBezTo>
                    <a:cubicBezTo>
                      <a:pt x="291" y="92"/>
                      <a:pt x="293" y="91"/>
                      <a:pt x="291" y="91"/>
                    </a:cubicBezTo>
                    <a:cubicBezTo>
                      <a:pt x="291" y="90"/>
                      <a:pt x="296" y="92"/>
                      <a:pt x="295" y="88"/>
                    </a:cubicBezTo>
                    <a:cubicBezTo>
                      <a:pt x="299" y="90"/>
                      <a:pt x="301" y="84"/>
                      <a:pt x="303" y="87"/>
                    </a:cubicBezTo>
                    <a:cubicBezTo>
                      <a:pt x="306" y="84"/>
                      <a:pt x="309" y="83"/>
                      <a:pt x="309" y="79"/>
                    </a:cubicBezTo>
                    <a:cubicBezTo>
                      <a:pt x="310" y="79"/>
                      <a:pt x="309" y="80"/>
                      <a:pt x="309" y="80"/>
                    </a:cubicBezTo>
                    <a:cubicBezTo>
                      <a:pt x="317" y="84"/>
                      <a:pt x="322" y="75"/>
                      <a:pt x="331" y="76"/>
                    </a:cubicBezTo>
                    <a:cubicBezTo>
                      <a:pt x="333" y="69"/>
                      <a:pt x="340" y="73"/>
                      <a:pt x="344" y="70"/>
                    </a:cubicBezTo>
                    <a:cubicBezTo>
                      <a:pt x="344" y="68"/>
                      <a:pt x="343" y="69"/>
                      <a:pt x="342" y="69"/>
                    </a:cubicBezTo>
                    <a:cubicBezTo>
                      <a:pt x="342" y="68"/>
                      <a:pt x="342" y="68"/>
                      <a:pt x="341" y="68"/>
                    </a:cubicBezTo>
                    <a:cubicBezTo>
                      <a:pt x="342" y="65"/>
                      <a:pt x="345" y="69"/>
                      <a:pt x="347" y="68"/>
                    </a:cubicBezTo>
                    <a:cubicBezTo>
                      <a:pt x="348" y="67"/>
                      <a:pt x="350" y="66"/>
                      <a:pt x="355" y="65"/>
                    </a:cubicBezTo>
                    <a:cubicBezTo>
                      <a:pt x="356" y="65"/>
                      <a:pt x="354" y="63"/>
                      <a:pt x="354" y="62"/>
                    </a:cubicBezTo>
                    <a:cubicBezTo>
                      <a:pt x="354" y="60"/>
                      <a:pt x="356" y="63"/>
                      <a:pt x="358" y="62"/>
                    </a:cubicBezTo>
                    <a:cubicBezTo>
                      <a:pt x="357" y="63"/>
                      <a:pt x="357" y="63"/>
                      <a:pt x="358" y="64"/>
                    </a:cubicBezTo>
                    <a:cubicBezTo>
                      <a:pt x="359" y="64"/>
                      <a:pt x="360" y="64"/>
                      <a:pt x="361" y="64"/>
                    </a:cubicBezTo>
                    <a:cubicBezTo>
                      <a:pt x="363" y="64"/>
                      <a:pt x="361" y="60"/>
                      <a:pt x="364" y="61"/>
                    </a:cubicBezTo>
                    <a:cubicBezTo>
                      <a:pt x="363" y="65"/>
                      <a:pt x="370" y="56"/>
                      <a:pt x="375" y="59"/>
                    </a:cubicBezTo>
                    <a:cubicBezTo>
                      <a:pt x="373" y="56"/>
                      <a:pt x="370" y="58"/>
                      <a:pt x="368" y="54"/>
                    </a:cubicBezTo>
                    <a:cubicBezTo>
                      <a:pt x="372" y="54"/>
                      <a:pt x="373" y="57"/>
                      <a:pt x="377" y="57"/>
                    </a:cubicBezTo>
                    <a:cubicBezTo>
                      <a:pt x="377" y="56"/>
                      <a:pt x="375" y="56"/>
                      <a:pt x="374" y="56"/>
                    </a:cubicBezTo>
                    <a:cubicBezTo>
                      <a:pt x="374" y="54"/>
                      <a:pt x="376" y="53"/>
                      <a:pt x="378" y="53"/>
                    </a:cubicBezTo>
                    <a:cubicBezTo>
                      <a:pt x="380" y="57"/>
                      <a:pt x="387" y="53"/>
                      <a:pt x="389" y="56"/>
                    </a:cubicBezTo>
                    <a:cubicBezTo>
                      <a:pt x="390" y="54"/>
                      <a:pt x="389" y="54"/>
                      <a:pt x="387" y="54"/>
                    </a:cubicBezTo>
                    <a:cubicBezTo>
                      <a:pt x="388" y="51"/>
                      <a:pt x="389" y="52"/>
                      <a:pt x="388" y="49"/>
                    </a:cubicBezTo>
                    <a:cubicBezTo>
                      <a:pt x="393" y="49"/>
                      <a:pt x="398" y="46"/>
                      <a:pt x="403" y="46"/>
                    </a:cubicBezTo>
                    <a:cubicBezTo>
                      <a:pt x="403" y="45"/>
                      <a:pt x="404" y="44"/>
                      <a:pt x="404" y="43"/>
                    </a:cubicBezTo>
                    <a:cubicBezTo>
                      <a:pt x="406" y="42"/>
                      <a:pt x="415" y="44"/>
                      <a:pt x="414" y="38"/>
                    </a:cubicBezTo>
                    <a:cubicBezTo>
                      <a:pt x="416" y="41"/>
                      <a:pt x="418" y="38"/>
                      <a:pt x="420" y="37"/>
                    </a:cubicBezTo>
                    <a:cubicBezTo>
                      <a:pt x="419" y="39"/>
                      <a:pt x="422" y="37"/>
                      <a:pt x="421" y="40"/>
                    </a:cubicBezTo>
                    <a:cubicBezTo>
                      <a:pt x="422" y="39"/>
                      <a:pt x="425" y="35"/>
                      <a:pt x="422" y="34"/>
                    </a:cubicBezTo>
                    <a:cubicBezTo>
                      <a:pt x="424" y="33"/>
                      <a:pt x="427" y="37"/>
                      <a:pt x="432" y="35"/>
                    </a:cubicBezTo>
                    <a:cubicBezTo>
                      <a:pt x="432" y="34"/>
                      <a:pt x="430" y="35"/>
                      <a:pt x="430" y="33"/>
                    </a:cubicBezTo>
                    <a:cubicBezTo>
                      <a:pt x="433" y="33"/>
                      <a:pt x="437" y="34"/>
                      <a:pt x="440" y="33"/>
                    </a:cubicBezTo>
                    <a:cubicBezTo>
                      <a:pt x="439" y="32"/>
                      <a:pt x="438" y="32"/>
                      <a:pt x="437" y="32"/>
                    </a:cubicBezTo>
                    <a:cubicBezTo>
                      <a:pt x="441" y="31"/>
                      <a:pt x="449" y="31"/>
                      <a:pt x="452" y="26"/>
                    </a:cubicBezTo>
                    <a:cubicBezTo>
                      <a:pt x="453" y="26"/>
                      <a:pt x="451" y="27"/>
                      <a:pt x="452" y="28"/>
                    </a:cubicBezTo>
                    <a:cubicBezTo>
                      <a:pt x="455" y="28"/>
                      <a:pt x="457" y="25"/>
                      <a:pt x="461" y="26"/>
                    </a:cubicBezTo>
                    <a:cubicBezTo>
                      <a:pt x="456" y="23"/>
                      <a:pt x="468" y="22"/>
                      <a:pt x="468" y="27"/>
                    </a:cubicBezTo>
                    <a:cubicBezTo>
                      <a:pt x="471" y="25"/>
                      <a:pt x="472" y="26"/>
                      <a:pt x="475" y="25"/>
                    </a:cubicBezTo>
                    <a:cubicBezTo>
                      <a:pt x="475" y="23"/>
                      <a:pt x="472" y="24"/>
                      <a:pt x="472" y="23"/>
                    </a:cubicBezTo>
                    <a:cubicBezTo>
                      <a:pt x="471" y="24"/>
                      <a:pt x="471" y="24"/>
                      <a:pt x="471" y="25"/>
                    </a:cubicBezTo>
                    <a:cubicBezTo>
                      <a:pt x="470" y="25"/>
                      <a:pt x="469" y="24"/>
                      <a:pt x="468" y="25"/>
                    </a:cubicBezTo>
                    <a:cubicBezTo>
                      <a:pt x="469" y="23"/>
                      <a:pt x="469" y="21"/>
                      <a:pt x="470" y="20"/>
                    </a:cubicBezTo>
                    <a:cubicBezTo>
                      <a:pt x="472" y="22"/>
                      <a:pt x="473" y="21"/>
                      <a:pt x="476" y="22"/>
                    </a:cubicBezTo>
                    <a:cubicBezTo>
                      <a:pt x="478" y="20"/>
                      <a:pt x="478" y="17"/>
                      <a:pt x="482" y="17"/>
                    </a:cubicBezTo>
                    <a:cubicBezTo>
                      <a:pt x="482" y="20"/>
                      <a:pt x="479" y="20"/>
                      <a:pt x="478" y="22"/>
                    </a:cubicBezTo>
                    <a:cubicBezTo>
                      <a:pt x="479" y="24"/>
                      <a:pt x="485" y="21"/>
                      <a:pt x="485" y="22"/>
                    </a:cubicBezTo>
                    <a:cubicBezTo>
                      <a:pt x="486" y="20"/>
                      <a:pt x="487" y="19"/>
                      <a:pt x="490" y="18"/>
                    </a:cubicBezTo>
                    <a:cubicBezTo>
                      <a:pt x="490" y="19"/>
                      <a:pt x="490" y="20"/>
                      <a:pt x="490" y="21"/>
                    </a:cubicBezTo>
                    <a:cubicBezTo>
                      <a:pt x="491" y="19"/>
                      <a:pt x="492" y="18"/>
                      <a:pt x="495" y="18"/>
                    </a:cubicBezTo>
                    <a:cubicBezTo>
                      <a:pt x="494" y="14"/>
                      <a:pt x="489" y="20"/>
                      <a:pt x="490" y="15"/>
                    </a:cubicBezTo>
                    <a:cubicBezTo>
                      <a:pt x="493" y="15"/>
                      <a:pt x="496" y="13"/>
                      <a:pt x="494" y="10"/>
                    </a:cubicBezTo>
                    <a:cubicBezTo>
                      <a:pt x="497" y="9"/>
                      <a:pt x="494" y="13"/>
                      <a:pt x="497" y="12"/>
                    </a:cubicBezTo>
                    <a:cubicBezTo>
                      <a:pt x="497" y="13"/>
                      <a:pt x="496" y="13"/>
                      <a:pt x="495" y="14"/>
                    </a:cubicBezTo>
                    <a:cubicBezTo>
                      <a:pt x="498" y="16"/>
                      <a:pt x="500" y="12"/>
                      <a:pt x="502" y="13"/>
                    </a:cubicBezTo>
                    <a:cubicBezTo>
                      <a:pt x="502" y="15"/>
                      <a:pt x="498" y="14"/>
                      <a:pt x="498" y="16"/>
                    </a:cubicBezTo>
                    <a:cubicBezTo>
                      <a:pt x="499" y="20"/>
                      <a:pt x="502" y="13"/>
                      <a:pt x="502" y="17"/>
                    </a:cubicBezTo>
                    <a:cubicBezTo>
                      <a:pt x="503" y="17"/>
                      <a:pt x="502" y="15"/>
                      <a:pt x="502" y="14"/>
                    </a:cubicBezTo>
                    <a:cubicBezTo>
                      <a:pt x="504" y="14"/>
                      <a:pt x="505" y="14"/>
                      <a:pt x="506" y="14"/>
                    </a:cubicBezTo>
                    <a:cubicBezTo>
                      <a:pt x="506" y="16"/>
                      <a:pt x="505" y="16"/>
                      <a:pt x="505" y="17"/>
                    </a:cubicBezTo>
                    <a:cubicBezTo>
                      <a:pt x="506" y="15"/>
                      <a:pt x="508" y="18"/>
                      <a:pt x="507" y="14"/>
                    </a:cubicBezTo>
                    <a:cubicBezTo>
                      <a:pt x="509" y="14"/>
                      <a:pt x="509" y="16"/>
                      <a:pt x="510" y="16"/>
                    </a:cubicBezTo>
                    <a:cubicBezTo>
                      <a:pt x="511" y="15"/>
                      <a:pt x="507" y="13"/>
                      <a:pt x="508" y="10"/>
                    </a:cubicBezTo>
                    <a:cubicBezTo>
                      <a:pt x="509" y="10"/>
                      <a:pt x="510" y="10"/>
                      <a:pt x="511" y="10"/>
                    </a:cubicBezTo>
                    <a:cubicBezTo>
                      <a:pt x="511" y="12"/>
                      <a:pt x="512" y="12"/>
                      <a:pt x="512" y="14"/>
                    </a:cubicBezTo>
                    <a:cubicBezTo>
                      <a:pt x="512" y="13"/>
                      <a:pt x="510" y="12"/>
                      <a:pt x="510" y="14"/>
                    </a:cubicBezTo>
                    <a:cubicBezTo>
                      <a:pt x="512" y="14"/>
                      <a:pt x="516" y="14"/>
                      <a:pt x="519" y="14"/>
                    </a:cubicBezTo>
                    <a:cubicBezTo>
                      <a:pt x="518" y="11"/>
                      <a:pt x="517" y="13"/>
                      <a:pt x="514" y="13"/>
                    </a:cubicBezTo>
                    <a:cubicBezTo>
                      <a:pt x="514" y="11"/>
                      <a:pt x="516" y="11"/>
                      <a:pt x="518" y="11"/>
                    </a:cubicBezTo>
                    <a:cubicBezTo>
                      <a:pt x="518" y="14"/>
                      <a:pt x="522" y="11"/>
                      <a:pt x="523" y="11"/>
                    </a:cubicBezTo>
                    <a:cubicBezTo>
                      <a:pt x="523" y="10"/>
                      <a:pt x="521" y="11"/>
                      <a:pt x="523" y="9"/>
                    </a:cubicBezTo>
                    <a:cubicBezTo>
                      <a:pt x="520" y="9"/>
                      <a:pt x="518" y="11"/>
                      <a:pt x="518" y="8"/>
                    </a:cubicBezTo>
                    <a:cubicBezTo>
                      <a:pt x="516" y="9"/>
                      <a:pt x="515" y="10"/>
                      <a:pt x="513" y="10"/>
                    </a:cubicBezTo>
                    <a:cubicBezTo>
                      <a:pt x="514" y="8"/>
                      <a:pt x="514" y="9"/>
                      <a:pt x="514" y="6"/>
                    </a:cubicBezTo>
                    <a:cubicBezTo>
                      <a:pt x="516" y="8"/>
                      <a:pt x="519" y="8"/>
                      <a:pt x="517" y="4"/>
                    </a:cubicBezTo>
                    <a:cubicBezTo>
                      <a:pt x="520" y="4"/>
                      <a:pt x="518" y="8"/>
                      <a:pt x="521" y="8"/>
                    </a:cubicBezTo>
                    <a:cubicBezTo>
                      <a:pt x="521" y="6"/>
                      <a:pt x="522" y="5"/>
                      <a:pt x="525" y="5"/>
                    </a:cubicBezTo>
                    <a:cubicBezTo>
                      <a:pt x="527" y="6"/>
                      <a:pt x="522" y="5"/>
                      <a:pt x="523" y="7"/>
                    </a:cubicBezTo>
                    <a:cubicBezTo>
                      <a:pt x="524" y="7"/>
                      <a:pt x="525" y="8"/>
                      <a:pt x="527" y="8"/>
                    </a:cubicBezTo>
                    <a:cubicBezTo>
                      <a:pt x="529" y="9"/>
                      <a:pt x="525" y="6"/>
                      <a:pt x="528" y="6"/>
                    </a:cubicBezTo>
                    <a:cubicBezTo>
                      <a:pt x="529" y="4"/>
                      <a:pt x="527" y="5"/>
                      <a:pt x="526" y="4"/>
                    </a:cubicBezTo>
                    <a:cubicBezTo>
                      <a:pt x="529" y="1"/>
                      <a:pt x="529" y="7"/>
                      <a:pt x="532" y="6"/>
                    </a:cubicBezTo>
                    <a:cubicBezTo>
                      <a:pt x="532" y="4"/>
                      <a:pt x="531" y="3"/>
                      <a:pt x="530" y="3"/>
                    </a:cubicBezTo>
                    <a:cubicBezTo>
                      <a:pt x="531" y="2"/>
                      <a:pt x="535" y="1"/>
                      <a:pt x="535" y="0"/>
                    </a:cubicBezTo>
                    <a:cubicBezTo>
                      <a:pt x="536" y="2"/>
                      <a:pt x="537" y="3"/>
                      <a:pt x="538" y="5"/>
                    </a:cubicBezTo>
                    <a:cubicBezTo>
                      <a:pt x="537" y="2"/>
                      <a:pt x="533" y="5"/>
                      <a:pt x="535" y="3"/>
                    </a:cubicBezTo>
                    <a:close/>
                    <a:moveTo>
                      <a:pt x="143" y="159"/>
                    </a:moveTo>
                    <a:cubicBezTo>
                      <a:pt x="143" y="157"/>
                      <a:pt x="141" y="157"/>
                      <a:pt x="142" y="155"/>
                    </a:cubicBezTo>
                    <a:cubicBezTo>
                      <a:pt x="144" y="156"/>
                      <a:pt x="149" y="158"/>
                      <a:pt x="148" y="154"/>
                    </a:cubicBezTo>
                    <a:cubicBezTo>
                      <a:pt x="149" y="153"/>
                      <a:pt x="151" y="153"/>
                      <a:pt x="154" y="153"/>
                    </a:cubicBezTo>
                    <a:cubicBezTo>
                      <a:pt x="156" y="151"/>
                      <a:pt x="153" y="152"/>
                      <a:pt x="153" y="149"/>
                    </a:cubicBezTo>
                    <a:cubicBezTo>
                      <a:pt x="156" y="149"/>
                      <a:pt x="158" y="149"/>
                      <a:pt x="157" y="145"/>
                    </a:cubicBezTo>
                    <a:cubicBezTo>
                      <a:pt x="160" y="145"/>
                      <a:pt x="162" y="145"/>
                      <a:pt x="164" y="143"/>
                    </a:cubicBezTo>
                    <a:cubicBezTo>
                      <a:pt x="162" y="144"/>
                      <a:pt x="163" y="141"/>
                      <a:pt x="162" y="140"/>
                    </a:cubicBezTo>
                    <a:cubicBezTo>
                      <a:pt x="158" y="141"/>
                      <a:pt x="155" y="144"/>
                      <a:pt x="151" y="141"/>
                    </a:cubicBezTo>
                    <a:cubicBezTo>
                      <a:pt x="151" y="143"/>
                      <a:pt x="151" y="146"/>
                      <a:pt x="148" y="146"/>
                    </a:cubicBezTo>
                    <a:cubicBezTo>
                      <a:pt x="148" y="147"/>
                      <a:pt x="150" y="148"/>
                      <a:pt x="149" y="150"/>
                    </a:cubicBezTo>
                    <a:cubicBezTo>
                      <a:pt x="147" y="148"/>
                      <a:pt x="145" y="149"/>
                      <a:pt x="143" y="150"/>
                    </a:cubicBezTo>
                    <a:cubicBezTo>
                      <a:pt x="145" y="148"/>
                      <a:pt x="140" y="148"/>
                      <a:pt x="140" y="149"/>
                    </a:cubicBezTo>
                    <a:cubicBezTo>
                      <a:pt x="143" y="150"/>
                      <a:pt x="139" y="150"/>
                      <a:pt x="140" y="152"/>
                    </a:cubicBezTo>
                    <a:cubicBezTo>
                      <a:pt x="140" y="153"/>
                      <a:pt x="143" y="151"/>
                      <a:pt x="143" y="154"/>
                    </a:cubicBezTo>
                    <a:cubicBezTo>
                      <a:pt x="138" y="154"/>
                      <a:pt x="137" y="154"/>
                      <a:pt x="133" y="155"/>
                    </a:cubicBezTo>
                    <a:cubicBezTo>
                      <a:pt x="134" y="158"/>
                      <a:pt x="130" y="159"/>
                      <a:pt x="129" y="161"/>
                    </a:cubicBezTo>
                    <a:cubicBezTo>
                      <a:pt x="134" y="163"/>
                      <a:pt x="138" y="160"/>
                      <a:pt x="143" y="159"/>
                    </a:cubicBezTo>
                    <a:close/>
                    <a:moveTo>
                      <a:pt x="139" y="149"/>
                    </a:moveTo>
                    <a:cubicBezTo>
                      <a:pt x="137" y="150"/>
                      <a:pt x="134" y="150"/>
                      <a:pt x="134" y="153"/>
                    </a:cubicBezTo>
                    <a:cubicBezTo>
                      <a:pt x="136" y="153"/>
                      <a:pt x="138" y="153"/>
                      <a:pt x="140" y="153"/>
                    </a:cubicBezTo>
                    <a:cubicBezTo>
                      <a:pt x="140" y="151"/>
                      <a:pt x="139" y="151"/>
                      <a:pt x="139" y="149"/>
                    </a:cubicBezTo>
                    <a:close/>
                    <a:moveTo>
                      <a:pt x="449" y="33"/>
                    </a:moveTo>
                    <a:cubicBezTo>
                      <a:pt x="456" y="33"/>
                      <a:pt x="452" y="29"/>
                      <a:pt x="449" y="33"/>
                    </a:cubicBezTo>
                    <a:close/>
                    <a:moveTo>
                      <a:pt x="441" y="35"/>
                    </a:moveTo>
                    <a:cubicBezTo>
                      <a:pt x="444" y="37"/>
                      <a:pt x="444" y="32"/>
                      <a:pt x="442" y="33"/>
                    </a:cubicBezTo>
                    <a:cubicBezTo>
                      <a:pt x="442" y="34"/>
                      <a:pt x="441" y="34"/>
                      <a:pt x="441" y="35"/>
                    </a:cubicBezTo>
                    <a:close/>
                    <a:moveTo>
                      <a:pt x="445" y="41"/>
                    </a:moveTo>
                    <a:cubicBezTo>
                      <a:pt x="446" y="40"/>
                      <a:pt x="442" y="39"/>
                      <a:pt x="442" y="41"/>
                    </a:cubicBezTo>
                    <a:cubicBezTo>
                      <a:pt x="443" y="41"/>
                      <a:pt x="444" y="41"/>
                      <a:pt x="444" y="42"/>
                    </a:cubicBezTo>
                    <a:cubicBezTo>
                      <a:pt x="446" y="41"/>
                      <a:pt x="447" y="42"/>
                      <a:pt x="448" y="40"/>
                    </a:cubicBezTo>
                    <a:cubicBezTo>
                      <a:pt x="447" y="40"/>
                      <a:pt x="446" y="40"/>
                      <a:pt x="445" y="39"/>
                    </a:cubicBezTo>
                    <a:cubicBezTo>
                      <a:pt x="445" y="40"/>
                      <a:pt x="445" y="41"/>
                      <a:pt x="445" y="41"/>
                    </a:cubicBezTo>
                    <a:close/>
                    <a:moveTo>
                      <a:pt x="390" y="50"/>
                    </a:moveTo>
                    <a:cubicBezTo>
                      <a:pt x="391" y="52"/>
                      <a:pt x="396" y="48"/>
                      <a:pt x="399" y="49"/>
                    </a:cubicBezTo>
                    <a:cubicBezTo>
                      <a:pt x="397" y="48"/>
                      <a:pt x="393" y="49"/>
                      <a:pt x="390" y="50"/>
                    </a:cubicBezTo>
                    <a:close/>
                    <a:moveTo>
                      <a:pt x="320" y="82"/>
                    </a:moveTo>
                    <a:cubicBezTo>
                      <a:pt x="323" y="82"/>
                      <a:pt x="330" y="83"/>
                      <a:pt x="326" y="81"/>
                    </a:cubicBezTo>
                    <a:cubicBezTo>
                      <a:pt x="328" y="80"/>
                      <a:pt x="332" y="82"/>
                      <a:pt x="332" y="79"/>
                    </a:cubicBezTo>
                    <a:cubicBezTo>
                      <a:pt x="327" y="78"/>
                      <a:pt x="324" y="81"/>
                      <a:pt x="320" y="82"/>
                    </a:cubicBezTo>
                    <a:close/>
                    <a:moveTo>
                      <a:pt x="266" y="107"/>
                    </a:moveTo>
                    <a:cubicBezTo>
                      <a:pt x="269" y="108"/>
                      <a:pt x="270" y="107"/>
                      <a:pt x="273" y="107"/>
                    </a:cubicBezTo>
                    <a:cubicBezTo>
                      <a:pt x="273" y="103"/>
                      <a:pt x="267" y="106"/>
                      <a:pt x="266" y="107"/>
                    </a:cubicBezTo>
                    <a:close/>
                    <a:moveTo>
                      <a:pt x="110" y="173"/>
                    </a:moveTo>
                    <a:cubicBezTo>
                      <a:pt x="109" y="172"/>
                      <a:pt x="104" y="169"/>
                      <a:pt x="106" y="173"/>
                    </a:cubicBezTo>
                    <a:cubicBezTo>
                      <a:pt x="107" y="170"/>
                      <a:pt x="109" y="175"/>
                      <a:pt x="110" y="173"/>
                    </a:cubicBezTo>
                    <a:close/>
                    <a:moveTo>
                      <a:pt x="85" y="196"/>
                    </a:moveTo>
                    <a:cubicBezTo>
                      <a:pt x="86" y="201"/>
                      <a:pt x="90" y="198"/>
                      <a:pt x="93" y="198"/>
                    </a:cubicBezTo>
                    <a:cubicBezTo>
                      <a:pt x="95" y="196"/>
                      <a:pt x="92" y="195"/>
                      <a:pt x="94" y="194"/>
                    </a:cubicBezTo>
                    <a:cubicBezTo>
                      <a:pt x="101" y="192"/>
                      <a:pt x="104" y="191"/>
                      <a:pt x="108" y="187"/>
                    </a:cubicBezTo>
                    <a:cubicBezTo>
                      <a:pt x="100" y="187"/>
                      <a:pt x="93" y="194"/>
                      <a:pt x="85" y="196"/>
                    </a:cubicBezTo>
                    <a:close/>
                    <a:moveTo>
                      <a:pt x="76" y="203"/>
                    </a:moveTo>
                    <a:cubicBezTo>
                      <a:pt x="76" y="204"/>
                      <a:pt x="84" y="205"/>
                      <a:pt x="83" y="201"/>
                    </a:cubicBezTo>
                    <a:cubicBezTo>
                      <a:pt x="79" y="201"/>
                      <a:pt x="78" y="201"/>
                      <a:pt x="76" y="203"/>
                    </a:cubicBezTo>
                    <a:close/>
                    <a:moveTo>
                      <a:pt x="66" y="214"/>
                    </a:moveTo>
                    <a:cubicBezTo>
                      <a:pt x="66" y="210"/>
                      <a:pt x="74" y="209"/>
                      <a:pt x="72" y="205"/>
                    </a:cubicBezTo>
                    <a:cubicBezTo>
                      <a:pt x="69" y="206"/>
                      <a:pt x="67" y="208"/>
                      <a:pt x="63" y="208"/>
                    </a:cubicBezTo>
                    <a:cubicBezTo>
                      <a:pt x="64" y="212"/>
                      <a:pt x="56" y="212"/>
                      <a:pt x="59" y="217"/>
                    </a:cubicBezTo>
                    <a:cubicBezTo>
                      <a:pt x="60" y="214"/>
                      <a:pt x="64" y="216"/>
                      <a:pt x="66" y="214"/>
                    </a:cubicBezTo>
                    <a:close/>
                    <a:moveTo>
                      <a:pt x="57" y="215"/>
                    </a:moveTo>
                    <a:cubicBezTo>
                      <a:pt x="55" y="214"/>
                      <a:pt x="55" y="216"/>
                      <a:pt x="53" y="215"/>
                    </a:cubicBezTo>
                    <a:cubicBezTo>
                      <a:pt x="54" y="218"/>
                      <a:pt x="57" y="216"/>
                      <a:pt x="57" y="218"/>
                    </a:cubicBezTo>
                    <a:cubicBezTo>
                      <a:pt x="57" y="217"/>
                      <a:pt x="58" y="214"/>
                      <a:pt x="57" y="214"/>
                    </a:cubicBezTo>
                    <a:cubicBezTo>
                      <a:pt x="57" y="214"/>
                      <a:pt x="57" y="215"/>
                      <a:pt x="5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8" name="Freeform 5747">
                <a:extLst>
                  <a:ext uri="{FF2B5EF4-FFF2-40B4-BE49-F238E27FC236}">
                    <a16:creationId xmlns:a16="http://schemas.microsoft.com/office/drawing/2014/main" id="{24EB5EC7-7BC8-42C0-9707-04F168BCD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9" y="3900"/>
                <a:ext cx="5" cy="2"/>
              </a:xfrm>
              <a:custGeom>
                <a:avLst/>
                <a:gdLst>
                  <a:gd name="T0" fmla="*/ 2 w 8"/>
                  <a:gd name="T1" fmla="*/ 3 h 4"/>
                  <a:gd name="T2" fmla="*/ 6 w 8"/>
                  <a:gd name="T3" fmla="*/ 2 h 4"/>
                  <a:gd name="T4" fmla="*/ 8 w 8"/>
                  <a:gd name="T5" fmla="*/ 4 h 4"/>
                  <a:gd name="T6" fmla="*/ 2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2" y="3"/>
                    </a:moveTo>
                    <a:cubicBezTo>
                      <a:pt x="0" y="1"/>
                      <a:pt x="8" y="4"/>
                      <a:pt x="6" y="2"/>
                    </a:cubicBezTo>
                    <a:cubicBezTo>
                      <a:pt x="7" y="0"/>
                      <a:pt x="8" y="3"/>
                      <a:pt x="8" y="4"/>
                    </a:cubicBezTo>
                    <a:cubicBezTo>
                      <a:pt x="6" y="3"/>
                      <a:pt x="4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9" name="Freeform 5748">
                <a:extLst>
                  <a:ext uri="{FF2B5EF4-FFF2-40B4-BE49-F238E27FC236}">
                    <a16:creationId xmlns:a16="http://schemas.microsoft.com/office/drawing/2014/main" id="{DF2D72EA-D097-4E32-B2AC-80188CADA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3900"/>
                <a:ext cx="19" cy="3"/>
              </a:xfrm>
              <a:custGeom>
                <a:avLst/>
                <a:gdLst>
                  <a:gd name="T0" fmla="*/ 32 w 32"/>
                  <a:gd name="T1" fmla="*/ 0 h 4"/>
                  <a:gd name="T2" fmla="*/ 0 w 32"/>
                  <a:gd name="T3" fmla="*/ 4 h 4"/>
                  <a:gd name="T4" fmla="*/ 32 w 3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4">
                    <a:moveTo>
                      <a:pt x="32" y="0"/>
                    </a:moveTo>
                    <a:cubicBezTo>
                      <a:pt x="22" y="2"/>
                      <a:pt x="11" y="3"/>
                      <a:pt x="0" y="4"/>
                    </a:cubicBezTo>
                    <a:cubicBezTo>
                      <a:pt x="9" y="1"/>
                      <a:pt x="21" y="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0" name="Freeform 5749">
                <a:extLst>
                  <a:ext uri="{FF2B5EF4-FFF2-40B4-BE49-F238E27FC236}">
                    <a16:creationId xmlns:a16="http://schemas.microsoft.com/office/drawing/2014/main" id="{EB671E4E-B586-4E9D-9ED9-1182E5039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3901"/>
                <a:ext cx="5" cy="4"/>
              </a:xfrm>
              <a:custGeom>
                <a:avLst/>
                <a:gdLst>
                  <a:gd name="T0" fmla="*/ 1 w 9"/>
                  <a:gd name="T1" fmla="*/ 2 h 7"/>
                  <a:gd name="T2" fmla="*/ 9 w 9"/>
                  <a:gd name="T3" fmla="*/ 1 h 7"/>
                  <a:gd name="T4" fmla="*/ 4 w 9"/>
                  <a:gd name="T5" fmla="*/ 5 h 7"/>
                  <a:gd name="T6" fmla="*/ 4 w 9"/>
                  <a:gd name="T7" fmla="*/ 4 h 7"/>
                  <a:gd name="T8" fmla="*/ 0 w 9"/>
                  <a:gd name="T9" fmla="*/ 2 h 7"/>
                  <a:gd name="T10" fmla="*/ 1 w 9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1" y="2"/>
                    </a:moveTo>
                    <a:cubicBezTo>
                      <a:pt x="4" y="2"/>
                      <a:pt x="6" y="0"/>
                      <a:pt x="9" y="1"/>
                    </a:cubicBezTo>
                    <a:cubicBezTo>
                      <a:pt x="9" y="5"/>
                      <a:pt x="4" y="1"/>
                      <a:pt x="4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3" y="3"/>
                      <a:pt x="0" y="7"/>
                      <a:pt x="0" y="2"/>
                    </a:cubicBezTo>
                    <a:cubicBezTo>
                      <a:pt x="1" y="3"/>
                      <a:pt x="3" y="4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1" name="Freeform 5750">
                <a:extLst>
                  <a:ext uri="{FF2B5EF4-FFF2-40B4-BE49-F238E27FC236}">
                    <a16:creationId xmlns:a16="http://schemas.microsoft.com/office/drawing/2014/main" id="{D1AA90FB-2A16-4910-93E5-7CCBD3340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7" y="3900"/>
                <a:ext cx="4" cy="4"/>
              </a:xfrm>
              <a:custGeom>
                <a:avLst/>
                <a:gdLst>
                  <a:gd name="T0" fmla="*/ 5 w 7"/>
                  <a:gd name="T1" fmla="*/ 2 h 6"/>
                  <a:gd name="T2" fmla="*/ 2 w 7"/>
                  <a:gd name="T3" fmla="*/ 5 h 6"/>
                  <a:gd name="T4" fmla="*/ 4 w 7"/>
                  <a:gd name="T5" fmla="*/ 4 h 6"/>
                  <a:gd name="T6" fmla="*/ 1 w 7"/>
                  <a:gd name="T7" fmla="*/ 2 h 6"/>
                  <a:gd name="T8" fmla="*/ 7 w 7"/>
                  <a:gd name="T9" fmla="*/ 4 h 6"/>
                  <a:gd name="T10" fmla="*/ 5 w 7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2"/>
                    </a:moveTo>
                    <a:cubicBezTo>
                      <a:pt x="5" y="4"/>
                      <a:pt x="4" y="5"/>
                      <a:pt x="2" y="5"/>
                    </a:cubicBezTo>
                    <a:cubicBezTo>
                      <a:pt x="0" y="5"/>
                      <a:pt x="2" y="3"/>
                      <a:pt x="4" y="4"/>
                    </a:cubicBezTo>
                    <a:cubicBezTo>
                      <a:pt x="3" y="1"/>
                      <a:pt x="0" y="6"/>
                      <a:pt x="1" y="2"/>
                    </a:cubicBezTo>
                    <a:cubicBezTo>
                      <a:pt x="3" y="2"/>
                      <a:pt x="6" y="0"/>
                      <a:pt x="7" y="4"/>
                    </a:cubicBezTo>
                    <a:cubicBezTo>
                      <a:pt x="6" y="3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2" name="Freeform 5751">
                <a:extLst>
                  <a:ext uri="{FF2B5EF4-FFF2-40B4-BE49-F238E27FC236}">
                    <a16:creationId xmlns:a16="http://schemas.microsoft.com/office/drawing/2014/main" id="{CB234288-1099-474B-94CA-1E40FFE5E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3901"/>
                <a:ext cx="3" cy="3"/>
              </a:xfrm>
              <a:custGeom>
                <a:avLst/>
                <a:gdLst>
                  <a:gd name="T0" fmla="*/ 0 w 6"/>
                  <a:gd name="T1" fmla="*/ 3 h 5"/>
                  <a:gd name="T2" fmla="*/ 4 w 6"/>
                  <a:gd name="T3" fmla="*/ 0 h 5"/>
                  <a:gd name="T4" fmla="*/ 2 w 6"/>
                  <a:gd name="T5" fmla="*/ 2 h 5"/>
                  <a:gd name="T6" fmla="*/ 2 w 6"/>
                  <a:gd name="T7" fmla="*/ 5 h 5"/>
                  <a:gd name="T8" fmla="*/ 0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3"/>
                    </a:moveTo>
                    <a:cubicBezTo>
                      <a:pt x="1" y="2"/>
                      <a:pt x="2" y="0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2" y="4"/>
                      <a:pt x="6" y="5"/>
                      <a:pt x="2" y="5"/>
                    </a:cubicBezTo>
                    <a:cubicBezTo>
                      <a:pt x="3" y="2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3" name="Freeform 5752">
                <a:extLst>
                  <a:ext uri="{FF2B5EF4-FFF2-40B4-BE49-F238E27FC236}">
                    <a16:creationId xmlns:a16="http://schemas.microsoft.com/office/drawing/2014/main" id="{1DFB4F50-4C61-42C4-9B07-B4095138F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9" y="3903"/>
                <a:ext cx="20" cy="4"/>
              </a:xfrm>
              <a:custGeom>
                <a:avLst/>
                <a:gdLst>
                  <a:gd name="T0" fmla="*/ 0 w 34"/>
                  <a:gd name="T1" fmla="*/ 8 h 8"/>
                  <a:gd name="T2" fmla="*/ 12 w 34"/>
                  <a:gd name="T3" fmla="*/ 3 h 8"/>
                  <a:gd name="T4" fmla="*/ 34 w 34"/>
                  <a:gd name="T5" fmla="*/ 0 h 8"/>
                  <a:gd name="T6" fmla="*/ 25 w 34"/>
                  <a:gd name="T7" fmla="*/ 3 h 8"/>
                  <a:gd name="T8" fmla="*/ 0 w 34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8">
                    <a:moveTo>
                      <a:pt x="0" y="8"/>
                    </a:moveTo>
                    <a:cubicBezTo>
                      <a:pt x="1" y="3"/>
                      <a:pt x="10" y="8"/>
                      <a:pt x="12" y="3"/>
                    </a:cubicBezTo>
                    <a:cubicBezTo>
                      <a:pt x="17" y="5"/>
                      <a:pt x="25" y="1"/>
                      <a:pt x="34" y="0"/>
                    </a:cubicBezTo>
                    <a:cubicBezTo>
                      <a:pt x="33" y="4"/>
                      <a:pt x="28" y="2"/>
                      <a:pt x="25" y="3"/>
                    </a:cubicBezTo>
                    <a:cubicBezTo>
                      <a:pt x="15" y="4"/>
                      <a:pt x="9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4" name="Freeform 5753">
                <a:extLst>
                  <a:ext uri="{FF2B5EF4-FFF2-40B4-BE49-F238E27FC236}">
                    <a16:creationId xmlns:a16="http://schemas.microsoft.com/office/drawing/2014/main" id="{C47767F5-CD04-4F9B-86DE-92C7F4547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2" y="3906"/>
                <a:ext cx="3" cy="3"/>
              </a:xfrm>
              <a:custGeom>
                <a:avLst/>
                <a:gdLst>
                  <a:gd name="T0" fmla="*/ 4 w 5"/>
                  <a:gd name="T1" fmla="*/ 0 h 5"/>
                  <a:gd name="T2" fmla="*/ 5 w 5"/>
                  <a:gd name="T3" fmla="*/ 3 h 5"/>
                  <a:gd name="T4" fmla="*/ 3 w 5"/>
                  <a:gd name="T5" fmla="*/ 5 h 5"/>
                  <a:gd name="T6" fmla="*/ 3 w 5"/>
                  <a:gd name="T7" fmla="*/ 2 h 5"/>
                  <a:gd name="T8" fmla="*/ 0 w 5"/>
                  <a:gd name="T9" fmla="*/ 2 h 5"/>
                  <a:gd name="T10" fmla="*/ 4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5" y="0"/>
                      <a:pt x="4" y="1"/>
                      <a:pt x="5" y="3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2" y="5"/>
                      <a:pt x="3" y="3"/>
                      <a:pt x="3" y="2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1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5" name="Freeform 5754">
                <a:extLst>
                  <a:ext uri="{FF2B5EF4-FFF2-40B4-BE49-F238E27FC236}">
                    <a16:creationId xmlns:a16="http://schemas.microsoft.com/office/drawing/2014/main" id="{BD3E4F27-A426-4141-BCFE-C14221AE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" y="3906"/>
                <a:ext cx="9" cy="2"/>
              </a:xfrm>
              <a:custGeom>
                <a:avLst/>
                <a:gdLst>
                  <a:gd name="T0" fmla="*/ 14 w 15"/>
                  <a:gd name="T1" fmla="*/ 0 h 3"/>
                  <a:gd name="T2" fmla="*/ 14 w 15"/>
                  <a:gd name="T3" fmla="*/ 2 h 3"/>
                  <a:gd name="T4" fmla="*/ 12 w 15"/>
                  <a:gd name="T5" fmla="*/ 1 h 3"/>
                  <a:gd name="T6" fmla="*/ 7 w 15"/>
                  <a:gd name="T7" fmla="*/ 3 h 3"/>
                  <a:gd name="T8" fmla="*/ 14 w 1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4" y="0"/>
                    </a:moveTo>
                    <a:cubicBezTo>
                      <a:pt x="15" y="0"/>
                      <a:pt x="14" y="0"/>
                      <a:pt x="14" y="2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2" y="2"/>
                      <a:pt x="8" y="3"/>
                      <a:pt x="7" y="3"/>
                    </a:cubicBezTo>
                    <a:cubicBezTo>
                      <a:pt x="0" y="2"/>
                      <a:pt x="10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6" name="Freeform 5755">
                <a:extLst>
                  <a:ext uri="{FF2B5EF4-FFF2-40B4-BE49-F238E27FC236}">
                    <a16:creationId xmlns:a16="http://schemas.microsoft.com/office/drawing/2014/main" id="{4BED0C6B-504F-4C2C-9F15-D6745ABFC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4" y="3907"/>
                <a:ext cx="6" cy="2"/>
              </a:xfrm>
              <a:custGeom>
                <a:avLst/>
                <a:gdLst>
                  <a:gd name="T0" fmla="*/ 4 w 10"/>
                  <a:gd name="T1" fmla="*/ 1 h 4"/>
                  <a:gd name="T2" fmla="*/ 10 w 10"/>
                  <a:gd name="T3" fmla="*/ 3 h 4"/>
                  <a:gd name="T4" fmla="*/ 1 w 10"/>
                  <a:gd name="T5" fmla="*/ 4 h 4"/>
                  <a:gd name="T6" fmla="*/ 4 w 10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4" y="1"/>
                    </a:moveTo>
                    <a:cubicBezTo>
                      <a:pt x="5" y="0"/>
                      <a:pt x="10" y="0"/>
                      <a:pt x="10" y="3"/>
                    </a:cubicBezTo>
                    <a:cubicBezTo>
                      <a:pt x="6" y="2"/>
                      <a:pt x="5" y="2"/>
                      <a:pt x="1" y="4"/>
                    </a:cubicBezTo>
                    <a:cubicBezTo>
                      <a:pt x="0" y="1"/>
                      <a:pt x="6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7" name="Freeform 5756">
                <a:extLst>
                  <a:ext uri="{FF2B5EF4-FFF2-40B4-BE49-F238E27FC236}">
                    <a16:creationId xmlns:a16="http://schemas.microsoft.com/office/drawing/2014/main" id="{459381E0-F184-4588-BD4A-CB689C6F4E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82" y="3907"/>
                <a:ext cx="16" cy="8"/>
              </a:xfrm>
              <a:custGeom>
                <a:avLst/>
                <a:gdLst>
                  <a:gd name="T0" fmla="*/ 16 w 27"/>
                  <a:gd name="T1" fmla="*/ 4 h 14"/>
                  <a:gd name="T2" fmla="*/ 17 w 27"/>
                  <a:gd name="T3" fmla="*/ 8 h 14"/>
                  <a:gd name="T4" fmla="*/ 21 w 27"/>
                  <a:gd name="T5" fmla="*/ 4 h 14"/>
                  <a:gd name="T6" fmla="*/ 26 w 27"/>
                  <a:gd name="T7" fmla="*/ 3 h 14"/>
                  <a:gd name="T8" fmla="*/ 27 w 27"/>
                  <a:gd name="T9" fmla="*/ 6 h 14"/>
                  <a:gd name="T10" fmla="*/ 22 w 27"/>
                  <a:gd name="T11" fmla="*/ 5 h 14"/>
                  <a:gd name="T12" fmla="*/ 21 w 27"/>
                  <a:gd name="T13" fmla="*/ 6 h 14"/>
                  <a:gd name="T14" fmla="*/ 12 w 27"/>
                  <a:gd name="T15" fmla="*/ 6 h 14"/>
                  <a:gd name="T16" fmla="*/ 5 w 27"/>
                  <a:gd name="T17" fmla="*/ 11 h 14"/>
                  <a:gd name="T18" fmla="*/ 2 w 27"/>
                  <a:gd name="T19" fmla="*/ 12 h 14"/>
                  <a:gd name="T20" fmla="*/ 0 w 27"/>
                  <a:gd name="T21" fmla="*/ 8 h 14"/>
                  <a:gd name="T22" fmla="*/ 2 w 27"/>
                  <a:gd name="T23" fmla="*/ 10 h 14"/>
                  <a:gd name="T24" fmla="*/ 12 w 27"/>
                  <a:gd name="T25" fmla="*/ 4 h 14"/>
                  <a:gd name="T26" fmla="*/ 17 w 27"/>
                  <a:gd name="T27" fmla="*/ 4 h 14"/>
                  <a:gd name="T28" fmla="*/ 16 w 27"/>
                  <a:gd name="T29" fmla="*/ 4 h 14"/>
                  <a:gd name="T30" fmla="*/ 12 w 27"/>
                  <a:gd name="T31" fmla="*/ 8 h 14"/>
                  <a:gd name="T32" fmla="*/ 5 w 27"/>
                  <a:gd name="T33" fmla="*/ 10 h 14"/>
                  <a:gd name="T34" fmla="*/ 12 w 27"/>
                  <a:gd name="T3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14">
                    <a:moveTo>
                      <a:pt x="16" y="4"/>
                    </a:moveTo>
                    <a:cubicBezTo>
                      <a:pt x="17" y="0"/>
                      <a:pt x="19" y="7"/>
                      <a:pt x="17" y="8"/>
                    </a:cubicBezTo>
                    <a:cubicBezTo>
                      <a:pt x="19" y="8"/>
                      <a:pt x="21" y="4"/>
                      <a:pt x="21" y="4"/>
                    </a:cubicBezTo>
                    <a:cubicBezTo>
                      <a:pt x="23" y="0"/>
                      <a:pt x="25" y="5"/>
                      <a:pt x="26" y="3"/>
                    </a:cubicBezTo>
                    <a:cubicBezTo>
                      <a:pt x="27" y="3"/>
                      <a:pt x="27" y="5"/>
                      <a:pt x="27" y="6"/>
                    </a:cubicBezTo>
                    <a:cubicBezTo>
                      <a:pt x="24" y="6"/>
                      <a:pt x="24" y="7"/>
                      <a:pt x="22" y="5"/>
                    </a:cubicBezTo>
                    <a:cubicBezTo>
                      <a:pt x="22" y="5"/>
                      <a:pt x="21" y="6"/>
                      <a:pt x="21" y="6"/>
                    </a:cubicBezTo>
                    <a:cubicBezTo>
                      <a:pt x="25" y="9"/>
                      <a:pt x="14" y="9"/>
                      <a:pt x="12" y="6"/>
                    </a:cubicBezTo>
                    <a:cubicBezTo>
                      <a:pt x="16" y="11"/>
                      <a:pt x="9" y="9"/>
                      <a:pt x="5" y="11"/>
                    </a:cubicBezTo>
                    <a:cubicBezTo>
                      <a:pt x="3" y="12"/>
                      <a:pt x="4" y="14"/>
                      <a:pt x="2" y="12"/>
                    </a:cubicBezTo>
                    <a:cubicBezTo>
                      <a:pt x="6" y="9"/>
                      <a:pt x="0" y="12"/>
                      <a:pt x="0" y="8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3" y="8"/>
                      <a:pt x="10" y="8"/>
                      <a:pt x="12" y="4"/>
                    </a:cubicBezTo>
                    <a:cubicBezTo>
                      <a:pt x="15" y="6"/>
                      <a:pt x="14" y="6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lose/>
                    <a:moveTo>
                      <a:pt x="12" y="8"/>
                    </a:moveTo>
                    <a:cubicBezTo>
                      <a:pt x="9" y="7"/>
                      <a:pt x="7" y="8"/>
                      <a:pt x="5" y="10"/>
                    </a:cubicBezTo>
                    <a:cubicBezTo>
                      <a:pt x="7" y="9"/>
                      <a:pt x="10" y="9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8" name="Freeform 5757">
                <a:extLst>
                  <a:ext uri="{FF2B5EF4-FFF2-40B4-BE49-F238E27FC236}">
                    <a16:creationId xmlns:a16="http://schemas.microsoft.com/office/drawing/2014/main" id="{70662FC3-6BB3-4A3F-A27F-7F9BD8EA3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9" y="3910"/>
                <a:ext cx="15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0 h 8"/>
                  <a:gd name="T4" fmla="*/ 16 w 26"/>
                  <a:gd name="T5" fmla="*/ 5 h 8"/>
                  <a:gd name="T6" fmla="*/ 0 w 26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3" y="2"/>
                      <a:pt x="19" y="5"/>
                      <a:pt x="26" y="0"/>
                    </a:cubicBezTo>
                    <a:cubicBezTo>
                      <a:pt x="26" y="5"/>
                      <a:pt x="18" y="1"/>
                      <a:pt x="16" y="5"/>
                    </a:cubicBezTo>
                    <a:cubicBezTo>
                      <a:pt x="10" y="5"/>
                      <a:pt x="6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9" name="Freeform 5758">
                <a:extLst>
                  <a:ext uri="{FF2B5EF4-FFF2-40B4-BE49-F238E27FC236}">
                    <a16:creationId xmlns:a16="http://schemas.microsoft.com/office/drawing/2014/main" id="{CFA7E4FD-4185-4E2F-B042-7846152F8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3912"/>
                <a:ext cx="4" cy="2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3" y="4"/>
                      <a:pt x="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0" name="Freeform 5759">
                <a:extLst>
                  <a:ext uri="{FF2B5EF4-FFF2-40B4-BE49-F238E27FC236}">
                    <a16:creationId xmlns:a16="http://schemas.microsoft.com/office/drawing/2014/main" id="{9E0CBF02-5325-4683-A412-FF0D47A61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7" y="3912"/>
                <a:ext cx="7" cy="3"/>
              </a:xfrm>
              <a:custGeom>
                <a:avLst/>
                <a:gdLst>
                  <a:gd name="T0" fmla="*/ 10 w 13"/>
                  <a:gd name="T1" fmla="*/ 2 h 5"/>
                  <a:gd name="T2" fmla="*/ 0 w 13"/>
                  <a:gd name="T3" fmla="*/ 5 h 5"/>
                  <a:gd name="T4" fmla="*/ 4 w 13"/>
                  <a:gd name="T5" fmla="*/ 0 h 5"/>
                  <a:gd name="T6" fmla="*/ 3 w 13"/>
                  <a:gd name="T7" fmla="*/ 2 h 5"/>
                  <a:gd name="T8" fmla="*/ 5 w 13"/>
                  <a:gd name="T9" fmla="*/ 2 h 5"/>
                  <a:gd name="T10" fmla="*/ 10 w 13"/>
                  <a:gd name="T11" fmla="*/ 0 h 5"/>
                  <a:gd name="T12" fmla="*/ 10 w 13"/>
                  <a:gd name="T13" fmla="*/ 3 h 5"/>
                  <a:gd name="T14" fmla="*/ 11 w 13"/>
                  <a:gd name="T15" fmla="*/ 1 h 5"/>
                  <a:gd name="T16" fmla="*/ 10 w 13"/>
                  <a:gd name="T17" fmla="*/ 4 h 5"/>
                  <a:gd name="T18" fmla="*/ 10 w 13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5">
                    <a:moveTo>
                      <a:pt x="10" y="2"/>
                    </a:moveTo>
                    <a:cubicBezTo>
                      <a:pt x="7" y="1"/>
                      <a:pt x="3" y="4"/>
                      <a:pt x="0" y="5"/>
                    </a:cubicBezTo>
                    <a:cubicBezTo>
                      <a:pt x="3" y="3"/>
                      <a:pt x="1" y="1"/>
                      <a:pt x="4" y="0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6" y="1"/>
                      <a:pt x="7" y="0"/>
                      <a:pt x="10" y="0"/>
                    </a:cubicBezTo>
                    <a:cubicBezTo>
                      <a:pt x="11" y="1"/>
                      <a:pt x="10" y="1"/>
                      <a:pt x="10" y="3"/>
                    </a:cubicBezTo>
                    <a:cubicBezTo>
                      <a:pt x="10" y="3"/>
                      <a:pt x="11" y="2"/>
                      <a:pt x="11" y="1"/>
                    </a:cubicBezTo>
                    <a:cubicBezTo>
                      <a:pt x="13" y="2"/>
                      <a:pt x="11" y="3"/>
                      <a:pt x="10" y="4"/>
                    </a:cubicBezTo>
                    <a:cubicBezTo>
                      <a:pt x="9" y="4"/>
                      <a:pt x="8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1" name="Freeform 5760">
                <a:extLst>
                  <a:ext uri="{FF2B5EF4-FFF2-40B4-BE49-F238E27FC236}">
                    <a16:creationId xmlns:a16="http://schemas.microsoft.com/office/drawing/2014/main" id="{D499AE86-2D0A-45A1-B623-236194889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7" y="3913"/>
                <a:ext cx="2" cy="2"/>
              </a:xfrm>
              <a:custGeom>
                <a:avLst/>
                <a:gdLst>
                  <a:gd name="T0" fmla="*/ 0 w 4"/>
                  <a:gd name="T1" fmla="*/ 0 h 3"/>
                  <a:gd name="T2" fmla="*/ 1 w 4"/>
                  <a:gd name="T3" fmla="*/ 0 h 3"/>
                  <a:gd name="T4" fmla="*/ 4 w 4"/>
                  <a:gd name="T5" fmla="*/ 1 h 3"/>
                  <a:gd name="T6" fmla="*/ 1 w 4"/>
                  <a:gd name="T7" fmla="*/ 3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3" y="1"/>
                      <a:pt x="4" y="1"/>
                    </a:cubicBezTo>
                    <a:cubicBezTo>
                      <a:pt x="4" y="3"/>
                      <a:pt x="2" y="3"/>
                      <a:pt x="1" y="3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2" name="Freeform 5761">
                <a:extLst>
                  <a:ext uri="{FF2B5EF4-FFF2-40B4-BE49-F238E27FC236}">
                    <a16:creationId xmlns:a16="http://schemas.microsoft.com/office/drawing/2014/main" id="{5D0C1144-E9E1-4EBD-A763-4B7D7783C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8" y="3913"/>
                <a:ext cx="20" cy="5"/>
              </a:xfrm>
              <a:custGeom>
                <a:avLst/>
                <a:gdLst>
                  <a:gd name="T0" fmla="*/ 35 w 35"/>
                  <a:gd name="T1" fmla="*/ 1 h 9"/>
                  <a:gd name="T2" fmla="*/ 29 w 35"/>
                  <a:gd name="T3" fmla="*/ 2 h 9"/>
                  <a:gd name="T4" fmla="*/ 9 w 35"/>
                  <a:gd name="T5" fmla="*/ 8 h 9"/>
                  <a:gd name="T6" fmla="*/ 5 w 35"/>
                  <a:gd name="T7" fmla="*/ 8 h 9"/>
                  <a:gd name="T8" fmla="*/ 2 w 35"/>
                  <a:gd name="T9" fmla="*/ 8 h 9"/>
                  <a:gd name="T10" fmla="*/ 0 w 35"/>
                  <a:gd name="T11" fmla="*/ 8 h 9"/>
                  <a:gd name="T12" fmla="*/ 14 w 35"/>
                  <a:gd name="T13" fmla="*/ 6 h 9"/>
                  <a:gd name="T14" fmla="*/ 21 w 35"/>
                  <a:gd name="T15" fmla="*/ 1 h 9"/>
                  <a:gd name="T16" fmla="*/ 23 w 35"/>
                  <a:gd name="T17" fmla="*/ 3 h 9"/>
                  <a:gd name="T18" fmla="*/ 35 w 35"/>
                  <a:gd name="T1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9">
                    <a:moveTo>
                      <a:pt x="35" y="1"/>
                    </a:moveTo>
                    <a:cubicBezTo>
                      <a:pt x="33" y="2"/>
                      <a:pt x="31" y="3"/>
                      <a:pt x="29" y="2"/>
                    </a:cubicBezTo>
                    <a:cubicBezTo>
                      <a:pt x="26" y="6"/>
                      <a:pt x="12" y="3"/>
                      <a:pt x="9" y="8"/>
                    </a:cubicBezTo>
                    <a:cubicBezTo>
                      <a:pt x="7" y="9"/>
                      <a:pt x="5" y="6"/>
                      <a:pt x="5" y="8"/>
                    </a:cubicBezTo>
                    <a:cubicBezTo>
                      <a:pt x="3" y="9"/>
                      <a:pt x="3" y="6"/>
                      <a:pt x="2" y="8"/>
                    </a:cubicBezTo>
                    <a:cubicBezTo>
                      <a:pt x="2" y="7"/>
                      <a:pt x="2" y="7"/>
                      <a:pt x="0" y="8"/>
                    </a:cubicBezTo>
                    <a:cubicBezTo>
                      <a:pt x="3" y="7"/>
                      <a:pt x="11" y="3"/>
                      <a:pt x="14" y="6"/>
                    </a:cubicBezTo>
                    <a:cubicBezTo>
                      <a:pt x="15" y="3"/>
                      <a:pt x="18" y="4"/>
                      <a:pt x="21" y="1"/>
                    </a:cubicBezTo>
                    <a:cubicBezTo>
                      <a:pt x="22" y="1"/>
                      <a:pt x="21" y="4"/>
                      <a:pt x="23" y="3"/>
                    </a:cubicBezTo>
                    <a:cubicBezTo>
                      <a:pt x="24" y="0"/>
                      <a:pt x="32" y="2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3" name="Freeform 5762">
                <a:extLst>
                  <a:ext uri="{FF2B5EF4-FFF2-40B4-BE49-F238E27FC236}">
                    <a16:creationId xmlns:a16="http://schemas.microsoft.com/office/drawing/2014/main" id="{ED982476-662C-44C0-B8AD-5D07C0754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" y="3915"/>
                <a:ext cx="4" cy="2"/>
              </a:xfrm>
              <a:custGeom>
                <a:avLst/>
                <a:gdLst>
                  <a:gd name="T0" fmla="*/ 7 w 7"/>
                  <a:gd name="T1" fmla="*/ 0 h 4"/>
                  <a:gd name="T2" fmla="*/ 1 w 7"/>
                  <a:gd name="T3" fmla="*/ 4 h 4"/>
                  <a:gd name="T4" fmla="*/ 7 w 7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cubicBezTo>
                      <a:pt x="6" y="3"/>
                      <a:pt x="2" y="0"/>
                      <a:pt x="1" y="4"/>
                    </a:cubicBezTo>
                    <a:cubicBezTo>
                      <a:pt x="0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4" name="Freeform 5763">
                <a:extLst>
                  <a:ext uri="{FF2B5EF4-FFF2-40B4-BE49-F238E27FC236}">
                    <a16:creationId xmlns:a16="http://schemas.microsoft.com/office/drawing/2014/main" id="{0BDCC902-70FC-4B87-AB4F-4BE2F9EA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8" y="3915"/>
                <a:ext cx="7" cy="3"/>
              </a:xfrm>
              <a:custGeom>
                <a:avLst/>
                <a:gdLst>
                  <a:gd name="T0" fmla="*/ 6 w 12"/>
                  <a:gd name="T1" fmla="*/ 4 h 7"/>
                  <a:gd name="T2" fmla="*/ 11 w 12"/>
                  <a:gd name="T3" fmla="*/ 1 h 7"/>
                  <a:gd name="T4" fmla="*/ 11 w 12"/>
                  <a:gd name="T5" fmla="*/ 4 h 7"/>
                  <a:gd name="T6" fmla="*/ 2 w 12"/>
                  <a:gd name="T7" fmla="*/ 6 h 7"/>
                  <a:gd name="T8" fmla="*/ 0 w 12"/>
                  <a:gd name="T9" fmla="*/ 5 h 7"/>
                  <a:gd name="T10" fmla="*/ 6 w 12"/>
                  <a:gd name="T1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6" y="4"/>
                    </a:moveTo>
                    <a:cubicBezTo>
                      <a:pt x="7" y="2"/>
                      <a:pt x="8" y="0"/>
                      <a:pt x="11" y="1"/>
                    </a:cubicBezTo>
                    <a:cubicBezTo>
                      <a:pt x="12" y="0"/>
                      <a:pt x="11" y="3"/>
                      <a:pt x="11" y="4"/>
                    </a:cubicBezTo>
                    <a:cubicBezTo>
                      <a:pt x="9" y="3"/>
                      <a:pt x="5" y="5"/>
                      <a:pt x="2" y="6"/>
                    </a:cubicBezTo>
                    <a:cubicBezTo>
                      <a:pt x="1" y="6"/>
                      <a:pt x="1" y="5"/>
                      <a:pt x="0" y="5"/>
                    </a:cubicBezTo>
                    <a:cubicBezTo>
                      <a:pt x="2" y="7"/>
                      <a:pt x="7" y="0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5" name="Freeform 5764">
                <a:extLst>
                  <a:ext uri="{FF2B5EF4-FFF2-40B4-BE49-F238E27FC236}">
                    <a16:creationId xmlns:a16="http://schemas.microsoft.com/office/drawing/2014/main" id="{006C6973-DAFA-491A-8165-04C1A41FF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" y="3915"/>
                <a:ext cx="2" cy="3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4 h 5"/>
                  <a:gd name="T4" fmla="*/ 1 w 3"/>
                  <a:gd name="T5" fmla="*/ 4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3" y="1"/>
                      <a:pt x="3" y="2"/>
                      <a:pt x="3" y="4"/>
                    </a:cubicBezTo>
                    <a:cubicBezTo>
                      <a:pt x="2" y="5"/>
                      <a:pt x="1" y="2"/>
                      <a:pt x="1" y="4"/>
                    </a:cubicBezTo>
                    <a:cubicBezTo>
                      <a:pt x="0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6" name="Freeform 5765">
                <a:extLst>
                  <a:ext uri="{FF2B5EF4-FFF2-40B4-BE49-F238E27FC236}">
                    <a16:creationId xmlns:a16="http://schemas.microsoft.com/office/drawing/2014/main" id="{AFD9BAE2-FD07-43BC-918C-4D63707A3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" y="3917"/>
                <a:ext cx="3" cy="3"/>
              </a:xfrm>
              <a:custGeom>
                <a:avLst/>
                <a:gdLst>
                  <a:gd name="T0" fmla="*/ 4 w 5"/>
                  <a:gd name="T1" fmla="*/ 2 h 4"/>
                  <a:gd name="T2" fmla="*/ 2 w 5"/>
                  <a:gd name="T3" fmla="*/ 3 h 4"/>
                  <a:gd name="T4" fmla="*/ 4 w 5"/>
                  <a:gd name="T5" fmla="*/ 0 h 4"/>
                  <a:gd name="T6" fmla="*/ 3 w 5"/>
                  <a:gd name="T7" fmla="*/ 4 h 4"/>
                  <a:gd name="T8" fmla="*/ 4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4" y="2"/>
                      <a:pt x="2" y="1"/>
                      <a:pt x="2" y="3"/>
                    </a:cubicBezTo>
                    <a:cubicBezTo>
                      <a:pt x="0" y="2"/>
                      <a:pt x="3" y="0"/>
                      <a:pt x="4" y="0"/>
                    </a:cubicBezTo>
                    <a:cubicBezTo>
                      <a:pt x="5" y="1"/>
                      <a:pt x="5" y="4"/>
                      <a:pt x="3" y="4"/>
                    </a:cubicBezTo>
                    <a:cubicBezTo>
                      <a:pt x="3" y="3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7" name="Freeform 5766">
                <a:extLst>
                  <a:ext uri="{FF2B5EF4-FFF2-40B4-BE49-F238E27FC236}">
                    <a16:creationId xmlns:a16="http://schemas.microsoft.com/office/drawing/2014/main" id="{14EACFF7-54B2-4FAB-9659-D0F8893F7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4" y="3916"/>
                <a:ext cx="3" cy="6"/>
              </a:xfrm>
              <a:custGeom>
                <a:avLst/>
                <a:gdLst>
                  <a:gd name="T0" fmla="*/ 4 w 6"/>
                  <a:gd name="T1" fmla="*/ 5 h 10"/>
                  <a:gd name="T2" fmla="*/ 0 w 6"/>
                  <a:gd name="T3" fmla="*/ 7 h 10"/>
                  <a:gd name="T4" fmla="*/ 4 w 6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0">
                    <a:moveTo>
                      <a:pt x="4" y="5"/>
                    </a:moveTo>
                    <a:cubicBezTo>
                      <a:pt x="6" y="0"/>
                      <a:pt x="2" y="10"/>
                      <a:pt x="0" y="7"/>
                    </a:cubicBezTo>
                    <a:cubicBezTo>
                      <a:pt x="0" y="5"/>
                      <a:pt x="3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8" name="Freeform 5767">
                <a:extLst>
                  <a:ext uri="{FF2B5EF4-FFF2-40B4-BE49-F238E27FC236}">
                    <a16:creationId xmlns:a16="http://schemas.microsoft.com/office/drawing/2014/main" id="{2AA2A579-B258-413B-8A3F-B483682D7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3919"/>
                <a:ext cx="3" cy="2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4 h 4"/>
                  <a:gd name="T4" fmla="*/ 2 w 5"/>
                  <a:gd name="T5" fmla="*/ 2 h 4"/>
                  <a:gd name="T6" fmla="*/ 3 w 5"/>
                  <a:gd name="T7" fmla="*/ 0 h 4"/>
                  <a:gd name="T8" fmla="*/ 5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4" y="3"/>
                      <a:pt x="4" y="0"/>
                      <a:pt x="2" y="2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5" y="1"/>
                      <a:pt x="3" y="2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9" name="Freeform 5768">
                <a:extLst>
                  <a:ext uri="{FF2B5EF4-FFF2-40B4-BE49-F238E27FC236}">
                    <a16:creationId xmlns:a16="http://schemas.microsoft.com/office/drawing/2014/main" id="{668227DE-84B6-4C09-9602-22AA8BC6C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3918"/>
                <a:ext cx="7" cy="3"/>
              </a:xfrm>
              <a:custGeom>
                <a:avLst/>
                <a:gdLst>
                  <a:gd name="T0" fmla="*/ 3 w 12"/>
                  <a:gd name="T1" fmla="*/ 5 h 5"/>
                  <a:gd name="T2" fmla="*/ 3 w 12"/>
                  <a:gd name="T3" fmla="*/ 2 h 5"/>
                  <a:gd name="T4" fmla="*/ 10 w 12"/>
                  <a:gd name="T5" fmla="*/ 1 h 5"/>
                  <a:gd name="T6" fmla="*/ 10 w 12"/>
                  <a:gd name="T7" fmla="*/ 2 h 5"/>
                  <a:gd name="T8" fmla="*/ 11 w 12"/>
                  <a:gd name="T9" fmla="*/ 2 h 5"/>
                  <a:gd name="T10" fmla="*/ 3 w 1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5">
                    <a:moveTo>
                      <a:pt x="3" y="5"/>
                    </a:moveTo>
                    <a:cubicBezTo>
                      <a:pt x="0" y="4"/>
                      <a:pt x="5" y="3"/>
                      <a:pt x="3" y="2"/>
                    </a:cubicBezTo>
                    <a:cubicBezTo>
                      <a:pt x="5" y="0"/>
                      <a:pt x="8" y="2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2" y="5"/>
                      <a:pt x="3" y="0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0" name="Freeform 5769">
                <a:extLst>
                  <a:ext uri="{FF2B5EF4-FFF2-40B4-BE49-F238E27FC236}">
                    <a16:creationId xmlns:a16="http://schemas.microsoft.com/office/drawing/2014/main" id="{839CB16B-97D3-4918-BE6F-3E2EFD677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" y="3920"/>
                <a:ext cx="8" cy="2"/>
              </a:xfrm>
              <a:custGeom>
                <a:avLst/>
                <a:gdLst>
                  <a:gd name="T0" fmla="*/ 11 w 15"/>
                  <a:gd name="T1" fmla="*/ 1 h 5"/>
                  <a:gd name="T2" fmla="*/ 14 w 15"/>
                  <a:gd name="T3" fmla="*/ 3 h 5"/>
                  <a:gd name="T4" fmla="*/ 0 w 15"/>
                  <a:gd name="T5" fmla="*/ 5 h 5"/>
                  <a:gd name="T6" fmla="*/ 11 w 1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1" y="1"/>
                    </a:moveTo>
                    <a:cubicBezTo>
                      <a:pt x="11" y="0"/>
                      <a:pt x="15" y="1"/>
                      <a:pt x="14" y="3"/>
                    </a:cubicBezTo>
                    <a:cubicBezTo>
                      <a:pt x="8" y="2"/>
                      <a:pt x="4" y="4"/>
                      <a:pt x="0" y="5"/>
                    </a:cubicBezTo>
                    <a:cubicBezTo>
                      <a:pt x="2" y="3"/>
                      <a:pt x="11" y="1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1" name="Freeform 5770">
                <a:extLst>
                  <a:ext uri="{FF2B5EF4-FFF2-40B4-BE49-F238E27FC236}">
                    <a16:creationId xmlns:a16="http://schemas.microsoft.com/office/drawing/2014/main" id="{4B16521A-64FD-41D8-863F-75B2B02AA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4" y="3920"/>
                <a:ext cx="3" cy="3"/>
              </a:xfrm>
              <a:custGeom>
                <a:avLst/>
                <a:gdLst>
                  <a:gd name="T0" fmla="*/ 2 w 6"/>
                  <a:gd name="T1" fmla="*/ 0 h 5"/>
                  <a:gd name="T2" fmla="*/ 6 w 6"/>
                  <a:gd name="T3" fmla="*/ 0 h 5"/>
                  <a:gd name="T4" fmla="*/ 4 w 6"/>
                  <a:gd name="T5" fmla="*/ 3 h 5"/>
                  <a:gd name="T6" fmla="*/ 1 w 6"/>
                  <a:gd name="T7" fmla="*/ 2 h 5"/>
                  <a:gd name="T8" fmla="*/ 2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2" y="2"/>
                      <a:pt x="4" y="3"/>
                    </a:cubicBezTo>
                    <a:cubicBezTo>
                      <a:pt x="5" y="4"/>
                      <a:pt x="0" y="5"/>
                      <a:pt x="1" y="2"/>
                    </a:cubicBezTo>
                    <a:cubicBezTo>
                      <a:pt x="3" y="4"/>
                      <a:pt x="4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2" name="Freeform 5771">
                <a:extLst>
                  <a:ext uri="{FF2B5EF4-FFF2-40B4-BE49-F238E27FC236}">
                    <a16:creationId xmlns:a16="http://schemas.microsoft.com/office/drawing/2014/main" id="{1B5C5C3F-FF5F-4FE6-9F0A-0872FB079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9" y="3920"/>
                <a:ext cx="6" cy="2"/>
              </a:xfrm>
              <a:custGeom>
                <a:avLst/>
                <a:gdLst>
                  <a:gd name="T0" fmla="*/ 0 w 11"/>
                  <a:gd name="T1" fmla="*/ 4 h 4"/>
                  <a:gd name="T2" fmla="*/ 11 w 11"/>
                  <a:gd name="T3" fmla="*/ 1 h 4"/>
                  <a:gd name="T4" fmla="*/ 0 w 1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4">
                    <a:moveTo>
                      <a:pt x="0" y="4"/>
                    </a:moveTo>
                    <a:cubicBezTo>
                      <a:pt x="4" y="1"/>
                      <a:pt x="8" y="0"/>
                      <a:pt x="11" y="1"/>
                    </a:cubicBezTo>
                    <a:cubicBezTo>
                      <a:pt x="7" y="3"/>
                      <a:pt x="5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3" name="Freeform 5772">
                <a:extLst>
                  <a:ext uri="{FF2B5EF4-FFF2-40B4-BE49-F238E27FC236}">
                    <a16:creationId xmlns:a16="http://schemas.microsoft.com/office/drawing/2014/main" id="{455F75C7-7ECC-4622-A27B-5262EFFF9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" y="3922"/>
                <a:ext cx="6" cy="3"/>
              </a:xfrm>
              <a:custGeom>
                <a:avLst/>
                <a:gdLst>
                  <a:gd name="T0" fmla="*/ 4 w 11"/>
                  <a:gd name="T1" fmla="*/ 0 h 4"/>
                  <a:gd name="T2" fmla="*/ 3 w 11"/>
                  <a:gd name="T3" fmla="*/ 1 h 4"/>
                  <a:gd name="T4" fmla="*/ 0 w 11"/>
                  <a:gd name="T5" fmla="*/ 2 h 4"/>
                  <a:gd name="T6" fmla="*/ 4 w 1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4" y="0"/>
                    </a:moveTo>
                    <a:cubicBezTo>
                      <a:pt x="4" y="1"/>
                      <a:pt x="3" y="0"/>
                      <a:pt x="3" y="1"/>
                    </a:cubicBezTo>
                    <a:cubicBezTo>
                      <a:pt x="11" y="4"/>
                      <a:pt x="3" y="3"/>
                      <a:pt x="0" y="2"/>
                    </a:cubicBezTo>
                    <a:cubicBezTo>
                      <a:pt x="1" y="2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Freeform 5773">
                <a:extLst>
                  <a:ext uri="{FF2B5EF4-FFF2-40B4-BE49-F238E27FC236}">
                    <a16:creationId xmlns:a16="http://schemas.microsoft.com/office/drawing/2014/main" id="{06169B37-484E-4FEF-9CB0-AB46B28B4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6" y="3924"/>
                <a:ext cx="5" cy="2"/>
              </a:xfrm>
              <a:custGeom>
                <a:avLst/>
                <a:gdLst>
                  <a:gd name="T0" fmla="*/ 5 w 10"/>
                  <a:gd name="T1" fmla="*/ 1 h 5"/>
                  <a:gd name="T2" fmla="*/ 9 w 10"/>
                  <a:gd name="T3" fmla="*/ 2 h 5"/>
                  <a:gd name="T4" fmla="*/ 4 w 10"/>
                  <a:gd name="T5" fmla="*/ 5 h 5"/>
                  <a:gd name="T6" fmla="*/ 0 w 10"/>
                  <a:gd name="T7" fmla="*/ 4 h 5"/>
                  <a:gd name="T8" fmla="*/ 5 w 10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5" y="1"/>
                    </a:moveTo>
                    <a:cubicBezTo>
                      <a:pt x="6" y="1"/>
                      <a:pt x="10" y="0"/>
                      <a:pt x="9" y="2"/>
                    </a:cubicBezTo>
                    <a:cubicBezTo>
                      <a:pt x="7" y="2"/>
                      <a:pt x="4" y="2"/>
                      <a:pt x="4" y="5"/>
                    </a:cubicBezTo>
                    <a:cubicBezTo>
                      <a:pt x="2" y="5"/>
                      <a:pt x="1" y="5"/>
                      <a:pt x="0" y="4"/>
                    </a:cubicBezTo>
                    <a:cubicBezTo>
                      <a:pt x="2" y="2"/>
                      <a:pt x="5" y="4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5" name="Freeform 5774">
                <a:extLst>
                  <a:ext uri="{FF2B5EF4-FFF2-40B4-BE49-F238E27FC236}">
                    <a16:creationId xmlns:a16="http://schemas.microsoft.com/office/drawing/2014/main" id="{64D33BF7-5878-4311-B7C2-4F0225F8A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3924"/>
                <a:ext cx="6" cy="4"/>
              </a:xfrm>
              <a:custGeom>
                <a:avLst/>
                <a:gdLst>
                  <a:gd name="T0" fmla="*/ 9 w 10"/>
                  <a:gd name="T1" fmla="*/ 2 h 7"/>
                  <a:gd name="T2" fmla="*/ 9 w 10"/>
                  <a:gd name="T3" fmla="*/ 4 h 7"/>
                  <a:gd name="T4" fmla="*/ 0 w 10"/>
                  <a:gd name="T5" fmla="*/ 5 h 7"/>
                  <a:gd name="T6" fmla="*/ 2 w 10"/>
                  <a:gd name="T7" fmla="*/ 4 h 7"/>
                  <a:gd name="T8" fmla="*/ 0 w 10"/>
                  <a:gd name="T9" fmla="*/ 3 h 7"/>
                  <a:gd name="T10" fmla="*/ 9 w 10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9" y="2"/>
                    </a:moveTo>
                    <a:cubicBezTo>
                      <a:pt x="10" y="2"/>
                      <a:pt x="9" y="3"/>
                      <a:pt x="9" y="4"/>
                    </a:cubicBezTo>
                    <a:cubicBezTo>
                      <a:pt x="7" y="2"/>
                      <a:pt x="3" y="7"/>
                      <a:pt x="0" y="5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2" y="3"/>
                      <a:pt x="1" y="4"/>
                      <a:pt x="0" y="3"/>
                    </a:cubicBezTo>
                    <a:cubicBezTo>
                      <a:pt x="4" y="0"/>
                      <a:pt x="6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6" name="Freeform 5775">
                <a:extLst>
                  <a:ext uri="{FF2B5EF4-FFF2-40B4-BE49-F238E27FC236}">
                    <a16:creationId xmlns:a16="http://schemas.microsoft.com/office/drawing/2014/main" id="{E5E26338-3916-4E1D-860F-8A1FF8418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3925"/>
                <a:ext cx="5" cy="3"/>
              </a:xfrm>
              <a:custGeom>
                <a:avLst/>
                <a:gdLst>
                  <a:gd name="T0" fmla="*/ 1 w 8"/>
                  <a:gd name="T1" fmla="*/ 2 h 5"/>
                  <a:gd name="T2" fmla="*/ 3 w 8"/>
                  <a:gd name="T3" fmla="*/ 2 h 5"/>
                  <a:gd name="T4" fmla="*/ 4 w 8"/>
                  <a:gd name="T5" fmla="*/ 0 h 5"/>
                  <a:gd name="T6" fmla="*/ 4 w 8"/>
                  <a:gd name="T7" fmla="*/ 3 h 5"/>
                  <a:gd name="T8" fmla="*/ 8 w 8"/>
                  <a:gd name="T9" fmla="*/ 4 h 5"/>
                  <a:gd name="T10" fmla="*/ 4 w 8"/>
                  <a:gd name="T11" fmla="*/ 5 h 5"/>
                  <a:gd name="T12" fmla="*/ 1 w 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1" y="2"/>
                    </a:moveTo>
                    <a:cubicBezTo>
                      <a:pt x="0" y="4"/>
                      <a:pt x="1" y="0"/>
                      <a:pt x="3" y="2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6" y="0"/>
                      <a:pt x="4" y="3"/>
                      <a:pt x="4" y="3"/>
                    </a:cubicBezTo>
                    <a:cubicBezTo>
                      <a:pt x="6" y="3"/>
                      <a:pt x="8" y="0"/>
                      <a:pt x="8" y="4"/>
                    </a:cubicBezTo>
                    <a:cubicBezTo>
                      <a:pt x="6" y="3"/>
                      <a:pt x="6" y="4"/>
                      <a:pt x="4" y="5"/>
                    </a:cubicBezTo>
                    <a:cubicBezTo>
                      <a:pt x="4" y="3"/>
                      <a:pt x="3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7" name="Freeform 5776">
                <a:extLst>
                  <a:ext uri="{FF2B5EF4-FFF2-40B4-BE49-F238E27FC236}">
                    <a16:creationId xmlns:a16="http://schemas.microsoft.com/office/drawing/2014/main" id="{BF3B6685-F0DF-4590-9A4C-E219AE2D5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6" y="3925"/>
                <a:ext cx="2" cy="3"/>
              </a:xfrm>
              <a:custGeom>
                <a:avLst/>
                <a:gdLst>
                  <a:gd name="T0" fmla="*/ 4 w 5"/>
                  <a:gd name="T1" fmla="*/ 1 h 4"/>
                  <a:gd name="T2" fmla="*/ 5 w 5"/>
                  <a:gd name="T3" fmla="*/ 1 h 4"/>
                  <a:gd name="T4" fmla="*/ 1 w 5"/>
                  <a:gd name="T5" fmla="*/ 4 h 4"/>
                  <a:gd name="T6" fmla="*/ 4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5" y="1"/>
                      <a:pt x="5" y="1"/>
                    </a:cubicBezTo>
                    <a:cubicBezTo>
                      <a:pt x="4" y="4"/>
                      <a:pt x="2" y="1"/>
                      <a:pt x="1" y="4"/>
                    </a:cubicBezTo>
                    <a:cubicBezTo>
                      <a:pt x="0" y="3"/>
                      <a:pt x="2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8" name="Freeform 5777">
                <a:extLst>
                  <a:ext uri="{FF2B5EF4-FFF2-40B4-BE49-F238E27FC236}">
                    <a16:creationId xmlns:a16="http://schemas.microsoft.com/office/drawing/2014/main" id="{B663EB35-E51D-4FFE-B164-F09C3B538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3926"/>
                <a:ext cx="4" cy="3"/>
              </a:xfrm>
              <a:custGeom>
                <a:avLst/>
                <a:gdLst>
                  <a:gd name="T0" fmla="*/ 0 w 8"/>
                  <a:gd name="T1" fmla="*/ 2 h 4"/>
                  <a:gd name="T2" fmla="*/ 8 w 8"/>
                  <a:gd name="T3" fmla="*/ 0 h 4"/>
                  <a:gd name="T4" fmla="*/ 8 w 8"/>
                  <a:gd name="T5" fmla="*/ 3 h 4"/>
                  <a:gd name="T6" fmla="*/ 5 w 8"/>
                  <a:gd name="T7" fmla="*/ 4 h 4"/>
                  <a:gd name="T8" fmla="*/ 0 w 8"/>
                  <a:gd name="T9" fmla="*/ 4 h 4"/>
                  <a:gd name="T10" fmla="*/ 0 w 8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0" y="2"/>
                    </a:moveTo>
                    <a:cubicBezTo>
                      <a:pt x="3" y="3"/>
                      <a:pt x="5" y="2"/>
                      <a:pt x="8" y="0"/>
                    </a:cubicBezTo>
                    <a:cubicBezTo>
                      <a:pt x="7" y="1"/>
                      <a:pt x="8" y="2"/>
                      <a:pt x="8" y="3"/>
                    </a:cubicBezTo>
                    <a:cubicBezTo>
                      <a:pt x="7" y="3"/>
                      <a:pt x="4" y="2"/>
                      <a:pt x="5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1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9" name="Freeform 5778">
                <a:extLst>
                  <a:ext uri="{FF2B5EF4-FFF2-40B4-BE49-F238E27FC236}">
                    <a16:creationId xmlns:a16="http://schemas.microsoft.com/office/drawing/2014/main" id="{7721B08D-A376-4B36-B40C-DFA5E6B3F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3928"/>
                <a:ext cx="16" cy="5"/>
              </a:xfrm>
              <a:custGeom>
                <a:avLst/>
                <a:gdLst>
                  <a:gd name="T0" fmla="*/ 27 w 29"/>
                  <a:gd name="T1" fmla="*/ 0 h 9"/>
                  <a:gd name="T2" fmla="*/ 26 w 29"/>
                  <a:gd name="T3" fmla="*/ 3 h 9"/>
                  <a:gd name="T4" fmla="*/ 26 w 29"/>
                  <a:gd name="T5" fmla="*/ 1 h 9"/>
                  <a:gd name="T6" fmla="*/ 2 w 29"/>
                  <a:gd name="T7" fmla="*/ 9 h 9"/>
                  <a:gd name="T8" fmla="*/ 1 w 29"/>
                  <a:gd name="T9" fmla="*/ 8 h 9"/>
                  <a:gd name="T10" fmla="*/ 0 w 29"/>
                  <a:gd name="T11" fmla="*/ 7 h 9"/>
                  <a:gd name="T12" fmla="*/ 21 w 29"/>
                  <a:gd name="T13" fmla="*/ 1 h 9"/>
                  <a:gd name="T14" fmla="*/ 23 w 29"/>
                  <a:gd name="T15" fmla="*/ 3 h 9"/>
                  <a:gd name="T16" fmla="*/ 27 w 2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9">
                    <a:moveTo>
                      <a:pt x="27" y="0"/>
                    </a:moveTo>
                    <a:cubicBezTo>
                      <a:pt x="29" y="0"/>
                      <a:pt x="26" y="2"/>
                      <a:pt x="26" y="3"/>
                    </a:cubicBezTo>
                    <a:cubicBezTo>
                      <a:pt x="26" y="3"/>
                      <a:pt x="26" y="2"/>
                      <a:pt x="26" y="1"/>
                    </a:cubicBezTo>
                    <a:cubicBezTo>
                      <a:pt x="18" y="6"/>
                      <a:pt x="10" y="6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0" y="7"/>
                    </a:cubicBezTo>
                    <a:cubicBezTo>
                      <a:pt x="7" y="5"/>
                      <a:pt x="13" y="6"/>
                      <a:pt x="21" y="1"/>
                    </a:cubicBezTo>
                    <a:cubicBezTo>
                      <a:pt x="22" y="1"/>
                      <a:pt x="21" y="3"/>
                      <a:pt x="23" y="3"/>
                    </a:cubicBezTo>
                    <a:cubicBezTo>
                      <a:pt x="24" y="1"/>
                      <a:pt x="26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0" name="Freeform 5779">
                <a:extLst>
                  <a:ext uri="{FF2B5EF4-FFF2-40B4-BE49-F238E27FC236}">
                    <a16:creationId xmlns:a16="http://schemas.microsoft.com/office/drawing/2014/main" id="{FA7C6814-AADB-40A6-94B5-EA7B3794E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930"/>
                <a:ext cx="4" cy="3"/>
              </a:xfrm>
              <a:custGeom>
                <a:avLst/>
                <a:gdLst>
                  <a:gd name="T0" fmla="*/ 6 w 8"/>
                  <a:gd name="T1" fmla="*/ 0 h 5"/>
                  <a:gd name="T2" fmla="*/ 4 w 8"/>
                  <a:gd name="T3" fmla="*/ 0 h 5"/>
                  <a:gd name="T4" fmla="*/ 8 w 8"/>
                  <a:gd name="T5" fmla="*/ 2 h 5"/>
                  <a:gd name="T6" fmla="*/ 2 w 8"/>
                  <a:gd name="T7" fmla="*/ 5 h 5"/>
                  <a:gd name="T8" fmla="*/ 1 w 8"/>
                  <a:gd name="T9" fmla="*/ 4 h 5"/>
                  <a:gd name="T10" fmla="*/ 2 w 8"/>
                  <a:gd name="T11" fmla="*/ 1 h 5"/>
                  <a:gd name="T12" fmla="*/ 6 w 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6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4" y="2"/>
                      <a:pt x="7" y="0"/>
                      <a:pt x="8" y="2"/>
                    </a:cubicBezTo>
                    <a:cubicBezTo>
                      <a:pt x="7" y="4"/>
                      <a:pt x="3" y="4"/>
                      <a:pt x="2" y="5"/>
                    </a:cubicBezTo>
                    <a:cubicBezTo>
                      <a:pt x="0" y="5"/>
                      <a:pt x="2" y="4"/>
                      <a:pt x="1" y="4"/>
                    </a:cubicBezTo>
                    <a:cubicBezTo>
                      <a:pt x="2" y="4"/>
                      <a:pt x="4" y="3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1" name="Freeform 5780">
                <a:extLst>
                  <a:ext uri="{FF2B5EF4-FFF2-40B4-BE49-F238E27FC236}">
                    <a16:creationId xmlns:a16="http://schemas.microsoft.com/office/drawing/2014/main" id="{0C98D620-C228-4E7A-8039-2DA6FA45A0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19" y="3930"/>
                <a:ext cx="119" cy="56"/>
              </a:xfrm>
              <a:custGeom>
                <a:avLst/>
                <a:gdLst>
                  <a:gd name="T0" fmla="*/ 104 w 209"/>
                  <a:gd name="T1" fmla="*/ 36 h 99"/>
                  <a:gd name="T2" fmla="*/ 125 w 209"/>
                  <a:gd name="T3" fmla="*/ 28 h 99"/>
                  <a:gd name="T4" fmla="*/ 148 w 209"/>
                  <a:gd name="T5" fmla="*/ 15 h 99"/>
                  <a:gd name="T6" fmla="*/ 158 w 209"/>
                  <a:gd name="T7" fmla="*/ 15 h 99"/>
                  <a:gd name="T8" fmla="*/ 172 w 209"/>
                  <a:gd name="T9" fmla="*/ 12 h 99"/>
                  <a:gd name="T10" fmla="*/ 175 w 209"/>
                  <a:gd name="T11" fmla="*/ 10 h 99"/>
                  <a:gd name="T12" fmla="*/ 186 w 209"/>
                  <a:gd name="T13" fmla="*/ 12 h 99"/>
                  <a:gd name="T14" fmla="*/ 195 w 209"/>
                  <a:gd name="T15" fmla="*/ 7 h 99"/>
                  <a:gd name="T16" fmla="*/ 201 w 209"/>
                  <a:gd name="T17" fmla="*/ 10 h 99"/>
                  <a:gd name="T18" fmla="*/ 190 w 209"/>
                  <a:gd name="T19" fmla="*/ 15 h 99"/>
                  <a:gd name="T20" fmla="*/ 176 w 209"/>
                  <a:gd name="T21" fmla="*/ 15 h 99"/>
                  <a:gd name="T22" fmla="*/ 167 w 209"/>
                  <a:gd name="T23" fmla="*/ 23 h 99"/>
                  <a:gd name="T24" fmla="*/ 164 w 209"/>
                  <a:gd name="T25" fmla="*/ 23 h 99"/>
                  <a:gd name="T26" fmla="*/ 163 w 209"/>
                  <a:gd name="T27" fmla="*/ 25 h 99"/>
                  <a:gd name="T28" fmla="*/ 145 w 209"/>
                  <a:gd name="T29" fmla="*/ 30 h 99"/>
                  <a:gd name="T30" fmla="*/ 126 w 209"/>
                  <a:gd name="T31" fmla="*/ 36 h 99"/>
                  <a:gd name="T32" fmla="*/ 120 w 209"/>
                  <a:gd name="T33" fmla="*/ 44 h 99"/>
                  <a:gd name="T34" fmla="*/ 109 w 209"/>
                  <a:gd name="T35" fmla="*/ 47 h 99"/>
                  <a:gd name="T36" fmla="*/ 109 w 209"/>
                  <a:gd name="T37" fmla="*/ 52 h 99"/>
                  <a:gd name="T38" fmla="*/ 93 w 209"/>
                  <a:gd name="T39" fmla="*/ 58 h 99"/>
                  <a:gd name="T40" fmla="*/ 90 w 209"/>
                  <a:gd name="T41" fmla="*/ 63 h 99"/>
                  <a:gd name="T42" fmla="*/ 86 w 209"/>
                  <a:gd name="T43" fmla="*/ 58 h 99"/>
                  <a:gd name="T44" fmla="*/ 78 w 209"/>
                  <a:gd name="T45" fmla="*/ 58 h 99"/>
                  <a:gd name="T46" fmla="*/ 61 w 209"/>
                  <a:gd name="T47" fmla="*/ 62 h 99"/>
                  <a:gd name="T48" fmla="*/ 63 w 209"/>
                  <a:gd name="T49" fmla="*/ 66 h 99"/>
                  <a:gd name="T50" fmla="*/ 65 w 209"/>
                  <a:gd name="T51" fmla="*/ 70 h 99"/>
                  <a:gd name="T52" fmla="*/ 60 w 209"/>
                  <a:gd name="T53" fmla="*/ 75 h 99"/>
                  <a:gd name="T54" fmla="*/ 57 w 209"/>
                  <a:gd name="T55" fmla="*/ 74 h 99"/>
                  <a:gd name="T56" fmla="*/ 49 w 209"/>
                  <a:gd name="T57" fmla="*/ 77 h 99"/>
                  <a:gd name="T58" fmla="*/ 34 w 209"/>
                  <a:gd name="T59" fmla="*/ 79 h 99"/>
                  <a:gd name="T60" fmla="*/ 31 w 209"/>
                  <a:gd name="T61" fmla="*/ 82 h 99"/>
                  <a:gd name="T62" fmla="*/ 22 w 209"/>
                  <a:gd name="T63" fmla="*/ 88 h 99"/>
                  <a:gd name="T64" fmla="*/ 15 w 209"/>
                  <a:gd name="T65" fmla="*/ 88 h 99"/>
                  <a:gd name="T66" fmla="*/ 12 w 209"/>
                  <a:gd name="T67" fmla="*/ 90 h 99"/>
                  <a:gd name="T68" fmla="*/ 9 w 209"/>
                  <a:gd name="T69" fmla="*/ 94 h 99"/>
                  <a:gd name="T70" fmla="*/ 6 w 209"/>
                  <a:gd name="T71" fmla="*/ 88 h 99"/>
                  <a:gd name="T72" fmla="*/ 15 w 209"/>
                  <a:gd name="T73" fmla="*/ 81 h 99"/>
                  <a:gd name="T74" fmla="*/ 66 w 209"/>
                  <a:gd name="T75" fmla="*/ 55 h 99"/>
                  <a:gd name="T76" fmla="*/ 73 w 209"/>
                  <a:gd name="T77" fmla="*/ 50 h 99"/>
                  <a:gd name="T78" fmla="*/ 143 w 209"/>
                  <a:gd name="T79" fmla="*/ 25 h 99"/>
                  <a:gd name="T80" fmla="*/ 144 w 209"/>
                  <a:gd name="T81" fmla="*/ 23 h 99"/>
                  <a:gd name="T82" fmla="*/ 133 w 209"/>
                  <a:gd name="T83" fmla="*/ 29 h 99"/>
                  <a:gd name="T84" fmla="*/ 123 w 209"/>
                  <a:gd name="T85" fmla="*/ 36 h 99"/>
                  <a:gd name="T86" fmla="*/ 104 w 209"/>
                  <a:gd name="T87" fmla="*/ 41 h 99"/>
                  <a:gd name="T88" fmla="*/ 123 w 209"/>
                  <a:gd name="T89" fmla="*/ 36 h 99"/>
                  <a:gd name="T90" fmla="*/ 92 w 209"/>
                  <a:gd name="T91" fmla="*/ 49 h 99"/>
                  <a:gd name="T92" fmla="*/ 105 w 209"/>
                  <a:gd name="T93" fmla="*/ 48 h 99"/>
                  <a:gd name="T94" fmla="*/ 71 w 209"/>
                  <a:gd name="T95" fmla="*/ 59 h 99"/>
                  <a:gd name="T96" fmla="*/ 71 w 209"/>
                  <a:gd name="T97" fmla="*/ 59 h 99"/>
                  <a:gd name="T98" fmla="*/ 44 w 209"/>
                  <a:gd name="T99" fmla="*/ 7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9" h="99">
                    <a:moveTo>
                      <a:pt x="76" y="47"/>
                    </a:moveTo>
                    <a:cubicBezTo>
                      <a:pt x="76" y="45"/>
                      <a:pt x="90" y="48"/>
                      <a:pt x="89" y="40"/>
                    </a:cubicBezTo>
                    <a:cubicBezTo>
                      <a:pt x="94" y="44"/>
                      <a:pt x="97" y="36"/>
                      <a:pt x="104" y="36"/>
                    </a:cubicBezTo>
                    <a:cubicBezTo>
                      <a:pt x="104" y="34"/>
                      <a:pt x="102" y="35"/>
                      <a:pt x="102" y="33"/>
                    </a:cubicBezTo>
                    <a:cubicBezTo>
                      <a:pt x="108" y="30"/>
                      <a:pt x="118" y="33"/>
                      <a:pt x="119" y="28"/>
                    </a:cubicBezTo>
                    <a:cubicBezTo>
                      <a:pt x="122" y="28"/>
                      <a:pt x="123" y="29"/>
                      <a:pt x="125" y="28"/>
                    </a:cubicBezTo>
                    <a:cubicBezTo>
                      <a:pt x="124" y="27"/>
                      <a:pt x="123" y="26"/>
                      <a:pt x="124" y="25"/>
                    </a:cubicBezTo>
                    <a:cubicBezTo>
                      <a:pt x="127" y="27"/>
                      <a:pt x="131" y="24"/>
                      <a:pt x="132" y="20"/>
                    </a:cubicBezTo>
                    <a:cubicBezTo>
                      <a:pt x="140" y="22"/>
                      <a:pt x="146" y="19"/>
                      <a:pt x="148" y="15"/>
                    </a:cubicBezTo>
                    <a:cubicBezTo>
                      <a:pt x="150" y="18"/>
                      <a:pt x="153" y="10"/>
                      <a:pt x="158" y="13"/>
                    </a:cubicBezTo>
                    <a:cubicBezTo>
                      <a:pt x="155" y="11"/>
                      <a:pt x="167" y="11"/>
                      <a:pt x="170" y="12"/>
                    </a:cubicBezTo>
                    <a:cubicBezTo>
                      <a:pt x="167" y="13"/>
                      <a:pt x="163" y="16"/>
                      <a:pt x="158" y="15"/>
                    </a:cubicBezTo>
                    <a:cubicBezTo>
                      <a:pt x="160" y="17"/>
                      <a:pt x="163" y="15"/>
                      <a:pt x="165" y="17"/>
                    </a:cubicBezTo>
                    <a:cubicBezTo>
                      <a:pt x="166" y="15"/>
                      <a:pt x="167" y="14"/>
                      <a:pt x="171" y="14"/>
                    </a:cubicBezTo>
                    <a:cubicBezTo>
                      <a:pt x="172" y="13"/>
                      <a:pt x="170" y="13"/>
                      <a:pt x="172" y="12"/>
                    </a:cubicBezTo>
                    <a:cubicBezTo>
                      <a:pt x="172" y="11"/>
                      <a:pt x="170" y="11"/>
                      <a:pt x="170" y="12"/>
                    </a:cubicBezTo>
                    <a:cubicBezTo>
                      <a:pt x="168" y="12"/>
                      <a:pt x="170" y="8"/>
                      <a:pt x="169" y="7"/>
                    </a:cubicBezTo>
                    <a:cubicBezTo>
                      <a:pt x="170" y="8"/>
                      <a:pt x="175" y="6"/>
                      <a:pt x="175" y="10"/>
                    </a:cubicBezTo>
                    <a:cubicBezTo>
                      <a:pt x="174" y="10"/>
                      <a:pt x="173" y="10"/>
                      <a:pt x="173" y="11"/>
                    </a:cubicBezTo>
                    <a:cubicBezTo>
                      <a:pt x="178" y="17"/>
                      <a:pt x="184" y="11"/>
                      <a:pt x="190" y="13"/>
                    </a:cubicBezTo>
                    <a:cubicBezTo>
                      <a:pt x="190" y="11"/>
                      <a:pt x="187" y="12"/>
                      <a:pt x="186" y="12"/>
                    </a:cubicBezTo>
                    <a:cubicBezTo>
                      <a:pt x="186" y="9"/>
                      <a:pt x="185" y="5"/>
                      <a:pt x="188" y="5"/>
                    </a:cubicBezTo>
                    <a:cubicBezTo>
                      <a:pt x="188" y="7"/>
                      <a:pt x="186" y="6"/>
                      <a:pt x="187" y="8"/>
                    </a:cubicBezTo>
                    <a:cubicBezTo>
                      <a:pt x="189" y="7"/>
                      <a:pt x="192" y="7"/>
                      <a:pt x="195" y="7"/>
                    </a:cubicBezTo>
                    <a:cubicBezTo>
                      <a:pt x="193" y="4"/>
                      <a:pt x="202" y="0"/>
                      <a:pt x="207" y="4"/>
                    </a:cubicBezTo>
                    <a:cubicBezTo>
                      <a:pt x="207" y="4"/>
                      <a:pt x="206" y="8"/>
                      <a:pt x="209" y="7"/>
                    </a:cubicBezTo>
                    <a:cubicBezTo>
                      <a:pt x="208" y="11"/>
                      <a:pt x="201" y="9"/>
                      <a:pt x="201" y="10"/>
                    </a:cubicBezTo>
                    <a:cubicBezTo>
                      <a:pt x="199" y="9"/>
                      <a:pt x="201" y="9"/>
                      <a:pt x="199" y="7"/>
                    </a:cubicBezTo>
                    <a:cubicBezTo>
                      <a:pt x="195" y="7"/>
                      <a:pt x="194" y="10"/>
                      <a:pt x="190" y="11"/>
                    </a:cubicBezTo>
                    <a:cubicBezTo>
                      <a:pt x="190" y="12"/>
                      <a:pt x="190" y="13"/>
                      <a:pt x="190" y="15"/>
                    </a:cubicBezTo>
                    <a:cubicBezTo>
                      <a:pt x="186" y="14"/>
                      <a:pt x="187" y="18"/>
                      <a:pt x="181" y="17"/>
                    </a:cubicBezTo>
                    <a:cubicBezTo>
                      <a:pt x="182" y="16"/>
                      <a:pt x="181" y="16"/>
                      <a:pt x="181" y="15"/>
                    </a:cubicBezTo>
                    <a:cubicBezTo>
                      <a:pt x="179" y="14"/>
                      <a:pt x="177" y="17"/>
                      <a:pt x="176" y="15"/>
                    </a:cubicBezTo>
                    <a:cubicBezTo>
                      <a:pt x="174" y="16"/>
                      <a:pt x="174" y="19"/>
                      <a:pt x="171" y="20"/>
                    </a:cubicBezTo>
                    <a:cubicBezTo>
                      <a:pt x="170" y="22"/>
                      <a:pt x="174" y="20"/>
                      <a:pt x="173" y="23"/>
                    </a:cubicBezTo>
                    <a:cubicBezTo>
                      <a:pt x="171" y="23"/>
                      <a:pt x="169" y="23"/>
                      <a:pt x="167" y="23"/>
                    </a:cubicBezTo>
                    <a:cubicBezTo>
                      <a:pt x="167" y="21"/>
                      <a:pt x="166" y="21"/>
                      <a:pt x="166" y="21"/>
                    </a:cubicBezTo>
                    <a:cubicBezTo>
                      <a:pt x="166" y="19"/>
                      <a:pt x="168" y="22"/>
                      <a:pt x="170" y="21"/>
                    </a:cubicBezTo>
                    <a:cubicBezTo>
                      <a:pt x="169" y="17"/>
                      <a:pt x="161" y="20"/>
                      <a:pt x="164" y="23"/>
                    </a:cubicBezTo>
                    <a:cubicBezTo>
                      <a:pt x="166" y="24"/>
                      <a:pt x="165" y="22"/>
                      <a:pt x="167" y="23"/>
                    </a:cubicBezTo>
                    <a:cubicBezTo>
                      <a:pt x="167" y="25"/>
                      <a:pt x="168" y="23"/>
                      <a:pt x="169" y="23"/>
                    </a:cubicBezTo>
                    <a:cubicBezTo>
                      <a:pt x="170" y="27"/>
                      <a:pt x="165" y="25"/>
                      <a:pt x="163" y="25"/>
                    </a:cubicBezTo>
                    <a:cubicBezTo>
                      <a:pt x="162" y="26"/>
                      <a:pt x="161" y="28"/>
                      <a:pt x="160" y="28"/>
                    </a:cubicBezTo>
                    <a:cubicBezTo>
                      <a:pt x="158" y="28"/>
                      <a:pt x="159" y="26"/>
                      <a:pt x="157" y="26"/>
                    </a:cubicBezTo>
                    <a:cubicBezTo>
                      <a:pt x="155" y="27"/>
                      <a:pt x="148" y="37"/>
                      <a:pt x="145" y="30"/>
                    </a:cubicBezTo>
                    <a:cubicBezTo>
                      <a:pt x="144" y="36"/>
                      <a:pt x="137" y="34"/>
                      <a:pt x="136" y="38"/>
                    </a:cubicBezTo>
                    <a:cubicBezTo>
                      <a:pt x="131" y="39"/>
                      <a:pt x="128" y="36"/>
                      <a:pt x="126" y="32"/>
                    </a:cubicBezTo>
                    <a:cubicBezTo>
                      <a:pt x="124" y="32"/>
                      <a:pt x="128" y="36"/>
                      <a:pt x="126" y="36"/>
                    </a:cubicBezTo>
                    <a:cubicBezTo>
                      <a:pt x="128" y="37"/>
                      <a:pt x="129" y="39"/>
                      <a:pt x="132" y="40"/>
                    </a:cubicBezTo>
                    <a:cubicBezTo>
                      <a:pt x="131" y="42"/>
                      <a:pt x="128" y="41"/>
                      <a:pt x="129" y="44"/>
                    </a:cubicBezTo>
                    <a:cubicBezTo>
                      <a:pt x="127" y="42"/>
                      <a:pt x="125" y="46"/>
                      <a:pt x="120" y="44"/>
                    </a:cubicBezTo>
                    <a:cubicBezTo>
                      <a:pt x="122" y="48"/>
                      <a:pt x="114" y="47"/>
                      <a:pt x="111" y="48"/>
                    </a:cubicBezTo>
                    <a:cubicBezTo>
                      <a:pt x="110" y="47"/>
                      <a:pt x="111" y="47"/>
                      <a:pt x="112" y="47"/>
                    </a:cubicBezTo>
                    <a:cubicBezTo>
                      <a:pt x="112" y="45"/>
                      <a:pt x="109" y="47"/>
                      <a:pt x="109" y="47"/>
                    </a:cubicBezTo>
                    <a:cubicBezTo>
                      <a:pt x="112" y="49"/>
                      <a:pt x="108" y="51"/>
                      <a:pt x="111" y="52"/>
                    </a:cubicBezTo>
                    <a:cubicBezTo>
                      <a:pt x="110" y="54"/>
                      <a:pt x="110" y="52"/>
                      <a:pt x="108" y="53"/>
                    </a:cubicBezTo>
                    <a:cubicBezTo>
                      <a:pt x="108" y="53"/>
                      <a:pt x="109" y="53"/>
                      <a:pt x="109" y="52"/>
                    </a:cubicBezTo>
                    <a:cubicBezTo>
                      <a:pt x="106" y="54"/>
                      <a:pt x="104" y="52"/>
                      <a:pt x="104" y="55"/>
                    </a:cubicBezTo>
                    <a:cubicBezTo>
                      <a:pt x="101" y="55"/>
                      <a:pt x="102" y="52"/>
                      <a:pt x="100" y="52"/>
                    </a:cubicBezTo>
                    <a:cubicBezTo>
                      <a:pt x="97" y="53"/>
                      <a:pt x="93" y="54"/>
                      <a:pt x="93" y="58"/>
                    </a:cubicBezTo>
                    <a:cubicBezTo>
                      <a:pt x="90" y="58"/>
                      <a:pt x="93" y="58"/>
                      <a:pt x="92" y="56"/>
                    </a:cubicBezTo>
                    <a:cubicBezTo>
                      <a:pt x="89" y="56"/>
                      <a:pt x="92" y="62"/>
                      <a:pt x="88" y="61"/>
                    </a:cubicBezTo>
                    <a:cubicBezTo>
                      <a:pt x="88" y="62"/>
                      <a:pt x="91" y="61"/>
                      <a:pt x="90" y="63"/>
                    </a:cubicBezTo>
                    <a:cubicBezTo>
                      <a:pt x="88" y="64"/>
                      <a:pt x="86" y="60"/>
                      <a:pt x="85" y="63"/>
                    </a:cubicBezTo>
                    <a:cubicBezTo>
                      <a:pt x="83" y="61"/>
                      <a:pt x="81" y="60"/>
                      <a:pt x="81" y="58"/>
                    </a:cubicBezTo>
                    <a:cubicBezTo>
                      <a:pt x="83" y="58"/>
                      <a:pt x="85" y="56"/>
                      <a:pt x="86" y="58"/>
                    </a:cubicBezTo>
                    <a:cubicBezTo>
                      <a:pt x="87" y="58"/>
                      <a:pt x="86" y="57"/>
                      <a:pt x="87" y="57"/>
                    </a:cubicBezTo>
                    <a:cubicBezTo>
                      <a:pt x="84" y="53"/>
                      <a:pt x="79" y="55"/>
                      <a:pt x="80" y="61"/>
                    </a:cubicBezTo>
                    <a:cubicBezTo>
                      <a:pt x="78" y="62"/>
                      <a:pt x="80" y="57"/>
                      <a:pt x="78" y="58"/>
                    </a:cubicBezTo>
                    <a:cubicBezTo>
                      <a:pt x="77" y="58"/>
                      <a:pt x="78" y="59"/>
                      <a:pt x="77" y="61"/>
                    </a:cubicBezTo>
                    <a:cubicBezTo>
                      <a:pt x="71" y="58"/>
                      <a:pt x="68" y="63"/>
                      <a:pt x="64" y="61"/>
                    </a:cubicBezTo>
                    <a:cubicBezTo>
                      <a:pt x="62" y="60"/>
                      <a:pt x="63" y="62"/>
                      <a:pt x="61" y="62"/>
                    </a:cubicBezTo>
                    <a:cubicBezTo>
                      <a:pt x="62" y="64"/>
                      <a:pt x="65" y="63"/>
                      <a:pt x="66" y="63"/>
                    </a:cubicBezTo>
                    <a:cubicBezTo>
                      <a:pt x="66" y="64"/>
                      <a:pt x="67" y="64"/>
                      <a:pt x="68" y="64"/>
                    </a:cubicBezTo>
                    <a:cubicBezTo>
                      <a:pt x="67" y="66"/>
                      <a:pt x="65" y="66"/>
                      <a:pt x="63" y="66"/>
                    </a:cubicBezTo>
                    <a:cubicBezTo>
                      <a:pt x="62" y="66"/>
                      <a:pt x="61" y="68"/>
                      <a:pt x="60" y="68"/>
                    </a:cubicBezTo>
                    <a:cubicBezTo>
                      <a:pt x="62" y="69"/>
                      <a:pt x="64" y="69"/>
                      <a:pt x="67" y="70"/>
                    </a:cubicBezTo>
                    <a:cubicBezTo>
                      <a:pt x="67" y="71"/>
                      <a:pt x="66" y="71"/>
                      <a:pt x="65" y="70"/>
                    </a:cubicBezTo>
                    <a:cubicBezTo>
                      <a:pt x="64" y="71"/>
                      <a:pt x="64" y="73"/>
                      <a:pt x="61" y="73"/>
                    </a:cubicBezTo>
                    <a:cubicBezTo>
                      <a:pt x="61" y="75"/>
                      <a:pt x="66" y="72"/>
                      <a:pt x="65" y="75"/>
                    </a:cubicBezTo>
                    <a:cubicBezTo>
                      <a:pt x="62" y="75"/>
                      <a:pt x="63" y="75"/>
                      <a:pt x="60" y="75"/>
                    </a:cubicBezTo>
                    <a:cubicBezTo>
                      <a:pt x="60" y="74"/>
                      <a:pt x="60" y="74"/>
                      <a:pt x="60" y="73"/>
                    </a:cubicBezTo>
                    <a:cubicBezTo>
                      <a:pt x="59" y="73"/>
                      <a:pt x="59" y="75"/>
                      <a:pt x="58" y="76"/>
                    </a:cubicBezTo>
                    <a:cubicBezTo>
                      <a:pt x="58" y="75"/>
                      <a:pt x="57" y="75"/>
                      <a:pt x="57" y="74"/>
                    </a:cubicBezTo>
                    <a:cubicBezTo>
                      <a:pt x="56" y="74"/>
                      <a:pt x="56" y="74"/>
                      <a:pt x="56" y="75"/>
                    </a:cubicBezTo>
                    <a:cubicBezTo>
                      <a:pt x="55" y="72"/>
                      <a:pt x="51" y="75"/>
                      <a:pt x="50" y="74"/>
                    </a:cubicBezTo>
                    <a:cubicBezTo>
                      <a:pt x="49" y="75"/>
                      <a:pt x="51" y="76"/>
                      <a:pt x="49" y="77"/>
                    </a:cubicBezTo>
                    <a:cubicBezTo>
                      <a:pt x="47" y="75"/>
                      <a:pt x="43" y="77"/>
                      <a:pt x="39" y="78"/>
                    </a:cubicBezTo>
                    <a:cubicBezTo>
                      <a:pt x="38" y="76"/>
                      <a:pt x="43" y="76"/>
                      <a:pt x="43" y="73"/>
                    </a:cubicBezTo>
                    <a:cubicBezTo>
                      <a:pt x="41" y="74"/>
                      <a:pt x="33" y="74"/>
                      <a:pt x="34" y="79"/>
                    </a:cubicBezTo>
                    <a:cubicBezTo>
                      <a:pt x="32" y="80"/>
                      <a:pt x="33" y="77"/>
                      <a:pt x="33" y="76"/>
                    </a:cubicBezTo>
                    <a:cubicBezTo>
                      <a:pt x="32" y="76"/>
                      <a:pt x="32" y="77"/>
                      <a:pt x="32" y="76"/>
                    </a:cubicBezTo>
                    <a:cubicBezTo>
                      <a:pt x="30" y="77"/>
                      <a:pt x="31" y="80"/>
                      <a:pt x="31" y="82"/>
                    </a:cubicBezTo>
                    <a:cubicBezTo>
                      <a:pt x="29" y="81"/>
                      <a:pt x="26" y="85"/>
                      <a:pt x="26" y="82"/>
                    </a:cubicBezTo>
                    <a:cubicBezTo>
                      <a:pt x="25" y="83"/>
                      <a:pt x="25" y="84"/>
                      <a:pt x="22" y="83"/>
                    </a:cubicBezTo>
                    <a:cubicBezTo>
                      <a:pt x="23" y="86"/>
                      <a:pt x="23" y="85"/>
                      <a:pt x="22" y="88"/>
                    </a:cubicBezTo>
                    <a:cubicBezTo>
                      <a:pt x="20" y="87"/>
                      <a:pt x="23" y="85"/>
                      <a:pt x="21" y="83"/>
                    </a:cubicBezTo>
                    <a:cubicBezTo>
                      <a:pt x="20" y="86"/>
                      <a:pt x="18" y="85"/>
                      <a:pt x="17" y="83"/>
                    </a:cubicBezTo>
                    <a:cubicBezTo>
                      <a:pt x="16" y="85"/>
                      <a:pt x="15" y="86"/>
                      <a:pt x="15" y="88"/>
                    </a:cubicBezTo>
                    <a:cubicBezTo>
                      <a:pt x="14" y="88"/>
                      <a:pt x="13" y="87"/>
                      <a:pt x="11" y="88"/>
                    </a:cubicBezTo>
                    <a:cubicBezTo>
                      <a:pt x="11" y="89"/>
                      <a:pt x="11" y="89"/>
                      <a:pt x="9" y="90"/>
                    </a:cubicBezTo>
                    <a:cubicBezTo>
                      <a:pt x="9" y="91"/>
                      <a:pt x="11" y="90"/>
                      <a:pt x="12" y="90"/>
                    </a:cubicBezTo>
                    <a:cubicBezTo>
                      <a:pt x="12" y="92"/>
                      <a:pt x="12" y="93"/>
                      <a:pt x="12" y="94"/>
                    </a:cubicBezTo>
                    <a:cubicBezTo>
                      <a:pt x="10" y="94"/>
                      <a:pt x="4" y="99"/>
                      <a:pt x="3" y="94"/>
                    </a:cubicBezTo>
                    <a:cubicBezTo>
                      <a:pt x="6" y="95"/>
                      <a:pt x="7" y="94"/>
                      <a:pt x="9" y="94"/>
                    </a:cubicBezTo>
                    <a:cubicBezTo>
                      <a:pt x="9" y="93"/>
                      <a:pt x="6" y="94"/>
                      <a:pt x="7" y="91"/>
                    </a:cubicBezTo>
                    <a:cubicBezTo>
                      <a:pt x="5" y="95"/>
                      <a:pt x="0" y="91"/>
                      <a:pt x="1" y="88"/>
                    </a:cubicBezTo>
                    <a:cubicBezTo>
                      <a:pt x="4" y="92"/>
                      <a:pt x="3" y="85"/>
                      <a:pt x="6" y="88"/>
                    </a:cubicBezTo>
                    <a:cubicBezTo>
                      <a:pt x="8" y="88"/>
                      <a:pt x="7" y="85"/>
                      <a:pt x="7" y="84"/>
                    </a:cubicBezTo>
                    <a:cubicBezTo>
                      <a:pt x="8" y="83"/>
                      <a:pt x="17" y="81"/>
                      <a:pt x="14" y="82"/>
                    </a:cubicBezTo>
                    <a:cubicBezTo>
                      <a:pt x="15" y="82"/>
                      <a:pt x="15" y="81"/>
                      <a:pt x="15" y="81"/>
                    </a:cubicBezTo>
                    <a:cubicBezTo>
                      <a:pt x="18" y="79"/>
                      <a:pt x="23" y="79"/>
                      <a:pt x="23" y="74"/>
                    </a:cubicBezTo>
                    <a:cubicBezTo>
                      <a:pt x="35" y="72"/>
                      <a:pt x="41" y="68"/>
                      <a:pt x="49" y="61"/>
                    </a:cubicBezTo>
                    <a:cubicBezTo>
                      <a:pt x="56" y="63"/>
                      <a:pt x="59" y="52"/>
                      <a:pt x="66" y="55"/>
                    </a:cubicBezTo>
                    <a:cubicBezTo>
                      <a:pt x="66" y="53"/>
                      <a:pt x="64" y="53"/>
                      <a:pt x="63" y="52"/>
                    </a:cubicBezTo>
                    <a:cubicBezTo>
                      <a:pt x="63" y="52"/>
                      <a:pt x="70" y="51"/>
                      <a:pt x="70" y="48"/>
                    </a:cubicBezTo>
                    <a:cubicBezTo>
                      <a:pt x="72" y="48"/>
                      <a:pt x="72" y="50"/>
                      <a:pt x="73" y="50"/>
                    </a:cubicBezTo>
                    <a:cubicBezTo>
                      <a:pt x="74" y="49"/>
                      <a:pt x="78" y="48"/>
                      <a:pt x="76" y="47"/>
                    </a:cubicBezTo>
                    <a:close/>
                    <a:moveTo>
                      <a:pt x="144" y="23"/>
                    </a:moveTo>
                    <a:cubicBezTo>
                      <a:pt x="145" y="25"/>
                      <a:pt x="144" y="25"/>
                      <a:pt x="143" y="25"/>
                    </a:cubicBezTo>
                    <a:cubicBezTo>
                      <a:pt x="148" y="24"/>
                      <a:pt x="152" y="26"/>
                      <a:pt x="154" y="23"/>
                    </a:cubicBezTo>
                    <a:cubicBezTo>
                      <a:pt x="152" y="23"/>
                      <a:pt x="151" y="21"/>
                      <a:pt x="150" y="20"/>
                    </a:cubicBezTo>
                    <a:cubicBezTo>
                      <a:pt x="150" y="23"/>
                      <a:pt x="146" y="25"/>
                      <a:pt x="144" y="23"/>
                    </a:cubicBezTo>
                    <a:close/>
                    <a:moveTo>
                      <a:pt x="131" y="30"/>
                    </a:moveTo>
                    <a:cubicBezTo>
                      <a:pt x="134" y="33"/>
                      <a:pt x="139" y="31"/>
                      <a:pt x="141" y="28"/>
                    </a:cubicBezTo>
                    <a:cubicBezTo>
                      <a:pt x="138" y="28"/>
                      <a:pt x="134" y="27"/>
                      <a:pt x="133" y="29"/>
                    </a:cubicBezTo>
                    <a:cubicBezTo>
                      <a:pt x="134" y="29"/>
                      <a:pt x="135" y="29"/>
                      <a:pt x="135" y="30"/>
                    </a:cubicBezTo>
                    <a:cubicBezTo>
                      <a:pt x="133" y="30"/>
                      <a:pt x="132" y="28"/>
                      <a:pt x="131" y="30"/>
                    </a:cubicBezTo>
                    <a:close/>
                    <a:moveTo>
                      <a:pt x="123" y="36"/>
                    </a:moveTo>
                    <a:cubicBezTo>
                      <a:pt x="122" y="35"/>
                      <a:pt x="118" y="33"/>
                      <a:pt x="116" y="36"/>
                    </a:cubicBezTo>
                    <a:cubicBezTo>
                      <a:pt x="118" y="36"/>
                      <a:pt x="121" y="35"/>
                      <a:pt x="122" y="36"/>
                    </a:cubicBezTo>
                    <a:cubicBezTo>
                      <a:pt x="113" y="36"/>
                      <a:pt x="111" y="41"/>
                      <a:pt x="104" y="41"/>
                    </a:cubicBezTo>
                    <a:cubicBezTo>
                      <a:pt x="103" y="44"/>
                      <a:pt x="108" y="41"/>
                      <a:pt x="107" y="44"/>
                    </a:cubicBezTo>
                    <a:cubicBezTo>
                      <a:pt x="104" y="44"/>
                      <a:pt x="98" y="42"/>
                      <a:pt x="98" y="46"/>
                    </a:cubicBezTo>
                    <a:cubicBezTo>
                      <a:pt x="107" y="44"/>
                      <a:pt x="118" y="44"/>
                      <a:pt x="123" y="36"/>
                    </a:cubicBezTo>
                    <a:close/>
                    <a:moveTo>
                      <a:pt x="92" y="49"/>
                    </a:moveTo>
                    <a:cubicBezTo>
                      <a:pt x="93" y="49"/>
                      <a:pt x="95" y="49"/>
                      <a:pt x="97" y="49"/>
                    </a:cubicBezTo>
                    <a:cubicBezTo>
                      <a:pt x="97" y="46"/>
                      <a:pt x="92" y="47"/>
                      <a:pt x="92" y="49"/>
                    </a:cubicBezTo>
                    <a:close/>
                    <a:moveTo>
                      <a:pt x="102" y="49"/>
                    </a:moveTo>
                    <a:cubicBezTo>
                      <a:pt x="104" y="48"/>
                      <a:pt x="108" y="50"/>
                      <a:pt x="107" y="47"/>
                    </a:cubicBezTo>
                    <a:cubicBezTo>
                      <a:pt x="106" y="47"/>
                      <a:pt x="106" y="48"/>
                      <a:pt x="105" y="48"/>
                    </a:cubicBezTo>
                    <a:cubicBezTo>
                      <a:pt x="105" y="48"/>
                      <a:pt x="105" y="47"/>
                      <a:pt x="104" y="47"/>
                    </a:cubicBezTo>
                    <a:cubicBezTo>
                      <a:pt x="105" y="48"/>
                      <a:pt x="101" y="46"/>
                      <a:pt x="102" y="49"/>
                    </a:cubicBezTo>
                    <a:close/>
                    <a:moveTo>
                      <a:pt x="71" y="59"/>
                    </a:moveTo>
                    <a:cubicBezTo>
                      <a:pt x="73" y="59"/>
                      <a:pt x="78" y="59"/>
                      <a:pt x="76" y="57"/>
                    </a:cubicBezTo>
                    <a:cubicBezTo>
                      <a:pt x="75" y="58"/>
                      <a:pt x="71" y="56"/>
                      <a:pt x="70" y="58"/>
                    </a:cubicBezTo>
                    <a:cubicBezTo>
                      <a:pt x="71" y="58"/>
                      <a:pt x="71" y="58"/>
                      <a:pt x="71" y="59"/>
                    </a:cubicBezTo>
                    <a:close/>
                    <a:moveTo>
                      <a:pt x="44" y="75"/>
                    </a:moveTo>
                    <a:cubicBezTo>
                      <a:pt x="46" y="73"/>
                      <a:pt x="46" y="73"/>
                      <a:pt x="49" y="71"/>
                    </a:cubicBezTo>
                    <a:cubicBezTo>
                      <a:pt x="48" y="71"/>
                      <a:pt x="46" y="71"/>
                      <a:pt x="44" y="71"/>
                    </a:cubicBezTo>
                    <a:cubicBezTo>
                      <a:pt x="44" y="72"/>
                      <a:pt x="44" y="73"/>
                      <a:pt x="4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2" name="Freeform 5781">
                <a:extLst>
                  <a:ext uri="{FF2B5EF4-FFF2-40B4-BE49-F238E27FC236}">
                    <a16:creationId xmlns:a16="http://schemas.microsoft.com/office/drawing/2014/main" id="{AA988EB9-A62C-42D1-A416-3CEEFD1B4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3931"/>
                <a:ext cx="18" cy="5"/>
              </a:xfrm>
              <a:custGeom>
                <a:avLst/>
                <a:gdLst>
                  <a:gd name="T0" fmla="*/ 33 w 33"/>
                  <a:gd name="T1" fmla="*/ 0 h 9"/>
                  <a:gd name="T2" fmla="*/ 11 w 33"/>
                  <a:gd name="T3" fmla="*/ 5 h 9"/>
                  <a:gd name="T4" fmla="*/ 0 w 33"/>
                  <a:gd name="T5" fmla="*/ 8 h 9"/>
                  <a:gd name="T6" fmla="*/ 33 w 3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9">
                    <a:moveTo>
                      <a:pt x="33" y="0"/>
                    </a:moveTo>
                    <a:cubicBezTo>
                      <a:pt x="28" y="2"/>
                      <a:pt x="18" y="6"/>
                      <a:pt x="11" y="5"/>
                    </a:cubicBezTo>
                    <a:cubicBezTo>
                      <a:pt x="7" y="7"/>
                      <a:pt x="6" y="9"/>
                      <a:pt x="0" y="8"/>
                    </a:cubicBezTo>
                    <a:cubicBezTo>
                      <a:pt x="9" y="3"/>
                      <a:pt x="20" y="4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3" name="Freeform 5782">
                <a:extLst>
                  <a:ext uri="{FF2B5EF4-FFF2-40B4-BE49-F238E27FC236}">
                    <a16:creationId xmlns:a16="http://schemas.microsoft.com/office/drawing/2014/main" id="{F21EFE2F-E549-46DE-9DD4-EF0C7B9FF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3932"/>
                <a:ext cx="3" cy="2"/>
              </a:xfrm>
              <a:custGeom>
                <a:avLst/>
                <a:gdLst>
                  <a:gd name="T0" fmla="*/ 0 w 6"/>
                  <a:gd name="T1" fmla="*/ 1 h 5"/>
                  <a:gd name="T2" fmla="*/ 2 w 6"/>
                  <a:gd name="T3" fmla="*/ 0 h 5"/>
                  <a:gd name="T4" fmla="*/ 3 w 6"/>
                  <a:gd name="T5" fmla="*/ 3 h 5"/>
                  <a:gd name="T6" fmla="*/ 6 w 6"/>
                  <a:gd name="T7" fmla="*/ 2 h 5"/>
                  <a:gd name="T8" fmla="*/ 0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4" y="1"/>
                      <a:pt x="1" y="2"/>
                      <a:pt x="3" y="3"/>
                    </a:cubicBezTo>
                    <a:cubicBezTo>
                      <a:pt x="5" y="3"/>
                      <a:pt x="4" y="2"/>
                      <a:pt x="6" y="2"/>
                    </a:cubicBezTo>
                    <a:cubicBezTo>
                      <a:pt x="5" y="5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4" name="Freeform 5783">
                <a:extLst>
                  <a:ext uri="{FF2B5EF4-FFF2-40B4-BE49-F238E27FC236}">
                    <a16:creationId xmlns:a16="http://schemas.microsoft.com/office/drawing/2014/main" id="{A9314EBB-680C-4F80-87E9-8EC2510F6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7" y="3932"/>
                <a:ext cx="3" cy="2"/>
              </a:xfrm>
              <a:custGeom>
                <a:avLst/>
                <a:gdLst>
                  <a:gd name="T0" fmla="*/ 4 w 6"/>
                  <a:gd name="T1" fmla="*/ 1 h 4"/>
                  <a:gd name="T2" fmla="*/ 6 w 6"/>
                  <a:gd name="T3" fmla="*/ 2 h 4"/>
                  <a:gd name="T4" fmla="*/ 0 w 6"/>
                  <a:gd name="T5" fmla="*/ 3 h 4"/>
                  <a:gd name="T6" fmla="*/ 2 w 6"/>
                  <a:gd name="T7" fmla="*/ 3 h 4"/>
                  <a:gd name="T8" fmla="*/ 4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4" y="1"/>
                    </a:moveTo>
                    <a:cubicBezTo>
                      <a:pt x="5" y="0"/>
                      <a:pt x="5" y="2"/>
                      <a:pt x="6" y="2"/>
                    </a:cubicBezTo>
                    <a:cubicBezTo>
                      <a:pt x="5" y="3"/>
                      <a:pt x="1" y="4"/>
                      <a:pt x="0" y="3"/>
                    </a:cubicBezTo>
                    <a:cubicBezTo>
                      <a:pt x="0" y="2"/>
                      <a:pt x="2" y="2"/>
                      <a:pt x="2" y="3"/>
                    </a:cubicBezTo>
                    <a:cubicBezTo>
                      <a:pt x="3" y="2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5" name="Freeform 5784">
                <a:extLst>
                  <a:ext uri="{FF2B5EF4-FFF2-40B4-BE49-F238E27FC236}">
                    <a16:creationId xmlns:a16="http://schemas.microsoft.com/office/drawing/2014/main" id="{E61A7E12-3A08-4BD7-AF3D-7910523B7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3932"/>
                <a:ext cx="8" cy="5"/>
              </a:xfrm>
              <a:custGeom>
                <a:avLst/>
                <a:gdLst>
                  <a:gd name="T0" fmla="*/ 8 w 15"/>
                  <a:gd name="T1" fmla="*/ 1 h 9"/>
                  <a:gd name="T2" fmla="*/ 13 w 15"/>
                  <a:gd name="T3" fmla="*/ 3 h 9"/>
                  <a:gd name="T4" fmla="*/ 15 w 15"/>
                  <a:gd name="T5" fmla="*/ 3 h 9"/>
                  <a:gd name="T6" fmla="*/ 6 w 15"/>
                  <a:gd name="T7" fmla="*/ 4 h 9"/>
                  <a:gd name="T8" fmla="*/ 5 w 15"/>
                  <a:gd name="T9" fmla="*/ 6 h 9"/>
                  <a:gd name="T10" fmla="*/ 0 w 15"/>
                  <a:gd name="T11" fmla="*/ 7 h 9"/>
                  <a:gd name="T12" fmla="*/ 12 w 15"/>
                  <a:gd name="T13" fmla="*/ 2 h 9"/>
                  <a:gd name="T14" fmla="*/ 11 w 15"/>
                  <a:gd name="T15" fmla="*/ 3 h 9"/>
                  <a:gd name="T16" fmla="*/ 11 w 15"/>
                  <a:gd name="T17" fmla="*/ 2 h 9"/>
                  <a:gd name="T18" fmla="*/ 8 w 15"/>
                  <a:gd name="T1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9">
                    <a:moveTo>
                      <a:pt x="8" y="1"/>
                    </a:moveTo>
                    <a:cubicBezTo>
                      <a:pt x="9" y="0"/>
                      <a:pt x="14" y="1"/>
                      <a:pt x="13" y="3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0" y="4"/>
                      <a:pt x="7" y="9"/>
                      <a:pt x="6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3" y="6"/>
                      <a:pt x="2" y="7"/>
                      <a:pt x="0" y="7"/>
                    </a:cubicBezTo>
                    <a:cubicBezTo>
                      <a:pt x="3" y="4"/>
                      <a:pt x="8" y="4"/>
                      <a:pt x="12" y="2"/>
                    </a:cubicBezTo>
                    <a:cubicBezTo>
                      <a:pt x="11" y="2"/>
                      <a:pt x="11" y="2"/>
                      <a:pt x="11" y="3"/>
                    </a:cubicBezTo>
                    <a:cubicBezTo>
                      <a:pt x="10" y="3"/>
                      <a:pt x="11" y="2"/>
                      <a:pt x="11" y="2"/>
                    </a:cubicBezTo>
                    <a:cubicBezTo>
                      <a:pt x="11" y="1"/>
                      <a:pt x="9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6" name="Freeform 5785">
                <a:extLst>
                  <a:ext uri="{FF2B5EF4-FFF2-40B4-BE49-F238E27FC236}">
                    <a16:creationId xmlns:a16="http://schemas.microsoft.com/office/drawing/2014/main" id="{A3528CF6-B489-4254-ADE4-BF7D27EB1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7" y="3932"/>
                <a:ext cx="3" cy="3"/>
              </a:xfrm>
              <a:custGeom>
                <a:avLst/>
                <a:gdLst>
                  <a:gd name="T0" fmla="*/ 2 w 6"/>
                  <a:gd name="T1" fmla="*/ 1 h 5"/>
                  <a:gd name="T2" fmla="*/ 5 w 6"/>
                  <a:gd name="T3" fmla="*/ 2 h 5"/>
                  <a:gd name="T4" fmla="*/ 0 w 6"/>
                  <a:gd name="T5" fmla="*/ 2 h 5"/>
                  <a:gd name="T6" fmla="*/ 1 w 6"/>
                  <a:gd name="T7" fmla="*/ 2 h 5"/>
                  <a:gd name="T8" fmla="*/ 2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cubicBezTo>
                      <a:pt x="3" y="1"/>
                      <a:pt x="6" y="0"/>
                      <a:pt x="5" y="2"/>
                    </a:cubicBezTo>
                    <a:cubicBezTo>
                      <a:pt x="3" y="0"/>
                      <a:pt x="1" y="5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7" name="Freeform 5786">
                <a:extLst>
                  <a:ext uri="{FF2B5EF4-FFF2-40B4-BE49-F238E27FC236}">
                    <a16:creationId xmlns:a16="http://schemas.microsoft.com/office/drawing/2014/main" id="{5AE51D3B-E4C1-497F-A1A1-252C35AFE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3933"/>
                <a:ext cx="6" cy="3"/>
              </a:xfrm>
              <a:custGeom>
                <a:avLst/>
                <a:gdLst>
                  <a:gd name="T0" fmla="*/ 4 w 11"/>
                  <a:gd name="T1" fmla="*/ 0 h 5"/>
                  <a:gd name="T2" fmla="*/ 4 w 11"/>
                  <a:gd name="T3" fmla="*/ 3 h 5"/>
                  <a:gd name="T4" fmla="*/ 6 w 11"/>
                  <a:gd name="T5" fmla="*/ 3 h 5"/>
                  <a:gd name="T6" fmla="*/ 7 w 11"/>
                  <a:gd name="T7" fmla="*/ 0 h 5"/>
                  <a:gd name="T8" fmla="*/ 11 w 11"/>
                  <a:gd name="T9" fmla="*/ 3 h 5"/>
                  <a:gd name="T10" fmla="*/ 8 w 11"/>
                  <a:gd name="T11" fmla="*/ 1 h 5"/>
                  <a:gd name="T12" fmla="*/ 7 w 11"/>
                  <a:gd name="T13" fmla="*/ 4 h 5"/>
                  <a:gd name="T14" fmla="*/ 1 w 11"/>
                  <a:gd name="T15" fmla="*/ 5 h 5"/>
                  <a:gd name="T16" fmla="*/ 4 w 11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4" y="0"/>
                    </a:move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7" y="3"/>
                      <a:pt x="6" y="0"/>
                      <a:pt x="7" y="0"/>
                    </a:cubicBezTo>
                    <a:cubicBezTo>
                      <a:pt x="8" y="1"/>
                      <a:pt x="11" y="1"/>
                      <a:pt x="11" y="3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5" y="4"/>
                      <a:pt x="3" y="4"/>
                      <a:pt x="1" y="5"/>
                    </a:cubicBezTo>
                    <a:cubicBezTo>
                      <a:pt x="0" y="4"/>
                      <a:pt x="5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8" name="Freeform 5787">
                <a:extLst>
                  <a:ext uri="{FF2B5EF4-FFF2-40B4-BE49-F238E27FC236}">
                    <a16:creationId xmlns:a16="http://schemas.microsoft.com/office/drawing/2014/main" id="{E6954DD1-353D-4929-9DCC-2457DAE71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5" y="3934"/>
                <a:ext cx="10" cy="6"/>
              </a:xfrm>
              <a:custGeom>
                <a:avLst/>
                <a:gdLst>
                  <a:gd name="T0" fmla="*/ 17 w 17"/>
                  <a:gd name="T1" fmla="*/ 0 h 10"/>
                  <a:gd name="T2" fmla="*/ 10 w 17"/>
                  <a:gd name="T3" fmla="*/ 4 h 10"/>
                  <a:gd name="T4" fmla="*/ 10 w 17"/>
                  <a:gd name="T5" fmla="*/ 2 h 10"/>
                  <a:gd name="T6" fmla="*/ 5 w 17"/>
                  <a:gd name="T7" fmla="*/ 6 h 10"/>
                  <a:gd name="T8" fmla="*/ 0 w 17"/>
                  <a:gd name="T9" fmla="*/ 4 h 10"/>
                  <a:gd name="T10" fmla="*/ 17 w 17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cubicBezTo>
                      <a:pt x="16" y="3"/>
                      <a:pt x="13" y="3"/>
                      <a:pt x="10" y="4"/>
                    </a:cubicBezTo>
                    <a:cubicBezTo>
                      <a:pt x="9" y="4"/>
                      <a:pt x="10" y="3"/>
                      <a:pt x="10" y="2"/>
                    </a:cubicBezTo>
                    <a:cubicBezTo>
                      <a:pt x="8" y="5"/>
                      <a:pt x="6" y="2"/>
                      <a:pt x="5" y="6"/>
                    </a:cubicBezTo>
                    <a:cubicBezTo>
                      <a:pt x="3" y="2"/>
                      <a:pt x="2" y="10"/>
                      <a:pt x="0" y="4"/>
                    </a:cubicBezTo>
                    <a:cubicBezTo>
                      <a:pt x="6" y="2"/>
                      <a:pt x="11" y="3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9" name="Freeform 5788">
                <a:extLst>
                  <a:ext uri="{FF2B5EF4-FFF2-40B4-BE49-F238E27FC236}">
                    <a16:creationId xmlns:a16="http://schemas.microsoft.com/office/drawing/2014/main" id="{E9B41DDB-7B2E-42B7-92B8-178EFF50E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2" y="3935"/>
                <a:ext cx="12" cy="5"/>
              </a:xfrm>
              <a:custGeom>
                <a:avLst/>
                <a:gdLst>
                  <a:gd name="T0" fmla="*/ 18 w 22"/>
                  <a:gd name="T1" fmla="*/ 1 h 8"/>
                  <a:gd name="T2" fmla="*/ 21 w 22"/>
                  <a:gd name="T3" fmla="*/ 3 h 8"/>
                  <a:gd name="T4" fmla="*/ 18 w 22"/>
                  <a:gd name="T5" fmla="*/ 4 h 8"/>
                  <a:gd name="T6" fmla="*/ 4 w 22"/>
                  <a:gd name="T7" fmla="*/ 8 h 8"/>
                  <a:gd name="T8" fmla="*/ 0 w 22"/>
                  <a:gd name="T9" fmla="*/ 7 h 8"/>
                  <a:gd name="T10" fmla="*/ 3 w 22"/>
                  <a:gd name="T11" fmla="*/ 8 h 8"/>
                  <a:gd name="T12" fmla="*/ 3 w 22"/>
                  <a:gd name="T13" fmla="*/ 5 h 8"/>
                  <a:gd name="T14" fmla="*/ 18 w 22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8">
                    <a:moveTo>
                      <a:pt x="18" y="1"/>
                    </a:moveTo>
                    <a:cubicBezTo>
                      <a:pt x="19" y="1"/>
                      <a:pt x="22" y="0"/>
                      <a:pt x="21" y="3"/>
                    </a:cubicBezTo>
                    <a:cubicBezTo>
                      <a:pt x="19" y="2"/>
                      <a:pt x="16" y="3"/>
                      <a:pt x="18" y="4"/>
                    </a:cubicBezTo>
                    <a:cubicBezTo>
                      <a:pt x="14" y="5"/>
                      <a:pt x="8" y="6"/>
                      <a:pt x="4" y="8"/>
                    </a:cubicBezTo>
                    <a:cubicBezTo>
                      <a:pt x="2" y="8"/>
                      <a:pt x="2" y="7"/>
                      <a:pt x="0" y="7"/>
                    </a:cubicBezTo>
                    <a:cubicBezTo>
                      <a:pt x="1" y="5"/>
                      <a:pt x="3" y="7"/>
                      <a:pt x="3" y="8"/>
                    </a:cubicBezTo>
                    <a:cubicBezTo>
                      <a:pt x="5" y="8"/>
                      <a:pt x="2" y="6"/>
                      <a:pt x="3" y="5"/>
                    </a:cubicBezTo>
                    <a:cubicBezTo>
                      <a:pt x="12" y="5"/>
                      <a:pt x="11" y="3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0" name="Freeform 5789">
                <a:extLst>
                  <a:ext uri="{FF2B5EF4-FFF2-40B4-BE49-F238E27FC236}">
                    <a16:creationId xmlns:a16="http://schemas.microsoft.com/office/drawing/2014/main" id="{0AB7C815-41A7-4480-9906-B58FBB623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" y="3936"/>
                <a:ext cx="4" cy="3"/>
              </a:xfrm>
              <a:custGeom>
                <a:avLst/>
                <a:gdLst>
                  <a:gd name="T0" fmla="*/ 5 w 6"/>
                  <a:gd name="T1" fmla="*/ 1 h 5"/>
                  <a:gd name="T2" fmla="*/ 3 w 6"/>
                  <a:gd name="T3" fmla="*/ 4 h 5"/>
                  <a:gd name="T4" fmla="*/ 4 w 6"/>
                  <a:gd name="T5" fmla="*/ 1 h 5"/>
                  <a:gd name="T6" fmla="*/ 0 w 6"/>
                  <a:gd name="T7" fmla="*/ 4 h 5"/>
                  <a:gd name="T8" fmla="*/ 0 w 6"/>
                  <a:gd name="T9" fmla="*/ 1 h 5"/>
                  <a:gd name="T10" fmla="*/ 5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4" y="2"/>
                      <a:pt x="6" y="3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1" y="0"/>
                      <a:pt x="3" y="5"/>
                      <a:pt x="0" y="4"/>
                    </a:cubicBezTo>
                    <a:cubicBezTo>
                      <a:pt x="0" y="4"/>
                      <a:pt x="1" y="1"/>
                      <a:pt x="0" y="1"/>
                    </a:cubicBezTo>
                    <a:cubicBezTo>
                      <a:pt x="1" y="0"/>
                      <a:pt x="2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1" name="Freeform 5790">
                <a:extLst>
                  <a:ext uri="{FF2B5EF4-FFF2-40B4-BE49-F238E27FC236}">
                    <a16:creationId xmlns:a16="http://schemas.microsoft.com/office/drawing/2014/main" id="{DB01A4BF-375B-48F4-99F4-D3761EB4C4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3" y="3938"/>
                <a:ext cx="30" cy="9"/>
              </a:xfrm>
              <a:custGeom>
                <a:avLst/>
                <a:gdLst>
                  <a:gd name="T0" fmla="*/ 48 w 52"/>
                  <a:gd name="T1" fmla="*/ 3 h 16"/>
                  <a:gd name="T2" fmla="*/ 41 w 52"/>
                  <a:gd name="T3" fmla="*/ 4 h 16"/>
                  <a:gd name="T4" fmla="*/ 35 w 52"/>
                  <a:gd name="T5" fmla="*/ 6 h 16"/>
                  <a:gd name="T6" fmla="*/ 28 w 52"/>
                  <a:gd name="T7" fmla="*/ 9 h 16"/>
                  <a:gd name="T8" fmla="*/ 23 w 52"/>
                  <a:gd name="T9" fmla="*/ 9 h 16"/>
                  <a:gd name="T10" fmla="*/ 8 w 52"/>
                  <a:gd name="T11" fmla="*/ 15 h 16"/>
                  <a:gd name="T12" fmla="*/ 4 w 52"/>
                  <a:gd name="T13" fmla="*/ 16 h 16"/>
                  <a:gd name="T14" fmla="*/ 2 w 52"/>
                  <a:gd name="T15" fmla="*/ 16 h 16"/>
                  <a:gd name="T16" fmla="*/ 7 w 52"/>
                  <a:gd name="T17" fmla="*/ 11 h 16"/>
                  <a:gd name="T18" fmla="*/ 8 w 52"/>
                  <a:gd name="T19" fmla="*/ 13 h 16"/>
                  <a:gd name="T20" fmla="*/ 9 w 52"/>
                  <a:gd name="T21" fmla="*/ 11 h 16"/>
                  <a:gd name="T22" fmla="*/ 52 w 52"/>
                  <a:gd name="T23" fmla="*/ 0 h 16"/>
                  <a:gd name="T24" fmla="*/ 48 w 52"/>
                  <a:gd name="T2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16">
                    <a:moveTo>
                      <a:pt x="48" y="3"/>
                    </a:moveTo>
                    <a:cubicBezTo>
                      <a:pt x="51" y="1"/>
                      <a:pt x="39" y="7"/>
                      <a:pt x="41" y="4"/>
                    </a:cubicBezTo>
                    <a:cubicBezTo>
                      <a:pt x="40" y="5"/>
                      <a:pt x="35" y="8"/>
                      <a:pt x="35" y="6"/>
                    </a:cubicBezTo>
                    <a:cubicBezTo>
                      <a:pt x="33" y="9"/>
                      <a:pt x="28" y="6"/>
                      <a:pt x="28" y="9"/>
                    </a:cubicBezTo>
                    <a:cubicBezTo>
                      <a:pt x="26" y="7"/>
                      <a:pt x="24" y="9"/>
                      <a:pt x="23" y="9"/>
                    </a:cubicBezTo>
                    <a:cubicBezTo>
                      <a:pt x="18" y="11"/>
                      <a:pt x="12" y="12"/>
                      <a:pt x="8" y="15"/>
                    </a:cubicBezTo>
                    <a:cubicBezTo>
                      <a:pt x="6" y="14"/>
                      <a:pt x="5" y="13"/>
                      <a:pt x="4" y="16"/>
                    </a:cubicBezTo>
                    <a:cubicBezTo>
                      <a:pt x="3" y="15"/>
                      <a:pt x="3" y="14"/>
                      <a:pt x="2" y="16"/>
                    </a:cubicBezTo>
                    <a:cubicBezTo>
                      <a:pt x="0" y="13"/>
                      <a:pt x="7" y="14"/>
                      <a:pt x="7" y="11"/>
                    </a:cubicBezTo>
                    <a:cubicBezTo>
                      <a:pt x="8" y="11"/>
                      <a:pt x="8" y="12"/>
                      <a:pt x="8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23" y="10"/>
                      <a:pt x="40" y="3"/>
                      <a:pt x="52" y="0"/>
                    </a:cubicBezTo>
                    <a:cubicBezTo>
                      <a:pt x="51" y="1"/>
                      <a:pt x="50" y="3"/>
                      <a:pt x="4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2" name="Freeform 5791">
                <a:extLst>
                  <a:ext uri="{FF2B5EF4-FFF2-40B4-BE49-F238E27FC236}">
                    <a16:creationId xmlns:a16="http://schemas.microsoft.com/office/drawing/2014/main" id="{F6640759-53F6-4031-A451-530898674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3945"/>
                <a:ext cx="41" cy="15"/>
              </a:xfrm>
              <a:custGeom>
                <a:avLst/>
                <a:gdLst>
                  <a:gd name="T0" fmla="*/ 64 w 72"/>
                  <a:gd name="T1" fmla="*/ 4 h 26"/>
                  <a:gd name="T2" fmla="*/ 64 w 72"/>
                  <a:gd name="T3" fmla="*/ 6 h 26"/>
                  <a:gd name="T4" fmla="*/ 60 w 72"/>
                  <a:gd name="T5" fmla="*/ 7 h 26"/>
                  <a:gd name="T6" fmla="*/ 56 w 72"/>
                  <a:gd name="T7" fmla="*/ 7 h 26"/>
                  <a:gd name="T8" fmla="*/ 55 w 72"/>
                  <a:gd name="T9" fmla="*/ 9 h 26"/>
                  <a:gd name="T10" fmla="*/ 55 w 72"/>
                  <a:gd name="T11" fmla="*/ 7 h 26"/>
                  <a:gd name="T12" fmla="*/ 50 w 72"/>
                  <a:gd name="T13" fmla="*/ 9 h 26"/>
                  <a:gd name="T14" fmla="*/ 23 w 72"/>
                  <a:gd name="T15" fmla="*/ 18 h 26"/>
                  <a:gd name="T16" fmla="*/ 22 w 72"/>
                  <a:gd name="T17" fmla="*/ 17 h 26"/>
                  <a:gd name="T18" fmla="*/ 22 w 72"/>
                  <a:gd name="T19" fmla="*/ 19 h 26"/>
                  <a:gd name="T20" fmla="*/ 17 w 72"/>
                  <a:gd name="T21" fmla="*/ 18 h 26"/>
                  <a:gd name="T22" fmla="*/ 10 w 72"/>
                  <a:gd name="T23" fmla="*/ 22 h 26"/>
                  <a:gd name="T24" fmla="*/ 10 w 72"/>
                  <a:gd name="T25" fmla="*/ 20 h 26"/>
                  <a:gd name="T26" fmla="*/ 0 w 72"/>
                  <a:gd name="T27" fmla="*/ 23 h 26"/>
                  <a:gd name="T28" fmla="*/ 15 w 72"/>
                  <a:gd name="T29" fmla="*/ 17 h 26"/>
                  <a:gd name="T30" fmla="*/ 21 w 72"/>
                  <a:gd name="T31" fmla="*/ 15 h 26"/>
                  <a:gd name="T32" fmla="*/ 31 w 72"/>
                  <a:gd name="T33" fmla="*/ 12 h 26"/>
                  <a:gd name="T34" fmla="*/ 48 w 72"/>
                  <a:gd name="T35" fmla="*/ 8 h 26"/>
                  <a:gd name="T36" fmla="*/ 51 w 72"/>
                  <a:gd name="T37" fmla="*/ 7 h 26"/>
                  <a:gd name="T38" fmla="*/ 57 w 72"/>
                  <a:gd name="T39" fmla="*/ 4 h 26"/>
                  <a:gd name="T40" fmla="*/ 58 w 72"/>
                  <a:gd name="T41" fmla="*/ 6 h 26"/>
                  <a:gd name="T42" fmla="*/ 65 w 72"/>
                  <a:gd name="T43" fmla="*/ 1 h 26"/>
                  <a:gd name="T44" fmla="*/ 72 w 72"/>
                  <a:gd name="T45" fmla="*/ 0 h 26"/>
                  <a:gd name="T46" fmla="*/ 64 w 72"/>
                  <a:gd name="T47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26">
                    <a:moveTo>
                      <a:pt x="64" y="4"/>
                    </a:moveTo>
                    <a:cubicBezTo>
                      <a:pt x="63" y="4"/>
                      <a:pt x="64" y="5"/>
                      <a:pt x="64" y="6"/>
                    </a:cubicBezTo>
                    <a:cubicBezTo>
                      <a:pt x="62" y="7"/>
                      <a:pt x="60" y="5"/>
                      <a:pt x="60" y="7"/>
                    </a:cubicBezTo>
                    <a:cubicBezTo>
                      <a:pt x="58" y="7"/>
                      <a:pt x="57" y="7"/>
                      <a:pt x="56" y="7"/>
                    </a:cubicBezTo>
                    <a:cubicBezTo>
                      <a:pt x="55" y="7"/>
                      <a:pt x="56" y="8"/>
                      <a:pt x="55" y="9"/>
                    </a:cubicBezTo>
                    <a:cubicBezTo>
                      <a:pt x="54" y="8"/>
                      <a:pt x="55" y="8"/>
                      <a:pt x="55" y="7"/>
                    </a:cubicBezTo>
                    <a:cubicBezTo>
                      <a:pt x="53" y="9"/>
                      <a:pt x="49" y="10"/>
                      <a:pt x="50" y="9"/>
                    </a:cubicBezTo>
                    <a:cubicBezTo>
                      <a:pt x="40" y="11"/>
                      <a:pt x="34" y="14"/>
                      <a:pt x="23" y="18"/>
                    </a:cubicBezTo>
                    <a:cubicBezTo>
                      <a:pt x="22" y="17"/>
                      <a:pt x="23" y="18"/>
                      <a:pt x="22" y="17"/>
                    </a:cubicBezTo>
                    <a:cubicBezTo>
                      <a:pt x="20" y="17"/>
                      <a:pt x="22" y="18"/>
                      <a:pt x="22" y="19"/>
                    </a:cubicBezTo>
                    <a:cubicBezTo>
                      <a:pt x="19" y="19"/>
                      <a:pt x="18" y="20"/>
                      <a:pt x="17" y="18"/>
                    </a:cubicBezTo>
                    <a:cubicBezTo>
                      <a:pt x="15" y="20"/>
                      <a:pt x="13" y="21"/>
                      <a:pt x="10" y="22"/>
                    </a:cubicBezTo>
                    <a:cubicBezTo>
                      <a:pt x="10" y="22"/>
                      <a:pt x="10" y="20"/>
                      <a:pt x="10" y="20"/>
                    </a:cubicBezTo>
                    <a:cubicBezTo>
                      <a:pt x="7" y="21"/>
                      <a:pt x="4" y="26"/>
                      <a:pt x="0" y="23"/>
                    </a:cubicBezTo>
                    <a:cubicBezTo>
                      <a:pt x="5" y="19"/>
                      <a:pt x="12" y="22"/>
                      <a:pt x="15" y="17"/>
                    </a:cubicBezTo>
                    <a:cubicBezTo>
                      <a:pt x="17" y="18"/>
                      <a:pt x="21" y="18"/>
                      <a:pt x="21" y="15"/>
                    </a:cubicBezTo>
                    <a:cubicBezTo>
                      <a:pt x="24" y="16"/>
                      <a:pt x="29" y="14"/>
                      <a:pt x="31" y="12"/>
                    </a:cubicBezTo>
                    <a:cubicBezTo>
                      <a:pt x="36" y="11"/>
                      <a:pt x="45" y="10"/>
                      <a:pt x="48" y="8"/>
                    </a:cubicBezTo>
                    <a:cubicBezTo>
                      <a:pt x="51" y="6"/>
                      <a:pt x="47" y="7"/>
                      <a:pt x="51" y="7"/>
                    </a:cubicBezTo>
                    <a:cubicBezTo>
                      <a:pt x="53" y="7"/>
                      <a:pt x="55" y="5"/>
                      <a:pt x="57" y="4"/>
                    </a:cubicBezTo>
                    <a:cubicBezTo>
                      <a:pt x="57" y="4"/>
                      <a:pt x="58" y="5"/>
                      <a:pt x="58" y="6"/>
                    </a:cubicBezTo>
                    <a:cubicBezTo>
                      <a:pt x="61" y="5"/>
                      <a:pt x="63" y="3"/>
                      <a:pt x="65" y="1"/>
                    </a:cubicBezTo>
                    <a:cubicBezTo>
                      <a:pt x="67" y="5"/>
                      <a:pt x="70" y="1"/>
                      <a:pt x="72" y="0"/>
                    </a:cubicBezTo>
                    <a:cubicBezTo>
                      <a:pt x="71" y="4"/>
                      <a:pt x="67" y="4"/>
                      <a:pt x="6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3" name="Freeform 5792">
                <a:extLst>
                  <a:ext uri="{FF2B5EF4-FFF2-40B4-BE49-F238E27FC236}">
                    <a16:creationId xmlns:a16="http://schemas.microsoft.com/office/drawing/2014/main" id="{5500A5FC-7876-46CE-9E55-D7F3520C47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6" y="3958"/>
                <a:ext cx="8" cy="3"/>
              </a:xfrm>
              <a:custGeom>
                <a:avLst/>
                <a:gdLst>
                  <a:gd name="T0" fmla="*/ 13 w 13"/>
                  <a:gd name="T1" fmla="*/ 1 h 4"/>
                  <a:gd name="T2" fmla="*/ 0 w 13"/>
                  <a:gd name="T3" fmla="*/ 4 h 4"/>
                  <a:gd name="T4" fmla="*/ 12 w 13"/>
                  <a:gd name="T5" fmla="*/ 0 h 4"/>
                  <a:gd name="T6" fmla="*/ 13 w 1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13" y="1"/>
                    </a:moveTo>
                    <a:cubicBezTo>
                      <a:pt x="10" y="3"/>
                      <a:pt x="5" y="4"/>
                      <a:pt x="0" y="4"/>
                    </a:cubicBezTo>
                    <a:cubicBezTo>
                      <a:pt x="3" y="0"/>
                      <a:pt x="10" y="3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4" name="Freeform 5793">
                <a:extLst>
                  <a:ext uri="{FF2B5EF4-FFF2-40B4-BE49-F238E27FC236}">
                    <a16:creationId xmlns:a16="http://schemas.microsoft.com/office/drawing/2014/main" id="{40D46C2B-DBEE-41CE-A35B-656571B80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" y="3937"/>
                <a:ext cx="4" cy="3"/>
              </a:xfrm>
              <a:custGeom>
                <a:avLst/>
                <a:gdLst>
                  <a:gd name="T0" fmla="*/ 5 w 7"/>
                  <a:gd name="T1" fmla="*/ 0 h 5"/>
                  <a:gd name="T2" fmla="*/ 7 w 7"/>
                  <a:gd name="T3" fmla="*/ 3 h 5"/>
                  <a:gd name="T4" fmla="*/ 3 w 7"/>
                  <a:gd name="T5" fmla="*/ 5 h 5"/>
                  <a:gd name="T6" fmla="*/ 5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6" y="1"/>
                      <a:pt x="7" y="2"/>
                      <a:pt x="7" y="3"/>
                    </a:cubicBezTo>
                    <a:cubicBezTo>
                      <a:pt x="5" y="3"/>
                      <a:pt x="3" y="3"/>
                      <a:pt x="3" y="5"/>
                    </a:cubicBezTo>
                    <a:cubicBezTo>
                      <a:pt x="0" y="3"/>
                      <a:pt x="6" y="3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5" name="Freeform 5794">
                <a:extLst>
                  <a:ext uri="{FF2B5EF4-FFF2-40B4-BE49-F238E27FC236}">
                    <a16:creationId xmlns:a16="http://schemas.microsoft.com/office/drawing/2014/main" id="{E8E73004-5CA1-466D-ACBD-F73296C77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5" y="3938"/>
                <a:ext cx="4" cy="2"/>
              </a:xfrm>
              <a:custGeom>
                <a:avLst/>
                <a:gdLst>
                  <a:gd name="T0" fmla="*/ 0 w 8"/>
                  <a:gd name="T1" fmla="*/ 1 h 3"/>
                  <a:gd name="T2" fmla="*/ 0 w 8"/>
                  <a:gd name="T3" fmla="*/ 0 h 3"/>
                  <a:gd name="T4" fmla="*/ 2 w 8"/>
                  <a:gd name="T5" fmla="*/ 0 h 3"/>
                  <a:gd name="T6" fmla="*/ 2 w 8"/>
                  <a:gd name="T7" fmla="*/ 2 h 3"/>
                  <a:gd name="T8" fmla="*/ 7 w 8"/>
                  <a:gd name="T9" fmla="*/ 0 h 3"/>
                  <a:gd name="T10" fmla="*/ 7 w 8"/>
                  <a:gd name="T11" fmla="*/ 2 h 3"/>
                  <a:gd name="T12" fmla="*/ 0 w 8"/>
                  <a:gd name="T13" fmla="*/ 3 h 3"/>
                  <a:gd name="T14" fmla="*/ 0 w 8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4" y="2"/>
                      <a:pt x="6" y="1"/>
                      <a:pt x="7" y="0"/>
                    </a:cubicBezTo>
                    <a:cubicBezTo>
                      <a:pt x="8" y="0"/>
                      <a:pt x="7" y="1"/>
                      <a:pt x="7" y="2"/>
                    </a:cubicBezTo>
                    <a:cubicBezTo>
                      <a:pt x="5" y="2"/>
                      <a:pt x="4" y="3"/>
                      <a:pt x="0" y="3"/>
                    </a:cubicBezTo>
                    <a:cubicBezTo>
                      <a:pt x="1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6" name="Freeform 5795">
                <a:extLst>
                  <a:ext uri="{FF2B5EF4-FFF2-40B4-BE49-F238E27FC236}">
                    <a16:creationId xmlns:a16="http://schemas.microsoft.com/office/drawing/2014/main" id="{ACC66082-3BA9-4B58-BBBE-ED7A01095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3938"/>
                <a:ext cx="9" cy="6"/>
              </a:xfrm>
              <a:custGeom>
                <a:avLst/>
                <a:gdLst>
                  <a:gd name="T0" fmla="*/ 10 w 17"/>
                  <a:gd name="T1" fmla="*/ 2 h 9"/>
                  <a:gd name="T2" fmla="*/ 9 w 17"/>
                  <a:gd name="T3" fmla="*/ 2 h 9"/>
                  <a:gd name="T4" fmla="*/ 10 w 17"/>
                  <a:gd name="T5" fmla="*/ 4 h 9"/>
                  <a:gd name="T6" fmla="*/ 5 w 17"/>
                  <a:gd name="T7" fmla="*/ 4 h 9"/>
                  <a:gd name="T8" fmla="*/ 0 w 17"/>
                  <a:gd name="T9" fmla="*/ 5 h 9"/>
                  <a:gd name="T10" fmla="*/ 2 w 17"/>
                  <a:gd name="T11" fmla="*/ 6 h 9"/>
                  <a:gd name="T12" fmla="*/ 3 w 17"/>
                  <a:gd name="T13" fmla="*/ 3 h 9"/>
                  <a:gd name="T14" fmla="*/ 10 w 17"/>
                  <a:gd name="T15" fmla="*/ 0 h 9"/>
                  <a:gd name="T16" fmla="*/ 17 w 17"/>
                  <a:gd name="T17" fmla="*/ 1 h 9"/>
                  <a:gd name="T18" fmla="*/ 10 w 17"/>
                  <a:gd name="T1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">
                    <a:moveTo>
                      <a:pt x="10" y="2"/>
                    </a:moveTo>
                    <a:cubicBezTo>
                      <a:pt x="10" y="2"/>
                      <a:pt x="10" y="2"/>
                      <a:pt x="9" y="2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5"/>
                      <a:pt x="6" y="5"/>
                      <a:pt x="5" y="4"/>
                    </a:cubicBezTo>
                    <a:cubicBezTo>
                      <a:pt x="5" y="5"/>
                      <a:pt x="2" y="9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cubicBezTo>
                      <a:pt x="6" y="3"/>
                      <a:pt x="8" y="2"/>
                      <a:pt x="10" y="0"/>
                    </a:cubicBezTo>
                    <a:cubicBezTo>
                      <a:pt x="11" y="4"/>
                      <a:pt x="14" y="1"/>
                      <a:pt x="17" y="1"/>
                    </a:cubicBezTo>
                    <a:cubicBezTo>
                      <a:pt x="17" y="4"/>
                      <a:pt x="11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7" name="Freeform 5796">
                <a:extLst>
                  <a:ext uri="{FF2B5EF4-FFF2-40B4-BE49-F238E27FC236}">
                    <a16:creationId xmlns:a16="http://schemas.microsoft.com/office/drawing/2014/main" id="{6F7411DB-874A-433B-9E48-EE8F27678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3939"/>
                <a:ext cx="1" cy="2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2 h 4"/>
                  <a:gd name="T4" fmla="*/ 3 w 3"/>
                  <a:gd name="T5" fmla="*/ 1 h 4"/>
                  <a:gd name="T6" fmla="*/ 1 w 3"/>
                  <a:gd name="T7" fmla="*/ 4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1" y="0"/>
                      <a:pt x="3" y="1"/>
                    </a:cubicBezTo>
                    <a:cubicBezTo>
                      <a:pt x="3" y="2"/>
                      <a:pt x="3" y="4"/>
                      <a:pt x="1" y="4"/>
                    </a:cubicBezTo>
                    <a:cubicBezTo>
                      <a:pt x="1" y="3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8" name="Freeform 5797">
                <a:extLst>
                  <a:ext uri="{FF2B5EF4-FFF2-40B4-BE49-F238E27FC236}">
                    <a16:creationId xmlns:a16="http://schemas.microsoft.com/office/drawing/2014/main" id="{33BA67FE-6F26-4F56-91D3-7506A1EF9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0" y="3941"/>
                <a:ext cx="19" cy="7"/>
              </a:xfrm>
              <a:custGeom>
                <a:avLst/>
                <a:gdLst>
                  <a:gd name="T0" fmla="*/ 15 w 33"/>
                  <a:gd name="T1" fmla="*/ 5 h 11"/>
                  <a:gd name="T2" fmla="*/ 24 w 33"/>
                  <a:gd name="T3" fmla="*/ 3 h 11"/>
                  <a:gd name="T4" fmla="*/ 33 w 33"/>
                  <a:gd name="T5" fmla="*/ 4 h 11"/>
                  <a:gd name="T6" fmla="*/ 0 w 33"/>
                  <a:gd name="T7" fmla="*/ 11 h 11"/>
                  <a:gd name="T8" fmla="*/ 15 w 33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">
                    <a:moveTo>
                      <a:pt x="15" y="5"/>
                    </a:moveTo>
                    <a:cubicBezTo>
                      <a:pt x="16" y="7"/>
                      <a:pt x="23" y="5"/>
                      <a:pt x="24" y="3"/>
                    </a:cubicBezTo>
                    <a:cubicBezTo>
                      <a:pt x="27" y="4"/>
                      <a:pt x="32" y="0"/>
                      <a:pt x="33" y="4"/>
                    </a:cubicBezTo>
                    <a:cubicBezTo>
                      <a:pt x="22" y="4"/>
                      <a:pt x="11" y="9"/>
                      <a:pt x="0" y="11"/>
                    </a:cubicBezTo>
                    <a:cubicBezTo>
                      <a:pt x="5" y="7"/>
                      <a:pt x="11" y="9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9" name="Freeform 5798">
                <a:extLst>
                  <a:ext uri="{FF2B5EF4-FFF2-40B4-BE49-F238E27FC236}">
                    <a16:creationId xmlns:a16="http://schemas.microsoft.com/office/drawing/2014/main" id="{A27EEA9B-A7C5-4E08-9C11-1CD54D661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3942"/>
                <a:ext cx="3" cy="3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2 h 5"/>
                  <a:gd name="T4" fmla="*/ 5 w 5"/>
                  <a:gd name="T5" fmla="*/ 1 h 5"/>
                  <a:gd name="T6" fmla="*/ 0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2" y="4"/>
                      <a:pt x="2" y="0"/>
                      <a:pt x="5" y="1"/>
                    </a:cubicBezTo>
                    <a:cubicBezTo>
                      <a:pt x="3" y="2"/>
                      <a:pt x="2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0" name="Freeform 5799">
                <a:extLst>
                  <a:ext uri="{FF2B5EF4-FFF2-40B4-BE49-F238E27FC236}">
                    <a16:creationId xmlns:a16="http://schemas.microsoft.com/office/drawing/2014/main" id="{C5CABA06-E879-4B99-8267-EE82586DA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" y="3943"/>
                <a:ext cx="4" cy="5"/>
              </a:xfrm>
              <a:custGeom>
                <a:avLst/>
                <a:gdLst>
                  <a:gd name="T0" fmla="*/ 2 w 8"/>
                  <a:gd name="T1" fmla="*/ 0 h 9"/>
                  <a:gd name="T2" fmla="*/ 6 w 8"/>
                  <a:gd name="T3" fmla="*/ 0 h 9"/>
                  <a:gd name="T4" fmla="*/ 4 w 8"/>
                  <a:gd name="T5" fmla="*/ 0 h 9"/>
                  <a:gd name="T6" fmla="*/ 6 w 8"/>
                  <a:gd name="T7" fmla="*/ 3 h 9"/>
                  <a:gd name="T8" fmla="*/ 1 w 8"/>
                  <a:gd name="T9" fmla="*/ 8 h 9"/>
                  <a:gd name="T10" fmla="*/ 0 w 8"/>
                  <a:gd name="T11" fmla="*/ 3 h 9"/>
                  <a:gd name="T12" fmla="*/ 3 w 8"/>
                  <a:gd name="T13" fmla="*/ 6 h 9"/>
                  <a:gd name="T14" fmla="*/ 2 w 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9">
                    <a:moveTo>
                      <a:pt x="2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2"/>
                      <a:pt x="4" y="4"/>
                      <a:pt x="6" y="3"/>
                    </a:cubicBezTo>
                    <a:cubicBezTo>
                      <a:pt x="8" y="9"/>
                      <a:pt x="3" y="6"/>
                      <a:pt x="1" y="8"/>
                    </a:cubicBezTo>
                    <a:cubicBezTo>
                      <a:pt x="0" y="6"/>
                      <a:pt x="0" y="5"/>
                      <a:pt x="0" y="3"/>
                    </a:cubicBezTo>
                    <a:cubicBezTo>
                      <a:pt x="3" y="2"/>
                      <a:pt x="2" y="6"/>
                      <a:pt x="3" y="6"/>
                    </a:cubicBezTo>
                    <a:cubicBezTo>
                      <a:pt x="6" y="4"/>
                      <a:pt x="1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1" name="Freeform 5800">
                <a:extLst>
                  <a:ext uri="{FF2B5EF4-FFF2-40B4-BE49-F238E27FC236}">
                    <a16:creationId xmlns:a16="http://schemas.microsoft.com/office/drawing/2014/main" id="{3E0A3829-AFB7-44C6-B4DA-85BA2E229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9" y="3944"/>
                <a:ext cx="5" cy="3"/>
              </a:xfrm>
              <a:custGeom>
                <a:avLst/>
                <a:gdLst>
                  <a:gd name="T0" fmla="*/ 9 w 9"/>
                  <a:gd name="T1" fmla="*/ 0 h 6"/>
                  <a:gd name="T2" fmla="*/ 7 w 9"/>
                  <a:gd name="T3" fmla="*/ 1 h 6"/>
                  <a:gd name="T4" fmla="*/ 7 w 9"/>
                  <a:gd name="T5" fmla="*/ 4 h 6"/>
                  <a:gd name="T6" fmla="*/ 0 w 9"/>
                  <a:gd name="T7" fmla="*/ 6 h 6"/>
                  <a:gd name="T8" fmla="*/ 9 w 9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cubicBezTo>
                      <a:pt x="9" y="3"/>
                      <a:pt x="8" y="3"/>
                      <a:pt x="7" y="1"/>
                    </a:cubicBezTo>
                    <a:cubicBezTo>
                      <a:pt x="7" y="2"/>
                      <a:pt x="7" y="3"/>
                      <a:pt x="7" y="4"/>
                    </a:cubicBezTo>
                    <a:cubicBezTo>
                      <a:pt x="4" y="4"/>
                      <a:pt x="2" y="6"/>
                      <a:pt x="0" y="6"/>
                    </a:cubicBezTo>
                    <a:cubicBezTo>
                      <a:pt x="1" y="2"/>
                      <a:pt x="6" y="3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2" name="Freeform 5801">
                <a:extLst>
                  <a:ext uri="{FF2B5EF4-FFF2-40B4-BE49-F238E27FC236}">
                    <a16:creationId xmlns:a16="http://schemas.microsoft.com/office/drawing/2014/main" id="{81BEEE1D-F47E-4D21-B2F6-F3E79AFB2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" y="3944"/>
                <a:ext cx="5" cy="3"/>
              </a:xfrm>
              <a:custGeom>
                <a:avLst/>
                <a:gdLst>
                  <a:gd name="T0" fmla="*/ 7 w 9"/>
                  <a:gd name="T1" fmla="*/ 0 h 5"/>
                  <a:gd name="T2" fmla="*/ 7 w 9"/>
                  <a:gd name="T3" fmla="*/ 3 h 5"/>
                  <a:gd name="T4" fmla="*/ 2 w 9"/>
                  <a:gd name="T5" fmla="*/ 4 h 5"/>
                  <a:gd name="T6" fmla="*/ 7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cubicBezTo>
                      <a:pt x="9" y="1"/>
                      <a:pt x="2" y="3"/>
                      <a:pt x="7" y="3"/>
                    </a:cubicBezTo>
                    <a:cubicBezTo>
                      <a:pt x="8" y="5"/>
                      <a:pt x="1" y="1"/>
                      <a:pt x="2" y="4"/>
                    </a:cubicBezTo>
                    <a:cubicBezTo>
                      <a:pt x="0" y="1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3" name="Freeform 5802">
                <a:extLst>
                  <a:ext uri="{FF2B5EF4-FFF2-40B4-BE49-F238E27FC236}">
                    <a16:creationId xmlns:a16="http://schemas.microsoft.com/office/drawing/2014/main" id="{3A4AFFE3-1E0D-4808-A303-A9B7405669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8" y="3948"/>
                <a:ext cx="9" cy="11"/>
              </a:xfrm>
              <a:custGeom>
                <a:avLst/>
                <a:gdLst>
                  <a:gd name="T0" fmla="*/ 16 w 16"/>
                  <a:gd name="T1" fmla="*/ 7 h 20"/>
                  <a:gd name="T2" fmla="*/ 14 w 16"/>
                  <a:gd name="T3" fmla="*/ 16 h 20"/>
                  <a:gd name="T4" fmla="*/ 10 w 16"/>
                  <a:gd name="T5" fmla="*/ 16 h 20"/>
                  <a:gd name="T6" fmla="*/ 10 w 16"/>
                  <a:gd name="T7" fmla="*/ 13 h 20"/>
                  <a:gd name="T8" fmla="*/ 5 w 16"/>
                  <a:gd name="T9" fmla="*/ 12 h 20"/>
                  <a:gd name="T10" fmla="*/ 5 w 16"/>
                  <a:gd name="T11" fmla="*/ 19 h 20"/>
                  <a:gd name="T12" fmla="*/ 1 w 16"/>
                  <a:gd name="T13" fmla="*/ 12 h 20"/>
                  <a:gd name="T14" fmla="*/ 6 w 16"/>
                  <a:gd name="T15" fmla="*/ 8 h 20"/>
                  <a:gd name="T16" fmla="*/ 0 w 16"/>
                  <a:gd name="T17" fmla="*/ 8 h 20"/>
                  <a:gd name="T18" fmla="*/ 4 w 16"/>
                  <a:gd name="T19" fmla="*/ 7 h 20"/>
                  <a:gd name="T20" fmla="*/ 3 w 16"/>
                  <a:gd name="T21" fmla="*/ 2 h 20"/>
                  <a:gd name="T22" fmla="*/ 6 w 16"/>
                  <a:gd name="T23" fmla="*/ 4 h 20"/>
                  <a:gd name="T24" fmla="*/ 5 w 16"/>
                  <a:gd name="T25" fmla="*/ 5 h 20"/>
                  <a:gd name="T26" fmla="*/ 8 w 16"/>
                  <a:gd name="T27" fmla="*/ 5 h 20"/>
                  <a:gd name="T28" fmla="*/ 9 w 16"/>
                  <a:gd name="T29" fmla="*/ 0 h 20"/>
                  <a:gd name="T30" fmla="*/ 11 w 16"/>
                  <a:gd name="T31" fmla="*/ 5 h 20"/>
                  <a:gd name="T32" fmla="*/ 16 w 16"/>
                  <a:gd name="T33" fmla="*/ 7 h 20"/>
                  <a:gd name="T34" fmla="*/ 11 w 16"/>
                  <a:gd name="T35" fmla="*/ 9 h 20"/>
                  <a:gd name="T36" fmla="*/ 15 w 16"/>
                  <a:gd name="T37" fmla="*/ 8 h 20"/>
                  <a:gd name="T38" fmla="*/ 11 w 16"/>
                  <a:gd name="T3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20">
                    <a:moveTo>
                      <a:pt x="16" y="7"/>
                    </a:moveTo>
                    <a:cubicBezTo>
                      <a:pt x="15" y="10"/>
                      <a:pt x="13" y="11"/>
                      <a:pt x="14" y="16"/>
                    </a:cubicBezTo>
                    <a:cubicBezTo>
                      <a:pt x="12" y="16"/>
                      <a:pt x="10" y="12"/>
                      <a:pt x="10" y="16"/>
                    </a:cubicBezTo>
                    <a:cubicBezTo>
                      <a:pt x="8" y="15"/>
                      <a:pt x="8" y="13"/>
                      <a:pt x="10" y="13"/>
                    </a:cubicBezTo>
                    <a:cubicBezTo>
                      <a:pt x="8" y="12"/>
                      <a:pt x="7" y="16"/>
                      <a:pt x="5" y="12"/>
                    </a:cubicBezTo>
                    <a:cubicBezTo>
                      <a:pt x="4" y="13"/>
                      <a:pt x="4" y="18"/>
                      <a:pt x="5" y="19"/>
                    </a:cubicBezTo>
                    <a:cubicBezTo>
                      <a:pt x="2" y="20"/>
                      <a:pt x="5" y="12"/>
                      <a:pt x="1" y="12"/>
                    </a:cubicBezTo>
                    <a:cubicBezTo>
                      <a:pt x="3" y="10"/>
                      <a:pt x="4" y="11"/>
                      <a:pt x="6" y="8"/>
                    </a:cubicBezTo>
                    <a:cubicBezTo>
                      <a:pt x="4" y="6"/>
                      <a:pt x="2" y="9"/>
                      <a:pt x="0" y="8"/>
                    </a:cubicBezTo>
                    <a:cubicBezTo>
                      <a:pt x="1" y="5"/>
                      <a:pt x="2" y="8"/>
                      <a:pt x="4" y="7"/>
                    </a:cubicBezTo>
                    <a:cubicBezTo>
                      <a:pt x="2" y="5"/>
                      <a:pt x="5" y="5"/>
                      <a:pt x="3" y="2"/>
                    </a:cubicBezTo>
                    <a:cubicBezTo>
                      <a:pt x="6" y="2"/>
                      <a:pt x="4" y="4"/>
                      <a:pt x="6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7"/>
                      <a:pt x="8" y="6"/>
                      <a:pt x="8" y="5"/>
                    </a:cubicBezTo>
                    <a:cubicBezTo>
                      <a:pt x="7" y="4"/>
                      <a:pt x="6" y="0"/>
                      <a:pt x="9" y="0"/>
                    </a:cubicBezTo>
                    <a:cubicBezTo>
                      <a:pt x="7" y="4"/>
                      <a:pt x="12" y="3"/>
                      <a:pt x="11" y="5"/>
                    </a:cubicBezTo>
                    <a:cubicBezTo>
                      <a:pt x="11" y="6"/>
                      <a:pt x="13" y="7"/>
                      <a:pt x="16" y="7"/>
                    </a:cubicBezTo>
                    <a:close/>
                    <a:moveTo>
                      <a:pt x="11" y="9"/>
                    </a:moveTo>
                    <a:cubicBezTo>
                      <a:pt x="12" y="9"/>
                      <a:pt x="15" y="10"/>
                      <a:pt x="15" y="8"/>
                    </a:cubicBezTo>
                    <a:cubicBezTo>
                      <a:pt x="14" y="7"/>
                      <a:pt x="12" y="6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4" name="Freeform 5803">
                <a:extLst>
                  <a:ext uri="{FF2B5EF4-FFF2-40B4-BE49-F238E27FC236}">
                    <a16:creationId xmlns:a16="http://schemas.microsoft.com/office/drawing/2014/main" id="{EDEAD2EF-919A-425E-B7FA-914C1B8FA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1" y="3948"/>
                <a:ext cx="15" cy="6"/>
              </a:xfrm>
              <a:custGeom>
                <a:avLst/>
                <a:gdLst>
                  <a:gd name="T0" fmla="*/ 27 w 27"/>
                  <a:gd name="T1" fmla="*/ 2 h 11"/>
                  <a:gd name="T2" fmla="*/ 0 w 27"/>
                  <a:gd name="T3" fmla="*/ 10 h 11"/>
                  <a:gd name="T4" fmla="*/ 4 w 27"/>
                  <a:gd name="T5" fmla="*/ 7 h 11"/>
                  <a:gd name="T6" fmla="*/ 6 w 27"/>
                  <a:gd name="T7" fmla="*/ 8 h 11"/>
                  <a:gd name="T8" fmla="*/ 8 w 27"/>
                  <a:gd name="T9" fmla="*/ 5 h 11"/>
                  <a:gd name="T10" fmla="*/ 9 w 27"/>
                  <a:gd name="T11" fmla="*/ 7 h 11"/>
                  <a:gd name="T12" fmla="*/ 27 w 27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1">
                    <a:moveTo>
                      <a:pt x="27" y="2"/>
                    </a:moveTo>
                    <a:cubicBezTo>
                      <a:pt x="19" y="6"/>
                      <a:pt x="10" y="8"/>
                      <a:pt x="0" y="10"/>
                    </a:cubicBezTo>
                    <a:cubicBezTo>
                      <a:pt x="1" y="6"/>
                      <a:pt x="3" y="11"/>
                      <a:pt x="4" y="7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8" y="9"/>
                      <a:pt x="6" y="6"/>
                      <a:pt x="8" y="5"/>
                    </a:cubicBezTo>
                    <a:cubicBezTo>
                      <a:pt x="10" y="5"/>
                      <a:pt x="9" y="6"/>
                      <a:pt x="9" y="7"/>
                    </a:cubicBezTo>
                    <a:cubicBezTo>
                      <a:pt x="13" y="5"/>
                      <a:pt x="22" y="0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5" name="Freeform 5804">
                <a:extLst>
                  <a:ext uri="{FF2B5EF4-FFF2-40B4-BE49-F238E27FC236}">
                    <a16:creationId xmlns:a16="http://schemas.microsoft.com/office/drawing/2014/main" id="{6ADE63F0-DA3B-4575-AC17-2DB3247127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" y="3949"/>
                <a:ext cx="7" cy="2"/>
              </a:xfrm>
              <a:custGeom>
                <a:avLst/>
                <a:gdLst>
                  <a:gd name="T0" fmla="*/ 13 w 13"/>
                  <a:gd name="T1" fmla="*/ 0 h 5"/>
                  <a:gd name="T2" fmla="*/ 13 w 13"/>
                  <a:gd name="T3" fmla="*/ 1 h 5"/>
                  <a:gd name="T4" fmla="*/ 5 w 13"/>
                  <a:gd name="T5" fmla="*/ 2 h 5"/>
                  <a:gd name="T6" fmla="*/ 5 w 13"/>
                  <a:gd name="T7" fmla="*/ 4 h 5"/>
                  <a:gd name="T8" fmla="*/ 1 w 13"/>
                  <a:gd name="T9" fmla="*/ 5 h 5"/>
                  <a:gd name="T10" fmla="*/ 0 w 13"/>
                  <a:gd name="T11" fmla="*/ 3 h 5"/>
                  <a:gd name="T12" fmla="*/ 1 w 13"/>
                  <a:gd name="T13" fmla="*/ 2 h 5"/>
                  <a:gd name="T14" fmla="*/ 1 w 13"/>
                  <a:gd name="T15" fmla="*/ 1 h 5"/>
                  <a:gd name="T16" fmla="*/ 13 w 1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5">
                    <a:moveTo>
                      <a:pt x="13" y="0"/>
                    </a:moveTo>
                    <a:cubicBezTo>
                      <a:pt x="12" y="1"/>
                      <a:pt x="13" y="1"/>
                      <a:pt x="13" y="1"/>
                    </a:cubicBezTo>
                    <a:cubicBezTo>
                      <a:pt x="11" y="3"/>
                      <a:pt x="8" y="4"/>
                      <a:pt x="5" y="2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3" y="4"/>
                      <a:pt x="3" y="5"/>
                      <a:pt x="1" y="5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3" y="5"/>
                      <a:pt x="8" y="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6" name="Freeform 5805">
                <a:extLst>
                  <a:ext uri="{FF2B5EF4-FFF2-40B4-BE49-F238E27FC236}">
                    <a16:creationId xmlns:a16="http://schemas.microsoft.com/office/drawing/2014/main" id="{8F0DD628-6737-406A-8B9C-7F9BF58552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4" y="3949"/>
                <a:ext cx="9" cy="6"/>
              </a:xfrm>
              <a:custGeom>
                <a:avLst/>
                <a:gdLst>
                  <a:gd name="T0" fmla="*/ 10 w 16"/>
                  <a:gd name="T1" fmla="*/ 3 h 11"/>
                  <a:gd name="T2" fmla="*/ 8 w 16"/>
                  <a:gd name="T3" fmla="*/ 6 h 11"/>
                  <a:gd name="T4" fmla="*/ 2 w 16"/>
                  <a:gd name="T5" fmla="*/ 9 h 11"/>
                  <a:gd name="T6" fmla="*/ 1 w 16"/>
                  <a:gd name="T7" fmla="*/ 5 h 11"/>
                  <a:gd name="T8" fmla="*/ 6 w 16"/>
                  <a:gd name="T9" fmla="*/ 4 h 11"/>
                  <a:gd name="T10" fmla="*/ 8 w 16"/>
                  <a:gd name="T11" fmla="*/ 4 h 11"/>
                  <a:gd name="T12" fmla="*/ 8 w 16"/>
                  <a:gd name="T13" fmla="*/ 2 h 11"/>
                  <a:gd name="T14" fmla="*/ 16 w 16"/>
                  <a:gd name="T15" fmla="*/ 2 h 11"/>
                  <a:gd name="T16" fmla="*/ 15 w 16"/>
                  <a:gd name="T17" fmla="*/ 3 h 11"/>
                  <a:gd name="T18" fmla="*/ 14 w 16"/>
                  <a:gd name="T19" fmla="*/ 2 h 11"/>
                  <a:gd name="T20" fmla="*/ 13 w 16"/>
                  <a:gd name="T21" fmla="*/ 4 h 11"/>
                  <a:gd name="T22" fmla="*/ 11 w 16"/>
                  <a:gd name="T23" fmla="*/ 3 h 11"/>
                  <a:gd name="T24" fmla="*/ 11 w 16"/>
                  <a:gd name="T25" fmla="*/ 5 h 11"/>
                  <a:gd name="T26" fmla="*/ 10 w 16"/>
                  <a:gd name="T27" fmla="*/ 6 h 11"/>
                  <a:gd name="T28" fmla="*/ 10 w 16"/>
                  <a:gd name="T2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1">
                    <a:moveTo>
                      <a:pt x="10" y="3"/>
                    </a:moveTo>
                    <a:cubicBezTo>
                      <a:pt x="9" y="3"/>
                      <a:pt x="9" y="5"/>
                      <a:pt x="8" y="6"/>
                    </a:cubicBezTo>
                    <a:cubicBezTo>
                      <a:pt x="6" y="5"/>
                      <a:pt x="4" y="8"/>
                      <a:pt x="2" y="9"/>
                    </a:cubicBezTo>
                    <a:cubicBezTo>
                      <a:pt x="0" y="11"/>
                      <a:pt x="3" y="5"/>
                      <a:pt x="1" y="5"/>
                    </a:cubicBezTo>
                    <a:cubicBezTo>
                      <a:pt x="3" y="4"/>
                      <a:pt x="7" y="1"/>
                      <a:pt x="6" y="4"/>
                    </a:cubicBezTo>
                    <a:cubicBezTo>
                      <a:pt x="7" y="4"/>
                      <a:pt x="7" y="1"/>
                      <a:pt x="8" y="4"/>
                    </a:cubicBezTo>
                    <a:cubicBezTo>
                      <a:pt x="8" y="4"/>
                      <a:pt x="8" y="3"/>
                      <a:pt x="8" y="2"/>
                    </a:cubicBezTo>
                    <a:cubicBezTo>
                      <a:pt x="12" y="2"/>
                      <a:pt x="13" y="0"/>
                      <a:pt x="16" y="2"/>
                    </a:cubicBezTo>
                    <a:cubicBezTo>
                      <a:pt x="16" y="3"/>
                      <a:pt x="15" y="2"/>
                      <a:pt x="15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3" y="2"/>
                      <a:pt x="13" y="3"/>
                      <a:pt x="13" y="4"/>
                    </a:cubicBezTo>
                    <a:cubicBezTo>
                      <a:pt x="12" y="5"/>
                      <a:pt x="12" y="3"/>
                      <a:pt x="11" y="3"/>
                    </a:cubicBezTo>
                    <a:cubicBezTo>
                      <a:pt x="10" y="3"/>
                      <a:pt x="11" y="4"/>
                      <a:pt x="11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8" y="5"/>
                      <a:pt x="11" y="4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7" name="Freeform 5806">
                <a:extLst>
                  <a:ext uri="{FF2B5EF4-FFF2-40B4-BE49-F238E27FC236}">
                    <a16:creationId xmlns:a16="http://schemas.microsoft.com/office/drawing/2014/main" id="{5E9647CB-2BEC-4597-BFF0-7EC81ACAD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8" y="3949"/>
                <a:ext cx="4" cy="2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4 h 4"/>
                  <a:gd name="T4" fmla="*/ 8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6" y="4"/>
                      <a:pt x="3" y="2"/>
                      <a:pt x="0" y="4"/>
                    </a:cubicBezTo>
                    <a:cubicBezTo>
                      <a:pt x="1" y="2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8" name="Freeform 5807">
                <a:extLst>
                  <a:ext uri="{FF2B5EF4-FFF2-40B4-BE49-F238E27FC236}">
                    <a16:creationId xmlns:a16="http://schemas.microsoft.com/office/drawing/2014/main" id="{4784C951-44C1-4F21-B16D-116ED7165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5" y="3951"/>
                <a:ext cx="4" cy="4"/>
              </a:xfrm>
              <a:custGeom>
                <a:avLst/>
                <a:gdLst>
                  <a:gd name="T0" fmla="*/ 3 w 7"/>
                  <a:gd name="T1" fmla="*/ 4 h 7"/>
                  <a:gd name="T2" fmla="*/ 0 w 7"/>
                  <a:gd name="T3" fmla="*/ 1 h 7"/>
                  <a:gd name="T4" fmla="*/ 2 w 7"/>
                  <a:gd name="T5" fmla="*/ 0 h 7"/>
                  <a:gd name="T6" fmla="*/ 5 w 7"/>
                  <a:gd name="T7" fmla="*/ 3 h 7"/>
                  <a:gd name="T8" fmla="*/ 3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4"/>
                    </a:moveTo>
                    <a:cubicBezTo>
                      <a:pt x="4" y="7"/>
                      <a:pt x="3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1"/>
                      <a:pt x="4" y="2"/>
                      <a:pt x="5" y="3"/>
                    </a:cubicBezTo>
                    <a:cubicBezTo>
                      <a:pt x="7" y="5"/>
                      <a:pt x="2" y="1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9" name="Freeform 5808">
                <a:extLst>
                  <a:ext uri="{FF2B5EF4-FFF2-40B4-BE49-F238E27FC236}">
                    <a16:creationId xmlns:a16="http://schemas.microsoft.com/office/drawing/2014/main" id="{0136F4CE-6362-49DE-A802-35AFBB6EE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" y="3950"/>
                <a:ext cx="2" cy="3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4 h 4"/>
                  <a:gd name="T4" fmla="*/ 5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3"/>
                      <a:pt x="1" y="4"/>
                      <a:pt x="0" y="4"/>
                    </a:cubicBezTo>
                    <a:cubicBezTo>
                      <a:pt x="0" y="0"/>
                      <a:pt x="3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0" name="Freeform 5809">
                <a:extLst>
                  <a:ext uri="{FF2B5EF4-FFF2-40B4-BE49-F238E27FC236}">
                    <a16:creationId xmlns:a16="http://schemas.microsoft.com/office/drawing/2014/main" id="{22D17901-A5DD-48D1-86D3-7448DA6C1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3952"/>
                <a:ext cx="2" cy="2"/>
              </a:xfrm>
              <a:custGeom>
                <a:avLst/>
                <a:gdLst>
                  <a:gd name="T0" fmla="*/ 0 w 5"/>
                  <a:gd name="T1" fmla="*/ 0 h 4"/>
                  <a:gd name="T2" fmla="*/ 4 w 5"/>
                  <a:gd name="T3" fmla="*/ 1 h 4"/>
                  <a:gd name="T4" fmla="*/ 4 w 5"/>
                  <a:gd name="T5" fmla="*/ 4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3" y="1"/>
                      <a:pt x="4" y="1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2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1" name="Freeform 5810">
                <a:extLst>
                  <a:ext uri="{FF2B5EF4-FFF2-40B4-BE49-F238E27FC236}">
                    <a16:creationId xmlns:a16="http://schemas.microsoft.com/office/drawing/2014/main" id="{5605A6B7-2C3A-445C-A3FF-13993E6CE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0" y="3953"/>
                <a:ext cx="5" cy="4"/>
              </a:xfrm>
              <a:custGeom>
                <a:avLst/>
                <a:gdLst>
                  <a:gd name="T0" fmla="*/ 5 w 8"/>
                  <a:gd name="T1" fmla="*/ 1 h 7"/>
                  <a:gd name="T2" fmla="*/ 8 w 8"/>
                  <a:gd name="T3" fmla="*/ 5 h 7"/>
                  <a:gd name="T4" fmla="*/ 3 w 8"/>
                  <a:gd name="T5" fmla="*/ 6 h 7"/>
                  <a:gd name="T6" fmla="*/ 6 w 8"/>
                  <a:gd name="T7" fmla="*/ 3 h 7"/>
                  <a:gd name="T8" fmla="*/ 3 w 8"/>
                  <a:gd name="T9" fmla="*/ 3 h 7"/>
                  <a:gd name="T10" fmla="*/ 5 w 8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5" y="1"/>
                    </a:moveTo>
                    <a:cubicBezTo>
                      <a:pt x="8" y="0"/>
                      <a:pt x="5" y="5"/>
                      <a:pt x="8" y="5"/>
                    </a:cubicBezTo>
                    <a:cubicBezTo>
                      <a:pt x="7" y="7"/>
                      <a:pt x="5" y="6"/>
                      <a:pt x="3" y="6"/>
                    </a:cubicBezTo>
                    <a:cubicBezTo>
                      <a:pt x="4" y="4"/>
                      <a:pt x="7" y="6"/>
                      <a:pt x="6" y="3"/>
                    </a:cubicBezTo>
                    <a:cubicBezTo>
                      <a:pt x="6" y="2"/>
                      <a:pt x="3" y="3"/>
                      <a:pt x="3" y="3"/>
                    </a:cubicBezTo>
                    <a:cubicBezTo>
                      <a:pt x="0" y="1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2" name="Freeform 5811">
                <a:extLst>
                  <a:ext uri="{FF2B5EF4-FFF2-40B4-BE49-F238E27FC236}">
                    <a16:creationId xmlns:a16="http://schemas.microsoft.com/office/drawing/2014/main" id="{6AFA760B-C164-4269-AAC0-CE17041C0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3954"/>
                <a:ext cx="4" cy="4"/>
              </a:xfrm>
              <a:custGeom>
                <a:avLst/>
                <a:gdLst>
                  <a:gd name="T0" fmla="*/ 7 w 7"/>
                  <a:gd name="T1" fmla="*/ 1 h 6"/>
                  <a:gd name="T2" fmla="*/ 0 w 7"/>
                  <a:gd name="T3" fmla="*/ 4 h 6"/>
                  <a:gd name="T4" fmla="*/ 7 w 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1"/>
                    </a:moveTo>
                    <a:cubicBezTo>
                      <a:pt x="5" y="6"/>
                      <a:pt x="3" y="1"/>
                      <a:pt x="0" y="4"/>
                    </a:cubicBezTo>
                    <a:cubicBezTo>
                      <a:pt x="0" y="0"/>
                      <a:pt x="4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3" name="Freeform 5812">
                <a:extLst>
                  <a:ext uri="{FF2B5EF4-FFF2-40B4-BE49-F238E27FC236}">
                    <a16:creationId xmlns:a16="http://schemas.microsoft.com/office/drawing/2014/main" id="{6613C63B-F0D8-46D5-A676-016C7B62D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" y="3955"/>
                <a:ext cx="3" cy="2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2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0" y="0"/>
                      <a:pt x="4" y="1"/>
                      <a:pt x="5" y="2"/>
                    </a:cubicBezTo>
                    <a:cubicBezTo>
                      <a:pt x="4" y="3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4" name="Freeform 5813">
                <a:extLst>
                  <a:ext uri="{FF2B5EF4-FFF2-40B4-BE49-F238E27FC236}">
                    <a16:creationId xmlns:a16="http://schemas.microsoft.com/office/drawing/2014/main" id="{12591F56-55E6-4786-A1E2-A41599894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" y="3957"/>
                <a:ext cx="20" cy="6"/>
              </a:xfrm>
              <a:custGeom>
                <a:avLst/>
                <a:gdLst>
                  <a:gd name="T0" fmla="*/ 21 w 36"/>
                  <a:gd name="T1" fmla="*/ 8 h 12"/>
                  <a:gd name="T2" fmla="*/ 3 w 36"/>
                  <a:gd name="T3" fmla="*/ 12 h 12"/>
                  <a:gd name="T4" fmla="*/ 7 w 36"/>
                  <a:gd name="T5" fmla="*/ 8 h 12"/>
                  <a:gd name="T6" fmla="*/ 9 w 36"/>
                  <a:gd name="T7" fmla="*/ 9 h 12"/>
                  <a:gd name="T8" fmla="*/ 36 w 36"/>
                  <a:gd name="T9" fmla="*/ 0 h 12"/>
                  <a:gd name="T10" fmla="*/ 36 w 36"/>
                  <a:gd name="T11" fmla="*/ 3 h 12"/>
                  <a:gd name="T12" fmla="*/ 27 w 36"/>
                  <a:gd name="T13" fmla="*/ 3 h 12"/>
                  <a:gd name="T14" fmla="*/ 21 w 36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2">
                    <a:moveTo>
                      <a:pt x="21" y="8"/>
                    </a:moveTo>
                    <a:cubicBezTo>
                      <a:pt x="18" y="7"/>
                      <a:pt x="8" y="10"/>
                      <a:pt x="3" y="12"/>
                    </a:cubicBezTo>
                    <a:cubicBezTo>
                      <a:pt x="0" y="9"/>
                      <a:pt x="8" y="11"/>
                      <a:pt x="7" y="8"/>
                    </a:cubicBezTo>
                    <a:cubicBezTo>
                      <a:pt x="8" y="8"/>
                      <a:pt x="8" y="9"/>
                      <a:pt x="9" y="9"/>
                    </a:cubicBezTo>
                    <a:cubicBezTo>
                      <a:pt x="18" y="4"/>
                      <a:pt x="26" y="4"/>
                      <a:pt x="36" y="0"/>
                    </a:cubicBezTo>
                    <a:cubicBezTo>
                      <a:pt x="36" y="1"/>
                      <a:pt x="36" y="2"/>
                      <a:pt x="36" y="3"/>
                    </a:cubicBezTo>
                    <a:cubicBezTo>
                      <a:pt x="33" y="2"/>
                      <a:pt x="29" y="3"/>
                      <a:pt x="27" y="3"/>
                    </a:cubicBezTo>
                    <a:cubicBezTo>
                      <a:pt x="26" y="4"/>
                      <a:pt x="22" y="5"/>
                      <a:pt x="2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5" name="Freeform 5814">
                <a:extLst>
                  <a:ext uri="{FF2B5EF4-FFF2-40B4-BE49-F238E27FC236}">
                    <a16:creationId xmlns:a16="http://schemas.microsoft.com/office/drawing/2014/main" id="{0859E591-409A-4EC9-8066-9A66DB62A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3957"/>
                <a:ext cx="2" cy="2"/>
              </a:xfrm>
              <a:custGeom>
                <a:avLst/>
                <a:gdLst>
                  <a:gd name="T0" fmla="*/ 4 w 4"/>
                  <a:gd name="T1" fmla="*/ 0 h 4"/>
                  <a:gd name="T2" fmla="*/ 4 w 4"/>
                  <a:gd name="T3" fmla="*/ 3 h 4"/>
                  <a:gd name="T4" fmla="*/ 2 w 4"/>
                  <a:gd name="T5" fmla="*/ 2 h 4"/>
                  <a:gd name="T6" fmla="*/ 2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1"/>
                      <a:pt x="4" y="2"/>
                      <a:pt x="4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0" y="3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6" name="Freeform 5815">
                <a:extLst>
                  <a:ext uri="{FF2B5EF4-FFF2-40B4-BE49-F238E27FC236}">
                    <a16:creationId xmlns:a16="http://schemas.microsoft.com/office/drawing/2014/main" id="{BFF8F1B5-42D6-4C6B-A378-EA411EE1B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3958"/>
                <a:ext cx="4" cy="5"/>
              </a:xfrm>
              <a:custGeom>
                <a:avLst/>
                <a:gdLst>
                  <a:gd name="T0" fmla="*/ 4 w 7"/>
                  <a:gd name="T1" fmla="*/ 2 h 8"/>
                  <a:gd name="T2" fmla="*/ 7 w 7"/>
                  <a:gd name="T3" fmla="*/ 5 h 8"/>
                  <a:gd name="T4" fmla="*/ 2 w 7"/>
                  <a:gd name="T5" fmla="*/ 8 h 8"/>
                  <a:gd name="T6" fmla="*/ 0 w 7"/>
                  <a:gd name="T7" fmla="*/ 4 h 8"/>
                  <a:gd name="T8" fmla="*/ 5 w 7"/>
                  <a:gd name="T9" fmla="*/ 3 h 8"/>
                  <a:gd name="T10" fmla="*/ 4 w 7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4" y="2"/>
                    </a:moveTo>
                    <a:cubicBezTo>
                      <a:pt x="5" y="0"/>
                      <a:pt x="4" y="6"/>
                      <a:pt x="7" y="5"/>
                    </a:cubicBezTo>
                    <a:cubicBezTo>
                      <a:pt x="5" y="6"/>
                      <a:pt x="3" y="6"/>
                      <a:pt x="2" y="8"/>
                    </a:cubicBezTo>
                    <a:cubicBezTo>
                      <a:pt x="1" y="7"/>
                      <a:pt x="1" y="5"/>
                      <a:pt x="0" y="4"/>
                    </a:cubicBezTo>
                    <a:cubicBezTo>
                      <a:pt x="2" y="5"/>
                      <a:pt x="4" y="5"/>
                      <a:pt x="5" y="3"/>
                    </a:cubicBezTo>
                    <a:cubicBezTo>
                      <a:pt x="5" y="3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7" name="Freeform 5816">
                <a:extLst>
                  <a:ext uri="{FF2B5EF4-FFF2-40B4-BE49-F238E27FC236}">
                    <a16:creationId xmlns:a16="http://schemas.microsoft.com/office/drawing/2014/main" id="{D603CD7A-89EE-4FF9-9347-6AE2250EC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" y="3962"/>
                <a:ext cx="16" cy="6"/>
              </a:xfrm>
              <a:custGeom>
                <a:avLst/>
                <a:gdLst>
                  <a:gd name="T0" fmla="*/ 25 w 28"/>
                  <a:gd name="T1" fmla="*/ 3 h 11"/>
                  <a:gd name="T2" fmla="*/ 28 w 28"/>
                  <a:gd name="T3" fmla="*/ 1 h 11"/>
                  <a:gd name="T4" fmla="*/ 0 w 28"/>
                  <a:gd name="T5" fmla="*/ 11 h 11"/>
                  <a:gd name="T6" fmla="*/ 25 w 28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1">
                    <a:moveTo>
                      <a:pt x="25" y="3"/>
                    </a:moveTo>
                    <a:cubicBezTo>
                      <a:pt x="26" y="3"/>
                      <a:pt x="25" y="0"/>
                      <a:pt x="28" y="1"/>
                    </a:cubicBezTo>
                    <a:cubicBezTo>
                      <a:pt x="21" y="8"/>
                      <a:pt x="9" y="6"/>
                      <a:pt x="0" y="11"/>
                    </a:cubicBezTo>
                    <a:cubicBezTo>
                      <a:pt x="6" y="7"/>
                      <a:pt x="17" y="3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8" name="Freeform 5817">
                <a:extLst>
                  <a:ext uri="{FF2B5EF4-FFF2-40B4-BE49-F238E27FC236}">
                    <a16:creationId xmlns:a16="http://schemas.microsoft.com/office/drawing/2014/main" id="{D29A3EA2-28C7-4C1A-BBF8-C6B0D7B54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4" y="3963"/>
                <a:ext cx="3" cy="2"/>
              </a:xfrm>
              <a:custGeom>
                <a:avLst/>
                <a:gdLst>
                  <a:gd name="T0" fmla="*/ 3 w 5"/>
                  <a:gd name="T1" fmla="*/ 1 h 4"/>
                  <a:gd name="T2" fmla="*/ 2 w 5"/>
                  <a:gd name="T3" fmla="*/ 4 h 4"/>
                  <a:gd name="T4" fmla="*/ 2 w 5"/>
                  <a:gd name="T5" fmla="*/ 0 h 4"/>
                  <a:gd name="T6" fmla="*/ 2 w 5"/>
                  <a:gd name="T7" fmla="*/ 2 h 4"/>
                  <a:gd name="T8" fmla="*/ 3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1"/>
                    </a:moveTo>
                    <a:cubicBezTo>
                      <a:pt x="5" y="1"/>
                      <a:pt x="2" y="3"/>
                      <a:pt x="2" y="4"/>
                    </a:cubicBezTo>
                    <a:cubicBezTo>
                      <a:pt x="1" y="3"/>
                      <a:pt x="0" y="1"/>
                      <a:pt x="2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9" name="Freeform 5818">
                <a:extLst>
                  <a:ext uri="{FF2B5EF4-FFF2-40B4-BE49-F238E27FC236}">
                    <a16:creationId xmlns:a16="http://schemas.microsoft.com/office/drawing/2014/main" id="{A1A0B2C6-84B8-4904-9138-0ED536D0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6" y="3965"/>
                <a:ext cx="2" cy="2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4 h 4"/>
                  <a:gd name="T4" fmla="*/ 1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2"/>
                      <a:pt x="2" y="1"/>
                      <a:pt x="2" y="4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3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0" name="Freeform 5819">
                <a:extLst>
                  <a:ext uri="{FF2B5EF4-FFF2-40B4-BE49-F238E27FC236}">
                    <a16:creationId xmlns:a16="http://schemas.microsoft.com/office/drawing/2014/main" id="{3E856D05-A51C-46F0-9494-B1434DB80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" y="3966"/>
                <a:ext cx="21" cy="8"/>
              </a:xfrm>
              <a:custGeom>
                <a:avLst/>
                <a:gdLst>
                  <a:gd name="T0" fmla="*/ 37 w 37"/>
                  <a:gd name="T1" fmla="*/ 0 h 14"/>
                  <a:gd name="T2" fmla="*/ 0 w 37"/>
                  <a:gd name="T3" fmla="*/ 14 h 14"/>
                  <a:gd name="T4" fmla="*/ 37 w 37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4">
                    <a:moveTo>
                      <a:pt x="37" y="0"/>
                    </a:moveTo>
                    <a:cubicBezTo>
                      <a:pt x="26" y="6"/>
                      <a:pt x="13" y="10"/>
                      <a:pt x="0" y="14"/>
                    </a:cubicBezTo>
                    <a:cubicBezTo>
                      <a:pt x="13" y="8"/>
                      <a:pt x="24" y="5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1" name="Freeform 5820">
                <a:extLst>
                  <a:ext uri="{FF2B5EF4-FFF2-40B4-BE49-F238E27FC236}">
                    <a16:creationId xmlns:a16="http://schemas.microsoft.com/office/drawing/2014/main" id="{2302652F-3E0F-4DE8-955E-1029D9279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1" y="3967"/>
                <a:ext cx="3" cy="4"/>
              </a:xfrm>
              <a:custGeom>
                <a:avLst/>
                <a:gdLst>
                  <a:gd name="T0" fmla="*/ 5 w 7"/>
                  <a:gd name="T1" fmla="*/ 0 h 6"/>
                  <a:gd name="T2" fmla="*/ 6 w 7"/>
                  <a:gd name="T3" fmla="*/ 4 h 6"/>
                  <a:gd name="T4" fmla="*/ 4 w 7"/>
                  <a:gd name="T5" fmla="*/ 6 h 6"/>
                  <a:gd name="T6" fmla="*/ 3 w 7"/>
                  <a:gd name="T7" fmla="*/ 4 h 6"/>
                  <a:gd name="T8" fmla="*/ 0 w 7"/>
                  <a:gd name="T9" fmla="*/ 3 h 6"/>
                  <a:gd name="T10" fmla="*/ 3 w 7"/>
                  <a:gd name="T11" fmla="*/ 2 h 6"/>
                  <a:gd name="T12" fmla="*/ 3 w 7"/>
                  <a:gd name="T13" fmla="*/ 0 h 6"/>
                  <a:gd name="T14" fmla="*/ 4 w 7"/>
                  <a:gd name="T15" fmla="*/ 4 h 6"/>
                  <a:gd name="T16" fmla="*/ 5 w 7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7" y="0"/>
                      <a:pt x="5" y="3"/>
                      <a:pt x="6" y="4"/>
                    </a:cubicBezTo>
                    <a:cubicBezTo>
                      <a:pt x="4" y="4"/>
                      <a:pt x="3" y="5"/>
                      <a:pt x="4" y="6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3" y="3"/>
                      <a:pt x="1" y="4"/>
                      <a:pt x="0" y="3"/>
                    </a:cubicBezTo>
                    <a:cubicBezTo>
                      <a:pt x="0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3" y="3"/>
                      <a:pt x="4" y="4"/>
                    </a:cubicBezTo>
                    <a:cubicBezTo>
                      <a:pt x="5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2" name="Freeform 5821">
                <a:extLst>
                  <a:ext uri="{FF2B5EF4-FFF2-40B4-BE49-F238E27FC236}">
                    <a16:creationId xmlns:a16="http://schemas.microsoft.com/office/drawing/2014/main" id="{55270DB6-D91F-4ABD-833F-B4C583EF2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3969"/>
                <a:ext cx="4" cy="6"/>
              </a:xfrm>
              <a:custGeom>
                <a:avLst/>
                <a:gdLst>
                  <a:gd name="T0" fmla="*/ 1 w 6"/>
                  <a:gd name="T1" fmla="*/ 9 h 11"/>
                  <a:gd name="T2" fmla="*/ 6 w 6"/>
                  <a:gd name="T3" fmla="*/ 1 h 11"/>
                  <a:gd name="T4" fmla="*/ 6 w 6"/>
                  <a:gd name="T5" fmla="*/ 3 h 11"/>
                  <a:gd name="T6" fmla="*/ 5 w 6"/>
                  <a:gd name="T7" fmla="*/ 7 h 11"/>
                  <a:gd name="T8" fmla="*/ 4 w 6"/>
                  <a:gd name="T9" fmla="*/ 4 h 11"/>
                  <a:gd name="T10" fmla="*/ 2 w 6"/>
                  <a:gd name="T11" fmla="*/ 7 h 11"/>
                  <a:gd name="T12" fmla="*/ 3 w 6"/>
                  <a:gd name="T13" fmla="*/ 9 h 11"/>
                  <a:gd name="T14" fmla="*/ 1 w 6"/>
                  <a:gd name="T1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1">
                    <a:moveTo>
                      <a:pt x="1" y="9"/>
                    </a:moveTo>
                    <a:cubicBezTo>
                      <a:pt x="0" y="7"/>
                      <a:pt x="3" y="0"/>
                      <a:pt x="6" y="1"/>
                    </a:cubicBezTo>
                    <a:cubicBezTo>
                      <a:pt x="5" y="2"/>
                      <a:pt x="3" y="4"/>
                      <a:pt x="6" y="3"/>
                    </a:cubicBezTo>
                    <a:cubicBezTo>
                      <a:pt x="6" y="5"/>
                      <a:pt x="4" y="5"/>
                      <a:pt x="5" y="7"/>
                    </a:cubicBezTo>
                    <a:cubicBezTo>
                      <a:pt x="4" y="7"/>
                      <a:pt x="4" y="5"/>
                      <a:pt x="4" y="4"/>
                    </a:cubicBezTo>
                    <a:cubicBezTo>
                      <a:pt x="2" y="4"/>
                      <a:pt x="4" y="10"/>
                      <a:pt x="2" y="7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5" y="11"/>
                      <a:pt x="0" y="7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3" name="Freeform 5822">
                <a:extLst>
                  <a:ext uri="{FF2B5EF4-FFF2-40B4-BE49-F238E27FC236}">
                    <a16:creationId xmlns:a16="http://schemas.microsoft.com/office/drawing/2014/main" id="{EF1C49EF-1C05-4DAB-9E6C-6675EF942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8" y="3968"/>
                <a:ext cx="2" cy="6"/>
              </a:xfrm>
              <a:custGeom>
                <a:avLst/>
                <a:gdLst>
                  <a:gd name="T0" fmla="*/ 2 w 2"/>
                  <a:gd name="T1" fmla="*/ 2 h 10"/>
                  <a:gd name="T2" fmla="*/ 0 w 2"/>
                  <a:gd name="T3" fmla="*/ 9 h 10"/>
                  <a:gd name="T4" fmla="*/ 2 w 2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2" y="2"/>
                    </a:moveTo>
                    <a:cubicBezTo>
                      <a:pt x="2" y="0"/>
                      <a:pt x="2" y="10"/>
                      <a:pt x="0" y="9"/>
                    </a:cubicBezTo>
                    <a:cubicBezTo>
                      <a:pt x="1" y="8"/>
                      <a:pt x="1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4" name="Freeform 5823">
                <a:extLst>
                  <a:ext uri="{FF2B5EF4-FFF2-40B4-BE49-F238E27FC236}">
                    <a16:creationId xmlns:a16="http://schemas.microsoft.com/office/drawing/2014/main" id="{51928F26-F9C3-4E67-9118-2247B80B7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3969"/>
                <a:ext cx="12" cy="7"/>
              </a:xfrm>
              <a:custGeom>
                <a:avLst/>
                <a:gdLst>
                  <a:gd name="T0" fmla="*/ 7 w 20"/>
                  <a:gd name="T1" fmla="*/ 5 h 12"/>
                  <a:gd name="T2" fmla="*/ 13 w 20"/>
                  <a:gd name="T3" fmla="*/ 5 h 12"/>
                  <a:gd name="T4" fmla="*/ 12 w 20"/>
                  <a:gd name="T5" fmla="*/ 4 h 12"/>
                  <a:gd name="T6" fmla="*/ 20 w 20"/>
                  <a:gd name="T7" fmla="*/ 5 h 12"/>
                  <a:gd name="T8" fmla="*/ 0 w 20"/>
                  <a:gd name="T9" fmla="*/ 9 h 12"/>
                  <a:gd name="T10" fmla="*/ 2 w 20"/>
                  <a:gd name="T11" fmla="*/ 9 h 12"/>
                  <a:gd name="T12" fmla="*/ 7 w 20"/>
                  <a:gd name="T1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2">
                    <a:moveTo>
                      <a:pt x="7" y="5"/>
                    </a:moveTo>
                    <a:cubicBezTo>
                      <a:pt x="10" y="7"/>
                      <a:pt x="12" y="5"/>
                      <a:pt x="13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6" y="6"/>
                      <a:pt x="18" y="0"/>
                      <a:pt x="20" y="5"/>
                    </a:cubicBezTo>
                    <a:cubicBezTo>
                      <a:pt x="11" y="5"/>
                      <a:pt x="7" y="12"/>
                      <a:pt x="0" y="9"/>
                    </a:cubicBezTo>
                    <a:cubicBezTo>
                      <a:pt x="1" y="9"/>
                      <a:pt x="3" y="10"/>
                      <a:pt x="2" y="9"/>
                    </a:cubicBezTo>
                    <a:cubicBezTo>
                      <a:pt x="3" y="8"/>
                      <a:pt x="7" y="1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5" name="Freeform 5824">
                <a:extLst>
                  <a:ext uri="{FF2B5EF4-FFF2-40B4-BE49-F238E27FC236}">
                    <a16:creationId xmlns:a16="http://schemas.microsoft.com/office/drawing/2014/main" id="{B102E5A9-004D-4F0D-BF19-04DB79B9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1" y="3971"/>
                <a:ext cx="3" cy="5"/>
              </a:xfrm>
              <a:custGeom>
                <a:avLst/>
                <a:gdLst>
                  <a:gd name="T0" fmla="*/ 5 w 6"/>
                  <a:gd name="T1" fmla="*/ 1 h 8"/>
                  <a:gd name="T2" fmla="*/ 0 w 6"/>
                  <a:gd name="T3" fmla="*/ 2 h 8"/>
                  <a:gd name="T4" fmla="*/ 5 w 6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6" y="0"/>
                      <a:pt x="0" y="8"/>
                      <a:pt x="0" y="2"/>
                    </a:cubicBezTo>
                    <a:cubicBezTo>
                      <a:pt x="2" y="2"/>
                      <a:pt x="4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6" name="Freeform 5825">
                <a:extLst>
                  <a:ext uri="{FF2B5EF4-FFF2-40B4-BE49-F238E27FC236}">
                    <a16:creationId xmlns:a16="http://schemas.microsoft.com/office/drawing/2014/main" id="{74AC49FB-E67D-468C-B806-D8D057841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5" y="3973"/>
                <a:ext cx="4" cy="2"/>
              </a:xfrm>
              <a:custGeom>
                <a:avLst/>
                <a:gdLst>
                  <a:gd name="T0" fmla="*/ 7 w 8"/>
                  <a:gd name="T1" fmla="*/ 0 h 5"/>
                  <a:gd name="T2" fmla="*/ 7 w 8"/>
                  <a:gd name="T3" fmla="*/ 3 h 5"/>
                  <a:gd name="T4" fmla="*/ 0 w 8"/>
                  <a:gd name="T5" fmla="*/ 5 h 5"/>
                  <a:gd name="T6" fmla="*/ 7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1"/>
                      <a:pt x="7" y="2"/>
                      <a:pt x="7" y="3"/>
                    </a:cubicBezTo>
                    <a:cubicBezTo>
                      <a:pt x="3" y="0"/>
                      <a:pt x="5" y="5"/>
                      <a:pt x="0" y="5"/>
                    </a:cubicBezTo>
                    <a:cubicBezTo>
                      <a:pt x="1" y="2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7" name="Freeform 5826">
                <a:extLst>
                  <a:ext uri="{FF2B5EF4-FFF2-40B4-BE49-F238E27FC236}">
                    <a16:creationId xmlns:a16="http://schemas.microsoft.com/office/drawing/2014/main" id="{8C05851C-B548-4DFE-ADCB-63AD7F161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3974"/>
                <a:ext cx="6" cy="3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5 h 5"/>
                  <a:gd name="T4" fmla="*/ 10 w 10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cubicBezTo>
                      <a:pt x="8" y="3"/>
                      <a:pt x="4" y="4"/>
                      <a:pt x="0" y="5"/>
                    </a:cubicBezTo>
                    <a:cubicBezTo>
                      <a:pt x="3" y="3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8" name="Freeform 5827">
                <a:extLst>
                  <a:ext uri="{FF2B5EF4-FFF2-40B4-BE49-F238E27FC236}">
                    <a16:creationId xmlns:a16="http://schemas.microsoft.com/office/drawing/2014/main" id="{A6B2B840-910E-4A50-A644-F3A995C25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3977"/>
                <a:ext cx="3" cy="1"/>
              </a:xfrm>
              <a:custGeom>
                <a:avLst/>
                <a:gdLst>
                  <a:gd name="T0" fmla="*/ 2 w 6"/>
                  <a:gd name="T1" fmla="*/ 1 h 3"/>
                  <a:gd name="T2" fmla="*/ 6 w 6"/>
                  <a:gd name="T3" fmla="*/ 1 h 3"/>
                  <a:gd name="T4" fmla="*/ 3 w 6"/>
                  <a:gd name="T5" fmla="*/ 3 h 3"/>
                  <a:gd name="T6" fmla="*/ 2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1"/>
                    </a:moveTo>
                    <a:cubicBezTo>
                      <a:pt x="0" y="0"/>
                      <a:pt x="6" y="1"/>
                      <a:pt x="6" y="1"/>
                    </a:cubicBezTo>
                    <a:cubicBezTo>
                      <a:pt x="6" y="2"/>
                      <a:pt x="4" y="3"/>
                      <a:pt x="3" y="3"/>
                    </a:cubicBezTo>
                    <a:cubicBezTo>
                      <a:pt x="3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9" name="Freeform 5828">
                <a:extLst>
                  <a:ext uri="{FF2B5EF4-FFF2-40B4-BE49-F238E27FC236}">
                    <a16:creationId xmlns:a16="http://schemas.microsoft.com/office/drawing/2014/main" id="{ADB34E65-54F9-4049-B386-AA2EAD7AA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3977"/>
                <a:ext cx="4" cy="3"/>
              </a:xfrm>
              <a:custGeom>
                <a:avLst/>
                <a:gdLst>
                  <a:gd name="T0" fmla="*/ 1 w 7"/>
                  <a:gd name="T1" fmla="*/ 3 h 6"/>
                  <a:gd name="T2" fmla="*/ 2 w 7"/>
                  <a:gd name="T3" fmla="*/ 3 h 6"/>
                  <a:gd name="T4" fmla="*/ 7 w 7"/>
                  <a:gd name="T5" fmla="*/ 4 h 6"/>
                  <a:gd name="T6" fmla="*/ 0 w 7"/>
                  <a:gd name="T7" fmla="*/ 6 h 6"/>
                  <a:gd name="T8" fmla="*/ 1 w 7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1" y="3"/>
                    </a:moveTo>
                    <a:cubicBezTo>
                      <a:pt x="1" y="3"/>
                      <a:pt x="2" y="3"/>
                      <a:pt x="2" y="3"/>
                    </a:cubicBezTo>
                    <a:cubicBezTo>
                      <a:pt x="4" y="4"/>
                      <a:pt x="7" y="0"/>
                      <a:pt x="7" y="4"/>
                    </a:cubicBezTo>
                    <a:cubicBezTo>
                      <a:pt x="4" y="3"/>
                      <a:pt x="2" y="5"/>
                      <a:pt x="0" y="6"/>
                    </a:cubicBezTo>
                    <a:cubicBezTo>
                      <a:pt x="0" y="4"/>
                      <a:pt x="3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0" name="Freeform 5829">
                <a:extLst>
                  <a:ext uri="{FF2B5EF4-FFF2-40B4-BE49-F238E27FC236}">
                    <a16:creationId xmlns:a16="http://schemas.microsoft.com/office/drawing/2014/main" id="{2CBC7684-B1A5-4256-A755-5BA27E341C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33" y="3978"/>
                <a:ext cx="174" cy="118"/>
              </a:xfrm>
              <a:custGeom>
                <a:avLst/>
                <a:gdLst>
                  <a:gd name="T0" fmla="*/ 305 w 307"/>
                  <a:gd name="T1" fmla="*/ 3 h 207"/>
                  <a:gd name="T2" fmla="*/ 292 w 307"/>
                  <a:gd name="T3" fmla="*/ 10 h 207"/>
                  <a:gd name="T4" fmla="*/ 290 w 307"/>
                  <a:gd name="T5" fmla="*/ 11 h 207"/>
                  <a:gd name="T6" fmla="*/ 282 w 307"/>
                  <a:gd name="T7" fmla="*/ 16 h 207"/>
                  <a:gd name="T8" fmla="*/ 256 w 307"/>
                  <a:gd name="T9" fmla="*/ 29 h 207"/>
                  <a:gd name="T10" fmla="*/ 248 w 307"/>
                  <a:gd name="T11" fmla="*/ 35 h 207"/>
                  <a:gd name="T12" fmla="*/ 223 w 307"/>
                  <a:gd name="T13" fmla="*/ 50 h 207"/>
                  <a:gd name="T14" fmla="*/ 211 w 307"/>
                  <a:gd name="T15" fmla="*/ 58 h 207"/>
                  <a:gd name="T16" fmla="*/ 204 w 307"/>
                  <a:gd name="T17" fmla="*/ 63 h 207"/>
                  <a:gd name="T18" fmla="*/ 196 w 307"/>
                  <a:gd name="T19" fmla="*/ 67 h 207"/>
                  <a:gd name="T20" fmla="*/ 195 w 307"/>
                  <a:gd name="T21" fmla="*/ 73 h 207"/>
                  <a:gd name="T22" fmla="*/ 186 w 307"/>
                  <a:gd name="T23" fmla="*/ 77 h 207"/>
                  <a:gd name="T24" fmla="*/ 182 w 307"/>
                  <a:gd name="T25" fmla="*/ 81 h 207"/>
                  <a:gd name="T26" fmla="*/ 172 w 307"/>
                  <a:gd name="T27" fmla="*/ 86 h 207"/>
                  <a:gd name="T28" fmla="*/ 168 w 307"/>
                  <a:gd name="T29" fmla="*/ 85 h 207"/>
                  <a:gd name="T30" fmla="*/ 155 w 307"/>
                  <a:gd name="T31" fmla="*/ 94 h 207"/>
                  <a:gd name="T32" fmla="*/ 146 w 307"/>
                  <a:gd name="T33" fmla="*/ 100 h 207"/>
                  <a:gd name="T34" fmla="*/ 136 w 307"/>
                  <a:gd name="T35" fmla="*/ 104 h 207"/>
                  <a:gd name="T36" fmla="*/ 133 w 307"/>
                  <a:gd name="T37" fmla="*/ 108 h 207"/>
                  <a:gd name="T38" fmla="*/ 113 w 307"/>
                  <a:gd name="T39" fmla="*/ 123 h 207"/>
                  <a:gd name="T40" fmla="*/ 91 w 307"/>
                  <a:gd name="T41" fmla="*/ 139 h 207"/>
                  <a:gd name="T42" fmla="*/ 78 w 307"/>
                  <a:gd name="T43" fmla="*/ 149 h 207"/>
                  <a:gd name="T44" fmla="*/ 65 w 307"/>
                  <a:gd name="T45" fmla="*/ 154 h 207"/>
                  <a:gd name="T46" fmla="*/ 63 w 307"/>
                  <a:gd name="T47" fmla="*/ 160 h 207"/>
                  <a:gd name="T48" fmla="*/ 57 w 307"/>
                  <a:gd name="T49" fmla="*/ 164 h 207"/>
                  <a:gd name="T50" fmla="*/ 55 w 307"/>
                  <a:gd name="T51" fmla="*/ 163 h 207"/>
                  <a:gd name="T52" fmla="*/ 49 w 307"/>
                  <a:gd name="T53" fmla="*/ 168 h 207"/>
                  <a:gd name="T54" fmla="*/ 45 w 307"/>
                  <a:gd name="T55" fmla="*/ 172 h 207"/>
                  <a:gd name="T56" fmla="*/ 26 w 307"/>
                  <a:gd name="T57" fmla="*/ 185 h 207"/>
                  <a:gd name="T58" fmla="*/ 21 w 307"/>
                  <a:gd name="T59" fmla="*/ 190 h 207"/>
                  <a:gd name="T60" fmla="*/ 1 w 307"/>
                  <a:gd name="T61" fmla="*/ 203 h 207"/>
                  <a:gd name="T62" fmla="*/ 8 w 307"/>
                  <a:gd name="T63" fmla="*/ 191 h 207"/>
                  <a:gd name="T64" fmla="*/ 14 w 307"/>
                  <a:gd name="T65" fmla="*/ 176 h 207"/>
                  <a:gd name="T66" fmla="*/ 20 w 307"/>
                  <a:gd name="T67" fmla="*/ 164 h 207"/>
                  <a:gd name="T68" fmla="*/ 21 w 307"/>
                  <a:gd name="T69" fmla="*/ 159 h 207"/>
                  <a:gd name="T70" fmla="*/ 24 w 307"/>
                  <a:gd name="T71" fmla="*/ 158 h 207"/>
                  <a:gd name="T72" fmla="*/ 33 w 307"/>
                  <a:gd name="T73" fmla="*/ 149 h 207"/>
                  <a:gd name="T74" fmla="*/ 45 w 307"/>
                  <a:gd name="T75" fmla="*/ 136 h 207"/>
                  <a:gd name="T76" fmla="*/ 52 w 307"/>
                  <a:gd name="T77" fmla="*/ 133 h 207"/>
                  <a:gd name="T78" fmla="*/ 64 w 307"/>
                  <a:gd name="T79" fmla="*/ 128 h 207"/>
                  <a:gd name="T80" fmla="*/ 71 w 307"/>
                  <a:gd name="T81" fmla="*/ 129 h 207"/>
                  <a:gd name="T82" fmla="*/ 60 w 307"/>
                  <a:gd name="T83" fmla="*/ 143 h 207"/>
                  <a:gd name="T84" fmla="*/ 64 w 307"/>
                  <a:gd name="T85" fmla="*/ 143 h 207"/>
                  <a:gd name="T86" fmla="*/ 76 w 307"/>
                  <a:gd name="T87" fmla="*/ 133 h 207"/>
                  <a:gd name="T88" fmla="*/ 92 w 307"/>
                  <a:gd name="T89" fmla="*/ 122 h 207"/>
                  <a:gd name="T90" fmla="*/ 110 w 307"/>
                  <a:gd name="T91" fmla="*/ 111 h 207"/>
                  <a:gd name="T92" fmla="*/ 135 w 307"/>
                  <a:gd name="T93" fmla="*/ 92 h 207"/>
                  <a:gd name="T94" fmla="*/ 167 w 307"/>
                  <a:gd name="T95" fmla="*/ 76 h 207"/>
                  <a:gd name="T96" fmla="*/ 205 w 307"/>
                  <a:gd name="T97" fmla="*/ 52 h 207"/>
                  <a:gd name="T98" fmla="*/ 256 w 307"/>
                  <a:gd name="T99" fmla="*/ 24 h 207"/>
                  <a:gd name="T100" fmla="*/ 280 w 307"/>
                  <a:gd name="T101" fmla="*/ 12 h 207"/>
                  <a:gd name="T102" fmla="*/ 294 w 307"/>
                  <a:gd name="T103" fmla="*/ 8 h 207"/>
                  <a:gd name="T104" fmla="*/ 191 w 307"/>
                  <a:gd name="T105" fmla="*/ 73 h 207"/>
                  <a:gd name="T106" fmla="*/ 191 w 307"/>
                  <a:gd name="T107" fmla="*/ 73 h 207"/>
                  <a:gd name="T108" fmla="*/ 45 w 307"/>
                  <a:gd name="T109" fmla="*/ 137 h 207"/>
                  <a:gd name="T110" fmla="*/ 41 w 307"/>
                  <a:gd name="T111" fmla="*/ 160 h 207"/>
                  <a:gd name="T112" fmla="*/ 32 w 307"/>
                  <a:gd name="T113" fmla="*/ 163 h 207"/>
                  <a:gd name="T114" fmla="*/ 31 w 307"/>
                  <a:gd name="T115" fmla="*/ 170 h 207"/>
                  <a:gd name="T116" fmla="*/ 31 w 307"/>
                  <a:gd name="T117" fmla="*/ 166 h 207"/>
                  <a:gd name="T118" fmla="*/ 27 w 307"/>
                  <a:gd name="T119" fmla="*/ 16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7" h="207">
                    <a:moveTo>
                      <a:pt x="307" y="0"/>
                    </a:moveTo>
                    <a:cubicBezTo>
                      <a:pt x="307" y="2"/>
                      <a:pt x="307" y="5"/>
                      <a:pt x="306" y="5"/>
                    </a:cubicBezTo>
                    <a:cubicBezTo>
                      <a:pt x="304" y="8"/>
                      <a:pt x="306" y="4"/>
                      <a:pt x="305" y="3"/>
                    </a:cubicBezTo>
                    <a:cubicBezTo>
                      <a:pt x="304" y="3"/>
                      <a:pt x="301" y="7"/>
                      <a:pt x="299" y="6"/>
                    </a:cubicBezTo>
                    <a:cubicBezTo>
                      <a:pt x="304" y="4"/>
                      <a:pt x="297" y="4"/>
                      <a:pt x="299" y="7"/>
                    </a:cubicBezTo>
                    <a:cubicBezTo>
                      <a:pt x="296" y="9"/>
                      <a:pt x="296" y="9"/>
                      <a:pt x="292" y="10"/>
                    </a:cubicBezTo>
                    <a:cubicBezTo>
                      <a:pt x="292" y="11"/>
                      <a:pt x="294" y="10"/>
                      <a:pt x="294" y="11"/>
                    </a:cubicBezTo>
                    <a:cubicBezTo>
                      <a:pt x="296" y="11"/>
                      <a:pt x="290" y="12"/>
                      <a:pt x="291" y="14"/>
                    </a:cubicBezTo>
                    <a:cubicBezTo>
                      <a:pt x="290" y="14"/>
                      <a:pt x="290" y="12"/>
                      <a:pt x="290" y="11"/>
                    </a:cubicBezTo>
                    <a:cubicBezTo>
                      <a:pt x="289" y="12"/>
                      <a:pt x="290" y="13"/>
                      <a:pt x="289" y="14"/>
                    </a:cubicBezTo>
                    <a:cubicBezTo>
                      <a:pt x="288" y="12"/>
                      <a:pt x="286" y="15"/>
                      <a:pt x="285" y="14"/>
                    </a:cubicBezTo>
                    <a:cubicBezTo>
                      <a:pt x="284" y="14"/>
                      <a:pt x="286" y="16"/>
                      <a:pt x="282" y="16"/>
                    </a:cubicBezTo>
                    <a:cubicBezTo>
                      <a:pt x="284" y="18"/>
                      <a:pt x="276" y="19"/>
                      <a:pt x="274" y="20"/>
                    </a:cubicBezTo>
                    <a:cubicBezTo>
                      <a:pt x="273" y="23"/>
                      <a:pt x="267" y="26"/>
                      <a:pt x="261" y="26"/>
                    </a:cubicBezTo>
                    <a:cubicBezTo>
                      <a:pt x="265" y="28"/>
                      <a:pt x="258" y="28"/>
                      <a:pt x="256" y="29"/>
                    </a:cubicBezTo>
                    <a:cubicBezTo>
                      <a:pt x="255" y="30"/>
                      <a:pt x="255" y="32"/>
                      <a:pt x="255" y="32"/>
                    </a:cubicBezTo>
                    <a:cubicBezTo>
                      <a:pt x="254" y="32"/>
                      <a:pt x="254" y="30"/>
                      <a:pt x="254" y="30"/>
                    </a:cubicBezTo>
                    <a:cubicBezTo>
                      <a:pt x="252" y="31"/>
                      <a:pt x="249" y="34"/>
                      <a:pt x="248" y="35"/>
                    </a:cubicBezTo>
                    <a:cubicBezTo>
                      <a:pt x="238" y="40"/>
                      <a:pt x="226" y="43"/>
                      <a:pt x="218" y="50"/>
                    </a:cubicBezTo>
                    <a:cubicBezTo>
                      <a:pt x="218" y="51"/>
                      <a:pt x="218" y="52"/>
                      <a:pt x="218" y="53"/>
                    </a:cubicBezTo>
                    <a:cubicBezTo>
                      <a:pt x="220" y="51"/>
                      <a:pt x="223" y="52"/>
                      <a:pt x="223" y="50"/>
                    </a:cubicBezTo>
                    <a:cubicBezTo>
                      <a:pt x="226" y="51"/>
                      <a:pt x="222" y="52"/>
                      <a:pt x="223" y="55"/>
                    </a:cubicBezTo>
                    <a:cubicBezTo>
                      <a:pt x="222" y="53"/>
                      <a:pt x="214" y="57"/>
                      <a:pt x="217" y="58"/>
                    </a:cubicBezTo>
                    <a:cubicBezTo>
                      <a:pt x="216" y="59"/>
                      <a:pt x="213" y="58"/>
                      <a:pt x="211" y="58"/>
                    </a:cubicBezTo>
                    <a:cubicBezTo>
                      <a:pt x="210" y="59"/>
                      <a:pt x="210" y="61"/>
                      <a:pt x="208" y="60"/>
                    </a:cubicBezTo>
                    <a:cubicBezTo>
                      <a:pt x="208" y="61"/>
                      <a:pt x="208" y="61"/>
                      <a:pt x="208" y="62"/>
                    </a:cubicBezTo>
                    <a:cubicBezTo>
                      <a:pt x="207" y="63"/>
                      <a:pt x="206" y="63"/>
                      <a:pt x="204" y="63"/>
                    </a:cubicBezTo>
                    <a:cubicBezTo>
                      <a:pt x="208" y="66"/>
                      <a:pt x="201" y="65"/>
                      <a:pt x="199" y="67"/>
                    </a:cubicBezTo>
                    <a:cubicBezTo>
                      <a:pt x="199" y="65"/>
                      <a:pt x="201" y="63"/>
                      <a:pt x="199" y="62"/>
                    </a:cubicBezTo>
                    <a:cubicBezTo>
                      <a:pt x="197" y="64"/>
                      <a:pt x="198" y="65"/>
                      <a:pt x="196" y="67"/>
                    </a:cubicBezTo>
                    <a:cubicBezTo>
                      <a:pt x="195" y="67"/>
                      <a:pt x="195" y="65"/>
                      <a:pt x="195" y="65"/>
                    </a:cubicBezTo>
                    <a:cubicBezTo>
                      <a:pt x="194" y="66"/>
                      <a:pt x="192" y="67"/>
                      <a:pt x="192" y="70"/>
                    </a:cubicBezTo>
                    <a:cubicBezTo>
                      <a:pt x="193" y="72"/>
                      <a:pt x="196" y="71"/>
                      <a:pt x="195" y="73"/>
                    </a:cubicBezTo>
                    <a:cubicBezTo>
                      <a:pt x="192" y="72"/>
                      <a:pt x="191" y="75"/>
                      <a:pt x="189" y="77"/>
                    </a:cubicBezTo>
                    <a:cubicBezTo>
                      <a:pt x="188" y="79"/>
                      <a:pt x="189" y="76"/>
                      <a:pt x="189" y="75"/>
                    </a:cubicBezTo>
                    <a:cubicBezTo>
                      <a:pt x="186" y="74"/>
                      <a:pt x="189" y="77"/>
                      <a:pt x="186" y="77"/>
                    </a:cubicBezTo>
                    <a:cubicBezTo>
                      <a:pt x="186" y="75"/>
                      <a:pt x="186" y="74"/>
                      <a:pt x="187" y="73"/>
                    </a:cubicBezTo>
                    <a:cubicBezTo>
                      <a:pt x="185" y="73"/>
                      <a:pt x="186" y="77"/>
                      <a:pt x="184" y="79"/>
                    </a:cubicBezTo>
                    <a:cubicBezTo>
                      <a:pt x="183" y="76"/>
                      <a:pt x="181" y="78"/>
                      <a:pt x="182" y="81"/>
                    </a:cubicBezTo>
                    <a:cubicBezTo>
                      <a:pt x="179" y="82"/>
                      <a:pt x="175" y="81"/>
                      <a:pt x="175" y="84"/>
                    </a:cubicBezTo>
                    <a:cubicBezTo>
                      <a:pt x="174" y="84"/>
                      <a:pt x="173" y="84"/>
                      <a:pt x="173" y="83"/>
                    </a:cubicBezTo>
                    <a:cubicBezTo>
                      <a:pt x="172" y="83"/>
                      <a:pt x="172" y="85"/>
                      <a:pt x="172" y="86"/>
                    </a:cubicBezTo>
                    <a:cubicBezTo>
                      <a:pt x="171" y="86"/>
                      <a:pt x="172" y="83"/>
                      <a:pt x="170" y="84"/>
                    </a:cubicBezTo>
                    <a:cubicBezTo>
                      <a:pt x="168" y="84"/>
                      <a:pt x="170" y="88"/>
                      <a:pt x="168" y="89"/>
                    </a:cubicBezTo>
                    <a:cubicBezTo>
                      <a:pt x="166" y="89"/>
                      <a:pt x="168" y="86"/>
                      <a:pt x="168" y="85"/>
                    </a:cubicBezTo>
                    <a:cubicBezTo>
                      <a:pt x="166" y="84"/>
                      <a:pt x="167" y="88"/>
                      <a:pt x="167" y="89"/>
                    </a:cubicBezTo>
                    <a:cubicBezTo>
                      <a:pt x="164" y="90"/>
                      <a:pt x="161" y="94"/>
                      <a:pt x="159" y="92"/>
                    </a:cubicBezTo>
                    <a:cubicBezTo>
                      <a:pt x="157" y="92"/>
                      <a:pt x="160" y="95"/>
                      <a:pt x="155" y="94"/>
                    </a:cubicBezTo>
                    <a:cubicBezTo>
                      <a:pt x="155" y="95"/>
                      <a:pt x="156" y="95"/>
                      <a:pt x="156" y="95"/>
                    </a:cubicBezTo>
                    <a:cubicBezTo>
                      <a:pt x="156" y="97"/>
                      <a:pt x="154" y="94"/>
                      <a:pt x="153" y="95"/>
                    </a:cubicBezTo>
                    <a:cubicBezTo>
                      <a:pt x="152" y="98"/>
                      <a:pt x="148" y="102"/>
                      <a:pt x="146" y="100"/>
                    </a:cubicBezTo>
                    <a:cubicBezTo>
                      <a:pt x="144" y="100"/>
                      <a:pt x="144" y="101"/>
                      <a:pt x="144" y="103"/>
                    </a:cubicBezTo>
                    <a:cubicBezTo>
                      <a:pt x="141" y="101"/>
                      <a:pt x="141" y="107"/>
                      <a:pt x="136" y="103"/>
                    </a:cubicBezTo>
                    <a:cubicBezTo>
                      <a:pt x="137" y="104"/>
                      <a:pt x="136" y="104"/>
                      <a:pt x="136" y="104"/>
                    </a:cubicBezTo>
                    <a:cubicBezTo>
                      <a:pt x="136" y="105"/>
                      <a:pt x="137" y="105"/>
                      <a:pt x="137" y="106"/>
                    </a:cubicBezTo>
                    <a:cubicBezTo>
                      <a:pt x="135" y="105"/>
                      <a:pt x="135" y="109"/>
                      <a:pt x="134" y="110"/>
                    </a:cubicBezTo>
                    <a:cubicBezTo>
                      <a:pt x="133" y="110"/>
                      <a:pt x="133" y="108"/>
                      <a:pt x="133" y="108"/>
                    </a:cubicBezTo>
                    <a:cubicBezTo>
                      <a:pt x="132" y="109"/>
                      <a:pt x="132" y="111"/>
                      <a:pt x="130" y="112"/>
                    </a:cubicBezTo>
                    <a:cubicBezTo>
                      <a:pt x="128" y="114"/>
                      <a:pt x="123" y="113"/>
                      <a:pt x="124" y="116"/>
                    </a:cubicBezTo>
                    <a:cubicBezTo>
                      <a:pt x="120" y="116"/>
                      <a:pt x="115" y="119"/>
                      <a:pt x="113" y="123"/>
                    </a:cubicBezTo>
                    <a:cubicBezTo>
                      <a:pt x="111" y="122"/>
                      <a:pt x="109" y="125"/>
                      <a:pt x="109" y="121"/>
                    </a:cubicBezTo>
                    <a:cubicBezTo>
                      <a:pt x="108" y="123"/>
                      <a:pt x="105" y="123"/>
                      <a:pt x="105" y="127"/>
                    </a:cubicBezTo>
                    <a:cubicBezTo>
                      <a:pt x="99" y="123"/>
                      <a:pt x="92" y="134"/>
                      <a:pt x="91" y="139"/>
                    </a:cubicBezTo>
                    <a:cubicBezTo>
                      <a:pt x="90" y="140"/>
                      <a:pt x="88" y="139"/>
                      <a:pt x="88" y="141"/>
                    </a:cubicBezTo>
                    <a:cubicBezTo>
                      <a:pt x="84" y="139"/>
                      <a:pt x="83" y="148"/>
                      <a:pt x="81" y="144"/>
                    </a:cubicBezTo>
                    <a:cubicBezTo>
                      <a:pt x="81" y="148"/>
                      <a:pt x="79" y="146"/>
                      <a:pt x="78" y="149"/>
                    </a:cubicBezTo>
                    <a:cubicBezTo>
                      <a:pt x="75" y="146"/>
                      <a:pt x="72" y="152"/>
                      <a:pt x="68" y="152"/>
                    </a:cubicBezTo>
                    <a:cubicBezTo>
                      <a:pt x="68" y="154"/>
                      <a:pt x="69" y="154"/>
                      <a:pt x="68" y="155"/>
                    </a:cubicBezTo>
                    <a:cubicBezTo>
                      <a:pt x="67" y="155"/>
                      <a:pt x="65" y="156"/>
                      <a:pt x="65" y="154"/>
                    </a:cubicBezTo>
                    <a:cubicBezTo>
                      <a:pt x="64" y="155"/>
                      <a:pt x="66" y="156"/>
                      <a:pt x="64" y="157"/>
                    </a:cubicBezTo>
                    <a:cubicBezTo>
                      <a:pt x="64" y="157"/>
                      <a:pt x="64" y="156"/>
                      <a:pt x="64" y="156"/>
                    </a:cubicBezTo>
                    <a:cubicBezTo>
                      <a:pt x="62" y="156"/>
                      <a:pt x="63" y="159"/>
                      <a:pt x="63" y="160"/>
                    </a:cubicBezTo>
                    <a:cubicBezTo>
                      <a:pt x="60" y="159"/>
                      <a:pt x="60" y="161"/>
                      <a:pt x="58" y="160"/>
                    </a:cubicBezTo>
                    <a:cubicBezTo>
                      <a:pt x="58" y="162"/>
                      <a:pt x="59" y="162"/>
                      <a:pt x="59" y="163"/>
                    </a:cubicBezTo>
                    <a:cubicBezTo>
                      <a:pt x="58" y="164"/>
                      <a:pt x="58" y="160"/>
                      <a:pt x="57" y="164"/>
                    </a:cubicBezTo>
                    <a:cubicBezTo>
                      <a:pt x="56" y="164"/>
                      <a:pt x="56" y="163"/>
                      <a:pt x="56" y="162"/>
                    </a:cubicBezTo>
                    <a:cubicBezTo>
                      <a:pt x="55" y="162"/>
                      <a:pt x="55" y="164"/>
                      <a:pt x="55" y="165"/>
                    </a:cubicBezTo>
                    <a:cubicBezTo>
                      <a:pt x="54" y="165"/>
                      <a:pt x="55" y="163"/>
                      <a:pt x="55" y="163"/>
                    </a:cubicBezTo>
                    <a:cubicBezTo>
                      <a:pt x="54" y="165"/>
                      <a:pt x="53" y="167"/>
                      <a:pt x="52" y="168"/>
                    </a:cubicBezTo>
                    <a:cubicBezTo>
                      <a:pt x="51" y="168"/>
                      <a:pt x="51" y="167"/>
                      <a:pt x="51" y="166"/>
                    </a:cubicBezTo>
                    <a:cubicBezTo>
                      <a:pt x="50" y="166"/>
                      <a:pt x="49" y="171"/>
                      <a:pt x="49" y="168"/>
                    </a:cubicBezTo>
                    <a:cubicBezTo>
                      <a:pt x="48" y="169"/>
                      <a:pt x="48" y="170"/>
                      <a:pt x="48" y="172"/>
                    </a:cubicBezTo>
                    <a:cubicBezTo>
                      <a:pt x="47" y="172"/>
                      <a:pt x="47" y="170"/>
                      <a:pt x="46" y="170"/>
                    </a:cubicBezTo>
                    <a:cubicBezTo>
                      <a:pt x="45" y="170"/>
                      <a:pt x="46" y="171"/>
                      <a:pt x="45" y="172"/>
                    </a:cubicBezTo>
                    <a:cubicBezTo>
                      <a:pt x="43" y="169"/>
                      <a:pt x="44" y="173"/>
                      <a:pt x="40" y="172"/>
                    </a:cubicBezTo>
                    <a:cubicBezTo>
                      <a:pt x="43" y="177"/>
                      <a:pt x="32" y="180"/>
                      <a:pt x="31" y="184"/>
                    </a:cubicBezTo>
                    <a:cubicBezTo>
                      <a:pt x="30" y="185"/>
                      <a:pt x="28" y="185"/>
                      <a:pt x="26" y="185"/>
                    </a:cubicBezTo>
                    <a:cubicBezTo>
                      <a:pt x="27" y="191"/>
                      <a:pt x="24" y="184"/>
                      <a:pt x="25" y="190"/>
                    </a:cubicBezTo>
                    <a:cubicBezTo>
                      <a:pt x="23" y="190"/>
                      <a:pt x="22" y="191"/>
                      <a:pt x="21" y="192"/>
                    </a:cubicBezTo>
                    <a:cubicBezTo>
                      <a:pt x="21" y="192"/>
                      <a:pt x="21" y="191"/>
                      <a:pt x="21" y="190"/>
                    </a:cubicBezTo>
                    <a:cubicBezTo>
                      <a:pt x="16" y="195"/>
                      <a:pt x="11" y="198"/>
                      <a:pt x="4" y="201"/>
                    </a:cubicBezTo>
                    <a:cubicBezTo>
                      <a:pt x="4" y="205"/>
                      <a:pt x="3" y="206"/>
                      <a:pt x="0" y="207"/>
                    </a:cubicBezTo>
                    <a:cubicBezTo>
                      <a:pt x="2" y="206"/>
                      <a:pt x="2" y="205"/>
                      <a:pt x="1" y="203"/>
                    </a:cubicBezTo>
                    <a:cubicBezTo>
                      <a:pt x="3" y="203"/>
                      <a:pt x="3" y="202"/>
                      <a:pt x="3" y="200"/>
                    </a:cubicBezTo>
                    <a:cubicBezTo>
                      <a:pt x="6" y="200"/>
                      <a:pt x="6" y="197"/>
                      <a:pt x="9" y="197"/>
                    </a:cubicBezTo>
                    <a:cubicBezTo>
                      <a:pt x="7" y="195"/>
                      <a:pt x="8" y="195"/>
                      <a:pt x="8" y="191"/>
                    </a:cubicBezTo>
                    <a:cubicBezTo>
                      <a:pt x="7" y="189"/>
                      <a:pt x="3" y="190"/>
                      <a:pt x="4" y="187"/>
                    </a:cubicBezTo>
                    <a:cubicBezTo>
                      <a:pt x="8" y="188"/>
                      <a:pt x="9" y="185"/>
                      <a:pt x="12" y="184"/>
                    </a:cubicBezTo>
                    <a:cubicBezTo>
                      <a:pt x="12" y="180"/>
                      <a:pt x="12" y="177"/>
                      <a:pt x="14" y="176"/>
                    </a:cubicBezTo>
                    <a:cubicBezTo>
                      <a:pt x="15" y="176"/>
                      <a:pt x="14" y="178"/>
                      <a:pt x="14" y="179"/>
                    </a:cubicBezTo>
                    <a:cubicBezTo>
                      <a:pt x="18" y="176"/>
                      <a:pt x="21" y="170"/>
                      <a:pt x="18" y="163"/>
                    </a:cubicBezTo>
                    <a:cubicBezTo>
                      <a:pt x="19" y="163"/>
                      <a:pt x="19" y="164"/>
                      <a:pt x="20" y="164"/>
                    </a:cubicBezTo>
                    <a:cubicBezTo>
                      <a:pt x="21" y="162"/>
                      <a:pt x="18" y="163"/>
                      <a:pt x="19" y="161"/>
                    </a:cubicBezTo>
                    <a:cubicBezTo>
                      <a:pt x="19" y="161"/>
                      <a:pt x="19" y="160"/>
                      <a:pt x="19" y="160"/>
                    </a:cubicBezTo>
                    <a:cubicBezTo>
                      <a:pt x="20" y="161"/>
                      <a:pt x="21" y="162"/>
                      <a:pt x="21" y="159"/>
                    </a:cubicBezTo>
                    <a:cubicBezTo>
                      <a:pt x="22" y="159"/>
                      <a:pt x="21" y="160"/>
                      <a:pt x="22" y="160"/>
                    </a:cubicBezTo>
                    <a:cubicBezTo>
                      <a:pt x="24" y="160"/>
                      <a:pt x="22" y="158"/>
                      <a:pt x="23" y="157"/>
                    </a:cubicBezTo>
                    <a:cubicBezTo>
                      <a:pt x="24" y="156"/>
                      <a:pt x="24" y="157"/>
                      <a:pt x="24" y="158"/>
                    </a:cubicBezTo>
                    <a:cubicBezTo>
                      <a:pt x="25" y="157"/>
                      <a:pt x="25" y="156"/>
                      <a:pt x="26" y="154"/>
                    </a:cubicBezTo>
                    <a:cubicBezTo>
                      <a:pt x="28" y="156"/>
                      <a:pt x="31" y="152"/>
                      <a:pt x="34" y="152"/>
                    </a:cubicBezTo>
                    <a:cubicBezTo>
                      <a:pt x="34" y="151"/>
                      <a:pt x="33" y="151"/>
                      <a:pt x="33" y="149"/>
                    </a:cubicBezTo>
                    <a:cubicBezTo>
                      <a:pt x="35" y="149"/>
                      <a:pt x="34" y="147"/>
                      <a:pt x="36" y="147"/>
                    </a:cubicBezTo>
                    <a:cubicBezTo>
                      <a:pt x="37" y="150"/>
                      <a:pt x="40" y="144"/>
                      <a:pt x="43" y="144"/>
                    </a:cubicBezTo>
                    <a:cubicBezTo>
                      <a:pt x="40" y="140"/>
                      <a:pt x="45" y="140"/>
                      <a:pt x="45" y="136"/>
                    </a:cubicBezTo>
                    <a:cubicBezTo>
                      <a:pt x="47" y="136"/>
                      <a:pt x="49" y="136"/>
                      <a:pt x="49" y="138"/>
                    </a:cubicBezTo>
                    <a:cubicBezTo>
                      <a:pt x="50" y="136"/>
                      <a:pt x="49" y="134"/>
                      <a:pt x="52" y="136"/>
                    </a:cubicBezTo>
                    <a:cubicBezTo>
                      <a:pt x="54" y="135"/>
                      <a:pt x="51" y="134"/>
                      <a:pt x="52" y="133"/>
                    </a:cubicBezTo>
                    <a:cubicBezTo>
                      <a:pt x="56" y="133"/>
                      <a:pt x="57" y="132"/>
                      <a:pt x="57" y="130"/>
                    </a:cubicBezTo>
                    <a:cubicBezTo>
                      <a:pt x="60" y="129"/>
                      <a:pt x="63" y="130"/>
                      <a:pt x="62" y="127"/>
                    </a:cubicBezTo>
                    <a:cubicBezTo>
                      <a:pt x="64" y="126"/>
                      <a:pt x="64" y="127"/>
                      <a:pt x="64" y="128"/>
                    </a:cubicBezTo>
                    <a:cubicBezTo>
                      <a:pt x="65" y="128"/>
                      <a:pt x="64" y="126"/>
                      <a:pt x="64" y="125"/>
                    </a:cubicBezTo>
                    <a:cubicBezTo>
                      <a:pt x="66" y="127"/>
                      <a:pt x="68" y="125"/>
                      <a:pt x="69" y="124"/>
                    </a:cubicBezTo>
                    <a:cubicBezTo>
                      <a:pt x="72" y="125"/>
                      <a:pt x="68" y="128"/>
                      <a:pt x="71" y="129"/>
                    </a:cubicBezTo>
                    <a:cubicBezTo>
                      <a:pt x="69" y="132"/>
                      <a:pt x="64" y="129"/>
                      <a:pt x="62" y="133"/>
                    </a:cubicBezTo>
                    <a:cubicBezTo>
                      <a:pt x="62" y="135"/>
                      <a:pt x="65" y="134"/>
                      <a:pt x="64" y="135"/>
                    </a:cubicBezTo>
                    <a:cubicBezTo>
                      <a:pt x="64" y="139"/>
                      <a:pt x="59" y="138"/>
                      <a:pt x="60" y="143"/>
                    </a:cubicBezTo>
                    <a:cubicBezTo>
                      <a:pt x="56" y="138"/>
                      <a:pt x="50" y="151"/>
                      <a:pt x="43" y="148"/>
                    </a:cubicBezTo>
                    <a:cubicBezTo>
                      <a:pt x="46" y="149"/>
                      <a:pt x="47" y="154"/>
                      <a:pt x="47" y="156"/>
                    </a:cubicBezTo>
                    <a:cubicBezTo>
                      <a:pt x="54" y="151"/>
                      <a:pt x="60" y="150"/>
                      <a:pt x="64" y="143"/>
                    </a:cubicBezTo>
                    <a:cubicBezTo>
                      <a:pt x="69" y="143"/>
                      <a:pt x="69" y="139"/>
                      <a:pt x="74" y="138"/>
                    </a:cubicBezTo>
                    <a:cubicBezTo>
                      <a:pt x="73" y="137"/>
                      <a:pt x="73" y="136"/>
                      <a:pt x="73" y="135"/>
                    </a:cubicBezTo>
                    <a:cubicBezTo>
                      <a:pt x="75" y="137"/>
                      <a:pt x="75" y="133"/>
                      <a:pt x="76" y="133"/>
                    </a:cubicBezTo>
                    <a:cubicBezTo>
                      <a:pt x="78" y="131"/>
                      <a:pt x="75" y="134"/>
                      <a:pt x="76" y="134"/>
                    </a:cubicBezTo>
                    <a:cubicBezTo>
                      <a:pt x="79" y="134"/>
                      <a:pt x="80" y="130"/>
                      <a:pt x="83" y="129"/>
                    </a:cubicBezTo>
                    <a:cubicBezTo>
                      <a:pt x="87" y="127"/>
                      <a:pt x="93" y="127"/>
                      <a:pt x="92" y="122"/>
                    </a:cubicBezTo>
                    <a:cubicBezTo>
                      <a:pt x="95" y="122"/>
                      <a:pt x="99" y="119"/>
                      <a:pt x="99" y="115"/>
                    </a:cubicBezTo>
                    <a:cubicBezTo>
                      <a:pt x="101" y="118"/>
                      <a:pt x="104" y="113"/>
                      <a:pt x="103" y="114"/>
                    </a:cubicBezTo>
                    <a:cubicBezTo>
                      <a:pt x="105" y="112"/>
                      <a:pt x="108" y="112"/>
                      <a:pt x="110" y="111"/>
                    </a:cubicBezTo>
                    <a:cubicBezTo>
                      <a:pt x="113" y="108"/>
                      <a:pt x="114" y="103"/>
                      <a:pt x="120" y="104"/>
                    </a:cubicBezTo>
                    <a:cubicBezTo>
                      <a:pt x="120" y="103"/>
                      <a:pt x="120" y="103"/>
                      <a:pt x="119" y="103"/>
                    </a:cubicBezTo>
                    <a:cubicBezTo>
                      <a:pt x="126" y="101"/>
                      <a:pt x="131" y="99"/>
                      <a:pt x="135" y="92"/>
                    </a:cubicBezTo>
                    <a:cubicBezTo>
                      <a:pt x="139" y="92"/>
                      <a:pt x="149" y="87"/>
                      <a:pt x="148" y="84"/>
                    </a:cubicBezTo>
                    <a:cubicBezTo>
                      <a:pt x="152" y="84"/>
                      <a:pt x="157" y="82"/>
                      <a:pt x="159" y="78"/>
                    </a:cubicBezTo>
                    <a:cubicBezTo>
                      <a:pt x="163" y="79"/>
                      <a:pt x="167" y="71"/>
                      <a:pt x="167" y="76"/>
                    </a:cubicBezTo>
                    <a:cubicBezTo>
                      <a:pt x="168" y="75"/>
                      <a:pt x="168" y="74"/>
                      <a:pt x="168" y="73"/>
                    </a:cubicBezTo>
                    <a:cubicBezTo>
                      <a:pt x="176" y="70"/>
                      <a:pt x="192" y="58"/>
                      <a:pt x="201" y="55"/>
                    </a:cubicBezTo>
                    <a:cubicBezTo>
                      <a:pt x="203" y="54"/>
                      <a:pt x="205" y="49"/>
                      <a:pt x="205" y="52"/>
                    </a:cubicBezTo>
                    <a:cubicBezTo>
                      <a:pt x="210" y="48"/>
                      <a:pt x="221" y="46"/>
                      <a:pt x="222" y="42"/>
                    </a:cubicBezTo>
                    <a:cubicBezTo>
                      <a:pt x="227" y="43"/>
                      <a:pt x="230" y="37"/>
                      <a:pt x="236" y="36"/>
                    </a:cubicBezTo>
                    <a:cubicBezTo>
                      <a:pt x="240" y="31"/>
                      <a:pt x="251" y="28"/>
                      <a:pt x="256" y="24"/>
                    </a:cubicBezTo>
                    <a:cubicBezTo>
                      <a:pt x="257" y="26"/>
                      <a:pt x="258" y="24"/>
                      <a:pt x="261" y="22"/>
                    </a:cubicBezTo>
                    <a:cubicBezTo>
                      <a:pt x="265" y="20"/>
                      <a:pt x="272" y="20"/>
                      <a:pt x="271" y="17"/>
                    </a:cubicBezTo>
                    <a:cubicBezTo>
                      <a:pt x="274" y="18"/>
                      <a:pt x="278" y="14"/>
                      <a:pt x="280" y="12"/>
                    </a:cubicBezTo>
                    <a:cubicBezTo>
                      <a:pt x="284" y="13"/>
                      <a:pt x="285" y="9"/>
                      <a:pt x="287" y="12"/>
                    </a:cubicBezTo>
                    <a:cubicBezTo>
                      <a:pt x="287" y="10"/>
                      <a:pt x="290" y="11"/>
                      <a:pt x="289" y="8"/>
                    </a:cubicBezTo>
                    <a:cubicBezTo>
                      <a:pt x="292" y="8"/>
                      <a:pt x="293" y="6"/>
                      <a:pt x="294" y="8"/>
                    </a:cubicBezTo>
                    <a:cubicBezTo>
                      <a:pt x="292" y="4"/>
                      <a:pt x="299" y="8"/>
                      <a:pt x="299" y="3"/>
                    </a:cubicBezTo>
                    <a:cubicBezTo>
                      <a:pt x="301" y="4"/>
                      <a:pt x="306" y="3"/>
                      <a:pt x="307" y="0"/>
                    </a:cubicBezTo>
                    <a:close/>
                    <a:moveTo>
                      <a:pt x="191" y="73"/>
                    </a:moveTo>
                    <a:cubicBezTo>
                      <a:pt x="191" y="72"/>
                      <a:pt x="189" y="69"/>
                      <a:pt x="188" y="72"/>
                    </a:cubicBezTo>
                    <a:cubicBezTo>
                      <a:pt x="190" y="71"/>
                      <a:pt x="188" y="74"/>
                      <a:pt x="190" y="74"/>
                    </a:cubicBezTo>
                    <a:cubicBezTo>
                      <a:pt x="190" y="74"/>
                      <a:pt x="190" y="73"/>
                      <a:pt x="191" y="73"/>
                    </a:cubicBezTo>
                    <a:cubicBezTo>
                      <a:pt x="191" y="73"/>
                      <a:pt x="191" y="75"/>
                      <a:pt x="191" y="73"/>
                    </a:cubicBezTo>
                    <a:close/>
                    <a:moveTo>
                      <a:pt x="48" y="141"/>
                    </a:moveTo>
                    <a:cubicBezTo>
                      <a:pt x="48" y="138"/>
                      <a:pt x="48" y="137"/>
                      <a:pt x="45" y="137"/>
                    </a:cubicBezTo>
                    <a:cubicBezTo>
                      <a:pt x="46" y="139"/>
                      <a:pt x="46" y="141"/>
                      <a:pt x="48" y="141"/>
                    </a:cubicBezTo>
                    <a:close/>
                    <a:moveTo>
                      <a:pt x="38" y="157"/>
                    </a:moveTo>
                    <a:cubicBezTo>
                      <a:pt x="37" y="160"/>
                      <a:pt x="44" y="156"/>
                      <a:pt x="41" y="160"/>
                    </a:cubicBezTo>
                    <a:cubicBezTo>
                      <a:pt x="43" y="160"/>
                      <a:pt x="47" y="157"/>
                      <a:pt x="45" y="155"/>
                    </a:cubicBezTo>
                    <a:cubicBezTo>
                      <a:pt x="43" y="156"/>
                      <a:pt x="42" y="157"/>
                      <a:pt x="38" y="157"/>
                    </a:cubicBezTo>
                    <a:close/>
                    <a:moveTo>
                      <a:pt x="32" y="163"/>
                    </a:moveTo>
                    <a:cubicBezTo>
                      <a:pt x="32" y="168"/>
                      <a:pt x="37" y="163"/>
                      <a:pt x="35" y="162"/>
                    </a:cubicBezTo>
                    <a:cubicBezTo>
                      <a:pt x="34" y="163"/>
                      <a:pt x="33" y="163"/>
                      <a:pt x="32" y="163"/>
                    </a:cubicBezTo>
                    <a:close/>
                    <a:moveTo>
                      <a:pt x="31" y="170"/>
                    </a:moveTo>
                    <a:cubicBezTo>
                      <a:pt x="32" y="169"/>
                      <a:pt x="35" y="167"/>
                      <a:pt x="33" y="166"/>
                    </a:cubicBezTo>
                    <a:cubicBezTo>
                      <a:pt x="33" y="167"/>
                      <a:pt x="32" y="167"/>
                      <a:pt x="31" y="168"/>
                    </a:cubicBezTo>
                    <a:cubicBezTo>
                      <a:pt x="31" y="167"/>
                      <a:pt x="31" y="166"/>
                      <a:pt x="31" y="166"/>
                    </a:cubicBezTo>
                    <a:cubicBezTo>
                      <a:pt x="31" y="167"/>
                      <a:pt x="30" y="170"/>
                      <a:pt x="31" y="170"/>
                    </a:cubicBezTo>
                    <a:close/>
                    <a:moveTo>
                      <a:pt x="27" y="172"/>
                    </a:moveTo>
                    <a:cubicBezTo>
                      <a:pt x="29" y="173"/>
                      <a:pt x="29" y="167"/>
                      <a:pt x="27" y="168"/>
                    </a:cubicBezTo>
                    <a:cubicBezTo>
                      <a:pt x="27" y="170"/>
                      <a:pt x="27" y="171"/>
                      <a:pt x="27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1" name="Freeform 5830">
                <a:extLst>
                  <a:ext uri="{FF2B5EF4-FFF2-40B4-BE49-F238E27FC236}">
                    <a16:creationId xmlns:a16="http://schemas.microsoft.com/office/drawing/2014/main" id="{D8E5343E-9C23-4589-8C3C-EFD02F33D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3986"/>
                <a:ext cx="3" cy="2"/>
              </a:xfrm>
              <a:custGeom>
                <a:avLst/>
                <a:gdLst>
                  <a:gd name="T0" fmla="*/ 0 w 5"/>
                  <a:gd name="T1" fmla="*/ 1 h 4"/>
                  <a:gd name="T2" fmla="*/ 5 w 5"/>
                  <a:gd name="T3" fmla="*/ 1 h 4"/>
                  <a:gd name="T4" fmla="*/ 0 w 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2" y="2"/>
                      <a:pt x="3" y="0"/>
                      <a:pt x="5" y="1"/>
                    </a:cubicBezTo>
                    <a:cubicBezTo>
                      <a:pt x="5" y="1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2" name="Freeform 5831">
                <a:extLst>
                  <a:ext uri="{FF2B5EF4-FFF2-40B4-BE49-F238E27FC236}">
                    <a16:creationId xmlns:a16="http://schemas.microsoft.com/office/drawing/2014/main" id="{5A030FEC-3B28-4E86-8F2B-F0D83B314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" y="3990"/>
                <a:ext cx="3" cy="3"/>
              </a:xfrm>
              <a:custGeom>
                <a:avLst/>
                <a:gdLst>
                  <a:gd name="T0" fmla="*/ 1 w 6"/>
                  <a:gd name="T1" fmla="*/ 4 h 5"/>
                  <a:gd name="T2" fmla="*/ 1 w 6"/>
                  <a:gd name="T3" fmla="*/ 0 h 5"/>
                  <a:gd name="T4" fmla="*/ 6 w 6"/>
                  <a:gd name="T5" fmla="*/ 1 h 5"/>
                  <a:gd name="T6" fmla="*/ 1 w 6"/>
                  <a:gd name="T7" fmla="*/ 5 h 5"/>
                  <a:gd name="T8" fmla="*/ 1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4"/>
                    </a:moveTo>
                    <a:cubicBezTo>
                      <a:pt x="1" y="2"/>
                      <a:pt x="0" y="2"/>
                      <a:pt x="1" y="0"/>
                    </a:cubicBezTo>
                    <a:cubicBezTo>
                      <a:pt x="2" y="1"/>
                      <a:pt x="4" y="1"/>
                      <a:pt x="6" y="1"/>
                    </a:cubicBezTo>
                    <a:cubicBezTo>
                      <a:pt x="4" y="2"/>
                      <a:pt x="2" y="3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3" name="Freeform 5832">
                <a:extLst>
                  <a:ext uri="{FF2B5EF4-FFF2-40B4-BE49-F238E27FC236}">
                    <a16:creationId xmlns:a16="http://schemas.microsoft.com/office/drawing/2014/main" id="{23409B8D-540A-4A5A-BE8E-4AFD2D8A7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6" y="3998"/>
                <a:ext cx="4" cy="1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2 h 3"/>
                  <a:gd name="T4" fmla="*/ 7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cubicBezTo>
                      <a:pt x="5" y="1"/>
                      <a:pt x="4" y="3"/>
                      <a:pt x="0" y="2"/>
                    </a:cubicBezTo>
                    <a:cubicBezTo>
                      <a:pt x="1" y="0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8" name="Freeform 5834">
              <a:extLst>
                <a:ext uri="{FF2B5EF4-FFF2-40B4-BE49-F238E27FC236}">
                  <a16:creationId xmlns:a16="http://schemas.microsoft.com/office/drawing/2014/main" id="{8EB0F10D-F234-425E-963B-0E252F28A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283" y="4255943"/>
              <a:ext cx="17462" cy="4763"/>
            </a:xfrm>
            <a:custGeom>
              <a:avLst/>
              <a:gdLst>
                <a:gd name="T0" fmla="*/ 7 w 19"/>
                <a:gd name="T1" fmla="*/ 3 h 5"/>
                <a:gd name="T2" fmla="*/ 8 w 19"/>
                <a:gd name="T3" fmla="*/ 0 h 5"/>
                <a:gd name="T4" fmla="*/ 5 w 19"/>
                <a:gd name="T5" fmla="*/ 1 h 5"/>
                <a:gd name="T6" fmla="*/ 0 w 19"/>
                <a:gd name="T7" fmla="*/ 3 h 5"/>
                <a:gd name="T8" fmla="*/ 2 w 19"/>
                <a:gd name="T9" fmla="*/ 0 h 5"/>
                <a:gd name="T10" fmla="*/ 10 w 19"/>
                <a:gd name="T11" fmla="*/ 0 h 5"/>
                <a:gd name="T12" fmla="*/ 11 w 19"/>
                <a:gd name="T13" fmla="*/ 3 h 5"/>
                <a:gd name="T14" fmla="*/ 19 w 19"/>
                <a:gd name="T15" fmla="*/ 2 h 5"/>
                <a:gd name="T16" fmla="*/ 7 w 1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">
                  <a:moveTo>
                    <a:pt x="7" y="3"/>
                  </a:moveTo>
                  <a:cubicBezTo>
                    <a:pt x="7" y="1"/>
                    <a:pt x="8" y="1"/>
                    <a:pt x="8" y="0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2" y="2"/>
                    <a:pt x="3" y="2"/>
                    <a:pt x="2" y="0"/>
                  </a:cubicBezTo>
                  <a:cubicBezTo>
                    <a:pt x="5" y="0"/>
                    <a:pt x="8" y="0"/>
                    <a:pt x="10" y="0"/>
                  </a:cubicBezTo>
                  <a:cubicBezTo>
                    <a:pt x="9" y="2"/>
                    <a:pt x="12" y="0"/>
                    <a:pt x="11" y="3"/>
                  </a:cubicBezTo>
                  <a:cubicBezTo>
                    <a:pt x="14" y="0"/>
                    <a:pt x="16" y="3"/>
                    <a:pt x="19" y="2"/>
                  </a:cubicBezTo>
                  <a:cubicBezTo>
                    <a:pt x="15" y="5"/>
                    <a:pt x="12" y="2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5835">
              <a:extLst>
                <a:ext uri="{FF2B5EF4-FFF2-40B4-BE49-F238E27FC236}">
                  <a16:creationId xmlns:a16="http://schemas.microsoft.com/office/drawing/2014/main" id="{EC2A62F4-F16F-4A6B-A2EA-8B4D2F3D4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521" y="4259118"/>
              <a:ext cx="7937" cy="6350"/>
            </a:xfrm>
            <a:custGeom>
              <a:avLst/>
              <a:gdLst>
                <a:gd name="T0" fmla="*/ 1 w 8"/>
                <a:gd name="T1" fmla="*/ 5 h 7"/>
                <a:gd name="T2" fmla="*/ 3 w 8"/>
                <a:gd name="T3" fmla="*/ 3 h 7"/>
                <a:gd name="T4" fmla="*/ 1 w 8"/>
                <a:gd name="T5" fmla="*/ 0 h 7"/>
                <a:gd name="T6" fmla="*/ 1 w 8"/>
                <a:gd name="T7" fmla="*/ 2 h 7"/>
                <a:gd name="T8" fmla="*/ 3 w 8"/>
                <a:gd name="T9" fmla="*/ 0 h 7"/>
                <a:gd name="T10" fmla="*/ 3 w 8"/>
                <a:gd name="T11" fmla="*/ 5 h 7"/>
                <a:gd name="T12" fmla="*/ 7 w 8"/>
                <a:gd name="T13" fmla="*/ 4 h 7"/>
                <a:gd name="T14" fmla="*/ 7 w 8"/>
                <a:gd name="T15" fmla="*/ 7 h 7"/>
                <a:gd name="T16" fmla="*/ 5 w 8"/>
                <a:gd name="T17" fmla="*/ 5 h 7"/>
                <a:gd name="T18" fmla="*/ 5 w 8"/>
                <a:gd name="T19" fmla="*/ 7 h 7"/>
                <a:gd name="T20" fmla="*/ 1 w 8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7">
                  <a:moveTo>
                    <a:pt x="1" y="5"/>
                  </a:moveTo>
                  <a:cubicBezTo>
                    <a:pt x="1" y="5"/>
                    <a:pt x="4" y="6"/>
                    <a:pt x="3" y="3"/>
                  </a:cubicBezTo>
                  <a:cubicBezTo>
                    <a:pt x="0" y="3"/>
                    <a:pt x="0" y="3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3" y="4"/>
                    <a:pt x="3" y="5"/>
                  </a:cubicBezTo>
                  <a:cubicBezTo>
                    <a:pt x="4" y="5"/>
                    <a:pt x="5" y="3"/>
                    <a:pt x="7" y="4"/>
                  </a:cubicBezTo>
                  <a:cubicBezTo>
                    <a:pt x="7" y="6"/>
                    <a:pt x="8" y="5"/>
                    <a:pt x="7" y="7"/>
                  </a:cubicBezTo>
                  <a:cubicBezTo>
                    <a:pt x="5" y="7"/>
                    <a:pt x="6" y="6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2" y="7"/>
                    <a:pt x="2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5836">
              <a:extLst>
                <a:ext uri="{FF2B5EF4-FFF2-40B4-BE49-F238E27FC236}">
                  <a16:creationId xmlns:a16="http://schemas.microsoft.com/office/drawing/2014/main" id="{1F801D6D-2025-4321-8248-7D05C8F87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9583" y="4270230"/>
              <a:ext cx="7937" cy="4763"/>
            </a:xfrm>
            <a:custGeom>
              <a:avLst/>
              <a:gdLst>
                <a:gd name="T0" fmla="*/ 0 w 9"/>
                <a:gd name="T1" fmla="*/ 1 h 5"/>
                <a:gd name="T2" fmla="*/ 9 w 9"/>
                <a:gd name="T3" fmla="*/ 0 h 5"/>
                <a:gd name="T4" fmla="*/ 5 w 9"/>
                <a:gd name="T5" fmla="*/ 5 h 5"/>
                <a:gd name="T6" fmla="*/ 0 w 9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1"/>
                  </a:moveTo>
                  <a:cubicBezTo>
                    <a:pt x="3" y="2"/>
                    <a:pt x="5" y="1"/>
                    <a:pt x="9" y="0"/>
                  </a:cubicBezTo>
                  <a:cubicBezTo>
                    <a:pt x="9" y="4"/>
                    <a:pt x="3" y="2"/>
                    <a:pt x="5" y="5"/>
                  </a:cubicBezTo>
                  <a:cubicBezTo>
                    <a:pt x="5" y="5"/>
                    <a:pt x="1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5837">
              <a:extLst>
                <a:ext uri="{FF2B5EF4-FFF2-40B4-BE49-F238E27FC236}">
                  <a16:creationId xmlns:a16="http://schemas.microsoft.com/office/drawing/2014/main" id="{0F628FF8-5841-4A42-817C-59A9DF729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546" y="4274993"/>
              <a:ext cx="7937" cy="7938"/>
            </a:xfrm>
            <a:custGeom>
              <a:avLst/>
              <a:gdLst>
                <a:gd name="T0" fmla="*/ 2 w 10"/>
                <a:gd name="T1" fmla="*/ 2 h 8"/>
                <a:gd name="T2" fmla="*/ 5 w 10"/>
                <a:gd name="T3" fmla="*/ 0 h 8"/>
                <a:gd name="T4" fmla="*/ 10 w 10"/>
                <a:gd name="T5" fmla="*/ 2 h 8"/>
                <a:gd name="T6" fmla="*/ 3 w 10"/>
                <a:gd name="T7" fmla="*/ 4 h 8"/>
                <a:gd name="T8" fmla="*/ 2 w 10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2" y="2"/>
                  </a:moveTo>
                  <a:cubicBezTo>
                    <a:pt x="0" y="1"/>
                    <a:pt x="5" y="3"/>
                    <a:pt x="5" y="0"/>
                  </a:cubicBezTo>
                  <a:cubicBezTo>
                    <a:pt x="7" y="0"/>
                    <a:pt x="7" y="4"/>
                    <a:pt x="10" y="2"/>
                  </a:cubicBezTo>
                  <a:cubicBezTo>
                    <a:pt x="8" y="8"/>
                    <a:pt x="7" y="2"/>
                    <a:pt x="3" y="4"/>
                  </a:cubicBezTo>
                  <a:cubicBezTo>
                    <a:pt x="3" y="3"/>
                    <a:pt x="3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5838">
              <a:extLst>
                <a:ext uri="{FF2B5EF4-FFF2-40B4-BE49-F238E27FC236}">
                  <a16:creationId xmlns:a16="http://schemas.microsoft.com/office/drawing/2014/main" id="{4C8915D6-BC29-4AC4-BBD7-AE2BD718E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033" y="4276580"/>
              <a:ext cx="3175" cy="4763"/>
            </a:xfrm>
            <a:custGeom>
              <a:avLst/>
              <a:gdLst>
                <a:gd name="T0" fmla="*/ 5 w 5"/>
                <a:gd name="T1" fmla="*/ 1 h 4"/>
                <a:gd name="T2" fmla="*/ 0 w 5"/>
                <a:gd name="T3" fmla="*/ 4 h 4"/>
                <a:gd name="T4" fmla="*/ 2 w 5"/>
                <a:gd name="T5" fmla="*/ 2 h 4"/>
                <a:gd name="T6" fmla="*/ 5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3" y="3"/>
                    <a:pt x="4" y="3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2"/>
                    <a:pt x="4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5839">
              <a:extLst>
                <a:ext uri="{FF2B5EF4-FFF2-40B4-BE49-F238E27FC236}">
                  <a16:creationId xmlns:a16="http://schemas.microsoft.com/office/drawing/2014/main" id="{8633FF59-120E-4788-889D-442F3CAD2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571" y="4278168"/>
              <a:ext cx="9525" cy="11113"/>
            </a:xfrm>
            <a:custGeom>
              <a:avLst/>
              <a:gdLst>
                <a:gd name="T0" fmla="*/ 8 w 11"/>
                <a:gd name="T1" fmla="*/ 0 h 11"/>
                <a:gd name="T2" fmla="*/ 10 w 11"/>
                <a:gd name="T3" fmla="*/ 5 h 11"/>
                <a:gd name="T4" fmla="*/ 11 w 11"/>
                <a:gd name="T5" fmla="*/ 8 h 11"/>
                <a:gd name="T6" fmla="*/ 4 w 11"/>
                <a:gd name="T7" fmla="*/ 11 h 11"/>
                <a:gd name="T8" fmla="*/ 3 w 11"/>
                <a:gd name="T9" fmla="*/ 8 h 11"/>
                <a:gd name="T10" fmla="*/ 0 w 11"/>
                <a:gd name="T11" fmla="*/ 5 h 11"/>
                <a:gd name="T12" fmla="*/ 0 w 11"/>
                <a:gd name="T13" fmla="*/ 2 h 11"/>
                <a:gd name="T14" fmla="*/ 3 w 11"/>
                <a:gd name="T15" fmla="*/ 1 h 11"/>
                <a:gd name="T16" fmla="*/ 5 w 11"/>
                <a:gd name="T17" fmla="*/ 5 h 11"/>
                <a:gd name="T18" fmla="*/ 8 w 1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cubicBezTo>
                    <a:pt x="10" y="1"/>
                    <a:pt x="8" y="10"/>
                    <a:pt x="10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7" y="8"/>
                    <a:pt x="4" y="7"/>
                    <a:pt x="4" y="11"/>
                  </a:cubicBezTo>
                  <a:cubicBezTo>
                    <a:pt x="2" y="11"/>
                    <a:pt x="1" y="8"/>
                    <a:pt x="3" y="8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0"/>
                    <a:pt x="3" y="1"/>
                  </a:cubicBezTo>
                  <a:cubicBezTo>
                    <a:pt x="3" y="3"/>
                    <a:pt x="3" y="5"/>
                    <a:pt x="5" y="5"/>
                  </a:cubicBezTo>
                  <a:cubicBezTo>
                    <a:pt x="5" y="1"/>
                    <a:pt x="8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5840">
              <a:extLst>
                <a:ext uri="{FF2B5EF4-FFF2-40B4-BE49-F238E27FC236}">
                  <a16:creationId xmlns:a16="http://schemas.microsoft.com/office/drawing/2014/main" id="{AEA0631B-CC79-44E3-833A-0974469A6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7883" y="4281343"/>
              <a:ext cx="9525" cy="1588"/>
            </a:xfrm>
            <a:custGeom>
              <a:avLst/>
              <a:gdLst>
                <a:gd name="T0" fmla="*/ 10 w 10"/>
                <a:gd name="T1" fmla="*/ 0 h 3"/>
                <a:gd name="T2" fmla="*/ 0 w 10"/>
                <a:gd name="T3" fmla="*/ 3 h 3"/>
                <a:gd name="T4" fmla="*/ 10 w 10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0" y="0"/>
                  </a:moveTo>
                  <a:cubicBezTo>
                    <a:pt x="6" y="2"/>
                    <a:pt x="5" y="2"/>
                    <a:pt x="0" y="3"/>
                  </a:cubicBezTo>
                  <a:cubicBezTo>
                    <a:pt x="3" y="1"/>
                    <a:pt x="6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5841">
              <a:extLst>
                <a:ext uri="{FF2B5EF4-FFF2-40B4-BE49-F238E27FC236}">
                  <a16:creationId xmlns:a16="http://schemas.microsoft.com/office/drawing/2014/main" id="{8DE65752-9774-45D6-91EC-6FDB74C30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3608" y="4284518"/>
              <a:ext cx="4762" cy="4763"/>
            </a:xfrm>
            <a:custGeom>
              <a:avLst/>
              <a:gdLst>
                <a:gd name="T0" fmla="*/ 2 w 6"/>
                <a:gd name="T1" fmla="*/ 2 h 6"/>
                <a:gd name="T2" fmla="*/ 4 w 6"/>
                <a:gd name="T3" fmla="*/ 1 h 6"/>
                <a:gd name="T4" fmla="*/ 6 w 6"/>
                <a:gd name="T5" fmla="*/ 1 h 6"/>
                <a:gd name="T6" fmla="*/ 6 w 6"/>
                <a:gd name="T7" fmla="*/ 2 h 6"/>
                <a:gd name="T8" fmla="*/ 6 w 6"/>
                <a:gd name="T9" fmla="*/ 3 h 6"/>
                <a:gd name="T10" fmla="*/ 0 w 6"/>
                <a:gd name="T11" fmla="*/ 2 h 6"/>
                <a:gd name="T12" fmla="*/ 2 w 6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2"/>
                  </a:moveTo>
                  <a:cubicBezTo>
                    <a:pt x="2" y="0"/>
                    <a:pt x="4" y="4"/>
                    <a:pt x="4" y="1"/>
                  </a:cubicBezTo>
                  <a:cubicBezTo>
                    <a:pt x="6" y="0"/>
                    <a:pt x="5" y="4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5" y="3"/>
                    <a:pt x="0" y="6"/>
                    <a:pt x="0" y="2"/>
                  </a:cubicBezTo>
                  <a:cubicBezTo>
                    <a:pt x="0" y="3"/>
                    <a:pt x="4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5842">
              <a:extLst>
                <a:ext uri="{FF2B5EF4-FFF2-40B4-BE49-F238E27FC236}">
                  <a16:creationId xmlns:a16="http://schemas.microsoft.com/office/drawing/2014/main" id="{7BEF2966-11F5-41E7-93C0-4416DD96E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258" y="4287693"/>
              <a:ext cx="4762" cy="1588"/>
            </a:xfrm>
            <a:custGeom>
              <a:avLst/>
              <a:gdLst>
                <a:gd name="T0" fmla="*/ 1 w 5"/>
                <a:gd name="T1" fmla="*/ 1 h 2"/>
                <a:gd name="T2" fmla="*/ 2 w 5"/>
                <a:gd name="T3" fmla="*/ 1 h 2"/>
                <a:gd name="T4" fmla="*/ 3 w 5"/>
                <a:gd name="T5" fmla="*/ 0 h 2"/>
                <a:gd name="T6" fmla="*/ 5 w 5"/>
                <a:gd name="T7" fmla="*/ 0 h 2"/>
                <a:gd name="T8" fmla="*/ 1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0" y="1"/>
                    <a:pt x="2" y="0"/>
                    <a:pt x="2" y="1"/>
                  </a:cubicBezTo>
                  <a:cubicBezTo>
                    <a:pt x="3" y="1"/>
                    <a:pt x="2" y="0"/>
                    <a:pt x="3" y="0"/>
                  </a:cubicBezTo>
                  <a:cubicBezTo>
                    <a:pt x="3" y="0"/>
                    <a:pt x="4" y="1"/>
                    <a:pt x="5" y="0"/>
                  </a:cubicBezTo>
                  <a:cubicBezTo>
                    <a:pt x="5" y="2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5843">
              <a:extLst>
                <a:ext uri="{FF2B5EF4-FFF2-40B4-BE49-F238E27FC236}">
                  <a16:creationId xmlns:a16="http://schemas.microsoft.com/office/drawing/2014/main" id="{EE60D81F-DFC0-4EFD-BAD6-4D9AFE793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0108" y="4290868"/>
              <a:ext cx="7937" cy="3175"/>
            </a:xfrm>
            <a:custGeom>
              <a:avLst/>
              <a:gdLst>
                <a:gd name="T0" fmla="*/ 5 w 9"/>
                <a:gd name="T1" fmla="*/ 0 h 3"/>
                <a:gd name="T2" fmla="*/ 9 w 9"/>
                <a:gd name="T3" fmla="*/ 0 h 3"/>
                <a:gd name="T4" fmla="*/ 1 w 9"/>
                <a:gd name="T5" fmla="*/ 3 h 3"/>
                <a:gd name="T6" fmla="*/ 5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5" y="0"/>
                  </a:moveTo>
                  <a:cubicBezTo>
                    <a:pt x="6" y="0"/>
                    <a:pt x="7" y="0"/>
                    <a:pt x="9" y="0"/>
                  </a:cubicBezTo>
                  <a:cubicBezTo>
                    <a:pt x="7" y="1"/>
                    <a:pt x="5" y="3"/>
                    <a:pt x="1" y="3"/>
                  </a:cubicBezTo>
                  <a:cubicBezTo>
                    <a:pt x="0" y="0"/>
                    <a:pt x="6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5844">
              <a:extLst>
                <a:ext uri="{FF2B5EF4-FFF2-40B4-BE49-F238E27FC236}">
                  <a16:creationId xmlns:a16="http://schemas.microsoft.com/office/drawing/2014/main" id="{69B19816-0AC4-4507-B50C-E12DF66D6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458" y="4292455"/>
              <a:ext cx="9525" cy="4763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7" y="2"/>
                    <a:pt x="5" y="4"/>
                    <a:pt x="0" y="4"/>
                  </a:cubicBezTo>
                  <a:cubicBezTo>
                    <a:pt x="4" y="3"/>
                    <a:pt x="6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5845">
              <a:extLst>
                <a:ext uri="{FF2B5EF4-FFF2-40B4-BE49-F238E27FC236}">
                  <a16:creationId xmlns:a16="http://schemas.microsoft.com/office/drawing/2014/main" id="{258A1784-62B0-4EC8-B367-45FB8AEE3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9308" y="4294043"/>
              <a:ext cx="4762" cy="3175"/>
            </a:xfrm>
            <a:custGeom>
              <a:avLst/>
              <a:gdLst>
                <a:gd name="T0" fmla="*/ 6 w 6"/>
                <a:gd name="T1" fmla="*/ 0 h 3"/>
                <a:gd name="T2" fmla="*/ 0 w 6"/>
                <a:gd name="T3" fmla="*/ 3 h 3"/>
                <a:gd name="T4" fmla="*/ 6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5" y="2"/>
                    <a:pt x="3" y="3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5846">
              <a:extLst>
                <a:ext uri="{FF2B5EF4-FFF2-40B4-BE49-F238E27FC236}">
                  <a16:creationId xmlns:a16="http://schemas.microsoft.com/office/drawing/2014/main" id="{A08961BA-22AC-4AFE-80DD-92C4DD065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9796" y="4294043"/>
              <a:ext cx="9525" cy="3175"/>
            </a:xfrm>
            <a:custGeom>
              <a:avLst/>
              <a:gdLst>
                <a:gd name="T0" fmla="*/ 4 w 9"/>
                <a:gd name="T1" fmla="*/ 0 h 3"/>
                <a:gd name="T2" fmla="*/ 4 w 9"/>
                <a:gd name="T3" fmla="*/ 2 h 3"/>
                <a:gd name="T4" fmla="*/ 5 w 9"/>
                <a:gd name="T5" fmla="*/ 0 h 3"/>
                <a:gd name="T6" fmla="*/ 8 w 9"/>
                <a:gd name="T7" fmla="*/ 0 h 3"/>
                <a:gd name="T8" fmla="*/ 2 w 9"/>
                <a:gd name="T9" fmla="*/ 3 h 3"/>
                <a:gd name="T10" fmla="*/ 1 w 9"/>
                <a:gd name="T11" fmla="*/ 3 h 3"/>
                <a:gd name="T12" fmla="*/ 0 w 9"/>
                <a:gd name="T13" fmla="*/ 2 h 3"/>
                <a:gd name="T14" fmla="*/ 0 w 9"/>
                <a:gd name="T15" fmla="*/ 1 h 3"/>
                <a:gd name="T16" fmla="*/ 4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4" y="0"/>
                  </a:moveTo>
                  <a:cubicBezTo>
                    <a:pt x="5" y="0"/>
                    <a:pt x="4" y="1"/>
                    <a:pt x="4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4" y="2"/>
                    <a:pt x="2" y="3"/>
                  </a:cubicBezTo>
                  <a:cubicBezTo>
                    <a:pt x="5" y="2"/>
                    <a:pt x="1" y="0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5847">
              <a:extLst>
                <a:ext uri="{FF2B5EF4-FFF2-40B4-BE49-F238E27FC236}">
                  <a16:creationId xmlns:a16="http://schemas.microsoft.com/office/drawing/2014/main" id="{07DB0810-8949-46C3-82F5-8B9FBA1B5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1858" y="4295630"/>
              <a:ext cx="7937" cy="4763"/>
            </a:xfrm>
            <a:custGeom>
              <a:avLst/>
              <a:gdLst>
                <a:gd name="T0" fmla="*/ 7 w 9"/>
                <a:gd name="T1" fmla="*/ 2 h 5"/>
                <a:gd name="T2" fmla="*/ 9 w 9"/>
                <a:gd name="T3" fmla="*/ 2 h 5"/>
                <a:gd name="T4" fmla="*/ 0 w 9"/>
                <a:gd name="T5" fmla="*/ 5 h 5"/>
                <a:gd name="T6" fmla="*/ 7 w 9"/>
                <a:gd name="T7" fmla="*/ 2 h 5"/>
                <a:gd name="T8" fmla="*/ 7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7" y="0"/>
                    <a:pt x="8" y="3"/>
                    <a:pt x="9" y="2"/>
                  </a:cubicBezTo>
                  <a:cubicBezTo>
                    <a:pt x="6" y="3"/>
                    <a:pt x="4" y="5"/>
                    <a:pt x="0" y="5"/>
                  </a:cubicBezTo>
                  <a:cubicBezTo>
                    <a:pt x="2" y="4"/>
                    <a:pt x="4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5848">
              <a:extLst>
                <a:ext uri="{FF2B5EF4-FFF2-40B4-BE49-F238E27FC236}">
                  <a16:creationId xmlns:a16="http://schemas.microsoft.com/office/drawing/2014/main" id="{2C0A9A65-5817-4691-8DC6-B8E2A584D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8833" y="4301980"/>
              <a:ext cx="23812" cy="9525"/>
            </a:xfrm>
            <a:custGeom>
              <a:avLst/>
              <a:gdLst>
                <a:gd name="T0" fmla="*/ 27 w 27"/>
                <a:gd name="T1" fmla="*/ 1 h 12"/>
                <a:gd name="T2" fmla="*/ 2 w 27"/>
                <a:gd name="T3" fmla="*/ 12 h 12"/>
                <a:gd name="T4" fmla="*/ 8 w 27"/>
                <a:gd name="T5" fmla="*/ 10 h 12"/>
                <a:gd name="T6" fmla="*/ 10 w 27"/>
                <a:gd name="T7" fmla="*/ 7 h 12"/>
                <a:gd name="T8" fmla="*/ 25 w 27"/>
                <a:gd name="T9" fmla="*/ 2 h 12"/>
                <a:gd name="T10" fmla="*/ 27 w 27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2">
                  <a:moveTo>
                    <a:pt x="27" y="1"/>
                  </a:moveTo>
                  <a:cubicBezTo>
                    <a:pt x="17" y="6"/>
                    <a:pt x="10" y="9"/>
                    <a:pt x="2" y="12"/>
                  </a:cubicBezTo>
                  <a:cubicBezTo>
                    <a:pt x="0" y="11"/>
                    <a:pt x="6" y="7"/>
                    <a:pt x="8" y="10"/>
                  </a:cubicBezTo>
                  <a:cubicBezTo>
                    <a:pt x="11" y="9"/>
                    <a:pt x="8" y="8"/>
                    <a:pt x="10" y="7"/>
                  </a:cubicBezTo>
                  <a:cubicBezTo>
                    <a:pt x="16" y="6"/>
                    <a:pt x="19" y="0"/>
                    <a:pt x="25" y="2"/>
                  </a:cubicBezTo>
                  <a:cubicBezTo>
                    <a:pt x="23" y="1"/>
                    <a:pt x="25" y="0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5849">
              <a:extLst>
                <a:ext uri="{FF2B5EF4-FFF2-40B4-BE49-F238E27FC236}">
                  <a16:creationId xmlns:a16="http://schemas.microsoft.com/office/drawing/2014/main" id="{E2DA66A9-26D8-4BDD-86C6-56912F9C2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2646" y="4298805"/>
              <a:ext cx="3175" cy="4763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1 h 4"/>
                <a:gd name="T4" fmla="*/ 4 w 4"/>
                <a:gd name="T5" fmla="*/ 1 h 4"/>
                <a:gd name="T6" fmla="*/ 0 w 4"/>
                <a:gd name="T7" fmla="*/ 2 h 4"/>
                <a:gd name="T8" fmla="*/ 1 w 4"/>
                <a:gd name="T9" fmla="*/ 3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2" y="2"/>
                    <a:pt x="2" y="0"/>
                    <a:pt x="4" y="1"/>
                  </a:cubicBezTo>
                  <a:cubicBezTo>
                    <a:pt x="2" y="2"/>
                    <a:pt x="3" y="3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5850">
              <a:extLst>
                <a:ext uri="{FF2B5EF4-FFF2-40B4-BE49-F238E27FC236}">
                  <a16:creationId xmlns:a16="http://schemas.microsoft.com/office/drawing/2014/main" id="{C7B159DD-4EBB-462F-80E6-49006F658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7408" y="4301980"/>
              <a:ext cx="7937" cy="3175"/>
            </a:xfrm>
            <a:custGeom>
              <a:avLst/>
              <a:gdLst>
                <a:gd name="T0" fmla="*/ 7 w 9"/>
                <a:gd name="T1" fmla="*/ 1 h 3"/>
                <a:gd name="T2" fmla="*/ 2 w 9"/>
                <a:gd name="T3" fmla="*/ 3 h 3"/>
                <a:gd name="T4" fmla="*/ 7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7" y="1"/>
                  </a:moveTo>
                  <a:cubicBezTo>
                    <a:pt x="9" y="0"/>
                    <a:pt x="2" y="2"/>
                    <a:pt x="2" y="3"/>
                  </a:cubicBezTo>
                  <a:cubicBezTo>
                    <a:pt x="0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5851">
              <a:extLst>
                <a:ext uri="{FF2B5EF4-FFF2-40B4-BE49-F238E27FC236}">
                  <a16:creationId xmlns:a16="http://schemas.microsoft.com/office/drawing/2014/main" id="{DD031DD2-9F11-4E03-B86B-52043C15B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6296" y="4305155"/>
              <a:ext cx="9525" cy="4763"/>
            </a:xfrm>
            <a:custGeom>
              <a:avLst/>
              <a:gdLst>
                <a:gd name="T0" fmla="*/ 12 w 12"/>
                <a:gd name="T1" fmla="*/ 0 h 6"/>
                <a:gd name="T2" fmla="*/ 0 w 12"/>
                <a:gd name="T3" fmla="*/ 6 h 6"/>
                <a:gd name="T4" fmla="*/ 12 w 1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0" y="4"/>
                    <a:pt x="4" y="4"/>
                    <a:pt x="0" y="6"/>
                  </a:cubicBezTo>
                  <a:cubicBezTo>
                    <a:pt x="1" y="3"/>
                    <a:pt x="8" y="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5852">
              <a:extLst>
                <a:ext uri="{FF2B5EF4-FFF2-40B4-BE49-F238E27FC236}">
                  <a16:creationId xmlns:a16="http://schemas.microsoft.com/office/drawing/2014/main" id="{BAA5F35D-A4BC-4134-A2B8-736741B91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9783" y="4311505"/>
              <a:ext cx="19050" cy="9525"/>
            </a:xfrm>
            <a:custGeom>
              <a:avLst/>
              <a:gdLst>
                <a:gd name="T0" fmla="*/ 20 w 21"/>
                <a:gd name="T1" fmla="*/ 0 h 9"/>
                <a:gd name="T2" fmla="*/ 12 w 21"/>
                <a:gd name="T3" fmla="*/ 6 h 9"/>
                <a:gd name="T4" fmla="*/ 0 w 21"/>
                <a:gd name="T5" fmla="*/ 9 h 9"/>
                <a:gd name="T6" fmla="*/ 20 w 2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9">
                  <a:moveTo>
                    <a:pt x="20" y="0"/>
                  </a:moveTo>
                  <a:cubicBezTo>
                    <a:pt x="21" y="4"/>
                    <a:pt x="12" y="2"/>
                    <a:pt x="12" y="6"/>
                  </a:cubicBezTo>
                  <a:cubicBezTo>
                    <a:pt x="8" y="4"/>
                    <a:pt x="7" y="9"/>
                    <a:pt x="0" y="9"/>
                  </a:cubicBezTo>
                  <a:cubicBezTo>
                    <a:pt x="5" y="4"/>
                    <a:pt x="14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5853">
              <a:extLst>
                <a:ext uri="{FF2B5EF4-FFF2-40B4-BE49-F238E27FC236}">
                  <a16:creationId xmlns:a16="http://schemas.microsoft.com/office/drawing/2014/main" id="{9D1E64E2-F6FF-4312-8945-EA68307D1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4071" y="4311505"/>
              <a:ext cx="15875" cy="7938"/>
            </a:xfrm>
            <a:custGeom>
              <a:avLst/>
              <a:gdLst>
                <a:gd name="T0" fmla="*/ 17 w 17"/>
                <a:gd name="T1" fmla="*/ 0 h 8"/>
                <a:gd name="T2" fmla="*/ 4 w 17"/>
                <a:gd name="T3" fmla="*/ 8 h 8"/>
                <a:gd name="T4" fmla="*/ 0 w 17"/>
                <a:gd name="T5" fmla="*/ 8 h 8"/>
                <a:gd name="T6" fmla="*/ 17 w 1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7" y="4"/>
                    <a:pt x="6" y="4"/>
                    <a:pt x="4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5" y="5"/>
                    <a:pt x="12" y="3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5854">
              <a:extLst>
                <a:ext uri="{FF2B5EF4-FFF2-40B4-BE49-F238E27FC236}">
                  <a16:creationId xmlns:a16="http://schemas.microsoft.com/office/drawing/2014/main" id="{0A6891E7-A796-4307-ABC2-C3C0F12B8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6933" y="4311505"/>
              <a:ext cx="6350" cy="4763"/>
            </a:xfrm>
            <a:custGeom>
              <a:avLst/>
              <a:gdLst>
                <a:gd name="T0" fmla="*/ 5 w 7"/>
                <a:gd name="T1" fmla="*/ 1 h 5"/>
                <a:gd name="T2" fmla="*/ 6 w 7"/>
                <a:gd name="T3" fmla="*/ 0 h 5"/>
                <a:gd name="T4" fmla="*/ 7 w 7"/>
                <a:gd name="T5" fmla="*/ 1 h 5"/>
                <a:gd name="T6" fmla="*/ 7 w 7"/>
                <a:gd name="T7" fmla="*/ 3 h 5"/>
                <a:gd name="T8" fmla="*/ 0 w 7"/>
                <a:gd name="T9" fmla="*/ 3 h 5"/>
                <a:gd name="T10" fmla="*/ 1 w 7"/>
                <a:gd name="T11" fmla="*/ 3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0"/>
                    <a:pt x="6" y="2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4" y="2"/>
                    <a:pt x="2" y="5"/>
                    <a:pt x="0" y="3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1"/>
                    <a:pt x="6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5855">
              <a:extLst>
                <a:ext uri="{FF2B5EF4-FFF2-40B4-BE49-F238E27FC236}">
                  <a16:creationId xmlns:a16="http://schemas.microsoft.com/office/drawing/2014/main" id="{E50F3F6A-A5B5-4DFF-B020-122BCDEC2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4858" y="4314680"/>
              <a:ext cx="6350" cy="3175"/>
            </a:xfrm>
            <a:custGeom>
              <a:avLst/>
              <a:gdLst>
                <a:gd name="T0" fmla="*/ 5 w 8"/>
                <a:gd name="T1" fmla="*/ 0 h 3"/>
                <a:gd name="T2" fmla="*/ 3 w 8"/>
                <a:gd name="T3" fmla="*/ 3 h 3"/>
                <a:gd name="T4" fmla="*/ 5 w 8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8" y="2"/>
                    <a:pt x="3" y="2"/>
                    <a:pt x="3" y="3"/>
                  </a:cubicBezTo>
                  <a:cubicBezTo>
                    <a:pt x="0" y="2"/>
                    <a:pt x="6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5856">
              <a:extLst>
                <a:ext uri="{FF2B5EF4-FFF2-40B4-BE49-F238E27FC236}">
                  <a16:creationId xmlns:a16="http://schemas.microsoft.com/office/drawing/2014/main" id="{5B776918-9145-46D4-AFCB-E140EAA6F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608" y="4321030"/>
              <a:ext cx="17462" cy="6350"/>
            </a:xfrm>
            <a:custGeom>
              <a:avLst/>
              <a:gdLst>
                <a:gd name="T0" fmla="*/ 20 w 20"/>
                <a:gd name="T1" fmla="*/ 0 h 8"/>
                <a:gd name="T2" fmla="*/ 0 w 20"/>
                <a:gd name="T3" fmla="*/ 8 h 8"/>
                <a:gd name="T4" fmla="*/ 20 w 2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8">
                  <a:moveTo>
                    <a:pt x="20" y="0"/>
                  </a:moveTo>
                  <a:cubicBezTo>
                    <a:pt x="13" y="3"/>
                    <a:pt x="7" y="6"/>
                    <a:pt x="0" y="8"/>
                  </a:cubicBezTo>
                  <a:cubicBezTo>
                    <a:pt x="6" y="5"/>
                    <a:pt x="12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5857">
              <a:extLst>
                <a:ext uri="{FF2B5EF4-FFF2-40B4-BE49-F238E27FC236}">
                  <a16:creationId xmlns:a16="http://schemas.microsoft.com/office/drawing/2014/main" id="{37CA8749-84C5-49FB-9231-263319F86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083" y="4321030"/>
              <a:ext cx="12700" cy="6350"/>
            </a:xfrm>
            <a:custGeom>
              <a:avLst/>
              <a:gdLst>
                <a:gd name="T0" fmla="*/ 10 w 14"/>
                <a:gd name="T1" fmla="*/ 2 h 7"/>
                <a:gd name="T2" fmla="*/ 14 w 14"/>
                <a:gd name="T3" fmla="*/ 1 h 7"/>
                <a:gd name="T4" fmla="*/ 3 w 14"/>
                <a:gd name="T5" fmla="*/ 7 h 7"/>
                <a:gd name="T6" fmla="*/ 10 w 1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10" y="2"/>
                  </a:moveTo>
                  <a:cubicBezTo>
                    <a:pt x="10" y="0"/>
                    <a:pt x="13" y="1"/>
                    <a:pt x="14" y="1"/>
                  </a:cubicBezTo>
                  <a:cubicBezTo>
                    <a:pt x="10" y="5"/>
                    <a:pt x="6" y="2"/>
                    <a:pt x="3" y="7"/>
                  </a:cubicBezTo>
                  <a:cubicBezTo>
                    <a:pt x="0" y="3"/>
                    <a:pt x="12" y="3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5858">
              <a:extLst>
                <a:ext uri="{FF2B5EF4-FFF2-40B4-BE49-F238E27FC236}">
                  <a16:creationId xmlns:a16="http://schemas.microsoft.com/office/drawing/2014/main" id="{A50D7479-49E9-4778-BBBD-FEC1476C4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6296" y="4322618"/>
              <a:ext cx="4762" cy="3175"/>
            </a:xfrm>
            <a:custGeom>
              <a:avLst/>
              <a:gdLst>
                <a:gd name="T0" fmla="*/ 6 w 6"/>
                <a:gd name="T1" fmla="*/ 1 h 4"/>
                <a:gd name="T2" fmla="*/ 1 w 6"/>
                <a:gd name="T3" fmla="*/ 1 h 4"/>
                <a:gd name="T4" fmla="*/ 2 w 6"/>
                <a:gd name="T5" fmla="*/ 2 h 4"/>
                <a:gd name="T6" fmla="*/ 6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5" y="2"/>
                    <a:pt x="0" y="4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0"/>
                    <a:pt x="4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5859">
              <a:extLst>
                <a:ext uri="{FF2B5EF4-FFF2-40B4-BE49-F238E27FC236}">
                  <a16:creationId xmlns:a16="http://schemas.microsoft.com/office/drawing/2014/main" id="{2D320D83-E421-49C6-B402-B901ABCF7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146" y="4325793"/>
              <a:ext cx="9525" cy="6350"/>
            </a:xfrm>
            <a:custGeom>
              <a:avLst/>
              <a:gdLst>
                <a:gd name="T0" fmla="*/ 11 w 11"/>
                <a:gd name="T1" fmla="*/ 0 h 7"/>
                <a:gd name="T2" fmla="*/ 2 w 11"/>
                <a:gd name="T3" fmla="*/ 7 h 7"/>
                <a:gd name="T4" fmla="*/ 0 w 11"/>
                <a:gd name="T5" fmla="*/ 6 h 7"/>
                <a:gd name="T6" fmla="*/ 2 w 11"/>
                <a:gd name="T7" fmla="*/ 5 h 7"/>
                <a:gd name="T8" fmla="*/ 11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10" y="3"/>
                    <a:pt x="4" y="3"/>
                    <a:pt x="2" y="7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2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5860">
              <a:extLst>
                <a:ext uri="{FF2B5EF4-FFF2-40B4-BE49-F238E27FC236}">
                  <a16:creationId xmlns:a16="http://schemas.microsoft.com/office/drawing/2014/main" id="{D5F445FA-EA26-4B16-8BDC-3135A61F2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971" y="4333730"/>
              <a:ext cx="11112" cy="3175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5 h 5"/>
                <a:gd name="T4" fmla="*/ 12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9" y="2"/>
                    <a:pt x="3" y="5"/>
                    <a:pt x="0" y="5"/>
                  </a:cubicBezTo>
                  <a:cubicBezTo>
                    <a:pt x="2" y="3"/>
                    <a:pt x="6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5861">
              <a:extLst>
                <a:ext uri="{FF2B5EF4-FFF2-40B4-BE49-F238E27FC236}">
                  <a16:creationId xmlns:a16="http://schemas.microsoft.com/office/drawing/2014/main" id="{A05980FB-2455-4F05-BC4C-FD3CE7574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8033" y="4333730"/>
              <a:ext cx="6350" cy="3175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3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5" y="1"/>
                    <a:pt x="2" y="4"/>
                    <a:pt x="0" y="3"/>
                  </a:cubicBezTo>
                  <a:cubicBezTo>
                    <a:pt x="3" y="1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5862">
              <a:extLst>
                <a:ext uri="{FF2B5EF4-FFF2-40B4-BE49-F238E27FC236}">
                  <a16:creationId xmlns:a16="http://schemas.microsoft.com/office/drawing/2014/main" id="{CD5EB0BA-7804-474D-8B5D-64EE59AAE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8033" y="4338493"/>
              <a:ext cx="6350" cy="3175"/>
            </a:xfrm>
            <a:custGeom>
              <a:avLst/>
              <a:gdLst>
                <a:gd name="T0" fmla="*/ 6 w 6"/>
                <a:gd name="T1" fmla="*/ 0 h 4"/>
                <a:gd name="T2" fmla="*/ 1 w 6"/>
                <a:gd name="T3" fmla="*/ 4 h 4"/>
                <a:gd name="T4" fmla="*/ 0 w 6"/>
                <a:gd name="T5" fmla="*/ 3 h 4"/>
                <a:gd name="T6" fmla="*/ 0 w 6"/>
                <a:gd name="T7" fmla="*/ 1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3"/>
                    <a:pt x="2" y="2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3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5863">
              <a:extLst>
                <a:ext uri="{FF2B5EF4-FFF2-40B4-BE49-F238E27FC236}">
                  <a16:creationId xmlns:a16="http://schemas.microsoft.com/office/drawing/2014/main" id="{70836BB8-03E2-4226-8185-6D6AB276C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7871" y="4352780"/>
              <a:ext cx="7937" cy="4763"/>
            </a:xfrm>
            <a:custGeom>
              <a:avLst/>
              <a:gdLst>
                <a:gd name="T0" fmla="*/ 10 w 10"/>
                <a:gd name="T1" fmla="*/ 0 h 6"/>
                <a:gd name="T2" fmla="*/ 9 w 10"/>
                <a:gd name="T3" fmla="*/ 1 h 6"/>
                <a:gd name="T4" fmla="*/ 8 w 10"/>
                <a:gd name="T5" fmla="*/ 3 h 6"/>
                <a:gd name="T6" fmla="*/ 0 w 10"/>
                <a:gd name="T7" fmla="*/ 5 h 6"/>
                <a:gd name="T8" fmla="*/ 10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cubicBezTo>
                    <a:pt x="10" y="1"/>
                    <a:pt x="9" y="2"/>
                    <a:pt x="9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4" y="3"/>
                    <a:pt x="4" y="6"/>
                    <a:pt x="0" y="5"/>
                  </a:cubicBezTo>
                  <a:cubicBezTo>
                    <a:pt x="3" y="3"/>
                    <a:pt x="6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5864">
              <a:extLst>
                <a:ext uri="{FF2B5EF4-FFF2-40B4-BE49-F238E27FC236}">
                  <a16:creationId xmlns:a16="http://schemas.microsoft.com/office/drawing/2014/main" id="{BF795A47-89BF-4769-A4CC-D6064E6AF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8346" y="4360718"/>
              <a:ext cx="4762" cy="3175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1 h 4"/>
                <a:gd name="T4" fmla="*/ 2 w 5"/>
                <a:gd name="T5" fmla="*/ 4 h 4"/>
                <a:gd name="T6" fmla="*/ 2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4" y="0"/>
                    <a:pt x="4" y="1"/>
                    <a:pt x="5" y="1"/>
                  </a:cubicBezTo>
                  <a:cubicBezTo>
                    <a:pt x="4" y="2"/>
                    <a:pt x="2" y="2"/>
                    <a:pt x="2" y="4"/>
                  </a:cubicBezTo>
                  <a:cubicBezTo>
                    <a:pt x="0" y="3"/>
                    <a:pt x="3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5865">
              <a:extLst>
                <a:ext uri="{FF2B5EF4-FFF2-40B4-BE49-F238E27FC236}">
                  <a16:creationId xmlns:a16="http://schemas.microsoft.com/office/drawing/2014/main" id="{73BC03B1-47FF-4954-A4BC-60E9FB446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9071" y="3478068"/>
              <a:ext cx="65087" cy="6350"/>
            </a:xfrm>
            <a:custGeom>
              <a:avLst/>
              <a:gdLst>
                <a:gd name="T0" fmla="*/ 70 w 72"/>
                <a:gd name="T1" fmla="*/ 1 h 7"/>
                <a:gd name="T2" fmla="*/ 68 w 72"/>
                <a:gd name="T3" fmla="*/ 1 h 7"/>
                <a:gd name="T4" fmla="*/ 0 w 72"/>
                <a:gd name="T5" fmla="*/ 7 h 7"/>
                <a:gd name="T6" fmla="*/ 0 w 72"/>
                <a:gd name="T7" fmla="*/ 5 h 7"/>
                <a:gd name="T8" fmla="*/ 70 w 7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">
                  <a:moveTo>
                    <a:pt x="70" y="1"/>
                  </a:moveTo>
                  <a:cubicBezTo>
                    <a:pt x="72" y="3"/>
                    <a:pt x="67" y="3"/>
                    <a:pt x="68" y="1"/>
                  </a:cubicBezTo>
                  <a:cubicBezTo>
                    <a:pt x="45" y="5"/>
                    <a:pt x="23" y="3"/>
                    <a:pt x="0" y="7"/>
                  </a:cubicBezTo>
                  <a:cubicBezTo>
                    <a:pt x="0" y="6"/>
                    <a:pt x="1" y="5"/>
                    <a:pt x="0" y="5"/>
                  </a:cubicBezTo>
                  <a:cubicBezTo>
                    <a:pt x="27" y="4"/>
                    <a:pt x="44" y="0"/>
                    <a:pt x="7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5866">
              <a:extLst>
                <a:ext uri="{FF2B5EF4-FFF2-40B4-BE49-F238E27FC236}">
                  <a16:creationId xmlns:a16="http://schemas.microsoft.com/office/drawing/2014/main" id="{52EB46D0-9C34-489E-A9D0-6A5703C0E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3821" y="3484418"/>
              <a:ext cx="58737" cy="12700"/>
            </a:xfrm>
            <a:custGeom>
              <a:avLst/>
              <a:gdLst>
                <a:gd name="T0" fmla="*/ 65 w 65"/>
                <a:gd name="T1" fmla="*/ 4 h 14"/>
                <a:gd name="T2" fmla="*/ 27 w 65"/>
                <a:gd name="T3" fmla="*/ 8 h 14"/>
                <a:gd name="T4" fmla="*/ 0 w 65"/>
                <a:gd name="T5" fmla="*/ 11 h 14"/>
                <a:gd name="T6" fmla="*/ 60 w 65"/>
                <a:gd name="T7" fmla="*/ 3 h 14"/>
                <a:gd name="T8" fmla="*/ 65 w 65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65" y="4"/>
                  </a:moveTo>
                  <a:cubicBezTo>
                    <a:pt x="53" y="6"/>
                    <a:pt x="40" y="6"/>
                    <a:pt x="27" y="8"/>
                  </a:cubicBezTo>
                  <a:cubicBezTo>
                    <a:pt x="17" y="9"/>
                    <a:pt x="7" y="14"/>
                    <a:pt x="0" y="11"/>
                  </a:cubicBezTo>
                  <a:cubicBezTo>
                    <a:pt x="17" y="10"/>
                    <a:pt x="39" y="2"/>
                    <a:pt x="60" y="3"/>
                  </a:cubicBezTo>
                  <a:cubicBezTo>
                    <a:pt x="62" y="3"/>
                    <a:pt x="64" y="0"/>
                    <a:pt x="6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5867">
              <a:extLst>
                <a:ext uri="{FF2B5EF4-FFF2-40B4-BE49-F238E27FC236}">
                  <a16:creationId xmlns:a16="http://schemas.microsoft.com/office/drawing/2014/main" id="{CABB8E14-79FD-4DA8-8327-E10156744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8983" y="3555855"/>
              <a:ext cx="22225" cy="3175"/>
            </a:xfrm>
            <a:custGeom>
              <a:avLst/>
              <a:gdLst>
                <a:gd name="T0" fmla="*/ 2 w 25"/>
                <a:gd name="T1" fmla="*/ 0 h 4"/>
                <a:gd name="T2" fmla="*/ 25 w 25"/>
                <a:gd name="T3" fmla="*/ 4 h 4"/>
                <a:gd name="T4" fmla="*/ 0 w 25"/>
                <a:gd name="T5" fmla="*/ 3 h 4"/>
                <a:gd name="T6" fmla="*/ 2 w 2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">
                  <a:moveTo>
                    <a:pt x="2" y="0"/>
                  </a:moveTo>
                  <a:cubicBezTo>
                    <a:pt x="10" y="2"/>
                    <a:pt x="18" y="0"/>
                    <a:pt x="25" y="4"/>
                  </a:cubicBezTo>
                  <a:cubicBezTo>
                    <a:pt x="19" y="4"/>
                    <a:pt x="6" y="2"/>
                    <a:pt x="0" y="3"/>
                  </a:cubicBezTo>
                  <a:cubicBezTo>
                    <a:pt x="1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5868">
              <a:extLst>
                <a:ext uri="{FF2B5EF4-FFF2-40B4-BE49-F238E27FC236}">
                  <a16:creationId xmlns:a16="http://schemas.microsoft.com/office/drawing/2014/main" id="{65BF5206-7905-4584-8E8D-5F37C2A84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7733" y="3578080"/>
              <a:ext cx="14287" cy="9525"/>
            </a:xfrm>
            <a:custGeom>
              <a:avLst/>
              <a:gdLst>
                <a:gd name="T0" fmla="*/ 15 w 15"/>
                <a:gd name="T1" fmla="*/ 0 h 9"/>
                <a:gd name="T2" fmla="*/ 11 w 15"/>
                <a:gd name="T3" fmla="*/ 5 h 9"/>
                <a:gd name="T4" fmla="*/ 0 w 15"/>
                <a:gd name="T5" fmla="*/ 8 h 9"/>
                <a:gd name="T6" fmla="*/ 15 w 1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9">
                  <a:moveTo>
                    <a:pt x="15" y="0"/>
                  </a:moveTo>
                  <a:cubicBezTo>
                    <a:pt x="15" y="4"/>
                    <a:pt x="9" y="2"/>
                    <a:pt x="11" y="5"/>
                  </a:cubicBezTo>
                  <a:cubicBezTo>
                    <a:pt x="7" y="6"/>
                    <a:pt x="3" y="9"/>
                    <a:pt x="0" y="8"/>
                  </a:cubicBezTo>
                  <a:cubicBezTo>
                    <a:pt x="3" y="3"/>
                    <a:pt x="10" y="3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5869">
              <a:extLst>
                <a:ext uri="{FF2B5EF4-FFF2-40B4-BE49-F238E27FC236}">
                  <a16:creationId xmlns:a16="http://schemas.microsoft.com/office/drawing/2014/main" id="{28CC37FB-351A-41C7-A350-52BBE2835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9158" y="3593955"/>
              <a:ext cx="17462" cy="7938"/>
            </a:xfrm>
            <a:custGeom>
              <a:avLst/>
              <a:gdLst>
                <a:gd name="T0" fmla="*/ 12 w 19"/>
                <a:gd name="T1" fmla="*/ 5 h 10"/>
                <a:gd name="T2" fmla="*/ 9 w 19"/>
                <a:gd name="T3" fmla="*/ 6 h 10"/>
                <a:gd name="T4" fmla="*/ 12 w 19"/>
                <a:gd name="T5" fmla="*/ 6 h 10"/>
                <a:gd name="T6" fmla="*/ 6 w 19"/>
                <a:gd name="T7" fmla="*/ 10 h 10"/>
                <a:gd name="T8" fmla="*/ 3 w 19"/>
                <a:gd name="T9" fmla="*/ 8 h 10"/>
                <a:gd name="T10" fmla="*/ 7 w 19"/>
                <a:gd name="T11" fmla="*/ 6 h 10"/>
                <a:gd name="T12" fmla="*/ 7 w 19"/>
                <a:gd name="T13" fmla="*/ 4 h 10"/>
                <a:gd name="T14" fmla="*/ 10 w 19"/>
                <a:gd name="T15" fmla="*/ 3 h 10"/>
                <a:gd name="T16" fmla="*/ 19 w 19"/>
                <a:gd name="T17" fmla="*/ 2 h 10"/>
                <a:gd name="T18" fmla="*/ 15 w 19"/>
                <a:gd name="T19" fmla="*/ 3 h 10"/>
                <a:gd name="T20" fmla="*/ 16 w 19"/>
                <a:gd name="T21" fmla="*/ 6 h 10"/>
                <a:gd name="T22" fmla="*/ 12 w 19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0">
                  <a:moveTo>
                    <a:pt x="12" y="5"/>
                  </a:moveTo>
                  <a:cubicBezTo>
                    <a:pt x="11" y="6"/>
                    <a:pt x="10" y="8"/>
                    <a:pt x="9" y="6"/>
                  </a:cubicBezTo>
                  <a:cubicBezTo>
                    <a:pt x="9" y="8"/>
                    <a:pt x="11" y="7"/>
                    <a:pt x="12" y="6"/>
                  </a:cubicBezTo>
                  <a:cubicBezTo>
                    <a:pt x="14" y="9"/>
                    <a:pt x="8" y="10"/>
                    <a:pt x="6" y="10"/>
                  </a:cubicBezTo>
                  <a:cubicBezTo>
                    <a:pt x="4" y="8"/>
                    <a:pt x="5" y="7"/>
                    <a:pt x="3" y="8"/>
                  </a:cubicBezTo>
                  <a:cubicBezTo>
                    <a:pt x="0" y="6"/>
                    <a:pt x="7" y="5"/>
                    <a:pt x="7" y="6"/>
                  </a:cubicBezTo>
                  <a:cubicBezTo>
                    <a:pt x="8" y="6"/>
                    <a:pt x="7" y="5"/>
                    <a:pt x="7" y="4"/>
                  </a:cubicBezTo>
                  <a:cubicBezTo>
                    <a:pt x="9" y="5"/>
                    <a:pt x="9" y="5"/>
                    <a:pt x="10" y="3"/>
                  </a:cubicBezTo>
                  <a:cubicBezTo>
                    <a:pt x="13" y="5"/>
                    <a:pt x="15" y="0"/>
                    <a:pt x="19" y="2"/>
                  </a:cubicBezTo>
                  <a:cubicBezTo>
                    <a:pt x="19" y="3"/>
                    <a:pt x="16" y="2"/>
                    <a:pt x="15" y="3"/>
                  </a:cubicBezTo>
                  <a:cubicBezTo>
                    <a:pt x="15" y="4"/>
                    <a:pt x="14" y="6"/>
                    <a:pt x="16" y="6"/>
                  </a:cubicBezTo>
                  <a:cubicBezTo>
                    <a:pt x="15" y="8"/>
                    <a:pt x="13" y="7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5870">
              <a:extLst>
                <a:ext uri="{FF2B5EF4-FFF2-40B4-BE49-F238E27FC236}">
                  <a16:creationId xmlns:a16="http://schemas.microsoft.com/office/drawing/2014/main" id="{CC56F872-0FA4-4BA1-B0DA-F6E57C949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2958" y="3598718"/>
              <a:ext cx="22225" cy="4763"/>
            </a:xfrm>
            <a:custGeom>
              <a:avLst/>
              <a:gdLst>
                <a:gd name="T0" fmla="*/ 0 w 25"/>
                <a:gd name="T1" fmla="*/ 0 h 6"/>
                <a:gd name="T2" fmla="*/ 25 w 25"/>
                <a:gd name="T3" fmla="*/ 3 h 6"/>
                <a:gd name="T4" fmla="*/ 0 w 2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">
                  <a:moveTo>
                    <a:pt x="0" y="0"/>
                  </a:moveTo>
                  <a:cubicBezTo>
                    <a:pt x="7" y="2"/>
                    <a:pt x="16" y="2"/>
                    <a:pt x="25" y="3"/>
                  </a:cubicBezTo>
                  <a:cubicBezTo>
                    <a:pt x="15" y="6"/>
                    <a:pt x="1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5871">
              <a:extLst>
                <a:ext uri="{FF2B5EF4-FFF2-40B4-BE49-F238E27FC236}">
                  <a16:creationId xmlns:a16="http://schemas.microsoft.com/office/drawing/2014/main" id="{C1016BB0-1DB0-4059-ABD6-EF3433090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621" y="3778105"/>
              <a:ext cx="85725" cy="12700"/>
            </a:xfrm>
            <a:custGeom>
              <a:avLst/>
              <a:gdLst>
                <a:gd name="T0" fmla="*/ 0 w 95"/>
                <a:gd name="T1" fmla="*/ 1 h 14"/>
                <a:gd name="T2" fmla="*/ 5 w 95"/>
                <a:gd name="T3" fmla="*/ 3 h 14"/>
                <a:gd name="T4" fmla="*/ 82 w 95"/>
                <a:gd name="T5" fmla="*/ 8 h 14"/>
                <a:gd name="T6" fmla="*/ 81 w 95"/>
                <a:gd name="T7" fmla="*/ 9 h 14"/>
                <a:gd name="T8" fmla="*/ 90 w 95"/>
                <a:gd name="T9" fmla="*/ 11 h 14"/>
                <a:gd name="T10" fmla="*/ 93 w 95"/>
                <a:gd name="T11" fmla="*/ 12 h 14"/>
                <a:gd name="T12" fmla="*/ 73 w 95"/>
                <a:gd name="T13" fmla="*/ 10 h 14"/>
                <a:gd name="T14" fmla="*/ 71 w 95"/>
                <a:gd name="T15" fmla="*/ 12 h 14"/>
                <a:gd name="T16" fmla="*/ 71 w 95"/>
                <a:gd name="T17" fmla="*/ 9 h 14"/>
                <a:gd name="T18" fmla="*/ 69 w 95"/>
                <a:gd name="T19" fmla="*/ 9 h 14"/>
                <a:gd name="T20" fmla="*/ 55 w 95"/>
                <a:gd name="T21" fmla="*/ 10 h 14"/>
                <a:gd name="T22" fmla="*/ 28 w 95"/>
                <a:gd name="T23" fmla="*/ 6 h 14"/>
                <a:gd name="T24" fmla="*/ 12 w 95"/>
                <a:gd name="T25" fmla="*/ 4 h 14"/>
                <a:gd name="T26" fmla="*/ 0 w 95"/>
                <a:gd name="T27" fmla="*/ 4 h 14"/>
                <a:gd name="T28" fmla="*/ 0 w 95"/>
                <a:gd name="T2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14">
                  <a:moveTo>
                    <a:pt x="0" y="1"/>
                  </a:moveTo>
                  <a:cubicBezTo>
                    <a:pt x="1" y="2"/>
                    <a:pt x="4" y="1"/>
                    <a:pt x="5" y="3"/>
                  </a:cubicBezTo>
                  <a:cubicBezTo>
                    <a:pt x="29" y="0"/>
                    <a:pt x="61" y="9"/>
                    <a:pt x="82" y="8"/>
                  </a:cubicBezTo>
                  <a:cubicBezTo>
                    <a:pt x="84" y="8"/>
                    <a:pt x="83" y="10"/>
                    <a:pt x="81" y="9"/>
                  </a:cubicBezTo>
                  <a:cubicBezTo>
                    <a:pt x="85" y="10"/>
                    <a:pt x="85" y="9"/>
                    <a:pt x="90" y="11"/>
                  </a:cubicBezTo>
                  <a:cubicBezTo>
                    <a:pt x="91" y="11"/>
                    <a:pt x="95" y="11"/>
                    <a:pt x="93" y="12"/>
                  </a:cubicBezTo>
                  <a:cubicBezTo>
                    <a:pt x="85" y="11"/>
                    <a:pt x="76" y="13"/>
                    <a:pt x="73" y="10"/>
                  </a:cubicBezTo>
                  <a:cubicBezTo>
                    <a:pt x="73" y="11"/>
                    <a:pt x="73" y="12"/>
                    <a:pt x="71" y="12"/>
                  </a:cubicBezTo>
                  <a:cubicBezTo>
                    <a:pt x="71" y="11"/>
                    <a:pt x="71" y="10"/>
                    <a:pt x="71" y="9"/>
                  </a:cubicBezTo>
                  <a:cubicBezTo>
                    <a:pt x="70" y="10"/>
                    <a:pt x="69" y="14"/>
                    <a:pt x="69" y="9"/>
                  </a:cubicBezTo>
                  <a:cubicBezTo>
                    <a:pt x="65" y="12"/>
                    <a:pt x="59" y="8"/>
                    <a:pt x="55" y="10"/>
                  </a:cubicBezTo>
                  <a:cubicBezTo>
                    <a:pt x="50" y="9"/>
                    <a:pt x="37" y="6"/>
                    <a:pt x="28" y="6"/>
                  </a:cubicBezTo>
                  <a:cubicBezTo>
                    <a:pt x="22" y="5"/>
                    <a:pt x="16" y="5"/>
                    <a:pt x="12" y="4"/>
                  </a:cubicBezTo>
                  <a:cubicBezTo>
                    <a:pt x="8" y="4"/>
                    <a:pt x="7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5872">
              <a:extLst>
                <a:ext uri="{FF2B5EF4-FFF2-40B4-BE49-F238E27FC236}">
                  <a16:creationId xmlns:a16="http://schemas.microsoft.com/office/drawing/2014/main" id="{CE45C8AB-242D-44B9-98D6-750A7EA44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0371" y="3784455"/>
              <a:ext cx="9525" cy="4763"/>
            </a:xfrm>
            <a:custGeom>
              <a:avLst/>
              <a:gdLst>
                <a:gd name="T0" fmla="*/ 9 w 12"/>
                <a:gd name="T1" fmla="*/ 0 h 5"/>
                <a:gd name="T2" fmla="*/ 0 w 12"/>
                <a:gd name="T3" fmla="*/ 4 h 5"/>
                <a:gd name="T4" fmla="*/ 9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9" y="0"/>
                  </a:moveTo>
                  <a:cubicBezTo>
                    <a:pt x="12" y="5"/>
                    <a:pt x="2" y="5"/>
                    <a:pt x="0" y="4"/>
                  </a:cubicBezTo>
                  <a:cubicBezTo>
                    <a:pt x="3" y="1"/>
                    <a:pt x="6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5873">
              <a:extLst>
                <a:ext uri="{FF2B5EF4-FFF2-40B4-BE49-F238E27FC236}">
                  <a16:creationId xmlns:a16="http://schemas.microsoft.com/office/drawing/2014/main" id="{BC9E47E6-B713-41E9-AB13-7BEAD2649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33" y="3862243"/>
              <a:ext cx="4762" cy="3175"/>
            </a:xfrm>
            <a:custGeom>
              <a:avLst/>
              <a:gdLst>
                <a:gd name="T0" fmla="*/ 0 w 6"/>
                <a:gd name="T1" fmla="*/ 0 h 3"/>
                <a:gd name="T2" fmla="*/ 3 w 6"/>
                <a:gd name="T3" fmla="*/ 0 h 3"/>
                <a:gd name="T4" fmla="*/ 5 w 6"/>
                <a:gd name="T5" fmla="*/ 3 h 3"/>
                <a:gd name="T6" fmla="*/ 1 w 6"/>
                <a:gd name="T7" fmla="*/ 3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3"/>
                    <a:pt x="6" y="1"/>
                    <a:pt x="5" y="3"/>
                  </a:cubicBezTo>
                  <a:cubicBezTo>
                    <a:pt x="2" y="3"/>
                    <a:pt x="2" y="2"/>
                    <a:pt x="1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5874">
              <a:extLst>
                <a:ext uri="{FF2B5EF4-FFF2-40B4-BE49-F238E27FC236}">
                  <a16:creationId xmlns:a16="http://schemas.microsoft.com/office/drawing/2014/main" id="{A006D281-61B9-418F-AF4C-440CD6DBB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4358" y="3911455"/>
              <a:ext cx="12700" cy="4763"/>
            </a:xfrm>
            <a:custGeom>
              <a:avLst/>
              <a:gdLst>
                <a:gd name="T0" fmla="*/ 6 w 13"/>
                <a:gd name="T1" fmla="*/ 2 h 5"/>
                <a:gd name="T2" fmla="*/ 0 w 13"/>
                <a:gd name="T3" fmla="*/ 1 h 5"/>
                <a:gd name="T4" fmla="*/ 12 w 13"/>
                <a:gd name="T5" fmla="*/ 2 h 5"/>
                <a:gd name="T6" fmla="*/ 6 w 1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6" y="2"/>
                  </a:moveTo>
                  <a:cubicBezTo>
                    <a:pt x="9" y="4"/>
                    <a:pt x="0" y="5"/>
                    <a:pt x="0" y="1"/>
                  </a:cubicBezTo>
                  <a:cubicBezTo>
                    <a:pt x="5" y="0"/>
                    <a:pt x="8" y="1"/>
                    <a:pt x="12" y="2"/>
                  </a:cubicBezTo>
                  <a:cubicBezTo>
                    <a:pt x="13" y="3"/>
                    <a:pt x="7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5875">
              <a:extLst>
                <a:ext uri="{FF2B5EF4-FFF2-40B4-BE49-F238E27FC236}">
                  <a16:creationId xmlns:a16="http://schemas.microsoft.com/office/drawing/2014/main" id="{2CEDD394-EC94-4E87-B546-3DDCAD85B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146" y="3951143"/>
              <a:ext cx="7937" cy="6350"/>
            </a:xfrm>
            <a:custGeom>
              <a:avLst/>
              <a:gdLst>
                <a:gd name="T0" fmla="*/ 6 w 8"/>
                <a:gd name="T1" fmla="*/ 1 h 7"/>
                <a:gd name="T2" fmla="*/ 8 w 8"/>
                <a:gd name="T3" fmla="*/ 6 h 7"/>
                <a:gd name="T4" fmla="*/ 3 w 8"/>
                <a:gd name="T5" fmla="*/ 6 h 7"/>
                <a:gd name="T6" fmla="*/ 1 w 8"/>
                <a:gd name="T7" fmla="*/ 3 h 7"/>
                <a:gd name="T8" fmla="*/ 6 w 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1"/>
                  </a:moveTo>
                  <a:cubicBezTo>
                    <a:pt x="6" y="4"/>
                    <a:pt x="8" y="3"/>
                    <a:pt x="8" y="6"/>
                  </a:cubicBezTo>
                  <a:cubicBezTo>
                    <a:pt x="6" y="7"/>
                    <a:pt x="6" y="4"/>
                    <a:pt x="3" y="6"/>
                  </a:cubicBezTo>
                  <a:cubicBezTo>
                    <a:pt x="4" y="3"/>
                    <a:pt x="0" y="5"/>
                    <a:pt x="1" y="3"/>
                  </a:cubicBezTo>
                  <a:cubicBezTo>
                    <a:pt x="4" y="4"/>
                    <a:pt x="3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5876">
              <a:extLst>
                <a:ext uri="{FF2B5EF4-FFF2-40B4-BE49-F238E27FC236}">
                  <a16:creationId xmlns:a16="http://schemas.microsoft.com/office/drawing/2014/main" id="{BCBA8E9A-C21E-48F4-AC2B-1DA49EBDE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3183" y="3963843"/>
              <a:ext cx="4762" cy="7938"/>
            </a:xfrm>
            <a:custGeom>
              <a:avLst/>
              <a:gdLst>
                <a:gd name="T0" fmla="*/ 2 w 6"/>
                <a:gd name="T1" fmla="*/ 1 h 8"/>
                <a:gd name="T2" fmla="*/ 6 w 6"/>
                <a:gd name="T3" fmla="*/ 6 h 8"/>
                <a:gd name="T4" fmla="*/ 1 w 6"/>
                <a:gd name="T5" fmla="*/ 8 h 8"/>
                <a:gd name="T6" fmla="*/ 0 w 6"/>
                <a:gd name="T7" fmla="*/ 4 h 8"/>
                <a:gd name="T8" fmla="*/ 2 w 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2" y="1"/>
                  </a:moveTo>
                  <a:cubicBezTo>
                    <a:pt x="4" y="5"/>
                    <a:pt x="5" y="0"/>
                    <a:pt x="6" y="6"/>
                  </a:cubicBezTo>
                  <a:cubicBezTo>
                    <a:pt x="4" y="6"/>
                    <a:pt x="3" y="6"/>
                    <a:pt x="1" y="8"/>
                  </a:cubicBezTo>
                  <a:cubicBezTo>
                    <a:pt x="2" y="6"/>
                    <a:pt x="0" y="6"/>
                    <a:pt x="0" y="4"/>
                  </a:cubicBezTo>
                  <a:cubicBezTo>
                    <a:pt x="3" y="5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5877">
              <a:extLst>
                <a:ext uri="{FF2B5EF4-FFF2-40B4-BE49-F238E27FC236}">
                  <a16:creationId xmlns:a16="http://schemas.microsoft.com/office/drawing/2014/main" id="{C0B911C6-DF73-4BAF-A8E8-9EEAF6E1B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858" y="4013055"/>
              <a:ext cx="6350" cy="4763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5 h 6"/>
                <a:gd name="T4" fmla="*/ 1 w 7"/>
                <a:gd name="T5" fmla="*/ 5 h 6"/>
                <a:gd name="T6" fmla="*/ 0 w 7"/>
                <a:gd name="T7" fmla="*/ 3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6" y="4"/>
                    <a:pt x="5" y="3"/>
                    <a:pt x="7" y="5"/>
                  </a:cubicBezTo>
                  <a:cubicBezTo>
                    <a:pt x="3" y="6"/>
                    <a:pt x="4" y="3"/>
                    <a:pt x="1" y="5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3" y="1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5878">
              <a:extLst>
                <a:ext uri="{FF2B5EF4-FFF2-40B4-BE49-F238E27FC236}">
                  <a16:creationId xmlns:a16="http://schemas.microsoft.com/office/drawing/2014/main" id="{9AF5F36E-597F-42FD-A159-7144F85C6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196" y="4059093"/>
              <a:ext cx="4762" cy="3175"/>
            </a:xfrm>
            <a:custGeom>
              <a:avLst/>
              <a:gdLst>
                <a:gd name="T0" fmla="*/ 1 w 5"/>
                <a:gd name="T1" fmla="*/ 1 h 5"/>
                <a:gd name="T2" fmla="*/ 5 w 5"/>
                <a:gd name="T3" fmla="*/ 2 h 5"/>
                <a:gd name="T4" fmla="*/ 3 w 5"/>
                <a:gd name="T5" fmla="*/ 5 h 5"/>
                <a:gd name="T6" fmla="*/ 0 w 5"/>
                <a:gd name="T7" fmla="*/ 3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3" y="3"/>
                    <a:pt x="4" y="0"/>
                    <a:pt x="5" y="2"/>
                  </a:cubicBezTo>
                  <a:cubicBezTo>
                    <a:pt x="5" y="3"/>
                    <a:pt x="3" y="4"/>
                    <a:pt x="3" y="5"/>
                  </a:cubicBezTo>
                  <a:cubicBezTo>
                    <a:pt x="2" y="4"/>
                    <a:pt x="2" y="2"/>
                    <a:pt x="0" y="3"/>
                  </a:cubicBezTo>
                  <a:cubicBezTo>
                    <a:pt x="0" y="2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5879">
              <a:extLst>
                <a:ext uri="{FF2B5EF4-FFF2-40B4-BE49-F238E27FC236}">
                  <a16:creationId xmlns:a16="http://schemas.microsoft.com/office/drawing/2014/main" id="{21955139-D315-4DBA-9F5C-EC47AEC8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5121" y="4060680"/>
              <a:ext cx="4762" cy="3175"/>
            </a:xfrm>
            <a:custGeom>
              <a:avLst/>
              <a:gdLst>
                <a:gd name="T0" fmla="*/ 6 w 6"/>
                <a:gd name="T1" fmla="*/ 3 h 4"/>
                <a:gd name="T2" fmla="*/ 1 w 6"/>
                <a:gd name="T3" fmla="*/ 2 h 4"/>
                <a:gd name="T4" fmla="*/ 6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0" y="4"/>
                    <a:pt x="1" y="2"/>
                  </a:cubicBezTo>
                  <a:cubicBezTo>
                    <a:pt x="3" y="0"/>
                    <a:pt x="4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5880">
              <a:extLst>
                <a:ext uri="{FF2B5EF4-FFF2-40B4-BE49-F238E27FC236}">
                  <a16:creationId xmlns:a16="http://schemas.microsoft.com/office/drawing/2014/main" id="{2A4A751B-836D-4722-9647-58774F55E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996" y="4065443"/>
              <a:ext cx="3175" cy="4763"/>
            </a:xfrm>
            <a:custGeom>
              <a:avLst/>
              <a:gdLst>
                <a:gd name="T0" fmla="*/ 0 w 4"/>
                <a:gd name="T1" fmla="*/ 2 h 5"/>
                <a:gd name="T2" fmla="*/ 4 w 4"/>
                <a:gd name="T3" fmla="*/ 1 h 5"/>
                <a:gd name="T4" fmla="*/ 4 w 4"/>
                <a:gd name="T5" fmla="*/ 5 h 5"/>
                <a:gd name="T6" fmla="*/ 2 w 4"/>
                <a:gd name="T7" fmla="*/ 5 h 5"/>
                <a:gd name="T8" fmla="*/ 0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0" y="0"/>
                    <a:pt x="3" y="1"/>
                    <a:pt x="4" y="1"/>
                  </a:cubicBezTo>
                  <a:cubicBezTo>
                    <a:pt x="4" y="3"/>
                    <a:pt x="4" y="2"/>
                    <a:pt x="4" y="5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0" y="5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5881">
              <a:extLst>
                <a:ext uri="{FF2B5EF4-FFF2-40B4-BE49-F238E27FC236}">
                  <a16:creationId xmlns:a16="http://schemas.microsoft.com/office/drawing/2014/main" id="{4030A921-3DA4-460F-8D68-484A7D6E2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0821" y="4074968"/>
              <a:ext cx="4762" cy="3175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1 h 3"/>
                <a:gd name="T4" fmla="*/ 5 w 6"/>
                <a:gd name="T5" fmla="*/ 3 h 3"/>
                <a:gd name="T6" fmla="*/ 0 w 6"/>
                <a:gd name="T7" fmla="*/ 3 h 3"/>
                <a:gd name="T8" fmla="*/ 2 w 6"/>
                <a:gd name="T9" fmla="*/ 2 h 3"/>
                <a:gd name="T10" fmla="*/ 0 w 6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0"/>
                    <a:pt x="4" y="1"/>
                    <a:pt x="6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0" y="2"/>
                    <a:pt x="2" y="3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5882">
              <a:extLst>
                <a:ext uri="{FF2B5EF4-FFF2-40B4-BE49-F238E27FC236}">
                  <a16:creationId xmlns:a16="http://schemas.microsoft.com/office/drawing/2014/main" id="{089D9BD4-53DA-4D52-9A8C-CF9C7215A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946" y="4076555"/>
              <a:ext cx="3175" cy="4763"/>
            </a:xfrm>
            <a:custGeom>
              <a:avLst/>
              <a:gdLst>
                <a:gd name="T0" fmla="*/ 4 w 5"/>
                <a:gd name="T1" fmla="*/ 4 h 5"/>
                <a:gd name="T2" fmla="*/ 0 w 5"/>
                <a:gd name="T3" fmla="*/ 3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3" y="5"/>
                    <a:pt x="1" y="4"/>
                    <a:pt x="0" y="3"/>
                  </a:cubicBezTo>
                  <a:cubicBezTo>
                    <a:pt x="1" y="2"/>
                    <a:pt x="5" y="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5883">
              <a:extLst>
                <a:ext uri="{FF2B5EF4-FFF2-40B4-BE49-F238E27FC236}">
                  <a16:creationId xmlns:a16="http://schemas.microsoft.com/office/drawing/2014/main" id="{0836D92E-AF25-4B78-B28F-04FE340BA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7958" y="4113068"/>
              <a:ext cx="3175" cy="3175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3 h 3"/>
                <a:gd name="T4" fmla="*/ 0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4" y="0"/>
                    <a:pt x="4" y="1"/>
                    <a:pt x="4" y="3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5884">
              <a:extLst>
                <a:ext uri="{FF2B5EF4-FFF2-40B4-BE49-F238E27FC236}">
                  <a16:creationId xmlns:a16="http://schemas.microsoft.com/office/drawing/2014/main" id="{377404F5-3FD3-4DCE-A3AB-5D5B6F2E1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7296" y="4157518"/>
              <a:ext cx="3175" cy="3175"/>
            </a:xfrm>
            <a:custGeom>
              <a:avLst/>
              <a:gdLst>
                <a:gd name="T0" fmla="*/ 0 w 5"/>
                <a:gd name="T1" fmla="*/ 1 h 4"/>
                <a:gd name="T2" fmla="*/ 4 w 5"/>
                <a:gd name="T3" fmla="*/ 4 h 4"/>
                <a:gd name="T4" fmla="*/ 0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3" y="0"/>
                    <a:pt x="5" y="3"/>
                    <a:pt x="4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5885">
              <a:extLst>
                <a:ext uri="{FF2B5EF4-FFF2-40B4-BE49-F238E27FC236}">
                  <a16:creationId xmlns:a16="http://schemas.microsoft.com/office/drawing/2014/main" id="{FFFDE703-B2C8-4A77-ABDA-9F88F4E40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9996" y="4163868"/>
              <a:ext cx="12700" cy="6350"/>
            </a:xfrm>
            <a:custGeom>
              <a:avLst/>
              <a:gdLst>
                <a:gd name="T0" fmla="*/ 11 w 14"/>
                <a:gd name="T1" fmla="*/ 0 h 7"/>
                <a:gd name="T2" fmla="*/ 14 w 14"/>
                <a:gd name="T3" fmla="*/ 3 h 7"/>
                <a:gd name="T4" fmla="*/ 0 w 14"/>
                <a:gd name="T5" fmla="*/ 5 h 7"/>
                <a:gd name="T6" fmla="*/ 11 w 1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11" y="0"/>
                  </a:moveTo>
                  <a:cubicBezTo>
                    <a:pt x="14" y="0"/>
                    <a:pt x="14" y="2"/>
                    <a:pt x="14" y="3"/>
                  </a:cubicBezTo>
                  <a:cubicBezTo>
                    <a:pt x="10" y="2"/>
                    <a:pt x="6" y="7"/>
                    <a:pt x="0" y="5"/>
                  </a:cubicBezTo>
                  <a:cubicBezTo>
                    <a:pt x="3" y="1"/>
                    <a:pt x="9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5886">
              <a:extLst>
                <a:ext uri="{FF2B5EF4-FFF2-40B4-BE49-F238E27FC236}">
                  <a16:creationId xmlns:a16="http://schemas.microsoft.com/office/drawing/2014/main" id="{6D20CF8C-7A01-4EAC-A0BA-F3D337108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0258" y="4165455"/>
              <a:ext cx="11112" cy="7938"/>
            </a:xfrm>
            <a:custGeom>
              <a:avLst/>
              <a:gdLst>
                <a:gd name="T0" fmla="*/ 7 w 13"/>
                <a:gd name="T1" fmla="*/ 0 h 10"/>
                <a:gd name="T2" fmla="*/ 13 w 13"/>
                <a:gd name="T3" fmla="*/ 4 h 10"/>
                <a:gd name="T4" fmla="*/ 3 w 13"/>
                <a:gd name="T5" fmla="*/ 9 h 10"/>
                <a:gd name="T6" fmla="*/ 1 w 13"/>
                <a:gd name="T7" fmla="*/ 10 h 10"/>
                <a:gd name="T8" fmla="*/ 0 w 13"/>
                <a:gd name="T9" fmla="*/ 4 h 10"/>
                <a:gd name="T10" fmla="*/ 7 w 1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7" y="0"/>
                  </a:moveTo>
                  <a:cubicBezTo>
                    <a:pt x="10" y="1"/>
                    <a:pt x="8" y="4"/>
                    <a:pt x="13" y="4"/>
                  </a:cubicBezTo>
                  <a:cubicBezTo>
                    <a:pt x="10" y="4"/>
                    <a:pt x="7" y="9"/>
                    <a:pt x="3" y="9"/>
                  </a:cubicBezTo>
                  <a:cubicBezTo>
                    <a:pt x="1" y="10"/>
                    <a:pt x="1" y="6"/>
                    <a:pt x="1" y="10"/>
                  </a:cubicBezTo>
                  <a:cubicBezTo>
                    <a:pt x="0" y="9"/>
                    <a:pt x="1" y="6"/>
                    <a:pt x="0" y="4"/>
                  </a:cubicBezTo>
                  <a:cubicBezTo>
                    <a:pt x="3" y="3"/>
                    <a:pt x="6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5887">
              <a:extLst>
                <a:ext uri="{FF2B5EF4-FFF2-40B4-BE49-F238E27FC236}">
                  <a16:creationId xmlns:a16="http://schemas.microsoft.com/office/drawing/2014/main" id="{FE54C5A9-6700-4014-9A3F-8BD55CE3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5446" y="4205143"/>
              <a:ext cx="4762" cy="7938"/>
            </a:xfrm>
            <a:custGeom>
              <a:avLst/>
              <a:gdLst>
                <a:gd name="T0" fmla="*/ 4 w 5"/>
                <a:gd name="T1" fmla="*/ 9 h 9"/>
                <a:gd name="T2" fmla="*/ 1 w 5"/>
                <a:gd name="T3" fmla="*/ 0 h 9"/>
                <a:gd name="T4" fmla="*/ 4 w 5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4" y="9"/>
                  </a:moveTo>
                  <a:cubicBezTo>
                    <a:pt x="0" y="8"/>
                    <a:pt x="1" y="4"/>
                    <a:pt x="1" y="0"/>
                  </a:cubicBezTo>
                  <a:cubicBezTo>
                    <a:pt x="2" y="4"/>
                    <a:pt x="5" y="5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5888">
              <a:extLst>
                <a:ext uri="{FF2B5EF4-FFF2-40B4-BE49-F238E27FC236}">
                  <a16:creationId xmlns:a16="http://schemas.microsoft.com/office/drawing/2014/main" id="{FD2A815C-6D2E-4C51-AD98-8A03906ED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3708" y="4217843"/>
              <a:ext cx="9525" cy="14288"/>
            </a:xfrm>
            <a:custGeom>
              <a:avLst/>
              <a:gdLst>
                <a:gd name="T0" fmla="*/ 3 w 11"/>
                <a:gd name="T1" fmla="*/ 0 h 16"/>
                <a:gd name="T2" fmla="*/ 8 w 11"/>
                <a:gd name="T3" fmla="*/ 0 h 16"/>
                <a:gd name="T4" fmla="*/ 10 w 11"/>
                <a:gd name="T5" fmla="*/ 1 h 16"/>
                <a:gd name="T6" fmla="*/ 7 w 11"/>
                <a:gd name="T7" fmla="*/ 8 h 16"/>
                <a:gd name="T8" fmla="*/ 9 w 11"/>
                <a:gd name="T9" fmla="*/ 12 h 16"/>
                <a:gd name="T10" fmla="*/ 5 w 11"/>
                <a:gd name="T11" fmla="*/ 7 h 16"/>
                <a:gd name="T12" fmla="*/ 6 w 11"/>
                <a:gd name="T13" fmla="*/ 14 h 16"/>
                <a:gd name="T14" fmla="*/ 5 w 11"/>
                <a:gd name="T15" fmla="*/ 10 h 16"/>
                <a:gd name="T16" fmla="*/ 4 w 11"/>
                <a:gd name="T17" fmla="*/ 14 h 16"/>
                <a:gd name="T18" fmla="*/ 1 w 11"/>
                <a:gd name="T19" fmla="*/ 10 h 16"/>
                <a:gd name="T20" fmla="*/ 3 w 11"/>
                <a:gd name="T21" fmla="*/ 6 h 16"/>
                <a:gd name="T22" fmla="*/ 1 w 11"/>
                <a:gd name="T23" fmla="*/ 2 h 16"/>
                <a:gd name="T24" fmla="*/ 3 w 1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6">
                  <a:moveTo>
                    <a:pt x="3" y="0"/>
                  </a:moveTo>
                  <a:cubicBezTo>
                    <a:pt x="5" y="3"/>
                    <a:pt x="5" y="0"/>
                    <a:pt x="8" y="0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4"/>
                    <a:pt x="11" y="7"/>
                    <a:pt x="7" y="8"/>
                  </a:cubicBezTo>
                  <a:cubicBezTo>
                    <a:pt x="8" y="9"/>
                    <a:pt x="9" y="9"/>
                    <a:pt x="9" y="12"/>
                  </a:cubicBezTo>
                  <a:cubicBezTo>
                    <a:pt x="7" y="11"/>
                    <a:pt x="7" y="8"/>
                    <a:pt x="5" y="7"/>
                  </a:cubicBezTo>
                  <a:cubicBezTo>
                    <a:pt x="3" y="9"/>
                    <a:pt x="9" y="11"/>
                    <a:pt x="6" y="14"/>
                  </a:cubicBezTo>
                  <a:cubicBezTo>
                    <a:pt x="4" y="14"/>
                    <a:pt x="6" y="11"/>
                    <a:pt x="5" y="10"/>
                  </a:cubicBezTo>
                  <a:cubicBezTo>
                    <a:pt x="4" y="10"/>
                    <a:pt x="4" y="12"/>
                    <a:pt x="4" y="14"/>
                  </a:cubicBezTo>
                  <a:cubicBezTo>
                    <a:pt x="2" y="16"/>
                    <a:pt x="5" y="7"/>
                    <a:pt x="1" y="10"/>
                  </a:cubicBezTo>
                  <a:cubicBezTo>
                    <a:pt x="1" y="8"/>
                    <a:pt x="1" y="6"/>
                    <a:pt x="3" y="6"/>
                  </a:cubicBezTo>
                  <a:cubicBezTo>
                    <a:pt x="4" y="3"/>
                    <a:pt x="0" y="5"/>
                    <a:pt x="1" y="2"/>
                  </a:cubicBezTo>
                  <a:cubicBezTo>
                    <a:pt x="4" y="5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5889">
              <a:extLst>
                <a:ext uri="{FF2B5EF4-FFF2-40B4-BE49-F238E27FC236}">
                  <a16:creationId xmlns:a16="http://schemas.microsoft.com/office/drawing/2014/main" id="{F64DC5FD-18B4-45C8-9139-66F438928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8996" y="4294043"/>
              <a:ext cx="9525" cy="6350"/>
            </a:xfrm>
            <a:custGeom>
              <a:avLst/>
              <a:gdLst>
                <a:gd name="T0" fmla="*/ 4 w 11"/>
                <a:gd name="T1" fmla="*/ 4 h 7"/>
                <a:gd name="T2" fmla="*/ 2 w 11"/>
                <a:gd name="T3" fmla="*/ 3 h 7"/>
                <a:gd name="T4" fmla="*/ 11 w 11"/>
                <a:gd name="T5" fmla="*/ 1 h 7"/>
                <a:gd name="T6" fmla="*/ 6 w 11"/>
                <a:gd name="T7" fmla="*/ 3 h 7"/>
                <a:gd name="T8" fmla="*/ 7 w 11"/>
                <a:gd name="T9" fmla="*/ 4 h 7"/>
                <a:gd name="T10" fmla="*/ 4 w 11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4" y="4"/>
                  </a:moveTo>
                  <a:cubicBezTo>
                    <a:pt x="8" y="5"/>
                    <a:pt x="0" y="7"/>
                    <a:pt x="2" y="3"/>
                  </a:cubicBezTo>
                  <a:cubicBezTo>
                    <a:pt x="6" y="4"/>
                    <a:pt x="7" y="0"/>
                    <a:pt x="11" y="1"/>
                  </a:cubicBezTo>
                  <a:cubicBezTo>
                    <a:pt x="10" y="3"/>
                    <a:pt x="8" y="2"/>
                    <a:pt x="6" y="3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6"/>
                    <a:pt x="5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36" name="文本框 735">
            <a:extLst>
              <a:ext uri="{FF2B5EF4-FFF2-40B4-BE49-F238E27FC236}">
                <a16:creationId xmlns:a16="http://schemas.microsoft.com/office/drawing/2014/main" id="{BDDFEC1E-C874-4342-82D6-D412B6430DA0}"/>
              </a:ext>
            </a:extLst>
          </p:cNvPr>
          <p:cNvSpPr txBox="1"/>
          <p:nvPr/>
        </p:nvSpPr>
        <p:spPr>
          <a:xfrm>
            <a:off x="816435" y="5081826"/>
            <a:ext cx="3054745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</a:t>
            </a:r>
          </a:p>
        </p:txBody>
      </p:sp>
      <p:sp>
        <p:nvSpPr>
          <p:cNvPr id="737" name="文本框 736">
            <a:extLst>
              <a:ext uri="{FF2B5EF4-FFF2-40B4-BE49-F238E27FC236}">
                <a16:creationId xmlns:a16="http://schemas.microsoft.com/office/drawing/2014/main" id="{ADABA063-4E61-4E1F-8424-DD8660DC4C30}"/>
              </a:ext>
            </a:extLst>
          </p:cNvPr>
          <p:cNvSpPr txBox="1"/>
          <p:nvPr/>
        </p:nvSpPr>
        <p:spPr>
          <a:xfrm>
            <a:off x="818975" y="4700985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dirty="0"/>
              <a:t>添加标题内容</a:t>
            </a:r>
          </a:p>
        </p:txBody>
      </p:sp>
      <p:grpSp>
        <p:nvGrpSpPr>
          <p:cNvPr id="758" name="组合 757">
            <a:extLst>
              <a:ext uri="{FF2B5EF4-FFF2-40B4-BE49-F238E27FC236}">
                <a16:creationId xmlns:a16="http://schemas.microsoft.com/office/drawing/2014/main" id="{D359494D-7328-4EE0-A47E-C06EA5936702}"/>
              </a:ext>
            </a:extLst>
          </p:cNvPr>
          <p:cNvGrpSpPr/>
          <p:nvPr/>
        </p:nvGrpSpPr>
        <p:grpSpPr>
          <a:xfrm>
            <a:off x="962323" y="4126561"/>
            <a:ext cx="415816" cy="421202"/>
            <a:chOff x="1024364" y="4126561"/>
            <a:chExt cx="415816" cy="421202"/>
          </a:xfrm>
        </p:grpSpPr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1149D438-0FAA-40BE-9D48-9F31C4AA2A9E}"/>
                </a:ext>
              </a:extLst>
            </p:cNvPr>
            <p:cNvSpPr/>
            <p:nvPr/>
          </p:nvSpPr>
          <p:spPr>
            <a:xfrm>
              <a:off x="1024364" y="4126561"/>
              <a:ext cx="415816" cy="421202"/>
            </a:xfrm>
            <a:custGeom>
              <a:avLst/>
              <a:gdLst>
                <a:gd name="connsiteX0" fmla="*/ 39017 w 415816"/>
                <a:gd name="connsiteY0" fmla="*/ 0 h 421202"/>
                <a:gd name="connsiteX1" fmla="*/ 376799 w 415816"/>
                <a:gd name="connsiteY1" fmla="*/ 0 h 421202"/>
                <a:gd name="connsiteX2" fmla="*/ 415816 w 415816"/>
                <a:gd name="connsiteY2" fmla="*/ 39017 h 421202"/>
                <a:gd name="connsiteX3" fmla="*/ 415816 w 415816"/>
                <a:gd name="connsiteY3" fmla="*/ 293635 h 421202"/>
                <a:gd name="connsiteX4" fmla="*/ 376799 w 415816"/>
                <a:gd name="connsiteY4" fmla="*/ 332652 h 421202"/>
                <a:gd name="connsiteX5" fmla="*/ 76336 w 415816"/>
                <a:gd name="connsiteY5" fmla="*/ 332652 h 421202"/>
                <a:gd name="connsiteX6" fmla="*/ 0 w 415816"/>
                <a:gd name="connsiteY6" fmla="*/ 421202 h 421202"/>
                <a:gd name="connsiteX7" fmla="*/ 0 w 415816"/>
                <a:gd name="connsiteY7" fmla="*/ 293635 h 421202"/>
                <a:gd name="connsiteX8" fmla="*/ 0 w 415816"/>
                <a:gd name="connsiteY8" fmla="*/ 287396 h 421202"/>
                <a:gd name="connsiteX9" fmla="*/ 0 w 415816"/>
                <a:gd name="connsiteY9" fmla="*/ 39017 h 421202"/>
                <a:gd name="connsiteX10" fmla="*/ 39017 w 415816"/>
                <a:gd name="connsiteY10" fmla="*/ 0 h 42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816" h="421202">
                  <a:moveTo>
                    <a:pt x="39017" y="0"/>
                  </a:moveTo>
                  <a:lnTo>
                    <a:pt x="376799" y="0"/>
                  </a:lnTo>
                  <a:cubicBezTo>
                    <a:pt x="398347" y="0"/>
                    <a:pt x="415816" y="17469"/>
                    <a:pt x="415816" y="39017"/>
                  </a:cubicBezTo>
                  <a:lnTo>
                    <a:pt x="415816" y="293635"/>
                  </a:lnTo>
                  <a:cubicBezTo>
                    <a:pt x="415816" y="315183"/>
                    <a:pt x="398347" y="332652"/>
                    <a:pt x="376799" y="332652"/>
                  </a:cubicBezTo>
                  <a:lnTo>
                    <a:pt x="76336" y="332652"/>
                  </a:lnTo>
                  <a:lnTo>
                    <a:pt x="0" y="421202"/>
                  </a:lnTo>
                  <a:lnTo>
                    <a:pt x="0" y="293635"/>
                  </a:lnTo>
                  <a:lnTo>
                    <a:pt x="0" y="287396"/>
                  </a:lnTo>
                  <a:lnTo>
                    <a:pt x="0" y="39017"/>
                  </a:lnTo>
                  <a:cubicBezTo>
                    <a:pt x="0" y="17469"/>
                    <a:pt x="17469" y="0"/>
                    <a:pt x="3901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6" name="文本框 755">
              <a:extLst>
                <a:ext uri="{FF2B5EF4-FFF2-40B4-BE49-F238E27FC236}">
                  <a16:creationId xmlns:a16="http://schemas.microsoft.com/office/drawing/2014/main" id="{89793212-74FA-40A8-B454-FA0A6DCCB1FF}"/>
                </a:ext>
              </a:extLst>
            </p:cNvPr>
            <p:cNvSpPr txBox="1"/>
            <p:nvPr/>
          </p:nvSpPr>
          <p:spPr>
            <a:xfrm>
              <a:off x="1040553" y="414256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01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761" name="文本框 760">
            <a:extLst>
              <a:ext uri="{FF2B5EF4-FFF2-40B4-BE49-F238E27FC236}">
                <a16:creationId xmlns:a16="http://schemas.microsoft.com/office/drawing/2014/main" id="{4321B532-C0B1-490F-BFB6-AF7D6A55C1C1}"/>
              </a:ext>
            </a:extLst>
          </p:cNvPr>
          <p:cNvSpPr txBox="1"/>
          <p:nvPr/>
        </p:nvSpPr>
        <p:spPr>
          <a:xfrm>
            <a:off x="4568628" y="5081826"/>
            <a:ext cx="3054745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</a:t>
            </a:r>
          </a:p>
        </p:txBody>
      </p:sp>
      <p:sp>
        <p:nvSpPr>
          <p:cNvPr id="762" name="文本框 761">
            <a:extLst>
              <a:ext uri="{FF2B5EF4-FFF2-40B4-BE49-F238E27FC236}">
                <a16:creationId xmlns:a16="http://schemas.microsoft.com/office/drawing/2014/main" id="{4D087FFF-282E-4831-AAC6-459AC4110C07}"/>
              </a:ext>
            </a:extLst>
          </p:cNvPr>
          <p:cNvSpPr txBox="1"/>
          <p:nvPr/>
        </p:nvSpPr>
        <p:spPr>
          <a:xfrm>
            <a:off x="4571168" y="4700985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dirty="0"/>
              <a:t>添加标题内容</a:t>
            </a:r>
          </a:p>
        </p:txBody>
      </p:sp>
      <p:grpSp>
        <p:nvGrpSpPr>
          <p:cNvPr id="763" name="组合 762">
            <a:extLst>
              <a:ext uri="{FF2B5EF4-FFF2-40B4-BE49-F238E27FC236}">
                <a16:creationId xmlns:a16="http://schemas.microsoft.com/office/drawing/2014/main" id="{F7886D39-D96C-4C4F-839C-4C2E50955589}"/>
              </a:ext>
            </a:extLst>
          </p:cNvPr>
          <p:cNvGrpSpPr/>
          <p:nvPr/>
        </p:nvGrpSpPr>
        <p:grpSpPr>
          <a:xfrm>
            <a:off x="4714516" y="4126561"/>
            <a:ext cx="415816" cy="421202"/>
            <a:chOff x="1024364" y="4126561"/>
            <a:chExt cx="415816" cy="421202"/>
          </a:xfrm>
        </p:grpSpPr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08FC640B-7166-477E-B2D0-376B24BAC387}"/>
                </a:ext>
              </a:extLst>
            </p:cNvPr>
            <p:cNvSpPr/>
            <p:nvPr/>
          </p:nvSpPr>
          <p:spPr>
            <a:xfrm>
              <a:off x="1024364" y="4126561"/>
              <a:ext cx="415816" cy="421202"/>
            </a:xfrm>
            <a:custGeom>
              <a:avLst/>
              <a:gdLst>
                <a:gd name="connsiteX0" fmla="*/ 39017 w 415816"/>
                <a:gd name="connsiteY0" fmla="*/ 0 h 421202"/>
                <a:gd name="connsiteX1" fmla="*/ 376799 w 415816"/>
                <a:gd name="connsiteY1" fmla="*/ 0 h 421202"/>
                <a:gd name="connsiteX2" fmla="*/ 415816 w 415816"/>
                <a:gd name="connsiteY2" fmla="*/ 39017 h 421202"/>
                <a:gd name="connsiteX3" fmla="*/ 415816 w 415816"/>
                <a:gd name="connsiteY3" fmla="*/ 293635 h 421202"/>
                <a:gd name="connsiteX4" fmla="*/ 376799 w 415816"/>
                <a:gd name="connsiteY4" fmla="*/ 332652 h 421202"/>
                <a:gd name="connsiteX5" fmla="*/ 76336 w 415816"/>
                <a:gd name="connsiteY5" fmla="*/ 332652 h 421202"/>
                <a:gd name="connsiteX6" fmla="*/ 0 w 415816"/>
                <a:gd name="connsiteY6" fmla="*/ 421202 h 421202"/>
                <a:gd name="connsiteX7" fmla="*/ 0 w 415816"/>
                <a:gd name="connsiteY7" fmla="*/ 293635 h 421202"/>
                <a:gd name="connsiteX8" fmla="*/ 0 w 415816"/>
                <a:gd name="connsiteY8" fmla="*/ 287396 h 421202"/>
                <a:gd name="connsiteX9" fmla="*/ 0 w 415816"/>
                <a:gd name="connsiteY9" fmla="*/ 39017 h 421202"/>
                <a:gd name="connsiteX10" fmla="*/ 39017 w 415816"/>
                <a:gd name="connsiteY10" fmla="*/ 0 h 42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816" h="421202">
                  <a:moveTo>
                    <a:pt x="39017" y="0"/>
                  </a:moveTo>
                  <a:lnTo>
                    <a:pt x="376799" y="0"/>
                  </a:lnTo>
                  <a:cubicBezTo>
                    <a:pt x="398347" y="0"/>
                    <a:pt x="415816" y="17469"/>
                    <a:pt x="415816" y="39017"/>
                  </a:cubicBezTo>
                  <a:lnTo>
                    <a:pt x="415816" y="293635"/>
                  </a:lnTo>
                  <a:cubicBezTo>
                    <a:pt x="415816" y="315183"/>
                    <a:pt x="398347" y="332652"/>
                    <a:pt x="376799" y="332652"/>
                  </a:cubicBezTo>
                  <a:lnTo>
                    <a:pt x="76336" y="332652"/>
                  </a:lnTo>
                  <a:lnTo>
                    <a:pt x="0" y="421202"/>
                  </a:lnTo>
                  <a:lnTo>
                    <a:pt x="0" y="293635"/>
                  </a:lnTo>
                  <a:lnTo>
                    <a:pt x="0" y="287396"/>
                  </a:lnTo>
                  <a:lnTo>
                    <a:pt x="0" y="39017"/>
                  </a:lnTo>
                  <a:cubicBezTo>
                    <a:pt x="0" y="17469"/>
                    <a:pt x="17469" y="0"/>
                    <a:pt x="3901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5" name="文本框 764">
              <a:extLst>
                <a:ext uri="{FF2B5EF4-FFF2-40B4-BE49-F238E27FC236}">
                  <a16:creationId xmlns:a16="http://schemas.microsoft.com/office/drawing/2014/main" id="{90BC76BB-DFF2-4A58-81FD-67B6884EF6E1}"/>
                </a:ext>
              </a:extLst>
            </p:cNvPr>
            <p:cNvSpPr txBox="1"/>
            <p:nvPr/>
          </p:nvSpPr>
          <p:spPr>
            <a:xfrm>
              <a:off x="1040553" y="414256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767" name="文本框 766">
            <a:extLst>
              <a:ext uri="{FF2B5EF4-FFF2-40B4-BE49-F238E27FC236}">
                <a16:creationId xmlns:a16="http://schemas.microsoft.com/office/drawing/2014/main" id="{09D33825-4363-4B4F-B0B1-51EE4A2A203D}"/>
              </a:ext>
            </a:extLst>
          </p:cNvPr>
          <p:cNvSpPr txBox="1"/>
          <p:nvPr/>
        </p:nvSpPr>
        <p:spPr>
          <a:xfrm>
            <a:off x="8320821" y="5081826"/>
            <a:ext cx="3054745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</a:t>
            </a:r>
          </a:p>
        </p:txBody>
      </p:sp>
      <p:sp>
        <p:nvSpPr>
          <p:cNvPr id="768" name="文本框 767">
            <a:extLst>
              <a:ext uri="{FF2B5EF4-FFF2-40B4-BE49-F238E27FC236}">
                <a16:creationId xmlns:a16="http://schemas.microsoft.com/office/drawing/2014/main" id="{CCCAECA3-62C9-4B8C-A1BF-CC98D0440D9E}"/>
              </a:ext>
            </a:extLst>
          </p:cNvPr>
          <p:cNvSpPr txBox="1"/>
          <p:nvPr/>
        </p:nvSpPr>
        <p:spPr>
          <a:xfrm>
            <a:off x="8323361" y="4700985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dirty="0"/>
              <a:t>添加标题内容</a:t>
            </a:r>
          </a:p>
        </p:txBody>
      </p:sp>
      <p:grpSp>
        <p:nvGrpSpPr>
          <p:cNvPr id="769" name="组合 768">
            <a:extLst>
              <a:ext uri="{FF2B5EF4-FFF2-40B4-BE49-F238E27FC236}">
                <a16:creationId xmlns:a16="http://schemas.microsoft.com/office/drawing/2014/main" id="{F5FCE2D6-405B-4155-B996-ED88B9B614DE}"/>
              </a:ext>
            </a:extLst>
          </p:cNvPr>
          <p:cNvGrpSpPr/>
          <p:nvPr/>
        </p:nvGrpSpPr>
        <p:grpSpPr>
          <a:xfrm>
            <a:off x="8466709" y="4126561"/>
            <a:ext cx="415816" cy="421202"/>
            <a:chOff x="1024364" y="4126561"/>
            <a:chExt cx="415816" cy="421202"/>
          </a:xfrm>
        </p:grpSpPr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C3B1300E-714C-417D-89F4-4893EA955D9F}"/>
                </a:ext>
              </a:extLst>
            </p:cNvPr>
            <p:cNvSpPr/>
            <p:nvPr/>
          </p:nvSpPr>
          <p:spPr>
            <a:xfrm>
              <a:off x="1024364" y="4126561"/>
              <a:ext cx="415816" cy="421202"/>
            </a:xfrm>
            <a:custGeom>
              <a:avLst/>
              <a:gdLst>
                <a:gd name="connsiteX0" fmla="*/ 39017 w 415816"/>
                <a:gd name="connsiteY0" fmla="*/ 0 h 421202"/>
                <a:gd name="connsiteX1" fmla="*/ 376799 w 415816"/>
                <a:gd name="connsiteY1" fmla="*/ 0 h 421202"/>
                <a:gd name="connsiteX2" fmla="*/ 415816 w 415816"/>
                <a:gd name="connsiteY2" fmla="*/ 39017 h 421202"/>
                <a:gd name="connsiteX3" fmla="*/ 415816 w 415816"/>
                <a:gd name="connsiteY3" fmla="*/ 293635 h 421202"/>
                <a:gd name="connsiteX4" fmla="*/ 376799 w 415816"/>
                <a:gd name="connsiteY4" fmla="*/ 332652 h 421202"/>
                <a:gd name="connsiteX5" fmla="*/ 76336 w 415816"/>
                <a:gd name="connsiteY5" fmla="*/ 332652 h 421202"/>
                <a:gd name="connsiteX6" fmla="*/ 0 w 415816"/>
                <a:gd name="connsiteY6" fmla="*/ 421202 h 421202"/>
                <a:gd name="connsiteX7" fmla="*/ 0 w 415816"/>
                <a:gd name="connsiteY7" fmla="*/ 293635 h 421202"/>
                <a:gd name="connsiteX8" fmla="*/ 0 w 415816"/>
                <a:gd name="connsiteY8" fmla="*/ 287396 h 421202"/>
                <a:gd name="connsiteX9" fmla="*/ 0 w 415816"/>
                <a:gd name="connsiteY9" fmla="*/ 39017 h 421202"/>
                <a:gd name="connsiteX10" fmla="*/ 39017 w 415816"/>
                <a:gd name="connsiteY10" fmla="*/ 0 h 42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816" h="421202">
                  <a:moveTo>
                    <a:pt x="39017" y="0"/>
                  </a:moveTo>
                  <a:lnTo>
                    <a:pt x="376799" y="0"/>
                  </a:lnTo>
                  <a:cubicBezTo>
                    <a:pt x="398347" y="0"/>
                    <a:pt x="415816" y="17469"/>
                    <a:pt x="415816" y="39017"/>
                  </a:cubicBezTo>
                  <a:lnTo>
                    <a:pt x="415816" y="293635"/>
                  </a:lnTo>
                  <a:cubicBezTo>
                    <a:pt x="415816" y="315183"/>
                    <a:pt x="398347" y="332652"/>
                    <a:pt x="376799" y="332652"/>
                  </a:cubicBezTo>
                  <a:lnTo>
                    <a:pt x="76336" y="332652"/>
                  </a:lnTo>
                  <a:lnTo>
                    <a:pt x="0" y="421202"/>
                  </a:lnTo>
                  <a:lnTo>
                    <a:pt x="0" y="293635"/>
                  </a:lnTo>
                  <a:lnTo>
                    <a:pt x="0" y="287396"/>
                  </a:lnTo>
                  <a:lnTo>
                    <a:pt x="0" y="39017"/>
                  </a:lnTo>
                  <a:cubicBezTo>
                    <a:pt x="0" y="17469"/>
                    <a:pt x="17469" y="0"/>
                    <a:pt x="3901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1" name="文本框 770">
              <a:extLst>
                <a:ext uri="{FF2B5EF4-FFF2-40B4-BE49-F238E27FC236}">
                  <a16:creationId xmlns:a16="http://schemas.microsoft.com/office/drawing/2014/main" id="{892A3883-E1CD-408F-A821-A15A34B493A7}"/>
                </a:ext>
              </a:extLst>
            </p:cNvPr>
            <p:cNvSpPr txBox="1"/>
            <p:nvPr/>
          </p:nvSpPr>
          <p:spPr>
            <a:xfrm>
              <a:off x="1040553" y="414256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03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774" name="灯片编号占位符 773">
            <a:extLst>
              <a:ext uri="{FF2B5EF4-FFF2-40B4-BE49-F238E27FC236}">
                <a16:creationId xmlns:a16="http://schemas.microsoft.com/office/drawing/2014/main" id="{03FF12E4-BFC0-472F-966B-1A6E4F717F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23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4291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012C2A-8188-42EC-BEC6-74E8FD2FF0B7}"/>
              </a:ext>
            </a:extLst>
          </p:cNvPr>
          <p:cNvSpPr txBox="1"/>
          <p:nvPr/>
        </p:nvSpPr>
        <p:spPr>
          <a:xfrm>
            <a:off x="6711399" y="2998820"/>
            <a:ext cx="447740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5FC8E2-B746-4520-B5D5-A0037395D721}"/>
              </a:ext>
            </a:extLst>
          </p:cNvPr>
          <p:cNvSpPr txBox="1"/>
          <p:nvPr/>
        </p:nvSpPr>
        <p:spPr>
          <a:xfrm>
            <a:off x="6713939" y="2620868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/>
              <a:t>添加标题内容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F3A1EC-D19B-4E7F-9331-4D38BC439B10}"/>
              </a:ext>
            </a:extLst>
          </p:cNvPr>
          <p:cNvGrpSpPr/>
          <p:nvPr/>
        </p:nvGrpSpPr>
        <p:grpSpPr>
          <a:xfrm>
            <a:off x="6839708" y="777090"/>
            <a:ext cx="2770422" cy="461665"/>
            <a:chOff x="516255" y="368300"/>
            <a:chExt cx="2770422" cy="46166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7D26C85-4CD7-4EC4-90B5-142952B7DEBB}"/>
                </a:ext>
              </a:extLst>
            </p:cNvPr>
            <p:cNvSpPr txBox="1"/>
            <p:nvPr/>
          </p:nvSpPr>
          <p:spPr>
            <a:xfrm>
              <a:off x="612057" y="368300"/>
              <a:ext cx="2674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2400" b="1" dirty="0"/>
                <a:t>在此输入本页标题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63DBC8D-5C8D-4A48-B912-7DAFF74C6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255" y="426553"/>
              <a:ext cx="50200" cy="34515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E2DDDF61-D934-421E-9CDF-D36E1301E99B}"/>
              </a:ext>
            </a:extLst>
          </p:cNvPr>
          <p:cNvSpPr txBox="1"/>
          <p:nvPr/>
        </p:nvSpPr>
        <p:spPr>
          <a:xfrm>
            <a:off x="6711399" y="5010500"/>
            <a:ext cx="447740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325092F-299C-4C7E-AAD7-07684BD3794E}"/>
              </a:ext>
            </a:extLst>
          </p:cNvPr>
          <p:cNvSpPr txBox="1"/>
          <p:nvPr/>
        </p:nvSpPr>
        <p:spPr>
          <a:xfrm>
            <a:off x="6713939" y="4632548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/>
              <a:t>添加标题内容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3532C5E-1D8A-46E5-B6AE-72E9ACF364A0}"/>
              </a:ext>
            </a:extLst>
          </p:cNvPr>
          <p:cNvSpPr/>
          <p:nvPr/>
        </p:nvSpPr>
        <p:spPr>
          <a:xfrm>
            <a:off x="6805037" y="4282671"/>
            <a:ext cx="311786" cy="3117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Shape 2554">
            <a:extLst>
              <a:ext uri="{FF2B5EF4-FFF2-40B4-BE49-F238E27FC236}">
                <a16:creationId xmlns:a16="http://schemas.microsoft.com/office/drawing/2014/main" id="{1AB7F3ED-A9F2-4B3B-9A1C-0ABA28A7B704}"/>
              </a:ext>
            </a:extLst>
          </p:cNvPr>
          <p:cNvSpPr/>
          <p:nvPr/>
        </p:nvSpPr>
        <p:spPr>
          <a:xfrm>
            <a:off x="8905094" y="2262752"/>
            <a:ext cx="165512" cy="150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F2BC9F-C82A-4417-B44B-8A9F60C00764}"/>
              </a:ext>
            </a:extLst>
          </p:cNvPr>
          <p:cNvSpPr/>
          <p:nvPr/>
        </p:nvSpPr>
        <p:spPr>
          <a:xfrm>
            <a:off x="6805037" y="2270991"/>
            <a:ext cx="311786" cy="3117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Freeform 127">
            <a:extLst>
              <a:ext uri="{FF2B5EF4-FFF2-40B4-BE49-F238E27FC236}">
                <a16:creationId xmlns:a16="http://schemas.microsoft.com/office/drawing/2014/main" id="{C8DBDE9F-9672-4C2F-9C4C-4CADFE256907}"/>
              </a:ext>
            </a:extLst>
          </p:cNvPr>
          <p:cNvSpPr>
            <a:spLocks noEditPoints="1"/>
          </p:cNvSpPr>
          <p:nvPr/>
        </p:nvSpPr>
        <p:spPr bwMode="auto">
          <a:xfrm>
            <a:off x="7113132" y="1993153"/>
            <a:ext cx="101996" cy="146102"/>
          </a:xfrm>
          <a:custGeom>
            <a:avLst/>
            <a:gdLst>
              <a:gd name="T0" fmla="*/ 52 w 56"/>
              <a:gd name="T1" fmla="*/ 12 h 80"/>
              <a:gd name="T2" fmla="*/ 44 w 56"/>
              <a:gd name="T3" fmla="*/ 12 h 80"/>
              <a:gd name="T4" fmla="*/ 44 w 56"/>
              <a:gd name="T5" fmla="*/ 4 h 80"/>
              <a:gd name="T6" fmla="*/ 40 w 56"/>
              <a:gd name="T7" fmla="*/ 0 h 80"/>
              <a:gd name="T8" fmla="*/ 16 w 56"/>
              <a:gd name="T9" fmla="*/ 0 h 80"/>
              <a:gd name="T10" fmla="*/ 12 w 56"/>
              <a:gd name="T11" fmla="*/ 4 h 80"/>
              <a:gd name="T12" fmla="*/ 12 w 56"/>
              <a:gd name="T13" fmla="*/ 12 h 80"/>
              <a:gd name="T14" fmla="*/ 4 w 56"/>
              <a:gd name="T15" fmla="*/ 12 h 80"/>
              <a:gd name="T16" fmla="*/ 0 w 56"/>
              <a:gd name="T17" fmla="*/ 16 h 80"/>
              <a:gd name="T18" fmla="*/ 0 w 56"/>
              <a:gd name="T19" fmla="*/ 72 h 80"/>
              <a:gd name="T20" fmla="*/ 8 w 56"/>
              <a:gd name="T21" fmla="*/ 80 h 80"/>
              <a:gd name="T22" fmla="*/ 48 w 56"/>
              <a:gd name="T23" fmla="*/ 80 h 80"/>
              <a:gd name="T24" fmla="*/ 56 w 56"/>
              <a:gd name="T25" fmla="*/ 72 h 80"/>
              <a:gd name="T26" fmla="*/ 56 w 56"/>
              <a:gd name="T27" fmla="*/ 16 h 80"/>
              <a:gd name="T28" fmla="*/ 52 w 56"/>
              <a:gd name="T29" fmla="*/ 12 h 80"/>
              <a:gd name="T30" fmla="*/ 48 w 56"/>
              <a:gd name="T31" fmla="*/ 32 h 80"/>
              <a:gd name="T32" fmla="*/ 8 w 56"/>
              <a:gd name="T33" fmla="*/ 32 h 80"/>
              <a:gd name="T34" fmla="*/ 8 w 56"/>
              <a:gd name="T35" fmla="*/ 20 h 80"/>
              <a:gd name="T36" fmla="*/ 16 w 56"/>
              <a:gd name="T37" fmla="*/ 20 h 80"/>
              <a:gd name="T38" fmla="*/ 20 w 56"/>
              <a:gd name="T39" fmla="*/ 16 h 80"/>
              <a:gd name="T40" fmla="*/ 20 w 56"/>
              <a:gd name="T41" fmla="*/ 8 h 80"/>
              <a:gd name="T42" fmla="*/ 36 w 56"/>
              <a:gd name="T43" fmla="*/ 8 h 80"/>
              <a:gd name="T44" fmla="*/ 36 w 56"/>
              <a:gd name="T45" fmla="*/ 16 h 80"/>
              <a:gd name="T46" fmla="*/ 40 w 56"/>
              <a:gd name="T47" fmla="*/ 20 h 80"/>
              <a:gd name="T48" fmla="*/ 48 w 56"/>
              <a:gd name="T49" fmla="*/ 20 h 80"/>
              <a:gd name="T50" fmla="*/ 48 w 56"/>
              <a:gd name="T51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6" h="80">
                <a:moveTo>
                  <a:pt x="52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12"/>
                  <a:pt x="12" y="12"/>
                  <a:pt x="1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4"/>
                  <a:pt x="0" y="1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52" y="80"/>
                  <a:pt x="56" y="76"/>
                  <a:pt x="56" y="72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4"/>
                  <a:pt x="54" y="12"/>
                  <a:pt x="52" y="12"/>
                </a:cubicBezTo>
                <a:close/>
                <a:moveTo>
                  <a:pt x="4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20"/>
                  <a:pt x="8" y="20"/>
                  <a:pt x="8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8"/>
                  <a:pt x="38" y="20"/>
                  <a:pt x="40" y="20"/>
                </a:cubicBezTo>
                <a:cubicBezTo>
                  <a:pt x="48" y="20"/>
                  <a:pt x="48" y="20"/>
                  <a:pt x="48" y="20"/>
                </a:cubicBezTo>
                <a:lnTo>
                  <a:pt x="48" y="32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74000">
                <a:schemeClr val="bg1">
                  <a:lumMod val="95000"/>
                </a:schemeClr>
              </a:gs>
            </a:gsLst>
            <a:lin ang="27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47294FFF-6296-4B22-8E2F-4EEE62280C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1657" y="2357611"/>
            <a:ext cx="138546" cy="13854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B99A17F2-56AE-49FA-BCD6-D9ACB60807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78343" y="4355978"/>
            <a:ext cx="165174" cy="165172"/>
          </a:xfrm>
          <a:prstGeom prst="rect">
            <a:avLst/>
          </a:prstGeom>
        </p:spPr>
      </p:pic>
      <p:sp>
        <p:nvSpPr>
          <p:cNvPr id="28" name="灯片编号占位符 27">
            <a:extLst>
              <a:ext uri="{FF2B5EF4-FFF2-40B4-BE49-F238E27FC236}">
                <a16:creationId xmlns:a16="http://schemas.microsoft.com/office/drawing/2014/main" id="{FD7EE76B-5E48-4AA5-BA8E-6995807107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24</a:t>
            </a:fld>
            <a:r>
              <a:rPr lang="zh-CN" altLang="en-US"/>
              <a:t>页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BD92C4-B0B2-4A1A-9172-A02CB7DF3F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31" y="-297"/>
            <a:ext cx="2566638" cy="68585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924BAD1-B673-43DE-9D14-1285F55B6E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759" y="821"/>
            <a:ext cx="2475191" cy="269466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06C017-CCC0-4ED0-86F8-DA7451F7234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758" y="2773503"/>
            <a:ext cx="2475191" cy="408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7804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2FE00CE1-7D72-40A1-AD2F-3CA8F1CB7C57}"/>
              </a:ext>
            </a:extLst>
          </p:cNvPr>
          <p:cNvSpPr/>
          <p:nvPr/>
        </p:nvSpPr>
        <p:spPr>
          <a:xfrm>
            <a:off x="0" y="0"/>
            <a:ext cx="2349661" cy="6858000"/>
          </a:xfrm>
          <a:prstGeom prst="rect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1B81CEA-BABD-47F6-B592-8390CEF1021B}"/>
              </a:ext>
            </a:extLst>
          </p:cNvPr>
          <p:cNvSpPr/>
          <p:nvPr/>
        </p:nvSpPr>
        <p:spPr>
          <a:xfrm rot="16200000">
            <a:off x="-2144963" y="2497976"/>
            <a:ext cx="645401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spc="100" dirty="0">
                <a:solidFill>
                  <a:schemeClr val="bg1">
                    <a:alpha val="23000"/>
                  </a:schemeClr>
                </a:solidFill>
                <a:latin typeface="Segoe UI Semibold"/>
                <a:cs typeface="Segoe UI" panose="020B0502040204020203" pitchFamily="34" charset="0"/>
              </a:rPr>
              <a:t>MOCKUP</a:t>
            </a:r>
            <a:endParaRPr lang="zh-CN" altLang="en-US" sz="11500" dirty="0">
              <a:solidFill>
                <a:schemeClr val="bg1">
                  <a:alpha val="23000"/>
                </a:schemeClr>
              </a:solidFill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C9E3859-35AF-45E3-821C-F3B9E3B5C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25</a:t>
            </a:fld>
            <a:r>
              <a:rPr lang="zh-CN" altLang="en-US"/>
              <a:t>页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B9358F7-2F3E-40B5-847B-35E15775C381}"/>
              </a:ext>
            </a:extLst>
          </p:cNvPr>
          <p:cNvGrpSpPr/>
          <p:nvPr/>
        </p:nvGrpSpPr>
        <p:grpSpPr>
          <a:xfrm>
            <a:off x="6703769" y="1206993"/>
            <a:ext cx="2023328" cy="4441453"/>
            <a:chOff x="6703769" y="1206993"/>
            <a:chExt cx="2023328" cy="4441453"/>
          </a:xfrm>
        </p:grpSpPr>
        <p:pic>
          <p:nvPicPr>
            <p:cNvPr id="8" name="图片 7" descr="图片包含 天空, 草, 户外, 田野&#10;&#10;描述已自动生成">
              <a:extLst>
                <a:ext uri="{FF2B5EF4-FFF2-40B4-BE49-F238E27FC236}">
                  <a16:creationId xmlns:a16="http://schemas.microsoft.com/office/drawing/2014/main" id="{89F46995-A35C-42CC-A1B4-7C3DA68263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18444" y="1473994"/>
              <a:ext cx="1793978" cy="3907450"/>
            </a:xfrm>
            <a:prstGeom prst="roundRect">
              <a:avLst>
                <a:gd name="adj" fmla="val 10000"/>
              </a:avLst>
            </a:prstGeom>
          </p:spPr>
        </p:pic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1B37C543-75CF-4CC4-8919-54CFBB1A5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3769" y="1206993"/>
              <a:ext cx="2023328" cy="4441453"/>
            </a:xfrm>
            <a:prstGeom prst="rect">
              <a:avLst/>
            </a:prstGeom>
            <a:effectLst>
              <a:outerShdw blurRad="444500" dist="127000" dir="5400000" algn="t" rotWithShape="0">
                <a:prstClr val="black">
                  <a:alpha val="30000"/>
                </a:prstClr>
              </a:outerShdw>
            </a:effectLst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51E4E36-03A4-4086-B054-52A115264690}"/>
              </a:ext>
            </a:extLst>
          </p:cNvPr>
          <p:cNvGrpSpPr/>
          <p:nvPr/>
        </p:nvGrpSpPr>
        <p:grpSpPr>
          <a:xfrm>
            <a:off x="832130" y="2106593"/>
            <a:ext cx="5932860" cy="3455044"/>
            <a:chOff x="832130" y="2106593"/>
            <a:chExt cx="5932860" cy="3455044"/>
          </a:xfrm>
        </p:grpSpPr>
        <p:pic>
          <p:nvPicPr>
            <p:cNvPr id="12" name="图片 11" descr="图片包含 天空, 道路, 户外, 建筑物&#10;&#10;描述已自动生成">
              <a:extLst>
                <a:ext uri="{FF2B5EF4-FFF2-40B4-BE49-F238E27FC236}">
                  <a16:creationId xmlns:a16="http://schemas.microsoft.com/office/drawing/2014/main" id="{55FAC90C-EC41-4B8A-BEA6-4C741A570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5989" y="2228248"/>
              <a:ext cx="4552951" cy="3030965"/>
            </a:xfrm>
            <a:prstGeom prst="rect">
              <a:avLst/>
            </a:prstGeom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1C89B2FC-BD56-4702-86AF-BE8F66689B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-1" r="-2789" b="-1929"/>
            <a:stretch/>
          </p:blipFill>
          <p:spPr>
            <a:xfrm>
              <a:off x="832130" y="2106593"/>
              <a:ext cx="5932860" cy="3455044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F73232-B54B-4D17-A1A0-BFA8D71C3699}"/>
              </a:ext>
            </a:extLst>
          </p:cNvPr>
          <p:cNvGrpSpPr/>
          <p:nvPr/>
        </p:nvGrpSpPr>
        <p:grpSpPr>
          <a:xfrm>
            <a:off x="9205056" y="969012"/>
            <a:ext cx="2344258" cy="4665158"/>
            <a:chOff x="9205056" y="969012"/>
            <a:chExt cx="2344258" cy="4665158"/>
          </a:xfrm>
        </p:grpSpPr>
        <p:pic>
          <p:nvPicPr>
            <p:cNvPr id="17" name="图片 16" descr="图片包含 树, 植物, 鲜花, 户外&#10;&#10;描述已自动生成">
              <a:extLst>
                <a:ext uri="{FF2B5EF4-FFF2-40B4-BE49-F238E27FC236}">
                  <a16:creationId xmlns:a16="http://schemas.microsoft.com/office/drawing/2014/main" id="{619CD90C-917B-4106-A9BF-DAB14B688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366265" y="1138000"/>
              <a:ext cx="2021840" cy="4301636"/>
            </a:xfrm>
            <a:prstGeom prst="roundRect">
              <a:avLst>
                <a:gd name="adj" fmla="val 15704"/>
              </a:avLst>
            </a:prstGeom>
          </p:spPr>
        </p:pic>
        <p:pic>
          <p:nvPicPr>
            <p:cNvPr id="15" name="Picture 5">
              <a:extLst>
                <a:ext uri="{FF2B5EF4-FFF2-40B4-BE49-F238E27FC236}">
                  <a16:creationId xmlns:a16="http://schemas.microsoft.com/office/drawing/2014/main" id="{31D90A16-8EC7-416F-BA40-2FA728C3C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5056" y="969012"/>
              <a:ext cx="2344258" cy="4665158"/>
            </a:xfrm>
            <a:prstGeom prst="rect">
              <a:avLst/>
            </a:prstGeom>
            <a:effectLst>
              <a:outerShdw blurRad="444500" dist="127000" dir="5400000" algn="t" rotWithShape="0">
                <a:prstClr val="black">
                  <a:alpha val="3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676693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2CB637F-B398-47EE-9DD7-EC000C4E52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9438154"/>
              </p:ext>
            </p:extLst>
          </p:nvPr>
        </p:nvGraphicFramePr>
        <p:xfrm>
          <a:off x="781935" y="1551007"/>
          <a:ext cx="4692890" cy="4321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3579D99-8B6B-4BE1-9D1C-207A91A87F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在此输入本页的标题（图表页）</a:t>
            </a:r>
          </a:p>
        </p:txBody>
      </p:sp>
      <p:sp>
        <p:nvSpPr>
          <p:cNvPr id="24" name="灯片编号占位符 23">
            <a:extLst>
              <a:ext uri="{FF2B5EF4-FFF2-40B4-BE49-F238E27FC236}">
                <a16:creationId xmlns:a16="http://schemas.microsoft.com/office/drawing/2014/main" id="{F41D1254-980A-4361-82CA-21C21CD8EF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26</a:t>
            </a:fld>
            <a:r>
              <a:rPr lang="zh-CN" altLang="en-US"/>
              <a:t>页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D47FBD-4EE8-46C5-AFFD-FF865163CBEB}"/>
              </a:ext>
            </a:extLst>
          </p:cNvPr>
          <p:cNvSpPr txBox="1"/>
          <p:nvPr/>
        </p:nvSpPr>
        <p:spPr>
          <a:xfrm>
            <a:off x="6387568" y="3237072"/>
            <a:ext cx="447740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ABF62B-B9B8-4E95-A442-1CAFD26C80C4}"/>
              </a:ext>
            </a:extLst>
          </p:cNvPr>
          <p:cNvSpPr txBox="1"/>
          <p:nvPr/>
        </p:nvSpPr>
        <p:spPr>
          <a:xfrm>
            <a:off x="6390108" y="2859120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911D2E8-C0BA-4ECC-9633-243E852523D5}"/>
              </a:ext>
            </a:extLst>
          </p:cNvPr>
          <p:cNvSpPr/>
          <p:nvPr/>
        </p:nvSpPr>
        <p:spPr>
          <a:xfrm>
            <a:off x="6481206" y="2509243"/>
            <a:ext cx="311786" cy="3117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400" dirty="0"/>
              <a:t>01</a:t>
            </a:r>
            <a:endParaRPr lang="zh-CN" altLang="en-US" sz="14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633E27E-F32F-4FF6-8713-996C5FBD8CE9}"/>
              </a:ext>
            </a:extLst>
          </p:cNvPr>
          <p:cNvSpPr txBox="1"/>
          <p:nvPr/>
        </p:nvSpPr>
        <p:spPr>
          <a:xfrm>
            <a:off x="6387568" y="4883763"/>
            <a:ext cx="447740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0DA4913-1905-4A26-A1F2-5DABD8C2798B}"/>
              </a:ext>
            </a:extLst>
          </p:cNvPr>
          <p:cNvSpPr txBox="1"/>
          <p:nvPr/>
        </p:nvSpPr>
        <p:spPr>
          <a:xfrm>
            <a:off x="6390108" y="4505811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719071E-17BC-4BC9-B9A7-434B3A3AB7F6}"/>
              </a:ext>
            </a:extLst>
          </p:cNvPr>
          <p:cNvSpPr/>
          <p:nvPr/>
        </p:nvSpPr>
        <p:spPr>
          <a:xfrm>
            <a:off x="6481206" y="4155934"/>
            <a:ext cx="311786" cy="3117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400" dirty="0"/>
              <a:t>02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984860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3579D99-8B6B-4BE1-9D1C-207A91A87F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在此输入本页的标题（图表页）</a:t>
            </a:r>
          </a:p>
        </p:txBody>
      </p:sp>
      <p:sp>
        <p:nvSpPr>
          <p:cNvPr id="24" name="灯片编号占位符 23">
            <a:extLst>
              <a:ext uri="{FF2B5EF4-FFF2-40B4-BE49-F238E27FC236}">
                <a16:creationId xmlns:a16="http://schemas.microsoft.com/office/drawing/2014/main" id="{F41D1254-980A-4361-82CA-21C21CD8EF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27</a:t>
            </a:fld>
            <a:r>
              <a:rPr lang="zh-CN" altLang="en-US"/>
              <a:t>页</a:t>
            </a:r>
            <a:endParaRPr lang="zh-CN" altLang="en-US" dirty="0"/>
          </a:p>
        </p:txBody>
      </p:sp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id="{7D54BDD1-7455-435E-89B2-9E8439592F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8933010"/>
              </p:ext>
            </p:extLst>
          </p:nvPr>
        </p:nvGraphicFramePr>
        <p:xfrm>
          <a:off x="7665848" y="2285284"/>
          <a:ext cx="3180080" cy="2191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id="{C5F393AE-D08C-4B1D-8347-CDADD08FE1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5964608"/>
              </p:ext>
            </p:extLst>
          </p:nvPr>
        </p:nvGraphicFramePr>
        <p:xfrm>
          <a:off x="1346071" y="2194616"/>
          <a:ext cx="3180080" cy="2191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35D47FBD-4EE8-46C5-AFFD-FF865163CBEB}"/>
              </a:ext>
            </a:extLst>
          </p:cNvPr>
          <p:cNvSpPr txBox="1"/>
          <p:nvPr/>
        </p:nvSpPr>
        <p:spPr>
          <a:xfrm>
            <a:off x="697408" y="4906333"/>
            <a:ext cx="447740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ABF62B-B9B8-4E95-A442-1CAFD26C80C4}"/>
              </a:ext>
            </a:extLst>
          </p:cNvPr>
          <p:cNvSpPr txBox="1"/>
          <p:nvPr/>
        </p:nvSpPr>
        <p:spPr>
          <a:xfrm>
            <a:off x="2125514" y="4528381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FB57009A-5060-4729-B7E0-80701BBFBA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1676297"/>
              </p:ext>
            </p:extLst>
          </p:nvPr>
        </p:nvGraphicFramePr>
        <p:xfrm>
          <a:off x="7665848" y="2146388"/>
          <a:ext cx="3180080" cy="2191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C45D0012-42B4-48DE-94B7-AC05116F4E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8017558"/>
              </p:ext>
            </p:extLst>
          </p:nvPr>
        </p:nvGraphicFramePr>
        <p:xfrm>
          <a:off x="1346071" y="2174791"/>
          <a:ext cx="3180080" cy="2191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18506C70-C9ED-4865-B73F-CCAC8A3AD696}"/>
              </a:ext>
            </a:extLst>
          </p:cNvPr>
          <p:cNvSpPr txBox="1"/>
          <p:nvPr/>
        </p:nvSpPr>
        <p:spPr>
          <a:xfrm>
            <a:off x="2252860" y="2885657"/>
            <a:ext cx="13665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88%</a:t>
            </a:r>
            <a:endParaRPr lang="zh-CN" altLang="en-US" sz="44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67C3F62-2D74-402B-A5BF-96735621E894}"/>
              </a:ext>
            </a:extLst>
          </p:cNvPr>
          <p:cNvSpPr txBox="1"/>
          <p:nvPr/>
        </p:nvSpPr>
        <p:spPr>
          <a:xfrm>
            <a:off x="7017185" y="4906333"/>
            <a:ext cx="447740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382ECD7-A77E-4965-8F14-55FF266DDB51}"/>
              </a:ext>
            </a:extLst>
          </p:cNvPr>
          <p:cNvSpPr txBox="1"/>
          <p:nvPr/>
        </p:nvSpPr>
        <p:spPr>
          <a:xfrm>
            <a:off x="8445291" y="4528381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10877A0-5440-4B2A-A7A5-29E5FEFD6A70}"/>
              </a:ext>
            </a:extLst>
          </p:cNvPr>
          <p:cNvSpPr txBox="1"/>
          <p:nvPr/>
        </p:nvSpPr>
        <p:spPr>
          <a:xfrm>
            <a:off x="8572637" y="2885657"/>
            <a:ext cx="13665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42%</a:t>
            </a:r>
            <a:endParaRPr lang="zh-CN" altLang="en-US" sz="44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F07919B-72DE-443C-82B9-D8CA32A26092}"/>
              </a:ext>
            </a:extLst>
          </p:cNvPr>
          <p:cNvCxnSpPr/>
          <p:nvPr/>
        </p:nvCxnSpPr>
        <p:spPr>
          <a:xfrm>
            <a:off x="6096000" y="2025570"/>
            <a:ext cx="0" cy="371547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11133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2CB637F-B398-47EE-9DD7-EC000C4E52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8584063"/>
              </p:ext>
            </p:extLst>
          </p:nvPr>
        </p:nvGraphicFramePr>
        <p:xfrm>
          <a:off x="1804610" y="1298758"/>
          <a:ext cx="8635755" cy="406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3579D99-8B6B-4BE1-9D1C-207A91A87F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在此输入本页的标题（图表页）</a:t>
            </a:r>
          </a:p>
        </p:txBody>
      </p:sp>
      <p:sp>
        <p:nvSpPr>
          <p:cNvPr id="24" name="灯片编号占位符 23">
            <a:extLst>
              <a:ext uri="{FF2B5EF4-FFF2-40B4-BE49-F238E27FC236}">
                <a16:creationId xmlns:a16="http://schemas.microsoft.com/office/drawing/2014/main" id="{F41D1254-980A-4361-82CA-21C21CD8EF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28</a:t>
            </a:fld>
            <a:r>
              <a:rPr lang="zh-CN" altLang="en-US"/>
              <a:t>页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160C3F4-241D-4399-83C9-BBEE0E88D89D}"/>
              </a:ext>
            </a:extLst>
          </p:cNvPr>
          <p:cNvGrpSpPr/>
          <p:nvPr/>
        </p:nvGrpSpPr>
        <p:grpSpPr>
          <a:xfrm>
            <a:off x="1819247" y="5118845"/>
            <a:ext cx="8207622" cy="964844"/>
            <a:chOff x="1819247" y="5256005"/>
            <a:chExt cx="8207622" cy="96484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5D47FBD-4EE8-46C5-AFFD-FF865163CBEB}"/>
                </a:ext>
              </a:extLst>
            </p:cNvPr>
            <p:cNvSpPr txBox="1"/>
            <p:nvPr/>
          </p:nvSpPr>
          <p:spPr>
            <a:xfrm>
              <a:off x="1819247" y="5633957"/>
              <a:ext cx="8207622" cy="586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在此输入您的内容，或者复制您的文本后，在此框内选中并黏贴，并且选择只保留文本内容。在此输入您的内容，或者复制您的文本后，在此框内选中并黏贴，并且选择只保留文本内容。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2ABF62B-B9B8-4E95-A442-1CAFD26C80C4}"/>
                </a:ext>
              </a:extLst>
            </p:cNvPr>
            <p:cNvSpPr txBox="1"/>
            <p:nvPr/>
          </p:nvSpPr>
          <p:spPr>
            <a:xfrm>
              <a:off x="1821787" y="5256005"/>
              <a:ext cx="162119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5400000" scaled="0"/>
                  </a:gradFill>
                </a:rPr>
                <a:t>添加标题内容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60483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3579D99-8B6B-4BE1-9D1C-207A91A87F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在此输入本页的标题（表格页）</a:t>
            </a:r>
          </a:p>
        </p:txBody>
      </p:sp>
      <p:sp>
        <p:nvSpPr>
          <p:cNvPr id="24" name="灯片编号占位符 23">
            <a:extLst>
              <a:ext uri="{FF2B5EF4-FFF2-40B4-BE49-F238E27FC236}">
                <a16:creationId xmlns:a16="http://schemas.microsoft.com/office/drawing/2014/main" id="{F41D1254-980A-4361-82CA-21C21CD8EF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29</a:t>
            </a:fld>
            <a:r>
              <a:rPr lang="zh-CN" altLang="en-US"/>
              <a:t>页</a:t>
            </a:r>
            <a:endParaRPr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0198BEB-7A44-4222-84B1-F5813E70B6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288033"/>
              </p:ext>
            </p:extLst>
          </p:nvPr>
        </p:nvGraphicFramePr>
        <p:xfrm>
          <a:off x="1183458" y="1682892"/>
          <a:ext cx="9825085" cy="3387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017">
                  <a:extLst>
                    <a:ext uri="{9D8B030D-6E8A-4147-A177-3AD203B41FA5}">
                      <a16:colId xmlns:a16="http://schemas.microsoft.com/office/drawing/2014/main" val="3417396682"/>
                    </a:ext>
                  </a:extLst>
                </a:gridCol>
                <a:gridCol w="1965017">
                  <a:extLst>
                    <a:ext uri="{9D8B030D-6E8A-4147-A177-3AD203B41FA5}">
                      <a16:colId xmlns:a16="http://schemas.microsoft.com/office/drawing/2014/main" val="1529722463"/>
                    </a:ext>
                  </a:extLst>
                </a:gridCol>
                <a:gridCol w="1965017">
                  <a:extLst>
                    <a:ext uri="{9D8B030D-6E8A-4147-A177-3AD203B41FA5}">
                      <a16:colId xmlns:a16="http://schemas.microsoft.com/office/drawing/2014/main" val="1645977685"/>
                    </a:ext>
                  </a:extLst>
                </a:gridCol>
                <a:gridCol w="1965017">
                  <a:extLst>
                    <a:ext uri="{9D8B030D-6E8A-4147-A177-3AD203B41FA5}">
                      <a16:colId xmlns:a16="http://schemas.microsoft.com/office/drawing/2014/main" val="1496834373"/>
                    </a:ext>
                  </a:extLst>
                </a:gridCol>
                <a:gridCol w="1965017">
                  <a:extLst>
                    <a:ext uri="{9D8B030D-6E8A-4147-A177-3AD203B41FA5}">
                      <a16:colId xmlns:a16="http://schemas.microsoft.com/office/drawing/2014/main" val="64095918"/>
                    </a:ext>
                  </a:extLst>
                </a:gridCol>
              </a:tblGrid>
              <a:tr h="657722">
                <a:tc>
                  <a:txBody>
                    <a:bodyPr/>
                    <a:lstStyle/>
                    <a:p>
                      <a:pPr algn="ctr"/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solidFill>
                            <a:schemeClr val="tx1"/>
                          </a:solidFill>
                        </a:rPr>
                        <a:t>第一季度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solidFill>
                            <a:schemeClr val="tx1"/>
                          </a:solidFill>
                        </a:rPr>
                        <a:t>第二季度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solidFill>
                            <a:schemeClr val="tx1"/>
                          </a:solidFill>
                        </a:rPr>
                        <a:t>第三季度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solidFill>
                            <a:schemeClr val="tx1"/>
                          </a:solidFill>
                        </a:rPr>
                        <a:t>第四季度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8689044"/>
                  </a:ext>
                </a:extLst>
              </a:tr>
              <a:tr h="54591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</a:rPr>
                        <a:t>事件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1233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4234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5345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7545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6824454"/>
                  </a:ext>
                </a:extLst>
              </a:tr>
              <a:tr h="5459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solidFill>
                            <a:schemeClr val="tx1"/>
                          </a:solidFill>
                        </a:rPr>
                        <a:t>事件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5424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887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7542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2432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941968"/>
                  </a:ext>
                </a:extLst>
              </a:tr>
              <a:tr h="5459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solidFill>
                            <a:schemeClr val="tx1"/>
                          </a:solidFill>
                        </a:rPr>
                        <a:t>事件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3242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4643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4234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4375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8450084"/>
                  </a:ext>
                </a:extLst>
              </a:tr>
              <a:tr h="5459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solidFill>
                            <a:schemeClr val="tx1"/>
                          </a:solidFill>
                        </a:rPr>
                        <a:t>事件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3542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4580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2243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</a:rPr>
                        <a:t>8352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937159"/>
                  </a:ext>
                </a:extLst>
              </a:tr>
              <a:tr h="5459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solidFill>
                            <a:schemeClr val="tx1"/>
                          </a:solidFill>
                        </a:rPr>
                        <a:t>合计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9760185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35D47FBD-4EE8-46C5-AFFD-FF865163CBEB}"/>
              </a:ext>
            </a:extLst>
          </p:cNvPr>
          <p:cNvSpPr txBox="1"/>
          <p:nvPr/>
        </p:nvSpPr>
        <p:spPr>
          <a:xfrm>
            <a:off x="1390983" y="5696911"/>
            <a:ext cx="9628115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在此输入您的内容，或者复制您的文本后，在此框内选中并黏贴，并且选择只保留文本内容。在此输入您的内容，或者复制您的文本后，在此框内选中并黏贴，并且选择只保留文本内容。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ABF62B-B9B8-4E95-A442-1CAFD26C80C4}"/>
              </a:ext>
            </a:extLst>
          </p:cNvPr>
          <p:cNvSpPr txBox="1"/>
          <p:nvPr/>
        </p:nvSpPr>
        <p:spPr>
          <a:xfrm>
            <a:off x="1393524" y="5318959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9B317C1-5B5E-485D-B30A-03293724A016}"/>
              </a:ext>
            </a:extLst>
          </p:cNvPr>
          <p:cNvCxnSpPr>
            <a:cxnSpLocks/>
          </p:cNvCxnSpPr>
          <p:nvPr/>
        </p:nvCxnSpPr>
        <p:spPr>
          <a:xfrm>
            <a:off x="1261640" y="5396230"/>
            <a:ext cx="0" cy="82681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1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 descr="图片包含 照片&#10;&#10;描述已自动生成">
            <a:extLst>
              <a:ext uri="{FF2B5EF4-FFF2-40B4-BE49-F238E27FC236}">
                <a16:creationId xmlns:a16="http://schemas.microsoft.com/office/drawing/2014/main" id="{95898898-F1F4-4402-BEBC-84D56B64E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12FA0C4-44A0-4031-914F-DA4F5E81EDE2}"/>
              </a:ext>
            </a:extLst>
          </p:cNvPr>
          <p:cNvSpPr/>
          <p:nvPr/>
        </p:nvSpPr>
        <p:spPr>
          <a:xfrm>
            <a:off x="2057400" y="-609600"/>
            <a:ext cx="8077200" cy="8077200"/>
          </a:xfrm>
          <a:prstGeom prst="ellipse">
            <a:avLst/>
          </a:prstGeom>
          <a:solidFill>
            <a:schemeClr val="bg1">
              <a:alpha val="96000"/>
            </a:schemeClr>
          </a:solidFill>
          <a:ln w="101600">
            <a:gradFill>
              <a:gsLst>
                <a:gs pos="0">
                  <a:schemeClr val="accent1"/>
                </a:gs>
                <a:gs pos="96000">
                  <a:schemeClr val="accent1"/>
                </a:gs>
                <a:gs pos="51000">
                  <a:schemeClr val="accent2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00A44DA3-AFC4-4D4F-BF14-F86059DBFD20}"/>
              </a:ext>
            </a:extLst>
          </p:cNvPr>
          <p:cNvSpPr/>
          <p:nvPr/>
        </p:nvSpPr>
        <p:spPr>
          <a:xfrm>
            <a:off x="3048001" y="381002"/>
            <a:ext cx="6096000" cy="60959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98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90">
            <a:extLst>
              <a:ext uri="{FF2B5EF4-FFF2-40B4-BE49-F238E27FC236}">
                <a16:creationId xmlns:a16="http://schemas.microsoft.com/office/drawing/2014/main" id="{D3374743-56B3-4D82-A33F-F653849B3750}"/>
              </a:ext>
            </a:extLst>
          </p:cNvPr>
          <p:cNvGrpSpPr>
            <a:grpSpLocks/>
          </p:cNvGrpSpPr>
          <p:nvPr/>
        </p:nvGrpSpPr>
        <p:grpSpPr bwMode="auto">
          <a:xfrm>
            <a:off x="3843504" y="1183042"/>
            <a:ext cx="4504992" cy="4470400"/>
            <a:chOff x="3489" y="127"/>
            <a:chExt cx="4035" cy="4004"/>
          </a:xfrm>
          <a:solidFill>
            <a:srgbClr val="D73D18">
              <a:alpha val="5000"/>
            </a:srgbClr>
          </a:solidFill>
        </p:grpSpPr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7E504907-26B7-4B31-B2EB-459C5D661DF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489" y="127"/>
              <a:ext cx="4035" cy="4004"/>
            </a:xfrm>
            <a:custGeom>
              <a:avLst/>
              <a:gdLst>
                <a:gd name="T0" fmla="*/ 8363 w 17775"/>
                <a:gd name="T1" fmla="*/ 17638 h 17638"/>
                <a:gd name="T2" fmla="*/ 9213 w 17775"/>
                <a:gd name="T3" fmla="*/ 17638 h 17638"/>
                <a:gd name="T4" fmla="*/ 9853 w 17775"/>
                <a:gd name="T5" fmla="*/ 17572 h 17638"/>
                <a:gd name="T6" fmla="*/ 13650 w 17775"/>
                <a:gd name="T7" fmla="*/ 16189 h 17638"/>
                <a:gd name="T8" fmla="*/ 17050 w 17775"/>
                <a:gd name="T9" fmla="*/ 11975 h 17638"/>
                <a:gd name="T10" fmla="*/ 17510 w 17775"/>
                <a:gd name="T11" fmla="*/ 7354 h 17638"/>
                <a:gd name="T12" fmla="*/ 15869 w 17775"/>
                <a:gd name="T13" fmla="*/ 3532 h 17638"/>
                <a:gd name="T14" fmla="*/ 11287 w 17775"/>
                <a:gd name="T15" fmla="*/ 357 h 17638"/>
                <a:gd name="T16" fmla="*/ 9277 w 17775"/>
                <a:gd name="T17" fmla="*/ 0 h 17638"/>
                <a:gd name="T18" fmla="*/ 8425 w 17775"/>
                <a:gd name="T19" fmla="*/ 0 h 17638"/>
                <a:gd name="T20" fmla="*/ 6002 w 17775"/>
                <a:gd name="T21" fmla="*/ 467 h 17638"/>
                <a:gd name="T22" fmla="*/ 2130 w 17775"/>
                <a:gd name="T23" fmla="*/ 3083 h 17638"/>
                <a:gd name="T24" fmla="*/ 99 w 17775"/>
                <a:gd name="T25" fmla="*/ 7533 h 17638"/>
                <a:gd name="T26" fmla="*/ 0 w 17775"/>
                <a:gd name="T27" fmla="*/ 8430 h 17638"/>
                <a:gd name="T28" fmla="*/ 0 w 17775"/>
                <a:gd name="T29" fmla="*/ 9280 h 17638"/>
                <a:gd name="T30" fmla="*/ 99 w 17775"/>
                <a:gd name="T31" fmla="*/ 10101 h 17638"/>
                <a:gd name="T32" fmla="*/ 2449 w 17775"/>
                <a:gd name="T33" fmla="*/ 14906 h 17638"/>
                <a:gd name="T34" fmla="*/ 7675 w 17775"/>
                <a:gd name="T35" fmla="*/ 17558 h 17638"/>
                <a:gd name="T36" fmla="*/ 8363 w 17775"/>
                <a:gd name="T37" fmla="*/ 17638 h 17638"/>
                <a:gd name="T38" fmla="*/ 8445 w 17775"/>
                <a:gd name="T39" fmla="*/ 17413 h 17638"/>
                <a:gd name="T40" fmla="*/ 5185 w 17775"/>
                <a:gd name="T41" fmla="*/ 16616 h 17638"/>
                <a:gd name="T42" fmla="*/ 2230 w 17775"/>
                <a:gd name="T43" fmla="*/ 14349 h 17638"/>
                <a:gd name="T44" fmla="*/ 582 w 17775"/>
                <a:gd name="T45" fmla="*/ 11308 h 17638"/>
                <a:gd name="T46" fmla="*/ 377 w 17775"/>
                <a:gd name="T47" fmla="*/ 7157 h 17638"/>
                <a:gd name="T48" fmla="*/ 1656 w 17775"/>
                <a:gd name="T49" fmla="*/ 4055 h 17638"/>
                <a:gd name="T50" fmla="*/ 5653 w 17775"/>
                <a:gd name="T51" fmla="*/ 819 h 17638"/>
                <a:gd name="T52" fmla="*/ 10839 w 17775"/>
                <a:gd name="T53" fmla="*/ 455 h 17638"/>
                <a:gd name="T54" fmla="*/ 14369 w 17775"/>
                <a:gd name="T55" fmla="*/ 2246 h 17638"/>
                <a:gd name="T56" fmla="*/ 16790 w 17775"/>
                <a:gd name="T57" fmla="*/ 5578 h 17638"/>
                <a:gd name="T58" fmla="*/ 17242 w 17775"/>
                <a:gd name="T59" fmla="*/ 10575 h 17638"/>
                <a:gd name="T60" fmla="*/ 16394 w 17775"/>
                <a:gd name="T61" fmla="*/ 12898 h 17638"/>
                <a:gd name="T62" fmla="*/ 11653 w 17775"/>
                <a:gd name="T63" fmla="*/ 16942 h 17638"/>
                <a:gd name="T64" fmla="*/ 8445 w 17775"/>
                <a:gd name="T65" fmla="*/ 17413 h 17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75" h="17638">
                  <a:moveTo>
                    <a:pt x="8363" y="17638"/>
                  </a:moveTo>
                  <a:lnTo>
                    <a:pt x="9213" y="17638"/>
                  </a:lnTo>
                  <a:cubicBezTo>
                    <a:pt x="9426" y="17611"/>
                    <a:pt x="9640" y="17596"/>
                    <a:pt x="9853" y="17572"/>
                  </a:cubicBezTo>
                  <a:cubicBezTo>
                    <a:pt x="11202" y="17414"/>
                    <a:pt x="12516" y="16940"/>
                    <a:pt x="13650" y="16189"/>
                  </a:cubicBezTo>
                  <a:cubicBezTo>
                    <a:pt x="15185" y="15184"/>
                    <a:pt x="16396" y="13690"/>
                    <a:pt x="17050" y="11975"/>
                  </a:cubicBezTo>
                  <a:cubicBezTo>
                    <a:pt x="17610" y="10512"/>
                    <a:pt x="17775" y="8898"/>
                    <a:pt x="17510" y="7354"/>
                  </a:cubicBezTo>
                  <a:cubicBezTo>
                    <a:pt x="17282" y="5973"/>
                    <a:pt x="16712" y="4649"/>
                    <a:pt x="15869" y="3532"/>
                  </a:cubicBezTo>
                  <a:cubicBezTo>
                    <a:pt x="14736" y="2018"/>
                    <a:pt x="13105" y="882"/>
                    <a:pt x="11287" y="357"/>
                  </a:cubicBezTo>
                  <a:cubicBezTo>
                    <a:pt x="10634" y="157"/>
                    <a:pt x="9954" y="73"/>
                    <a:pt x="9277" y="0"/>
                  </a:cubicBezTo>
                  <a:lnTo>
                    <a:pt x="8425" y="0"/>
                  </a:lnTo>
                  <a:cubicBezTo>
                    <a:pt x="7604" y="67"/>
                    <a:pt x="6782" y="195"/>
                    <a:pt x="6002" y="467"/>
                  </a:cubicBezTo>
                  <a:cubicBezTo>
                    <a:pt x="4506" y="967"/>
                    <a:pt x="3155" y="1885"/>
                    <a:pt x="2130" y="3083"/>
                  </a:cubicBezTo>
                  <a:cubicBezTo>
                    <a:pt x="1049" y="4333"/>
                    <a:pt x="336" y="5897"/>
                    <a:pt x="99" y="7533"/>
                  </a:cubicBezTo>
                  <a:cubicBezTo>
                    <a:pt x="52" y="7830"/>
                    <a:pt x="37" y="8131"/>
                    <a:pt x="0" y="8430"/>
                  </a:cubicBezTo>
                  <a:lnTo>
                    <a:pt x="0" y="9280"/>
                  </a:lnTo>
                  <a:cubicBezTo>
                    <a:pt x="43" y="9553"/>
                    <a:pt x="58" y="9829"/>
                    <a:pt x="99" y="10101"/>
                  </a:cubicBezTo>
                  <a:cubicBezTo>
                    <a:pt x="356" y="11896"/>
                    <a:pt x="1191" y="13601"/>
                    <a:pt x="2449" y="14906"/>
                  </a:cubicBezTo>
                  <a:cubicBezTo>
                    <a:pt x="3819" y="16353"/>
                    <a:pt x="5698" y="17308"/>
                    <a:pt x="7675" y="17558"/>
                  </a:cubicBezTo>
                  <a:cubicBezTo>
                    <a:pt x="7904" y="17590"/>
                    <a:pt x="8135" y="17601"/>
                    <a:pt x="8363" y="17638"/>
                  </a:cubicBezTo>
                  <a:moveTo>
                    <a:pt x="8445" y="17413"/>
                  </a:moveTo>
                  <a:cubicBezTo>
                    <a:pt x="7320" y="17365"/>
                    <a:pt x="6203" y="17097"/>
                    <a:pt x="5185" y="16616"/>
                  </a:cubicBezTo>
                  <a:cubicBezTo>
                    <a:pt x="4048" y="16092"/>
                    <a:pt x="3035" y="15307"/>
                    <a:pt x="2230" y="14349"/>
                  </a:cubicBezTo>
                  <a:cubicBezTo>
                    <a:pt x="1481" y="13462"/>
                    <a:pt x="919" y="12418"/>
                    <a:pt x="582" y="11308"/>
                  </a:cubicBezTo>
                  <a:cubicBezTo>
                    <a:pt x="176" y="9969"/>
                    <a:pt x="110" y="8530"/>
                    <a:pt x="377" y="7157"/>
                  </a:cubicBezTo>
                  <a:cubicBezTo>
                    <a:pt x="593" y="6052"/>
                    <a:pt x="1030" y="4991"/>
                    <a:pt x="1656" y="4055"/>
                  </a:cubicBezTo>
                  <a:cubicBezTo>
                    <a:pt x="2618" y="2604"/>
                    <a:pt x="4032" y="1456"/>
                    <a:pt x="5653" y="819"/>
                  </a:cubicBezTo>
                  <a:cubicBezTo>
                    <a:pt x="7289" y="164"/>
                    <a:pt x="9128" y="44"/>
                    <a:pt x="10839" y="455"/>
                  </a:cubicBezTo>
                  <a:cubicBezTo>
                    <a:pt x="12134" y="766"/>
                    <a:pt x="13353" y="1385"/>
                    <a:pt x="14369" y="2246"/>
                  </a:cubicBezTo>
                  <a:cubicBezTo>
                    <a:pt x="15429" y="3140"/>
                    <a:pt x="16267" y="4294"/>
                    <a:pt x="16790" y="5578"/>
                  </a:cubicBezTo>
                  <a:cubicBezTo>
                    <a:pt x="17433" y="7149"/>
                    <a:pt x="17586" y="8913"/>
                    <a:pt x="17242" y="10575"/>
                  </a:cubicBezTo>
                  <a:cubicBezTo>
                    <a:pt x="17076" y="11385"/>
                    <a:pt x="16787" y="12169"/>
                    <a:pt x="16394" y="12898"/>
                  </a:cubicBezTo>
                  <a:cubicBezTo>
                    <a:pt x="15391" y="14773"/>
                    <a:pt x="13664" y="16248"/>
                    <a:pt x="11653" y="16942"/>
                  </a:cubicBezTo>
                  <a:cubicBezTo>
                    <a:pt x="10628" y="17307"/>
                    <a:pt x="9531" y="17457"/>
                    <a:pt x="8445" y="174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29">
              <a:extLst>
                <a:ext uri="{FF2B5EF4-FFF2-40B4-BE49-F238E27FC236}">
                  <a16:creationId xmlns:a16="http://schemas.microsoft.com/office/drawing/2014/main" id="{5DB0F3B7-1F86-44FF-9965-CD80DD98A03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96" y="346"/>
              <a:ext cx="158" cy="203"/>
            </a:xfrm>
            <a:custGeom>
              <a:avLst/>
              <a:gdLst>
                <a:gd name="T0" fmla="*/ 0 w 698"/>
                <a:gd name="T1" fmla="*/ 823 h 891"/>
                <a:gd name="T2" fmla="*/ 593 w 698"/>
                <a:gd name="T3" fmla="*/ 891 h 891"/>
                <a:gd name="T4" fmla="*/ 588 w 698"/>
                <a:gd name="T5" fmla="*/ 774 h 891"/>
                <a:gd name="T6" fmla="*/ 138 w 698"/>
                <a:gd name="T7" fmla="*/ 720 h 891"/>
                <a:gd name="T8" fmla="*/ 159 w 698"/>
                <a:gd name="T9" fmla="*/ 496 h 891"/>
                <a:gd name="T10" fmla="*/ 591 w 698"/>
                <a:gd name="T11" fmla="*/ 534 h 891"/>
                <a:gd name="T12" fmla="*/ 580 w 698"/>
                <a:gd name="T13" fmla="*/ 440 h 891"/>
                <a:gd name="T14" fmla="*/ 178 w 698"/>
                <a:gd name="T15" fmla="*/ 382 h 891"/>
                <a:gd name="T16" fmla="*/ 199 w 698"/>
                <a:gd name="T17" fmla="*/ 139 h 891"/>
                <a:gd name="T18" fmla="*/ 698 w 698"/>
                <a:gd name="T19" fmla="*/ 184 h 891"/>
                <a:gd name="T20" fmla="*/ 695 w 698"/>
                <a:gd name="T21" fmla="*/ 71 h 891"/>
                <a:gd name="T22" fmla="*/ 93 w 698"/>
                <a:gd name="T23" fmla="*/ 0 h 891"/>
                <a:gd name="T24" fmla="*/ 0 w 698"/>
                <a:gd name="T25" fmla="*/ 823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891">
                  <a:moveTo>
                    <a:pt x="0" y="823"/>
                  </a:moveTo>
                  <a:cubicBezTo>
                    <a:pt x="197" y="848"/>
                    <a:pt x="395" y="867"/>
                    <a:pt x="593" y="891"/>
                  </a:cubicBezTo>
                  <a:cubicBezTo>
                    <a:pt x="591" y="862"/>
                    <a:pt x="589" y="804"/>
                    <a:pt x="588" y="774"/>
                  </a:cubicBezTo>
                  <a:cubicBezTo>
                    <a:pt x="438" y="753"/>
                    <a:pt x="288" y="739"/>
                    <a:pt x="138" y="720"/>
                  </a:cubicBezTo>
                  <a:cubicBezTo>
                    <a:pt x="145" y="645"/>
                    <a:pt x="151" y="570"/>
                    <a:pt x="159" y="496"/>
                  </a:cubicBezTo>
                  <a:cubicBezTo>
                    <a:pt x="302" y="511"/>
                    <a:pt x="445" y="544"/>
                    <a:pt x="591" y="534"/>
                  </a:cubicBezTo>
                  <a:cubicBezTo>
                    <a:pt x="630" y="496"/>
                    <a:pt x="627" y="465"/>
                    <a:pt x="580" y="440"/>
                  </a:cubicBezTo>
                  <a:cubicBezTo>
                    <a:pt x="449" y="404"/>
                    <a:pt x="313" y="397"/>
                    <a:pt x="178" y="382"/>
                  </a:cubicBezTo>
                  <a:cubicBezTo>
                    <a:pt x="185" y="301"/>
                    <a:pt x="192" y="220"/>
                    <a:pt x="199" y="139"/>
                  </a:cubicBezTo>
                  <a:cubicBezTo>
                    <a:pt x="366" y="145"/>
                    <a:pt x="531" y="172"/>
                    <a:pt x="698" y="184"/>
                  </a:cubicBezTo>
                  <a:cubicBezTo>
                    <a:pt x="697" y="156"/>
                    <a:pt x="696" y="99"/>
                    <a:pt x="695" y="71"/>
                  </a:cubicBezTo>
                  <a:cubicBezTo>
                    <a:pt x="495" y="45"/>
                    <a:pt x="294" y="22"/>
                    <a:pt x="93" y="0"/>
                  </a:cubicBezTo>
                  <a:cubicBezTo>
                    <a:pt x="59" y="274"/>
                    <a:pt x="13" y="547"/>
                    <a:pt x="0" y="8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C8C1942E-824A-4A7D-BEDF-63DC049C979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629" y="354"/>
              <a:ext cx="122" cy="195"/>
            </a:xfrm>
            <a:custGeom>
              <a:avLst/>
              <a:gdLst>
                <a:gd name="T0" fmla="*/ 405 w 535"/>
                <a:gd name="T1" fmla="*/ 854 h 856"/>
                <a:gd name="T2" fmla="*/ 535 w 535"/>
                <a:gd name="T3" fmla="*/ 856 h 856"/>
                <a:gd name="T4" fmla="*/ 459 w 535"/>
                <a:gd name="T5" fmla="*/ 191 h 856"/>
                <a:gd name="T6" fmla="*/ 105 w 535"/>
                <a:gd name="T7" fmla="*/ 74 h 856"/>
                <a:gd name="T8" fmla="*/ 0 w 535"/>
                <a:gd name="T9" fmla="*/ 318 h 856"/>
                <a:gd name="T10" fmla="*/ 110 w 535"/>
                <a:gd name="T11" fmla="*/ 327 h 856"/>
                <a:gd name="T12" fmla="*/ 179 w 535"/>
                <a:gd name="T13" fmla="*/ 165 h 856"/>
                <a:gd name="T14" fmla="*/ 322 w 535"/>
                <a:gd name="T15" fmla="*/ 161 h 856"/>
                <a:gd name="T16" fmla="*/ 405 w 535"/>
                <a:gd name="T17" fmla="*/ 85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856">
                  <a:moveTo>
                    <a:pt x="405" y="854"/>
                  </a:moveTo>
                  <a:cubicBezTo>
                    <a:pt x="448" y="855"/>
                    <a:pt x="491" y="856"/>
                    <a:pt x="535" y="856"/>
                  </a:cubicBezTo>
                  <a:cubicBezTo>
                    <a:pt x="514" y="634"/>
                    <a:pt x="505" y="409"/>
                    <a:pt x="459" y="191"/>
                  </a:cubicBezTo>
                  <a:cubicBezTo>
                    <a:pt x="429" y="33"/>
                    <a:pt x="224" y="0"/>
                    <a:pt x="105" y="74"/>
                  </a:cubicBezTo>
                  <a:cubicBezTo>
                    <a:pt x="19" y="122"/>
                    <a:pt x="22" y="233"/>
                    <a:pt x="0" y="318"/>
                  </a:cubicBezTo>
                  <a:cubicBezTo>
                    <a:pt x="37" y="321"/>
                    <a:pt x="73" y="324"/>
                    <a:pt x="110" y="327"/>
                  </a:cubicBezTo>
                  <a:cubicBezTo>
                    <a:pt x="131" y="272"/>
                    <a:pt x="147" y="215"/>
                    <a:pt x="179" y="165"/>
                  </a:cubicBezTo>
                  <a:cubicBezTo>
                    <a:pt x="226" y="156"/>
                    <a:pt x="274" y="161"/>
                    <a:pt x="322" y="161"/>
                  </a:cubicBezTo>
                  <a:cubicBezTo>
                    <a:pt x="369" y="389"/>
                    <a:pt x="390" y="622"/>
                    <a:pt x="405" y="8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id="{94BA52CB-E2DB-4FAD-96B4-F1A13E7C669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788" y="370"/>
              <a:ext cx="61" cy="186"/>
            </a:xfrm>
            <a:custGeom>
              <a:avLst/>
              <a:gdLst>
                <a:gd name="T0" fmla="*/ 146 w 267"/>
                <a:gd name="T1" fmla="*/ 803 h 819"/>
                <a:gd name="T2" fmla="*/ 267 w 267"/>
                <a:gd name="T3" fmla="*/ 819 h 819"/>
                <a:gd name="T4" fmla="*/ 117 w 267"/>
                <a:gd name="T5" fmla="*/ 0 h 819"/>
                <a:gd name="T6" fmla="*/ 0 w 267"/>
                <a:gd name="T7" fmla="*/ 3 h 819"/>
                <a:gd name="T8" fmla="*/ 146 w 267"/>
                <a:gd name="T9" fmla="*/ 8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819">
                  <a:moveTo>
                    <a:pt x="146" y="803"/>
                  </a:moveTo>
                  <a:cubicBezTo>
                    <a:pt x="176" y="807"/>
                    <a:pt x="237" y="815"/>
                    <a:pt x="267" y="819"/>
                  </a:cubicBezTo>
                  <a:cubicBezTo>
                    <a:pt x="228" y="544"/>
                    <a:pt x="162" y="274"/>
                    <a:pt x="117" y="0"/>
                  </a:cubicBezTo>
                  <a:cubicBezTo>
                    <a:pt x="78" y="1"/>
                    <a:pt x="39" y="2"/>
                    <a:pt x="0" y="3"/>
                  </a:cubicBezTo>
                  <a:cubicBezTo>
                    <a:pt x="28" y="272"/>
                    <a:pt x="85" y="539"/>
                    <a:pt x="146" y="8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32">
              <a:extLst>
                <a:ext uri="{FF2B5EF4-FFF2-40B4-BE49-F238E27FC236}">
                  <a16:creationId xmlns:a16="http://schemas.microsoft.com/office/drawing/2014/main" id="{961F44FB-5760-4DB0-9181-FFBCF7D0434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65" y="387"/>
              <a:ext cx="210" cy="212"/>
            </a:xfrm>
            <a:custGeom>
              <a:avLst/>
              <a:gdLst>
                <a:gd name="T0" fmla="*/ 88 w 924"/>
                <a:gd name="T1" fmla="*/ 711 h 931"/>
                <a:gd name="T2" fmla="*/ 546 w 924"/>
                <a:gd name="T3" fmla="*/ 904 h 931"/>
                <a:gd name="T4" fmla="*/ 758 w 924"/>
                <a:gd name="T5" fmla="*/ 740 h 931"/>
                <a:gd name="T6" fmla="*/ 668 w 924"/>
                <a:gd name="T7" fmla="*/ 688 h 931"/>
                <a:gd name="T8" fmla="*/ 308 w 924"/>
                <a:gd name="T9" fmla="*/ 766 h 931"/>
                <a:gd name="T10" fmla="*/ 310 w 924"/>
                <a:gd name="T11" fmla="*/ 214 h 931"/>
                <a:gd name="T12" fmla="*/ 717 w 924"/>
                <a:gd name="T13" fmla="*/ 291 h 931"/>
                <a:gd name="T14" fmla="*/ 718 w 924"/>
                <a:gd name="T15" fmla="*/ 442 h 931"/>
                <a:gd name="T16" fmla="*/ 475 w 924"/>
                <a:gd name="T17" fmla="*/ 394 h 931"/>
                <a:gd name="T18" fmla="*/ 455 w 924"/>
                <a:gd name="T19" fmla="*/ 505 h 931"/>
                <a:gd name="T20" fmla="*/ 804 w 924"/>
                <a:gd name="T21" fmla="*/ 586 h 931"/>
                <a:gd name="T22" fmla="*/ 806 w 924"/>
                <a:gd name="T23" fmla="*/ 202 h 931"/>
                <a:gd name="T24" fmla="*/ 222 w 924"/>
                <a:gd name="T25" fmla="*/ 125 h 931"/>
                <a:gd name="T26" fmla="*/ 88 w 924"/>
                <a:gd name="T27" fmla="*/ 71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931">
                  <a:moveTo>
                    <a:pt x="88" y="711"/>
                  </a:moveTo>
                  <a:cubicBezTo>
                    <a:pt x="175" y="871"/>
                    <a:pt x="375" y="931"/>
                    <a:pt x="546" y="904"/>
                  </a:cubicBezTo>
                  <a:cubicBezTo>
                    <a:pt x="644" y="898"/>
                    <a:pt x="697" y="804"/>
                    <a:pt x="758" y="740"/>
                  </a:cubicBezTo>
                  <a:cubicBezTo>
                    <a:pt x="736" y="727"/>
                    <a:pt x="691" y="701"/>
                    <a:pt x="668" y="688"/>
                  </a:cubicBezTo>
                  <a:cubicBezTo>
                    <a:pt x="577" y="788"/>
                    <a:pt x="432" y="835"/>
                    <a:pt x="308" y="766"/>
                  </a:cubicBezTo>
                  <a:cubicBezTo>
                    <a:pt x="109" y="651"/>
                    <a:pt x="149" y="343"/>
                    <a:pt x="310" y="214"/>
                  </a:cubicBezTo>
                  <a:cubicBezTo>
                    <a:pt x="441" y="144"/>
                    <a:pt x="619" y="179"/>
                    <a:pt x="717" y="291"/>
                  </a:cubicBezTo>
                  <a:cubicBezTo>
                    <a:pt x="723" y="341"/>
                    <a:pt x="719" y="392"/>
                    <a:pt x="718" y="442"/>
                  </a:cubicBezTo>
                  <a:cubicBezTo>
                    <a:pt x="636" y="427"/>
                    <a:pt x="556" y="410"/>
                    <a:pt x="475" y="394"/>
                  </a:cubicBezTo>
                  <a:cubicBezTo>
                    <a:pt x="468" y="431"/>
                    <a:pt x="462" y="468"/>
                    <a:pt x="455" y="505"/>
                  </a:cubicBezTo>
                  <a:cubicBezTo>
                    <a:pt x="572" y="531"/>
                    <a:pt x="687" y="561"/>
                    <a:pt x="804" y="586"/>
                  </a:cubicBezTo>
                  <a:cubicBezTo>
                    <a:pt x="814" y="463"/>
                    <a:pt x="924" y="301"/>
                    <a:pt x="806" y="202"/>
                  </a:cubicBezTo>
                  <a:cubicBezTo>
                    <a:pt x="655" y="57"/>
                    <a:pt x="402" y="0"/>
                    <a:pt x="222" y="125"/>
                  </a:cubicBezTo>
                  <a:cubicBezTo>
                    <a:pt x="47" y="254"/>
                    <a:pt x="0" y="518"/>
                    <a:pt x="88" y="7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5A0C1E8C-4669-4FDA-952D-5533F03465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864" y="392"/>
              <a:ext cx="120" cy="207"/>
            </a:xfrm>
            <a:custGeom>
              <a:avLst/>
              <a:gdLst>
                <a:gd name="T0" fmla="*/ 192 w 529"/>
                <a:gd name="T1" fmla="*/ 911 h 911"/>
                <a:gd name="T2" fmla="*/ 314 w 529"/>
                <a:gd name="T3" fmla="*/ 901 h 911"/>
                <a:gd name="T4" fmla="*/ 159 w 529"/>
                <a:gd name="T5" fmla="*/ 205 h 911"/>
                <a:gd name="T6" fmla="*/ 529 w 529"/>
                <a:gd name="T7" fmla="*/ 109 h 911"/>
                <a:gd name="T8" fmla="*/ 514 w 529"/>
                <a:gd name="T9" fmla="*/ 0 h 911"/>
                <a:gd name="T10" fmla="*/ 0 w 529"/>
                <a:gd name="T11" fmla="*/ 127 h 911"/>
                <a:gd name="T12" fmla="*/ 192 w 529"/>
                <a:gd name="T13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911">
                  <a:moveTo>
                    <a:pt x="192" y="911"/>
                  </a:moveTo>
                  <a:cubicBezTo>
                    <a:pt x="223" y="908"/>
                    <a:pt x="284" y="903"/>
                    <a:pt x="314" y="901"/>
                  </a:cubicBezTo>
                  <a:cubicBezTo>
                    <a:pt x="273" y="666"/>
                    <a:pt x="193" y="440"/>
                    <a:pt x="159" y="205"/>
                  </a:cubicBezTo>
                  <a:cubicBezTo>
                    <a:pt x="283" y="174"/>
                    <a:pt x="406" y="142"/>
                    <a:pt x="529" y="109"/>
                  </a:cubicBezTo>
                  <a:cubicBezTo>
                    <a:pt x="525" y="82"/>
                    <a:pt x="518" y="27"/>
                    <a:pt x="514" y="0"/>
                  </a:cubicBezTo>
                  <a:cubicBezTo>
                    <a:pt x="340" y="34"/>
                    <a:pt x="170" y="81"/>
                    <a:pt x="0" y="127"/>
                  </a:cubicBezTo>
                  <a:cubicBezTo>
                    <a:pt x="61" y="389"/>
                    <a:pt x="131" y="649"/>
                    <a:pt x="192" y="9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34">
              <a:extLst>
                <a:ext uri="{FF2B5EF4-FFF2-40B4-BE49-F238E27FC236}">
                  <a16:creationId xmlns:a16="http://schemas.microsoft.com/office/drawing/2014/main" id="{370E6187-F96D-4DA2-85FF-A17DB4CD329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9" y="443"/>
              <a:ext cx="91" cy="178"/>
            </a:xfrm>
            <a:custGeom>
              <a:avLst/>
              <a:gdLst>
                <a:gd name="T0" fmla="*/ 274 w 400"/>
                <a:gd name="T1" fmla="*/ 779 h 784"/>
                <a:gd name="T2" fmla="*/ 400 w 400"/>
                <a:gd name="T3" fmla="*/ 783 h 784"/>
                <a:gd name="T4" fmla="*/ 126 w 400"/>
                <a:gd name="T5" fmla="*/ 0 h 784"/>
                <a:gd name="T6" fmla="*/ 0 w 400"/>
                <a:gd name="T7" fmla="*/ 15 h 784"/>
                <a:gd name="T8" fmla="*/ 274 w 400"/>
                <a:gd name="T9" fmla="*/ 779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784">
                  <a:moveTo>
                    <a:pt x="274" y="779"/>
                  </a:moveTo>
                  <a:cubicBezTo>
                    <a:pt x="316" y="784"/>
                    <a:pt x="358" y="783"/>
                    <a:pt x="400" y="783"/>
                  </a:cubicBezTo>
                  <a:cubicBezTo>
                    <a:pt x="324" y="516"/>
                    <a:pt x="213" y="262"/>
                    <a:pt x="126" y="0"/>
                  </a:cubicBezTo>
                  <a:cubicBezTo>
                    <a:pt x="84" y="5"/>
                    <a:pt x="42" y="10"/>
                    <a:pt x="0" y="15"/>
                  </a:cubicBezTo>
                  <a:cubicBezTo>
                    <a:pt x="80" y="273"/>
                    <a:pt x="179" y="525"/>
                    <a:pt x="274" y="7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35">
              <a:extLst>
                <a:ext uri="{FF2B5EF4-FFF2-40B4-BE49-F238E27FC236}">
                  <a16:creationId xmlns:a16="http://schemas.microsoft.com/office/drawing/2014/main" id="{7DC7056D-31AD-4CAE-8595-3408A021BEE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69" y="446"/>
              <a:ext cx="193" cy="221"/>
            </a:xfrm>
            <a:custGeom>
              <a:avLst/>
              <a:gdLst>
                <a:gd name="T0" fmla="*/ 0 w 850"/>
                <a:gd name="T1" fmla="*/ 771 h 970"/>
                <a:gd name="T2" fmla="*/ 537 w 850"/>
                <a:gd name="T3" fmla="*/ 970 h 970"/>
                <a:gd name="T4" fmla="*/ 614 w 850"/>
                <a:gd name="T5" fmla="*/ 892 h 970"/>
                <a:gd name="T6" fmla="*/ 156 w 850"/>
                <a:gd name="T7" fmla="*/ 701 h 970"/>
                <a:gd name="T8" fmla="*/ 237 w 850"/>
                <a:gd name="T9" fmla="*/ 503 h 970"/>
                <a:gd name="T10" fmla="*/ 659 w 850"/>
                <a:gd name="T11" fmla="*/ 652 h 970"/>
                <a:gd name="T12" fmla="*/ 677 w 850"/>
                <a:gd name="T13" fmla="*/ 540 h 970"/>
                <a:gd name="T14" fmla="*/ 287 w 850"/>
                <a:gd name="T15" fmla="*/ 389 h 970"/>
                <a:gd name="T16" fmla="*/ 365 w 850"/>
                <a:gd name="T17" fmla="*/ 149 h 970"/>
                <a:gd name="T18" fmla="*/ 843 w 850"/>
                <a:gd name="T19" fmla="*/ 327 h 970"/>
                <a:gd name="T20" fmla="*/ 850 w 850"/>
                <a:gd name="T21" fmla="*/ 205 h 970"/>
                <a:gd name="T22" fmla="*/ 290 w 850"/>
                <a:gd name="T23" fmla="*/ 0 h 970"/>
                <a:gd name="T24" fmla="*/ 0 w 850"/>
                <a:gd name="T25" fmla="*/ 77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0" h="970">
                  <a:moveTo>
                    <a:pt x="0" y="771"/>
                  </a:moveTo>
                  <a:cubicBezTo>
                    <a:pt x="180" y="834"/>
                    <a:pt x="353" y="918"/>
                    <a:pt x="537" y="970"/>
                  </a:cubicBezTo>
                  <a:cubicBezTo>
                    <a:pt x="557" y="951"/>
                    <a:pt x="595" y="911"/>
                    <a:pt x="614" y="892"/>
                  </a:cubicBezTo>
                  <a:cubicBezTo>
                    <a:pt x="465" y="820"/>
                    <a:pt x="308" y="765"/>
                    <a:pt x="156" y="701"/>
                  </a:cubicBezTo>
                  <a:cubicBezTo>
                    <a:pt x="183" y="635"/>
                    <a:pt x="210" y="569"/>
                    <a:pt x="237" y="503"/>
                  </a:cubicBezTo>
                  <a:cubicBezTo>
                    <a:pt x="381" y="545"/>
                    <a:pt x="519" y="600"/>
                    <a:pt x="659" y="652"/>
                  </a:cubicBezTo>
                  <a:cubicBezTo>
                    <a:pt x="663" y="624"/>
                    <a:pt x="672" y="568"/>
                    <a:pt x="677" y="540"/>
                  </a:cubicBezTo>
                  <a:cubicBezTo>
                    <a:pt x="547" y="490"/>
                    <a:pt x="417" y="440"/>
                    <a:pt x="287" y="389"/>
                  </a:cubicBezTo>
                  <a:cubicBezTo>
                    <a:pt x="312" y="309"/>
                    <a:pt x="339" y="229"/>
                    <a:pt x="365" y="149"/>
                  </a:cubicBezTo>
                  <a:cubicBezTo>
                    <a:pt x="525" y="207"/>
                    <a:pt x="681" y="274"/>
                    <a:pt x="843" y="327"/>
                  </a:cubicBezTo>
                  <a:cubicBezTo>
                    <a:pt x="845" y="286"/>
                    <a:pt x="848" y="246"/>
                    <a:pt x="850" y="205"/>
                  </a:cubicBezTo>
                  <a:cubicBezTo>
                    <a:pt x="662" y="142"/>
                    <a:pt x="479" y="64"/>
                    <a:pt x="290" y="0"/>
                  </a:cubicBezTo>
                  <a:cubicBezTo>
                    <a:pt x="196" y="258"/>
                    <a:pt x="90" y="512"/>
                    <a:pt x="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A1867A29-4B77-48F3-9597-217B42BD763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96" y="468"/>
              <a:ext cx="206" cy="233"/>
            </a:xfrm>
            <a:custGeom>
              <a:avLst/>
              <a:gdLst>
                <a:gd name="T0" fmla="*/ 318 w 908"/>
                <a:gd name="T1" fmla="*/ 1027 h 1027"/>
                <a:gd name="T2" fmla="*/ 432 w 908"/>
                <a:gd name="T3" fmla="*/ 903 h 1027"/>
                <a:gd name="T4" fmla="*/ 576 w 908"/>
                <a:gd name="T5" fmla="*/ 266 h 1027"/>
                <a:gd name="T6" fmla="*/ 791 w 908"/>
                <a:gd name="T7" fmla="*/ 796 h 1027"/>
                <a:gd name="T8" fmla="*/ 908 w 908"/>
                <a:gd name="T9" fmla="*/ 782 h 1027"/>
                <a:gd name="T10" fmla="*/ 600 w 908"/>
                <a:gd name="T11" fmla="*/ 0 h 1027"/>
                <a:gd name="T12" fmla="*/ 493 w 908"/>
                <a:gd name="T13" fmla="*/ 48 h 1027"/>
                <a:gd name="T14" fmla="*/ 337 w 908"/>
                <a:gd name="T15" fmla="*/ 749 h 1027"/>
                <a:gd name="T16" fmla="*/ 104 w 908"/>
                <a:gd name="T17" fmla="*/ 204 h 1027"/>
                <a:gd name="T18" fmla="*/ 0 w 908"/>
                <a:gd name="T19" fmla="*/ 262 h 1027"/>
                <a:gd name="T20" fmla="*/ 318 w 908"/>
                <a:gd name="T21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8" h="1027">
                  <a:moveTo>
                    <a:pt x="318" y="1027"/>
                  </a:moveTo>
                  <a:cubicBezTo>
                    <a:pt x="359" y="989"/>
                    <a:pt x="422" y="964"/>
                    <a:pt x="432" y="903"/>
                  </a:cubicBezTo>
                  <a:cubicBezTo>
                    <a:pt x="484" y="691"/>
                    <a:pt x="514" y="475"/>
                    <a:pt x="576" y="266"/>
                  </a:cubicBezTo>
                  <a:cubicBezTo>
                    <a:pt x="647" y="443"/>
                    <a:pt x="723" y="618"/>
                    <a:pt x="791" y="796"/>
                  </a:cubicBezTo>
                  <a:cubicBezTo>
                    <a:pt x="820" y="793"/>
                    <a:pt x="879" y="785"/>
                    <a:pt x="908" y="782"/>
                  </a:cubicBezTo>
                  <a:cubicBezTo>
                    <a:pt x="822" y="515"/>
                    <a:pt x="705" y="260"/>
                    <a:pt x="600" y="0"/>
                  </a:cubicBezTo>
                  <a:cubicBezTo>
                    <a:pt x="573" y="12"/>
                    <a:pt x="520" y="36"/>
                    <a:pt x="493" y="48"/>
                  </a:cubicBezTo>
                  <a:cubicBezTo>
                    <a:pt x="438" y="281"/>
                    <a:pt x="392" y="516"/>
                    <a:pt x="337" y="749"/>
                  </a:cubicBezTo>
                  <a:cubicBezTo>
                    <a:pt x="254" y="569"/>
                    <a:pt x="187" y="383"/>
                    <a:pt x="104" y="204"/>
                  </a:cubicBezTo>
                  <a:cubicBezTo>
                    <a:pt x="78" y="219"/>
                    <a:pt x="26" y="248"/>
                    <a:pt x="0" y="262"/>
                  </a:cubicBezTo>
                  <a:cubicBezTo>
                    <a:pt x="107" y="517"/>
                    <a:pt x="201" y="777"/>
                    <a:pt x="318" y="10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5775157F-A9C4-4FA4-A857-D3D0DB6B2D5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13" y="561"/>
              <a:ext cx="189" cy="180"/>
            </a:xfrm>
            <a:custGeom>
              <a:avLst/>
              <a:gdLst>
                <a:gd name="T0" fmla="*/ 0 w 833"/>
                <a:gd name="T1" fmla="*/ 738 h 794"/>
                <a:gd name="T2" fmla="*/ 110 w 833"/>
                <a:gd name="T3" fmla="*/ 794 h 794"/>
                <a:gd name="T4" fmla="*/ 428 w 833"/>
                <a:gd name="T5" fmla="*/ 167 h 794"/>
                <a:gd name="T6" fmla="*/ 791 w 833"/>
                <a:gd name="T7" fmla="*/ 339 h 794"/>
                <a:gd name="T8" fmla="*/ 833 w 833"/>
                <a:gd name="T9" fmla="*/ 236 h 794"/>
                <a:gd name="T10" fmla="*/ 371 w 833"/>
                <a:gd name="T11" fmla="*/ 0 h 794"/>
                <a:gd name="T12" fmla="*/ 0 w 833"/>
                <a:gd name="T13" fmla="*/ 73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794">
                  <a:moveTo>
                    <a:pt x="0" y="738"/>
                  </a:moveTo>
                  <a:cubicBezTo>
                    <a:pt x="37" y="757"/>
                    <a:pt x="74" y="776"/>
                    <a:pt x="110" y="794"/>
                  </a:cubicBezTo>
                  <a:cubicBezTo>
                    <a:pt x="218" y="586"/>
                    <a:pt x="326" y="378"/>
                    <a:pt x="428" y="167"/>
                  </a:cubicBezTo>
                  <a:cubicBezTo>
                    <a:pt x="551" y="221"/>
                    <a:pt x="670" y="282"/>
                    <a:pt x="791" y="339"/>
                  </a:cubicBezTo>
                  <a:cubicBezTo>
                    <a:pt x="805" y="305"/>
                    <a:pt x="819" y="271"/>
                    <a:pt x="833" y="236"/>
                  </a:cubicBezTo>
                  <a:cubicBezTo>
                    <a:pt x="678" y="158"/>
                    <a:pt x="524" y="81"/>
                    <a:pt x="371" y="0"/>
                  </a:cubicBezTo>
                  <a:cubicBezTo>
                    <a:pt x="248" y="246"/>
                    <a:pt x="122" y="491"/>
                    <a:pt x="0" y="7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1E4D359C-29D0-45C1-A997-64C5E6C665B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2" y="634"/>
              <a:ext cx="217" cy="223"/>
            </a:xfrm>
            <a:custGeom>
              <a:avLst/>
              <a:gdLst>
                <a:gd name="T0" fmla="*/ 65 w 957"/>
                <a:gd name="T1" fmla="*/ 435 h 981"/>
                <a:gd name="T2" fmla="*/ 410 w 957"/>
                <a:gd name="T3" fmla="*/ 981 h 981"/>
                <a:gd name="T4" fmla="*/ 513 w 957"/>
                <a:gd name="T5" fmla="*/ 917 h 981"/>
                <a:gd name="T6" fmla="*/ 211 w 957"/>
                <a:gd name="T7" fmla="*/ 449 h 981"/>
                <a:gd name="T8" fmla="*/ 521 w 957"/>
                <a:gd name="T9" fmla="*/ 217 h 981"/>
                <a:gd name="T10" fmla="*/ 843 w 957"/>
                <a:gd name="T11" fmla="*/ 674 h 981"/>
                <a:gd name="T12" fmla="*/ 957 w 957"/>
                <a:gd name="T13" fmla="*/ 625 h 981"/>
                <a:gd name="T14" fmla="*/ 628 w 957"/>
                <a:gd name="T15" fmla="*/ 146 h 981"/>
                <a:gd name="T16" fmla="*/ 294 w 957"/>
                <a:gd name="T17" fmla="*/ 61 h 981"/>
                <a:gd name="T18" fmla="*/ 65 w 957"/>
                <a:gd name="T19" fmla="*/ 43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981">
                  <a:moveTo>
                    <a:pt x="65" y="435"/>
                  </a:moveTo>
                  <a:cubicBezTo>
                    <a:pt x="150" y="634"/>
                    <a:pt x="293" y="801"/>
                    <a:pt x="410" y="981"/>
                  </a:cubicBezTo>
                  <a:cubicBezTo>
                    <a:pt x="436" y="965"/>
                    <a:pt x="487" y="933"/>
                    <a:pt x="513" y="917"/>
                  </a:cubicBezTo>
                  <a:cubicBezTo>
                    <a:pt x="419" y="757"/>
                    <a:pt x="301" y="612"/>
                    <a:pt x="211" y="449"/>
                  </a:cubicBezTo>
                  <a:cubicBezTo>
                    <a:pt x="86" y="279"/>
                    <a:pt x="394" y="50"/>
                    <a:pt x="521" y="217"/>
                  </a:cubicBezTo>
                  <a:cubicBezTo>
                    <a:pt x="643" y="359"/>
                    <a:pt x="723" y="531"/>
                    <a:pt x="843" y="674"/>
                  </a:cubicBezTo>
                  <a:cubicBezTo>
                    <a:pt x="882" y="660"/>
                    <a:pt x="920" y="642"/>
                    <a:pt x="957" y="625"/>
                  </a:cubicBezTo>
                  <a:cubicBezTo>
                    <a:pt x="848" y="465"/>
                    <a:pt x="745" y="300"/>
                    <a:pt x="628" y="146"/>
                  </a:cubicBezTo>
                  <a:cubicBezTo>
                    <a:pt x="553" y="44"/>
                    <a:pt x="408" y="0"/>
                    <a:pt x="294" y="61"/>
                  </a:cubicBezTo>
                  <a:cubicBezTo>
                    <a:pt x="156" y="122"/>
                    <a:pt x="0" y="270"/>
                    <a:pt x="65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5D12F88C-E7B0-4CD7-B53B-8E219927C67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64" y="656"/>
              <a:ext cx="201" cy="169"/>
            </a:xfrm>
            <a:custGeom>
              <a:avLst/>
              <a:gdLst>
                <a:gd name="T0" fmla="*/ 0 w 885"/>
                <a:gd name="T1" fmla="*/ 703 h 746"/>
                <a:gd name="T2" fmla="*/ 112 w 885"/>
                <a:gd name="T3" fmla="*/ 746 h 746"/>
                <a:gd name="T4" fmla="*/ 494 w 885"/>
                <a:gd name="T5" fmla="*/ 166 h 746"/>
                <a:gd name="T6" fmla="*/ 827 w 885"/>
                <a:gd name="T7" fmla="*/ 378 h 746"/>
                <a:gd name="T8" fmla="*/ 885 w 885"/>
                <a:gd name="T9" fmla="*/ 275 h 746"/>
                <a:gd name="T10" fmla="*/ 450 w 885"/>
                <a:gd name="T11" fmla="*/ 0 h 746"/>
                <a:gd name="T12" fmla="*/ 0 w 885"/>
                <a:gd name="T13" fmla="*/ 7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5" h="746">
                  <a:moveTo>
                    <a:pt x="0" y="703"/>
                  </a:moveTo>
                  <a:cubicBezTo>
                    <a:pt x="37" y="717"/>
                    <a:pt x="75" y="732"/>
                    <a:pt x="112" y="746"/>
                  </a:cubicBezTo>
                  <a:cubicBezTo>
                    <a:pt x="240" y="553"/>
                    <a:pt x="362" y="357"/>
                    <a:pt x="494" y="166"/>
                  </a:cubicBezTo>
                  <a:cubicBezTo>
                    <a:pt x="605" y="236"/>
                    <a:pt x="717" y="306"/>
                    <a:pt x="827" y="378"/>
                  </a:cubicBezTo>
                  <a:cubicBezTo>
                    <a:pt x="846" y="344"/>
                    <a:pt x="866" y="309"/>
                    <a:pt x="885" y="275"/>
                  </a:cubicBezTo>
                  <a:cubicBezTo>
                    <a:pt x="736" y="189"/>
                    <a:pt x="596" y="89"/>
                    <a:pt x="450" y="0"/>
                  </a:cubicBezTo>
                  <a:cubicBezTo>
                    <a:pt x="294" y="230"/>
                    <a:pt x="137" y="461"/>
                    <a:pt x="0" y="7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40">
              <a:extLst>
                <a:ext uri="{FF2B5EF4-FFF2-40B4-BE49-F238E27FC236}">
                  <a16:creationId xmlns:a16="http://schemas.microsoft.com/office/drawing/2014/main" id="{C1E8208F-47DF-4B1A-8B32-2CC0C1AD0F65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59" y="651"/>
              <a:ext cx="3081" cy="2793"/>
            </a:xfrm>
            <a:custGeom>
              <a:avLst/>
              <a:gdLst>
                <a:gd name="T0" fmla="*/ 8748 w 13572"/>
                <a:gd name="T1" fmla="*/ 11815 h 12304"/>
                <a:gd name="T2" fmla="*/ 12728 w 13572"/>
                <a:gd name="T3" fmla="*/ 6625 h 12304"/>
                <a:gd name="T4" fmla="*/ 11587 w 13572"/>
                <a:gd name="T5" fmla="*/ 9323 h 12304"/>
                <a:gd name="T6" fmla="*/ 7139 w 13572"/>
                <a:gd name="T7" fmla="*/ 11959 h 12304"/>
                <a:gd name="T8" fmla="*/ 1222 w 13572"/>
                <a:gd name="T9" fmla="*/ 8183 h 12304"/>
                <a:gd name="T10" fmla="*/ 1987 w 13572"/>
                <a:gd name="T11" fmla="*/ 5738 h 12304"/>
                <a:gd name="T12" fmla="*/ 4214 w 13572"/>
                <a:gd name="T13" fmla="*/ 5550 h 12304"/>
                <a:gd name="T14" fmla="*/ 8786 w 13572"/>
                <a:gd name="T15" fmla="*/ 4954 h 12304"/>
                <a:gd name="T16" fmla="*/ 9679 w 13572"/>
                <a:gd name="T17" fmla="*/ 5706 h 12304"/>
                <a:gd name="T18" fmla="*/ 13572 w 13572"/>
                <a:gd name="T19" fmla="*/ 5767 h 12304"/>
                <a:gd name="T20" fmla="*/ 12102 w 13572"/>
                <a:gd name="T21" fmla="*/ 5377 h 12304"/>
                <a:gd name="T22" fmla="*/ 11033 w 13572"/>
                <a:gd name="T23" fmla="*/ 4543 h 12304"/>
                <a:gd name="T24" fmla="*/ 10046 w 13572"/>
                <a:gd name="T25" fmla="*/ 3205 h 12304"/>
                <a:gd name="T26" fmla="*/ 6937 w 13572"/>
                <a:gd name="T27" fmla="*/ 3154 h 12304"/>
                <a:gd name="T28" fmla="*/ 8030 w 13572"/>
                <a:gd name="T29" fmla="*/ 3806 h 12304"/>
                <a:gd name="T30" fmla="*/ 4887 w 13572"/>
                <a:gd name="T31" fmla="*/ 4775 h 12304"/>
                <a:gd name="T32" fmla="*/ 6623 w 13572"/>
                <a:gd name="T33" fmla="*/ 3408 h 12304"/>
                <a:gd name="T34" fmla="*/ 5620 w 13572"/>
                <a:gd name="T35" fmla="*/ 3152 h 12304"/>
                <a:gd name="T36" fmla="*/ 3325 w 13572"/>
                <a:gd name="T37" fmla="*/ 3355 h 12304"/>
                <a:gd name="T38" fmla="*/ 1878 w 13572"/>
                <a:gd name="T39" fmla="*/ 5225 h 12304"/>
                <a:gd name="T40" fmla="*/ 2326 w 13572"/>
                <a:gd name="T41" fmla="*/ 2528 h 12304"/>
                <a:gd name="T42" fmla="*/ 4280 w 13572"/>
                <a:gd name="T43" fmla="*/ 2494 h 12304"/>
                <a:gd name="T44" fmla="*/ 4388 w 13572"/>
                <a:gd name="T45" fmla="*/ 2427 h 12304"/>
                <a:gd name="T46" fmla="*/ 2873 w 13572"/>
                <a:gd name="T47" fmla="*/ 2008 h 12304"/>
                <a:gd name="T48" fmla="*/ 3816 w 13572"/>
                <a:gd name="T49" fmla="*/ 1933 h 12304"/>
                <a:gd name="T50" fmla="*/ 5322 w 13572"/>
                <a:gd name="T51" fmla="*/ 698 h 12304"/>
                <a:gd name="T52" fmla="*/ 7137 w 13572"/>
                <a:gd name="T53" fmla="*/ 919 h 12304"/>
                <a:gd name="T54" fmla="*/ 9037 w 13572"/>
                <a:gd name="T55" fmla="*/ 933 h 12304"/>
                <a:gd name="T56" fmla="*/ 11245 w 13572"/>
                <a:gd name="T57" fmla="*/ 2536 h 12304"/>
                <a:gd name="T58" fmla="*/ 11963 w 13572"/>
                <a:gd name="T59" fmla="*/ 4247 h 12304"/>
                <a:gd name="T60" fmla="*/ 12531 w 13572"/>
                <a:gd name="T61" fmla="*/ 4573 h 12304"/>
                <a:gd name="T62" fmla="*/ 11421 w 13572"/>
                <a:gd name="T63" fmla="*/ 2251 h 12304"/>
                <a:gd name="T64" fmla="*/ 6784 w 13572"/>
                <a:gd name="T65" fmla="*/ 19 h 12304"/>
                <a:gd name="T66" fmla="*/ 2004 w 13572"/>
                <a:gd name="T67" fmla="*/ 2351 h 12304"/>
                <a:gd name="T68" fmla="*/ 0 w 13572"/>
                <a:gd name="T69" fmla="*/ 5531 h 12304"/>
                <a:gd name="T70" fmla="*/ 594 w 13572"/>
                <a:gd name="T71" fmla="*/ 5764 h 12304"/>
                <a:gd name="T72" fmla="*/ 4787 w 13572"/>
                <a:gd name="T73" fmla="*/ 11881 h 12304"/>
                <a:gd name="T74" fmla="*/ 1830 w 13572"/>
                <a:gd name="T75" fmla="*/ 5421 h 12304"/>
                <a:gd name="T76" fmla="*/ 3238 w 13572"/>
                <a:gd name="T77" fmla="*/ 3694 h 12304"/>
                <a:gd name="T78" fmla="*/ 5197 w 13572"/>
                <a:gd name="T79" fmla="*/ 3290 h 12304"/>
                <a:gd name="T80" fmla="*/ 5807 w 13572"/>
                <a:gd name="T81" fmla="*/ 3405 h 12304"/>
                <a:gd name="T82" fmla="*/ 4297 w 13572"/>
                <a:gd name="T83" fmla="*/ 5280 h 12304"/>
                <a:gd name="T84" fmla="*/ 776 w 13572"/>
                <a:gd name="T85" fmla="*/ 5603 h 12304"/>
                <a:gd name="T86" fmla="*/ 9322 w 13572"/>
                <a:gd name="T87" fmla="*/ 5336 h 12304"/>
                <a:gd name="T88" fmla="*/ 7758 w 13572"/>
                <a:gd name="T89" fmla="*/ 3408 h 12304"/>
                <a:gd name="T90" fmla="*/ 8372 w 13572"/>
                <a:gd name="T91" fmla="*/ 3290 h 12304"/>
                <a:gd name="T92" fmla="*/ 10337 w 13572"/>
                <a:gd name="T93" fmla="*/ 3719 h 12304"/>
                <a:gd name="T94" fmla="*/ 11805 w 13572"/>
                <a:gd name="T95" fmla="*/ 5451 h 12304"/>
                <a:gd name="T96" fmla="*/ 9781 w 13572"/>
                <a:gd name="T97" fmla="*/ 5555 h 1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2" h="12304">
                  <a:moveTo>
                    <a:pt x="4787" y="11881"/>
                  </a:moveTo>
                  <a:cubicBezTo>
                    <a:pt x="6065" y="12304"/>
                    <a:pt x="7484" y="12278"/>
                    <a:pt x="8748" y="11815"/>
                  </a:cubicBezTo>
                  <a:cubicBezTo>
                    <a:pt x="9644" y="11494"/>
                    <a:pt x="10456" y="10949"/>
                    <a:pt x="11108" y="10256"/>
                  </a:cubicBezTo>
                  <a:cubicBezTo>
                    <a:pt x="12037" y="9275"/>
                    <a:pt x="12617" y="7972"/>
                    <a:pt x="12728" y="6625"/>
                  </a:cubicBezTo>
                  <a:cubicBezTo>
                    <a:pt x="12660" y="6626"/>
                    <a:pt x="12592" y="6627"/>
                    <a:pt x="12524" y="6629"/>
                  </a:cubicBezTo>
                  <a:cubicBezTo>
                    <a:pt x="12442" y="7586"/>
                    <a:pt x="12115" y="8521"/>
                    <a:pt x="11587" y="9323"/>
                  </a:cubicBezTo>
                  <a:cubicBezTo>
                    <a:pt x="11073" y="10103"/>
                    <a:pt x="10374" y="10761"/>
                    <a:pt x="9559" y="11220"/>
                  </a:cubicBezTo>
                  <a:cubicBezTo>
                    <a:pt x="8820" y="11640"/>
                    <a:pt x="7987" y="11894"/>
                    <a:pt x="7139" y="11959"/>
                  </a:cubicBezTo>
                  <a:cubicBezTo>
                    <a:pt x="5510" y="12100"/>
                    <a:pt x="3835" y="11512"/>
                    <a:pt x="2649" y="10385"/>
                  </a:cubicBezTo>
                  <a:cubicBezTo>
                    <a:pt x="2011" y="9779"/>
                    <a:pt x="1467" y="9038"/>
                    <a:pt x="1222" y="8183"/>
                  </a:cubicBezTo>
                  <a:cubicBezTo>
                    <a:pt x="964" y="7406"/>
                    <a:pt x="851" y="6583"/>
                    <a:pt x="913" y="5766"/>
                  </a:cubicBezTo>
                  <a:cubicBezTo>
                    <a:pt x="1270" y="5732"/>
                    <a:pt x="1629" y="5752"/>
                    <a:pt x="1987" y="5738"/>
                  </a:cubicBezTo>
                  <a:cubicBezTo>
                    <a:pt x="2599" y="5737"/>
                    <a:pt x="3210" y="5715"/>
                    <a:pt x="3822" y="5710"/>
                  </a:cubicBezTo>
                  <a:cubicBezTo>
                    <a:pt x="3968" y="5713"/>
                    <a:pt x="4100" y="5634"/>
                    <a:pt x="4214" y="5550"/>
                  </a:cubicBezTo>
                  <a:cubicBezTo>
                    <a:pt x="4433" y="5385"/>
                    <a:pt x="4620" y="5180"/>
                    <a:pt x="4772" y="4951"/>
                  </a:cubicBezTo>
                  <a:cubicBezTo>
                    <a:pt x="6110" y="4952"/>
                    <a:pt x="7448" y="4947"/>
                    <a:pt x="8786" y="4954"/>
                  </a:cubicBezTo>
                  <a:cubicBezTo>
                    <a:pt x="8956" y="5203"/>
                    <a:pt x="9163" y="5429"/>
                    <a:pt x="9413" y="5599"/>
                  </a:cubicBezTo>
                  <a:cubicBezTo>
                    <a:pt x="9493" y="5651"/>
                    <a:pt x="9581" y="5700"/>
                    <a:pt x="9679" y="5706"/>
                  </a:cubicBezTo>
                  <a:cubicBezTo>
                    <a:pt x="10654" y="5727"/>
                    <a:pt x="11629" y="5740"/>
                    <a:pt x="12605" y="5749"/>
                  </a:cubicBezTo>
                  <a:cubicBezTo>
                    <a:pt x="12927" y="5769"/>
                    <a:pt x="13249" y="5764"/>
                    <a:pt x="13572" y="5767"/>
                  </a:cubicBezTo>
                  <a:cubicBezTo>
                    <a:pt x="13572" y="5689"/>
                    <a:pt x="13572" y="5611"/>
                    <a:pt x="13572" y="5533"/>
                  </a:cubicBezTo>
                  <a:cubicBezTo>
                    <a:pt x="13079" y="5527"/>
                    <a:pt x="12582" y="5494"/>
                    <a:pt x="12102" y="5377"/>
                  </a:cubicBezTo>
                  <a:cubicBezTo>
                    <a:pt x="11903" y="5323"/>
                    <a:pt x="11701" y="5258"/>
                    <a:pt x="11533" y="5136"/>
                  </a:cubicBezTo>
                  <a:cubicBezTo>
                    <a:pt x="11327" y="4975"/>
                    <a:pt x="11177" y="4757"/>
                    <a:pt x="11033" y="4543"/>
                  </a:cubicBezTo>
                  <a:cubicBezTo>
                    <a:pt x="10791" y="4183"/>
                    <a:pt x="10598" y="3790"/>
                    <a:pt x="10323" y="3453"/>
                  </a:cubicBezTo>
                  <a:cubicBezTo>
                    <a:pt x="10242" y="3360"/>
                    <a:pt x="10158" y="3262"/>
                    <a:pt x="10046" y="3205"/>
                  </a:cubicBezTo>
                  <a:cubicBezTo>
                    <a:pt x="9949" y="3179"/>
                    <a:pt x="9847" y="3176"/>
                    <a:pt x="9747" y="3171"/>
                  </a:cubicBezTo>
                  <a:cubicBezTo>
                    <a:pt x="8811" y="3145"/>
                    <a:pt x="7874" y="3154"/>
                    <a:pt x="6937" y="3154"/>
                  </a:cubicBezTo>
                  <a:cubicBezTo>
                    <a:pt x="6945" y="3239"/>
                    <a:pt x="6955" y="3323"/>
                    <a:pt x="6966" y="3408"/>
                  </a:cubicBezTo>
                  <a:cubicBezTo>
                    <a:pt x="7351" y="3404"/>
                    <a:pt x="7776" y="3491"/>
                    <a:pt x="8030" y="3806"/>
                  </a:cubicBezTo>
                  <a:cubicBezTo>
                    <a:pt x="8265" y="4113"/>
                    <a:pt x="8481" y="4436"/>
                    <a:pt x="8669" y="4774"/>
                  </a:cubicBezTo>
                  <a:cubicBezTo>
                    <a:pt x="7408" y="4781"/>
                    <a:pt x="6148" y="4779"/>
                    <a:pt x="4887" y="4775"/>
                  </a:cubicBezTo>
                  <a:cubicBezTo>
                    <a:pt x="5078" y="4435"/>
                    <a:pt x="5293" y="4108"/>
                    <a:pt x="5535" y="3801"/>
                  </a:cubicBezTo>
                  <a:cubicBezTo>
                    <a:pt x="5797" y="3488"/>
                    <a:pt x="6234" y="3404"/>
                    <a:pt x="6623" y="3408"/>
                  </a:cubicBezTo>
                  <a:cubicBezTo>
                    <a:pt x="6637" y="3323"/>
                    <a:pt x="6653" y="3239"/>
                    <a:pt x="6665" y="3154"/>
                  </a:cubicBezTo>
                  <a:cubicBezTo>
                    <a:pt x="6317" y="3164"/>
                    <a:pt x="5969" y="3127"/>
                    <a:pt x="5620" y="3152"/>
                  </a:cubicBezTo>
                  <a:cubicBezTo>
                    <a:pt x="4961" y="3155"/>
                    <a:pt x="4300" y="3148"/>
                    <a:pt x="3642" y="3181"/>
                  </a:cubicBezTo>
                  <a:cubicBezTo>
                    <a:pt x="3510" y="3177"/>
                    <a:pt x="3408" y="3265"/>
                    <a:pt x="3325" y="3355"/>
                  </a:cubicBezTo>
                  <a:cubicBezTo>
                    <a:pt x="2991" y="3720"/>
                    <a:pt x="2778" y="4173"/>
                    <a:pt x="2500" y="4578"/>
                  </a:cubicBezTo>
                  <a:cubicBezTo>
                    <a:pt x="2332" y="4826"/>
                    <a:pt x="2157" y="5091"/>
                    <a:pt x="1878" y="5225"/>
                  </a:cubicBezTo>
                  <a:cubicBezTo>
                    <a:pt x="1592" y="5362"/>
                    <a:pt x="1277" y="5430"/>
                    <a:pt x="964" y="5466"/>
                  </a:cubicBezTo>
                  <a:cubicBezTo>
                    <a:pt x="1073" y="4369"/>
                    <a:pt x="1582" y="3335"/>
                    <a:pt x="2326" y="2528"/>
                  </a:cubicBezTo>
                  <a:cubicBezTo>
                    <a:pt x="2364" y="2485"/>
                    <a:pt x="2427" y="2498"/>
                    <a:pt x="2478" y="2493"/>
                  </a:cubicBezTo>
                  <a:cubicBezTo>
                    <a:pt x="3078" y="2495"/>
                    <a:pt x="3679" y="2493"/>
                    <a:pt x="4280" y="2494"/>
                  </a:cubicBezTo>
                  <a:cubicBezTo>
                    <a:pt x="4369" y="2495"/>
                    <a:pt x="4458" y="2491"/>
                    <a:pt x="4547" y="2478"/>
                  </a:cubicBezTo>
                  <a:cubicBezTo>
                    <a:pt x="4496" y="2456"/>
                    <a:pt x="4446" y="2426"/>
                    <a:pt x="4388" y="2427"/>
                  </a:cubicBezTo>
                  <a:cubicBezTo>
                    <a:pt x="3735" y="2421"/>
                    <a:pt x="3081" y="2433"/>
                    <a:pt x="2428" y="2422"/>
                  </a:cubicBezTo>
                  <a:cubicBezTo>
                    <a:pt x="2569" y="2277"/>
                    <a:pt x="2705" y="2123"/>
                    <a:pt x="2873" y="2008"/>
                  </a:cubicBezTo>
                  <a:cubicBezTo>
                    <a:pt x="3186" y="1989"/>
                    <a:pt x="3500" y="2006"/>
                    <a:pt x="3814" y="2001"/>
                  </a:cubicBezTo>
                  <a:cubicBezTo>
                    <a:pt x="3814" y="1984"/>
                    <a:pt x="3815" y="1950"/>
                    <a:pt x="3816" y="1933"/>
                  </a:cubicBezTo>
                  <a:cubicBezTo>
                    <a:pt x="3531" y="1933"/>
                    <a:pt x="3246" y="1934"/>
                    <a:pt x="2961" y="1929"/>
                  </a:cubicBezTo>
                  <a:cubicBezTo>
                    <a:pt x="3657" y="1369"/>
                    <a:pt x="4476" y="974"/>
                    <a:pt x="5322" y="698"/>
                  </a:cubicBezTo>
                  <a:cubicBezTo>
                    <a:pt x="5422" y="667"/>
                    <a:pt x="5529" y="627"/>
                    <a:pt x="5634" y="655"/>
                  </a:cubicBezTo>
                  <a:cubicBezTo>
                    <a:pt x="6125" y="787"/>
                    <a:pt x="6624" y="936"/>
                    <a:pt x="7137" y="919"/>
                  </a:cubicBezTo>
                  <a:cubicBezTo>
                    <a:pt x="7740" y="924"/>
                    <a:pt x="8340" y="844"/>
                    <a:pt x="8937" y="773"/>
                  </a:cubicBezTo>
                  <a:cubicBezTo>
                    <a:pt x="8982" y="818"/>
                    <a:pt x="9007" y="878"/>
                    <a:pt x="9037" y="933"/>
                  </a:cubicBezTo>
                  <a:cubicBezTo>
                    <a:pt x="9212" y="1286"/>
                    <a:pt x="9463" y="1604"/>
                    <a:pt x="9774" y="1847"/>
                  </a:cubicBezTo>
                  <a:cubicBezTo>
                    <a:pt x="10216" y="2164"/>
                    <a:pt x="10711" y="2416"/>
                    <a:pt x="11245" y="2536"/>
                  </a:cubicBezTo>
                  <a:cubicBezTo>
                    <a:pt x="11337" y="2903"/>
                    <a:pt x="11376" y="3292"/>
                    <a:pt x="11551" y="3634"/>
                  </a:cubicBezTo>
                  <a:cubicBezTo>
                    <a:pt x="11666" y="3852"/>
                    <a:pt x="11807" y="4056"/>
                    <a:pt x="11963" y="4247"/>
                  </a:cubicBezTo>
                  <a:cubicBezTo>
                    <a:pt x="12058" y="4361"/>
                    <a:pt x="12157" y="4478"/>
                    <a:pt x="12285" y="4558"/>
                  </a:cubicBezTo>
                  <a:cubicBezTo>
                    <a:pt x="12357" y="4611"/>
                    <a:pt x="12450" y="4578"/>
                    <a:pt x="12531" y="4573"/>
                  </a:cubicBezTo>
                  <a:cubicBezTo>
                    <a:pt x="12528" y="4486"/>
                    <a:pt x="12517" y="4399"/>
                    <a:pt x="12488" y="4316"/>
                  </a:cubicBezTo>
                  <a:cubicBezTo>
                    <a:pt x="12254" y="3573"/>
                    <a:pt x="11885" y="2875"/>
                    <a:pt x="11421" y="2251"/>
                  </a:cubicBezTo>
                  <a:cubicBezTo>
                    <a:pt x="10920" y="1584"/>
                    <a:pt x="10273" y="1022"/>
                    <a:pt x="9526" y="647"/>
                  </a:cubicBezTo>
                  <a:cubicBezTo>
                    <a:pt x="8682" y="215"/>
                    <a:pt x="7728" y="28"/>
                    <a:pt x="6784" y="19"/>
                  </a:cubicBezTo>
                  <a:cubicBezTo>
                    <a:pt x="6197" y="0"/>
                    <a:pt x="5611" y="103"/>
                    <a:pt x="5052" y="278"/>
                  </a:cubicBezTo>
                  <a:cubicBezTo>
                    <a:pt x="3868" y="664"/>
                    <a:pt x="2803" y="1397"/>
                    <a:pt x="2004" y="2351"/>
                  </a:cubicBezTo>
                  <a:cubicBezTo>
                    <a:pt x="1250" y="3239"/>
                    <a:pt x="735" y="4341"/>
                    <a:pt x="609" y="5503"/>
                  </a:cubicBezTo>
                  <a:cubicBezTo>
                    <a:pt x="407" y="5529"/>
                    <a:pt x="204" y="5531"/>
                    <a:pt x="0" y="5531"/>
                  </a:cubicBezTo>
                  <a:cubicBezTo>
                    <a:pt x="0" y="5611"/>
                    <a:pt x="0" y="5690"/>
                    <a:pt x="0" y="5768"/>
                  </a:cubicBezTo>
                  <a:cubicBezTo>
                    <a:pt x="198" y="5770"/>
                    <a:pt x="396" y="5765"/>
                    <a:pt x="594" y="5764"/>
                  </a:cubicBezTo>
                  <a:cubicBezTo>
                    <a:pt x="550" y="6723"/>
                    <a:pt x="716" y="7694"/>
                    <a:pt x="1112" y="8571"/>
                  </a:cubicBezTo>
                  <a:cubicBezTo>
                    <a:pt x="1799" y="10125"/>
                    <a:pt x="3166" y="11366"/>
                    <a:pt x="4787" y="11881"/>
                  </a:cubicBezTo>
                  <a:moveTo>
                    <a:pt x="776" y="5603"/>
                  </a:moveTo>
                  <a:cubicBezTo>
                    <a:pt x="1131" y="5570"/>
                    <a:pt x="1490" y="5537"/>
                    <a:pt x="1830" y="5421"/>
                  </a:cubicBezTo>
                  <a:cubicBezTo>
                    <a:pt x="2043" y="5338"/>
                    <a:pt x="2233" y="5196"/>
                    <a:pt x="2371" y="5012"/>
                  </a:cubicBezTo>
                  <a:cubicBezTo>
                    <a:pt x="2687" y="4591"/>
                    <a:pt x="2955" y="4137"/>
                    <a:pt x="3238" y="3694"/>
                  </a:cubicBezTo>
                  <a:cubicBezTo>
                    <a:pt x="3361" y="3522"/>
                    <a:pt x="3516" y="3318"/>
                    <a:pt x="3749" y="3318"/>
                  </a:cubicBezTo>
                  <a:cubicBezTo>
                    <a:pt x="4231" y="3293"/>
                    <a:pt x="4714" y="3299"/>
                    <a:pt x="5197" y="3290"/>
                  </a:cubicBezTo>
                  <a:cubicBezTo>
                    <a:pt x="5554" y="3269"/>
                    <a:pt x="5912" y="3294"/>
                    <a:pt x="6269" y="3297"/>
                  </a:cubicBezTo>
                  <a:cubicBezTo>
                    <a:pt x="6114" y="3325"/>
                    <a:pt x="5953" y="3338"/>
                    <a:pt x="5807" y="3405"/>
                  </a:cubicBezTo>
                  <a:cubicBezTo>
                    <a:pt x="5579" y="3501"/>
                    <a:pt x="5417" y="3697"/>
                    <a:pt x="5272" y="3890"/>
                  </a:cubicBezTo>
                  <a:cubicBezTo>
                    <a:pt x="4923" y="4337"/>
                    <a:pt x="4700" y="4875"/>
                    <a:pt x="4297" y="5280"/>
                  </a:cubicBezTo>
                  <a:cubicBezTo>
                    <a:pt x="4158" y="5415"/>
                    <a:pt x="3995" y="5563"/>
                    <a:pt x="3788" y="5555"/>
                  </a:cubicBezTo>
                  <a:cubicBezTo>
                    <a:pt x="2784" y="5563"/>
                    <a:pt x="1780" y="5614"/>
                    <a:pt x="776" y="5603"/>
                  </a:cubicBezTo>
                  <a:moveTo>
                    <a:pt x="9781" y="5555"/>
                  </a:moveTo>
                  <a:cubicBezTo>
                    <a:pt x="9601" y="5563"/>
                    <a:pt x="9445" y="5456"/>
                    <a:pt x="9322" y="5336"/>
                  </a:cubicBezTo>
                  <a:cubicBezTo>
                    <a:pt x="8929" y="4981"/>
                    <a:pt x="8713" y="4487"/>
                    <a:pt x="8408" y="4064"/>
                  </a:cubicBezTo>
                  <a:cubicBezTo>
                    <a:pt x="8231" y="3812"/>
                    <a:pt x="8049" y="3538"/>
                    <a:pt x="7758" y="3408"/>
                  </a:cubicBezTo>
                  <a:cubicBezTo>
                    <a:pt x="7596" y="3327"/>
                    <a:pt x="7413" y="3321"/>
                    <a:pt x="7237" y="3299"/>
                  </a:cubicBezTo>
                  <a:cubicBezTo>
                    <a:pt x="7615" y="3298"/>
                    <a:pt x="7994" y="3268"/>
                    <a:pt x="8372" y="3290"/>
                  </a:cubicBezTo>
                  <a:cubicBezTo>
                    <a:pt x="8854" y="3300"/>
                    <a:pt x="9337" y="3292"/>
                    <a:pt x="9819" y="3320"/>
                  </a:cubicBezTo>
                  <a:cubicBezTo>
                    <a:pt x="10060" y="3326"/>
                    <a:pt x="10214" y="3540"/>
                    <a:pt x="10337" y="3719"/>
                  </a:cubicBezTo>
                  <a:cubicBezTo>
                    <a:pt x="10607" y="4152"/>
                    <a:pt x="10875" y="4587"/>
                    <a:pt x="11177" y="4999"/>
                  </a:cubicBezTo>
                  <a:cubicBezTo>
                    <a:pt x="11329" y="5213"/>
                    <a:pt x="11558" y="5367"/>
                    <a:pt x="11805" y="5451"/>
                  </a:cubicBezTo>
                  <a:cubicBezTo>
                    <a:pt x="12127" y="5541"/>
                    <a:pt x="12461" y="5572"/>
                    <a:pt x="12792" y="5603"/>
                  </a:cubicBezTo>
                  <a:cubicBezTo>
                    <a:pt x="11788" y="5614"/>
                    <a:pt x="10785" y="5563"/>
                    <a:pt x="9781" y="55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id="{4E315228-8B93-428E-B951-0A83BD7B8E2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283" y="732"/>
              <a:ext cx="225" cy="223"/>
            </a:xfrm>
            <a:custGeom>
              <a:avLst/>
              <a:gdLst>
                <a:gd name="T0" fmla="*/ 441 w 994"/>
                <a:gd name="T1" fmla="*/ 935 h 982"/>
                <a:gd name="T2" fmla="*/ 933 w 994"/>
                <a:gd name="T3" fmla="*/ 598 h 982"/>
                <a:gd name="T4" fmla="*/ 675 w 994"/>
                <a:gd name="T5" fmla="*/ 116 h 982"/>
                <a:gd name="T6" fmla="*/ 149 w 994"/>
                <a:gd name="T7" fmla="*/ 707 h 982"/>
                <a:gd name="T8" fmla="*/ 441 w 994"/>
                <a:gd name="T9" fmla="*/ 935 h 982"/>
                <a:gd name="T10" fmla="*/ 432 w 994"/>
                <a:gd name="T11" fmla="*/ 814 h 982"/>
                <a:gd name="T12" fmla="*/ 234 w 994"/>
                <a:gd name="T13" fmla="*/ 544 h 982"/>
                <a:gd name="T14" fmla="*/ 468 w 994"/>
                <a:gd name="T15" fmla="*/ 235 h 982"/>
                <a:gd name="T16" fmla="*/ 825 w 994"/>
                <a:gd name="T17" fmla="*/ 505 h 982"/>
                <a:gd name="T18" fmla="*/ 432 w 994"/>
                <a:gd name="T19" fmla="*/ 81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4" h="982">
                  <a:moveTo>
                    <a:pt x="441" y="935"/>
                  </a:moveTo>
                  <a:cubicBezTo>
                    <a:pt x="661" y="982"/>
                    <a:pt x="871" y="798"/>
                    <a:pt x="933" y="598"/>
                  </a:cubicBezTo>
                  <a:cubicBezTo>
                    <a:pt x="994" y="401"/>
                    <a:pt x="872" y="175"/>
                    <a:pt x="675" y="116"/>
                  </a:cubicBezTo>
                  <a:cubicBezTo>
                    <a:pt x="353" y="0"/>
                    <a:pt x="0" y="401"/>
                    <a:pt x="149" y="707"/>
                  </a:cubicBezTo>
                  <a:cubicBezTo>
                    <a:pt x="201" y="826"/>
                    <a:pt x="317" y="907"/>
                    <a:pt x="441" y="935"/>
                  </a:cubicBezTo>
                  <a:moveTo>
                    <a:pt x="432" y="814"/>
                  </a:moveTo>
                  <a:cubicBezTo>
                    <a:pt x="315" y="784"/>
                    <a:pt x="233" y="663"/>
                    <a:pt x="234" y="544"/>
                  </a:cubicBezTo>
                  <a:cubicBezTo>
                    <a:pt x="256" y="412"/>
                    <a:pt x="349" y="294"/>
                    <a:pt x="468" y="235"/>
                  </a:cubicBezTo>
                  <a:cubicBezTo>
                    <a:pt x="639" y="153"/>
                    <a:pt x="861" y="315"/>
                    <a:pt x="825" y="505"/>
                  </a:cubicBezTo>
                  <a:cubicBezTo>
                    <a:pt x="790" y="678"/>
                    <a:pt x="623" y="857"/>
                    <a:pt x="432" y="8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FB766B02-16D6-4841-89AE-C667CDACA1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528" y="770"/>
              <a:ext cx="241" cy="242"/>
            </a:xfrm>
            <a:custGeom>
              <a:avLst/>
              <a:gdLst>
                <a:gd name="T0" fmla="*/ 0 w 1062"/>
                <a:gd name="T1" fmla="*/ 454 h 1066"/>
                <a:gd name="T2" fmla="*/ 568 w 1062"/>
                <a:gd name="T3" fmla="*/ 1066 h 1066"/>
                <a:gd name="T4" fmla="*/ 645 w 1062"/>
                <a:gd name="T5" fmla="*/ 932 h 1066"/>
                <a:gd name="T6" fmla="*/ 554 w 1062"/>
                <a:gd name="T7" fmla="*/ 276 h 1066"/>
                <a:gd name="T8" fmla="*/ 959 w 1062"/>
                <a:gd name="T9" fmla="*/ 703 h 1066"/>
                <a:gd name="T10" fmla="*/ 1007 w 1062"/>
                <a:gd name="T11" fmla="*/ 581 h 1066"/>
                <a:gd name="T12" fmla="*/ 452 w 1062"/>
                <a:gd name="T13" fmla="*/ 0 h 1066"/>
                <a:gd name="T14" fmla="*/ 407 w 1062"/>
                <a:gd name="T15" fmla="*/ 191 h 1066"/>
                <a:gd name="T16" fmla="*/ 500 w 1062"/>
                <a:gd name="T17" fmla="*/ 806 h 1066"/>
                <a:gd name="T18" fmla="*/ 92 w 1062"/>
                <a:gd name="T19" fmla="*/ 377 h 1066"/>
                <a:gd name="T20" fmla="*/ 0 w 1062"/>
                <a:gd name="T21" fmla="*/ 45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2" h="1066">
                  <a:moveTo>
                    <a:pt x="0" y="454"/>
                  </a:moveTo>
                  <a:cubicBezTo>
                    <a:pt x="189" y="659"/>
                    <a:pt x="377" y="864"/>
                    <a:pt x="568" y="1066"/>
                  </a:cubicBezTo>
                  <a:cubicBezTo>
                    <a:pt x="597" y="1023"/>
                    <a:pt x="655" y="991"/>
                    <a:pt x="645" y="932"/>
                  </a:cubicBezTo>
                  <a:cubicBezTo>
                    <a:pt x="624" y="713"/>
                    <a:pt x="568" y="497"/>
                    <a:pt x="554" y="276"/>
                  </a:cubicBezTo>
                  <a:cubicBezTo>
                    <a:pt x="697" y="410"/>
                    <a:pt x="823" y="561"/>
                    <a:pt x="959" y="703"/>
                  </a:cubicBezTo>
                  <a:cubicBezTo>
                    <a:pt x="981" y="665"/>
                    <a:pt x="1062" y="624"/>
                    <a:pt x="1007" y="581"/>
                  </a:cubicBezTo>
                  <a:cubicBezTo>
                    <a:pt x="831" y="380"/>
                    <a:pt x="653" y="178"/>
                    <a:pt x="452" y="0"/>
                  </a:cubicBezTo>
                  <a:cubicBezTo>
                    <a:pt x="430" y="62"/>
                    <a:pt x="390" y="124"/>
                    <a:pt x="407" y="191"/>
                  </a:cubicBezTo>
                  <a:cubicBezTo>
                    <a:pt x="433" y="397"/>
                    <a:pt x="478" y="600"/>
                    <a:pt x="500" y="806"/>
                  </a:cubicBezTo>
                  <a:cubicBezTo>
                    <a:pt x="361" y="666"/>
                    <a:pt x="229" y="519"/>
                    <a:pt x="92" y="377"/>
                  </a:cubicBezTo>
                  <a:cubicBezTo>
                    <a:pt x="69" y="396"/>
                    <a:pt x="23" y="435"/>
                    <a:pt x="0" y="4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A52BF590-5EF8-4BB5-8A83-700A7C1D07D4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334" y="875"/>
              <a:ext cx="1907" cy="1443"/>
            </a:xfrm>
            <a:custGeom>
              <a:avLst/>
              <a:gdLst>
                <a:gd name="T0" fmla="*/ 4816 w 8402"/>
                <a:gd name="T1" fmla="*/ 6332 h 6356"/>
                <a:gd name="T2" fmla="*/ 7488 w 8402"/>
                <a:gd name="T3" fmla="*/ 4923 h 6356"/>
                <a:gd name="T4" fmla="*/ 7488 w 8402"/>
                <a:gd name="T5" fmla="*/ 4433 h 6356"/>
                <a:gd name="T6" fmla="*/ 7676 w 8402"/>
                <a:gd name="T7" fmla="*/ 3084 h 6356"/>
                <a:gd name="T8" fmla="*/ 7479 w 8402"/>
                <a:gd name="T9" fmla="*/ 2027 h 6356"/>
                <a:gd name="T10" fmla="*/ 5654 w 8402"/>
                <a:gd name="T11" fmla="*/ 113 h 6356"/>
                <a:gd name="T12" fmla="*/ 2783 w 8402"/>
                <a:gd name="T13" fmla="*/ 2073 h 6356"/>
                <a:gd name="T14" fmla="*/ 391 w 8402"/>
                <a:gd name="T15" fmla="*/ 3291 h 6356"/>
                <a:gd name="T16" fmla="*/ 232 w 8402"/>
                <a:gd name="T17" fmla="*/ 3471 h 6356"/>
                <a:gd name="T18" fmla="*/ 2091 w 8402"/>
                <a:gd name="T19" fmla="*/ 3046 h 6356"/>
                <a:gd name="T20" fmla="*/ 2785 w 8402"/>
                <a:gd name="T21" fmla="*/ 6331 h 6356"/>
                <a:gd name="T22" fmla="*/ 2867 w 8402"/>
                <a:gd name="T23" fmla="*/ 2868 h 6356"/>
                <a:gd name="T24" fmla="*/ 3912 w 8402"/>
                <a:gd name="T25" fmla="*/ 2898 h 6356"/>
                <a:gd name="T26" fmla="*/ 5011 w 8402"/>
                <a:gd name="T27" fmla="*/ 4886 h 6356"/>
                <a:gd name="T28" fmla="*/ 2884 w 8402"/>
                <a:gd name="T29" fmla="*/ 6247 h 6356"/>
                <a:gd name="T30" fmla="*/ 5106 w 8402"/>
                <a:gd name="T31" fmla="*/ 4865 h 6356"/>
                <a:gd name="T32" fmla="*/ 5322 w 8402"/>
                <a:gd name="T33" fmla="*/ 6240 h 6356"/>
                <a:gd name="T34" fmla="*/ 5423 w 8402"/>
                <a:gd name="T35" fmla="*/ 6241 h 6356"/>
                <a:gd name="T36" fmla="*/ 5948 w 8402"/>
                <a:gd name="T37" fmla="*/ 4867 h 6356"/>
                <a:gd name="T38" fmla="*/ 7402 w 8402"/>
                <a:gd name="T39" fmla="*/ 6239 h 6356"/>
                <a:gd name="T40" fmla="*/ 5711 w 8402"/>
                <a:gd name="T41" fmla="*/ 4523 h 6356"/>
                <a:gd name="T42" fmla="*/ 4278 w 8402"/>
                <a:gd name="T43" fmla="*/ 1723 h 6356"/>
                <a:gd name="T44" fmla="*/ 3611 w 8402"/>
                <a:gd name="T45" fmla="*/ 648 h 6356"/>
                <a:gd name="T46" fmla="*/ 6840 w 8402"/>
                <a:gd name="T47" fmla="*/ 784 h 6356"/>
                <a:gd name="T48" fmla="*/ 5661 w 8402"/>
                <a:gd name="T49" fmla="*/ 1664 h 6356"/>
                <a:gd name="T50" fmla="*/ 5375 w 8402"/>
                <a:gd name="T51" fmla="*/ 977 h 6356"/>
                <a:gd name="T52" fmla="*/ 5007 w 8402"/>
                <a:gd name="T53" fmla="*/ 1651 h 6356"/>
                <a:gd name="T54" fmla="*/ 4727 w 8402"/>
                <a:gd name="T55" fmla="*/ 2299 h 6356"/>
                <a:gd name="T56" fmla="*/ 5956 w 8402"/>
                <a:gd name="T57" fmla="*/ 4816 h 6356"/>
                <a:gd name="T58" fmla="*/ 6670 w 8402"/>
                <a:gd name="T59" fmla="*/ 4548 h 6356"/>
                <a:gd name="T60" fmla="*/ 5617 w 8402"/>
                <a:gd name="T61" fmla="*/ 2751 h 6356"/>
                <a:gd name="T62" fmla="*/ 7397 w 8402"/>
                <a:gd name="T63" fmla="*/ 3266 h 6356"/>
                <a:gd name="T64" fmla="*/ 6670 w 8402"/>
                <a:gd name="T65" fmla="*/ 4548 h 6356"/>
                <a:gd name="T66" fmla="*/ 5181 w 8402"/>
                <a:gd name="T67" fmla="*/ 947 h 6356"/>
                <a:gd name="T68" fmla="*/ 5319 w 8402"/>
                <a:gd name="T69" fmla="*/ 1616 h 6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02" h="6356">
                  <a:moveTo>
                    <a:pt x="2785" y="6331"/>
                  </a:moveTo>
                  <a:cubicBezTo>
                    <a:pt x="3462" y="6356"/>
                    <a:pt x="4139" y="6324"/>
                    <a:pt x="4816" y="6332"/>
                  </a:cubicBezTo>
                  <a:cubicBezTo>
                    <a:pt x="5708" y="6327"/>
                    <a:pt x="6600" y="6329"/>
                    <a:pt x="7492" y="6324"/>
                  </a:cubicBezTo>
                  <a:cubicBezTo>
                    <a:pt x="7491" y="5857"/>
                    <a:pt x="7490" y="5390"/>
                    <a:pt x="7488" y="4923"/>
                  </a:cubicBezTo>
                  <a:cubicBezTo>
                    <a:pt x="7478" y="4831"/>
                    <a:pt x="7566" y="4768"/>
                    <a:pt x="7570" y="4680"/>
                  </a:cubicBezTo>
                  <a:cubicBezTo>
                    <a:pt x="7538" y="4599"/>
                    <a:pt x="7476" y="4526"/>
                    <a:pt x="7488" y="4433"/>
                  </a:cubicBezTo>
                  <a:cubicBezTo>
                    <a:pt x="7491" y="3943"/>
                    <a:pt x="7477" y="3453"/>
                    <a:pt x="7488" y="2963"/>
                  </a:cubicBezTo>
                  <a:cubicBezTo>
                    <a:pt x="7552" y="3001"/>
                    <a:pt x="7615" y="3042"/>
                    <a:pt x="7676" y="3084"/>
                  </a:cubicBezTo>
                  <a:cubicBezTo>
                    <a:pt x="7832" y="2820"/>
                    <a:pt x="8137" y="2733"/>
                    <a:pt x="8402" y="2623"/>
                  </a:cubicBezTo>
                  <a:cubicBezTo>
                    <a:pt x="8126" y="2381"/>
                    <a:pt x="7816" y="2176"/>
                    <a:pt x="7479" y="2027"/>
                  </a:cubicBezTo>
                  <a:cubicBezTo>
                    <a:pt x="7490" y="1668"/>
                    <a:pt x="7382" y="1308"/>
                    <a:pt x="7168" y="1019"/>
                  </a:cubicBezTo>
                  <a:cubicBezTo>
                    <a:pt x="6814" y="525"/>
                    <a:pt x="6245" y="217"/>
                    <a:pt x="5654" y="113"/>
                  </a:cubicBezTo>
                  <a:cubicBezTo>
                    <a:pt x="5033" y="0"/>
                    <a:pt x="4367" y="79"/>
                    <a:pt x="3817" y="399"/>
                  </a:cubicBezTo>
                  <a:cubicBezTo>
                    <a:pt x="3218" y="731"/>
                    <a:pt x="2784" y="1378"/>
                    <a:pt x="2783" y="2073"/>
                  </a:cubicBezTo>
                  <a:cubicBezTo>
                    <a:pt x="2276" y="2297"/>
                    <a:pt x="1778" y="2543"/>
                    <a:pt x="1299" y="2822"/>
                  </a:cubicBezTo>
                  <a:cubicBezTo>
                    <a:pt x="1000" y="2984"/>
                    <a:pt x="706" y="3160"/>
                    <a:pt x="391" y="3291"/>
                  </a:cubicBezTo>
                  <a:cubicBezTo>
                    <a:pt x="261" y="3347"/>
                    <a:pt x="126" y="3392"/>
                    <a:pt x="0" y="3455"/>
                  </a:cubicBezTo>
                  <a:cubicBezTo>
                    <a:pt x="77" y="3464"/>
                    <a:pt x="155" y="3467"/>
                    <a:pt x="232" y="3471"/>
                  </a:cubicBezTo>
                  <a:cubicBezTo>
                    <a:pt x="348" y="3475"/>
                    <a:pt x="444" y="3548"/>
                    <a:pt x="542" y="3600"/>
                  </a:cubicBezTo>
                  <a:cubicBezTo>
                    <a:pt x="1061" y="3421"/>
                    <a:pt x="1568" y="3212"/>
                    <a:pt x="2091" y="3046"/>
                  </a:cubicBezTo>
                  <a:cubicBezTo>
                    <a:pt x="2313" y="2969"/>
                    <a:pt x="2544" y="2917"/>
                    <a:pt x="2776" y="2881"/>
                  </a:cubicBezTo>
                  <a:cubicBezTo>
                    <a:pt x="2773" y="4031"/>
                    <a:pt x="2781" y="5181"/>
                    <a:pt x="2785" y="6331"/>
                  </a:cubicBezTo>
                  <a:moveTo>
                    <a:pt x="2884" y="6247"/>
                  </a:moveTo>
                  <a:cubicBezTo>
                    <a:pt x="2863" y="5121"/>
                    <a:pt x="2861" y="3994"/>
                    <a:pt x="2867" y="2868"/>
                  </a:cubicBezTo>
                  <a:cubicBezTo>
                    <a:pt x="3162" y="2823"/>
                    <a:pt x="3460" y="2772"/>
                    <a:pt x="3759" y="2789"/>
                  </a:cubicBezTo>
                  <a:cubicBezTo>
                    <a:pt x="3831" y="2783"/>
                    <a:pt x="3874" y="2848"/>
                    <a:pt x="3912" y="2898"/>
                  </a:cubicBezTo>
                  <a:cubicBezTo>
                    <a:pt x="4245" y="3438"/>
                    <a:pt x="4445" y="4053"/>
                    <a:pt x="4823" y="4566"/>
                  </a:cubicBezTo>
                  <a:cubicBezTo>
                    <a:pt x="4889" y="4670"/>
                    <a:pt x="5021" y="4750"/>
                    <a:pt x="5011" y="4886"/>
                  </a:cubicBezTo>
                  <a:cubicBezTo>
                    <a:pt x="5010" y="5338"/>
                    <a:pt x="5013" y="5790"/>
                    <a:pt x="5009" y="6242"/>
                  </a:cubicBezTo>
                  <a:cubicBezTo>
                    <a:pt x="4301" y="6245"/>
                    <a:pt x="3592" y="6243"/>
                    <a:pt x="2884" y="6247"/>
                  </a:cubicBezTo>
                  <a:moveTo>
                    <a:pt x="5106" y="6243"/>
                  </a:moveTo>
                  <a:cubicBezTo>
                    <a:pt x="5105" y="5783"/>
                    <a:pt x="5108" y="5324"/>
                    <a:pt x="5106" y="4865"/>
                  </a:cubicBezTo>
                  <a:cubicBezTo>
                    <a:pt x="5179" y="4875"/>
                    <a:pt x="5253" y="4883"/>
                    <a:pt x="5326" y="4891"/>
                  </a:cubicBezTo>
                  <a:cubicBezTo>
                    <a:pt x="5328" y="5341"/>
                    <a:pt x="5330" y="5791"/>
                    <a:pt x="5322" y="6240"/>
                  </a:cubicBezTo>
                  <a:cubicBezTo>
                    <a:pt x="5250" y="6241"/>
                    <a:pt x="5178" y="6242"/>
                    <a:pt x="5106" y="6243"/>
                  </a:cubicBezTo>
                  <a:moveTo>
                    <a:pt x="5423" y="6241"/>
                  </a:moveTo>
                  <a:cubicBezTo>
                    <a:pt x="5423" y="5792"/>
                    <a:pt x="5424" y="5342"/>
                    <a:pt x="5425" y="4892"/>
                  </a:cubicBezTo>
                  <a:cubicBezTo>
                    <a:pt x="5599" y="4881"/>
                    <a:pt x="5774" y="4876"/>
                    <a:pt x="5948" y="4867"/>
                  </a:cubicBezTo>
                  <a:cubicBezTo>
                    <a:pt x="6433" y="4862"/>
                    <a:pt x="6915" y="4811"/>
                    <a:pt x="7399" y="4795"/>
                  </a:cubicBezTo>
                  <a:cubicBezTo>
                    <a:pt x="7401" y="5276"/>
                    <a:pt x="7404" y="5758"/>
                    <a:pt x="7402" y="6239"/>
                  </a:cubicBezTo>
                  <a:cubicBezTo>
                    <a:pt x="6742" y="6236"/>
                    <a:pt x="6083" y="6242"/>
                    <a:pt x="5423" y="6241"/>
                  </a:cubicBezTo>
                  <a:moveTo>
                    <a:pt x="5711" y="4523"/>
                  </a:moveTo>
                  <a:cubicBezTo>
                    <a:pt x="5401" y="3923"/>
                    <a:pt x="5099" y="3320"/>
                    <a:pt x="4805" y="2712"/>
                  </a:cubicBezTo>
                  <a:cubicBezTo>
                    <a:pt x="4637" y="2379"/>
                    <a:pt x="4487" y="2034"/>
                    <a:pt x="4278" y="1723"/>
                  </a:cubicBezTo>
                  <a:cubicBezTo>
                    <a:pt x="3798" y="1718"/>
                    <a:pt x="3326" y="1851"/>
                    <a:pt x="2883" y="2026"/>
                  </a:cubicBezTo>
                  <a:cubicBezTo>
                    <a:pt x="2887" y="1482"/>
                    <a:pt x="3190" y="977"/>
                    <a:pt x="3611" y="648"/>
                  </a:cubicBezTo>
                  <a:cubicBezTo>
                    <a:pt x="4132" y="244"/>
                    <a:pt x="4825" y="94"/>
                    <a:pt x="5472" y="181"/>
                  </a:cubicBezTo>
                  <a:cubicBezTo>
                    <a:pt x="5975" y="236"/>
                    <a:pt x="6465" y="441"/>
                    <a:pt x="6840" y="784"/>
                  </a:cubicBezTo>
                  <a:cubicBezTo>
                    <a:pt x="7163" y="1091"/>
                    <a:pt x="7403" y="1518"/>
                    <a:pt x="7380" y="1975"/>
                  </a:cubicBezTo>
                  <a:cubicBezTo>
                    <a:pt x="6830" y="1770"/>
                    <a:pt x="6243" y="1699"/>
                    <a:pt x="5661" y="1664"/>
                  </a:cubicBezTo>
                  <a:cubicBezTo>
                    <a:pt x="5582" y="1655"/>
                    <a:pt x="5496" y="1674"/>
                    <a:pt x="5424" y="1637"/>
                  </a:cubicBezTo>
                  <a:cubicBezTo>
                    <a:pt x="5373" y="1421"/>
                    <a:pt x="5450" y="1189"/>
                    <a:pt x="5375" y="977"/>
                  </a:cubicBezTo>
                  <a:cubicBezTo>
                    <a:pt x="5325" y="836"/>
                    <a:pt x="5082" y="836"/>
                    <a:pt x="5043" y="985"/>
                  </a:cubicBezTo>
                  <a:cubicBezTo>
                    <a:pt x="4975" y="1199"/>
                    <a:pt x="5030" y="1430"/>
                    <a:pt x="5007" y="1651"/>
                  </a:cubicBezTo>
                  <a:cubicBezTo>
                    <a:pt x="4814" y="1654"/>
                    <a:pt x="4619" y="1647"/>
                    <a:pt x="4430" y="1692"/>
                  </a:cubicBezTo>
                  <a:cubicBezTo>
                    <a:pt x="4520" y="1899"/>
                    <a:pt x="4629" y="2097"/>
                    <a:pt x="4727" y="2299"/>
                  </a:cubicBezTo>
                  <a:cubicBezTo>
                    <a:pt x="5107" y="3060"/>
                    <a:pt x="5460" y="3835"/>
                    <a:pt x="5861" y="4585"/>
                  </a:cubicBezTo>
                  <a:cubicBezTo>
                    <a:pt x="5901" y="4658"/>
                    <a:pt x="5930" y="4736"/>
                    <a:pt x="5956" y="4816"/>
                  </a:cubicBezTo>
                  <a:cubicBezTo>
                    <a:pt x="5817" y="4779"/>
                    <a:pt x="5773" y="4635"/>
                    <a:pt x="5711" y="4523"/>
                  </a:cubicBezTo>
                  <a:moveTo>
                    <a:pt x="6670" y="4548"/>
                  </a:moveTo>
                  <a:cubicBezTo>
                    <a:pt x="6499" y="4514"/>
                    <a:pt x="6376" y="4375"/>
                    <a:pt x="6282" y="4237"/>
                  </a:cubicBezTo>
                  <a:cubicBezTo>
                    <a:pt x="5988" y="3778"/>
                    <a:pt x="5777" y="3270"/>
                    <a:pt x="5617" y="2751"/>
                  </a:cubicBezTo>
                  <a:cubicBezTo>
                    <a:pt x="6207" y="2727"/>
                    <a:pt x="6808" y="2741"/>
                    <a:pt x="7378" y="2911"/>
                  </a:cubicBezTo>
                  <a:cubicBezTo>
                    <a:pt x="7390" y="3029"/>
                    <a:pt x="7399" y="3148"/>
                    <a:pt x="7397" y="3266"/>
                  </a:cubicBezTo>
                  <a:cubicBezTo>
                    <a:pt x="7395" y="3709"/>
                    <a:pt x="7401" y="4153"/>
                    <a:pt x="7400" y="4596"/>
                  </a:cubicBezTo>
                  <a:cubicBezTo>
                    <a:pt x="7156" y="4591"/>
                    <a:pt x="6910" y="4599"/>
                    <a:pt x="6670" y="4548"/>
                  </a:cubicBezTo>
                  <a:moveTo>
                    <a:pt x="5108" y="1615"/>
                  </a:moveTo>
                  <a:cubicBezTo>
                    <a:pt x="5127" y="1394"/>
                    <a:pt x="5044" y="1141"/>
                    <a:pt x="5181" y="947"/>
                  </a:cubicBezTo>
                  <a:cubicBezTo>
                    <a:pt x="5210" y="960"/>
                    <a:pt x="5267" y="986"/>
                    <a:pt x="5295" y="999"/>
                  </a:cubicBezTo>
                  <a:cubicBezTo>
                    <a:pt x="5330" y="1203"/>
                    <a:pt x="5318" y="1410"/>
                    <a:pt x="5319" y="1616"/>
                  </a:cubicBezTo>
                  <a:cubicBezTo>
                    <a:pt x="5248" y="1616"/>
                    <a:pt x="5178" y="1616"/>
                    <a:pt x="5108" y="16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88CEFDC5-3111-49B0-B15B-5BA921AF5B9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150" y="887"/>
              <a:ext cx="197" cy="204"/>
            </a:xfrm>
            <a:custGeom>
              <a:avLst/>
              <a:gdLst>
                <a:gd name="T0" fmla="*/ 240 w 868"/>
                <a:gd name="T1" fmla="*/ 848 h 901"/>
                <a:gd name="T2" fmla="*/ 540 w 868"/>
                <a:gd name="T3" fmla="*/ 867 h 901"/>
                <a:gd name="T4" fmla="*/ 518 w 868"/>
                <a:gd name="T5" fmla="*/ 744 h 901"/>
                <a:gd name="T6" fmla="*/ 192 w 868"/>
                <a:gd name="T7" fmla="*/ 650 h 901"/>
                <a:gd name="T8" fmla="*/ 392 w 868"/>
                <a:gd name="T9" fmla="*/ 212 h 901"/>
                <a:gd name="T10" fmla="*/ 742 w 868"/>
                <a:gd name="T11" fmla="*/ 403 h 901"/>
                <a:gd name="T12" fmla="*/ 697 w 868"/>
                <a:gd name="T13" fmla="*/ 575 h 901"/>
                <a:gd name="T14" fmla="*/ 802 w 868"/>
                <a:gd name="T15" fmla="*/ 636 h 901"/>
                <a:gd name="T16" fmla="*/ 867 w 868"/>
                <a:gd name="T17" fmla="*/ 403 h 901"/>
                <a:gd name="T18" fmla="*/ 390 w 868"/>
                <a:gd name="T19" fmla="*/ 72 h 901"/>
                <a:gd name="T20" fmla="*/ 43 w 868"/>
                <a:gd name="T21" fmla="*/ 424 h 901"/>
                <a:gd name="T22" fmla="*/ 240 w 868"/>
                <a:gd name="T23" fmla="*/ 84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901">
                  <a:moveTo>
                    <a:pt x="240" y="848"/>
                  </a:moveTo>
                  <a:cubicBezTo>
                    <a:pt x="332" y="901"/>
                    <a:pt x="441" y="876"/>
                    <a:pt x="540" y="867"/>
                  </a:cubicBezTo>
                  <a:cubicBezTo>
                    <a:pt x="533" y="826"/>
                    <a:pt x="525" y="785"/>
                    <a:pt x="518" y="744"/>
                  </a:cubicBezTo>
                  <a:cubicBezTo>
                    <a:pt x="403" y="752"/>
                    <a:pt x="254" y="774"/>
                    <a:pt x="192" y="650"/>
                  </a:cubicBezTo>
                  <a:cubicBezTo>
                    <a:pt x="80" y="480"/>
                    <a:pt x="237" y="285"/>
                    <a:pt x="392" y="212"/>
                  </a:cubicBezTo>
                  <a:cubicBezTo>
                    <a:pt x="529" y="116"/>
                    <a:pt x="746" y="237"/>
                    <a:pt x="742" y="403"/>
                  </a:cubicBezTo>
                  <a:cubicBezTo>
                    <a:pt x="735" y="462"/>
                    <a:pt x="714" y="518"/>
                    <a:pt x="697" y="575"/>
                  </a:cubicBezTo>
                  <a:cubicBezTo>
                    <a:pt x="732" y="596"/>
                    <a:pt x="767" y="616"/>
                    <a:pt x="802" y="636"/>
                  </a:cubicBezTo>
                  <a:cubicBezTo>
                    <a:pt x="830" y="561"/>
                    <a:pt x="868" y="485"/>
                    <a:pt x="867" y="403"/>
                  </a:cubicBezTo>
                  <a:cubicBezTo>
                    <a:pt x="851" y="181"/>
                    <a:pt x="606" y="0"/>
                    <a:pt x="390" y="72"/>
                  </a:cubicBezTo>
                  <a:cubicBezTo>
                    <a:pt x="232" y="130"/>
                    <a:pt x="86" y="255"/>
                    <a:pt x="43" y="424"/>
                  </a:cubicBezTo>
                  <a:cubicBezTo>
                    <a:pt x="0" y="588"/>
                    <a:pt x="95" y="768"/>
                    <a:pt x="240" y="8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id="{31228149-7426-42A5-8916-D03D0DF7056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76" y="927"/>
              <a:ext cx="157" cy="144"/>
            </a:xfrm>
            <a:custGeom>
              <a:avLst/>
              <a:gdLst>
                <a:gd name="T0" fmla="*/ 0 w 691"/>
                <a:gd name="T1" fmla="*/ 69 h 637"/>
                <a:gd name="T2" fmla="*/ 623 w 691"/>
                <a:gd name="T3" fmla="*/ 637 h 637"/>
                <a:gd name="T4" fmla="*/ 691 w 691"/>
                <a:gd name="T5" fmla="*/ 530 h 637"/>
                <a:gd name="T6" fmla="*/ 81 w 691"/>
                <a:gd name="T7" fmla="*/ 0 h 637"/>
                <a:gd name="T8" fmla="*/ 0 w 691"/>
                <a:gd name="T9" fmla="*/ 69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37">
                  <a:moveTo>
                    <a:pt x="0" y="69"/>
                  </a:moveTo>
                  <a:cubicBezTo>
                    <a:pt x="184" y="281"/>
                    <a:pt x="413" y="450"/>
                    <a:pt x="623" y="637"/>
                  </a:cubicBezTo>
                  <a:cubicBezTo>
                    <a:pt x="645" y="601"/>
                    <a:pt x="668" y="566"/>
                    <a:pt x="691" y="530"/>
                  </a:cubicBezTo>
                  <a:cubicBezTo>
                    <a:pt x="489" y="352"/>
                    <a:pt x="286" y="174"/>
                    <a:pt x="81" y="0"/>
                  </a:cubicBezTo>
                  <a:cubicBezTo>
                    <a:pt x="61" y="17"/>
                    <a:pt x="20" y="52"/>
                    <a:pt x="0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46">
              <a:extLst>
                <a:ext uri="{FF2B5EF4-FFF2-40B4-BE49-F238E27FC236}">
                  <a16:creationId xmlns:a16="http://schemas.microsoft.com/office/drawing/2014/main" id="{21EF587C-AE81-44A8-8C17-7F63B8D6FB3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0" y="985"/>
              <a:ext cx="203" cy="189"/>
            </a:xfrm>
            <a:custGeom>
              <a:avLst/>
              <a:gdLst>
                <a:gd name="T0" fmla="*/ 0 w 896"/>
                <a:gd name="T1" fmla="*/ 99 h 833"/>
                <a:gd name="T2" fmla="*/ 471 w 896"/>
                <a:gd name="T3" fmla="*/ 833 h 833"/>
                <a:gd name="T4" fmla="*/ 560 w 896"/>
                <a:gd name="T5" fmla="*/ 744 h 833"/>
                <a:gd name="T6" fmla="*/ 169 w 896"/>
                <a:gd name="T7" fmla="*/ 141 h 833"/>
                <a:gd name="T8" fmla="*/ 880 w 896"/>
                <a:gd name="T9" fmla="*/ 311 h 833"/>
                <a:gd name="T10" fmla="*/ 896 w 896"/>
                <a:gd name="T11" fmla="*/ 209 h 833"/>
                <a:gd name="T12" fmla="*/ 52 w 896"/>
                <a:gd name="T13" fmla="*/ 0 h 833"/>
                <a:gd name="T14" fmla="*/ 0 w 896"/>
                <a:gd name="T15" fmla="*/ 99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6" h="833">
                  <a:moveTo>
                    <a:pt x="0" y="99"/>
                  </a:moveTo>
                  <a:cubicBezTo>
                    <a:pt x="157" y="344"/>
                    <a:pt x="316" y="587"/>
                    <a:pt x="471" y="833"/>
                  </a:cubicBezTo>
                  <a:cubicBezTo>
                    <a:pt x="493" y="811"/>
                    <a:pt x="538" y="766"/>
                    <a:pt x="560" y="744"/>
                  </a:cubicBezTo>
                  <a:cubicBezTo>
                    <a:pt x="439" y="537"/>
                    <a:pt x="287" y="350"/>
                    <a:pt x="169" y="141"/>
                  </a:cubicBezTo>
                  <a:cubicBezTo>
                    <a:pt x="409" y="184"/>
                    <a:pt x="635" y="294"/>
                    <a:pt x="880" y="311"/>
                  </a:cubicBezTo>
                  <a:cubicBezTo>
                    <a:pt x="884" y="285"/>
                    <a:pt x="892" y="234"/>
                    <a:pt x="896" y="209"/>
                  </a:cubicBezTo>
                  <a:cubicBezTo>
                    <a:pt x="614" y="142"/>
                    <a:pt x="337" y="55"/>
                    <a:pt x="52" y="0"/>
                  </a:cubicBezTo>
                  <a:cubicBezTo>
                    <a:pt x="39" y="25"/>
                    <a:pt x="13" y="75"/>
                    <a:pt x="0" y="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:a16="http://schemas.microsoft.com/office/drawing/2014/main" id="{8777265A-5767-4945-9EB5-2703D1C703A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7" y="1144"/>
              <a:ext cx="169" cy="120"/>
            </a:xfrm>
            <a:custGeom>
              <a:avLst/>
              <a:gdLst>
                <a:gd name="T0" fmla="*/ 51 w 747"/>
                <a:gd name="T1" fmla="*/ 529 h 529"/>
                <a:gd name="T2" fmla="*/ 747 w 747"/>
                <a:gd name="T3" fmla="*/ 112 h 529"/>
                <a:gd name="T4" fmla="*/ 729 w 747"/>
                <a:gd name="T5" fmla="*/ 0 h 529"/>
                <a:gd name="T6" fmla="*/ 401 w 747"/>
                <a:gd name="T7" fmla="*/ 167 h 529"/>
                <a:gd name="T8" fmla="*/ 0 w 747"/>
                <a:gd name="T9" fmla="*/ 419 h 529"/>
                <a:gd name="T10" fmla="*/ 51 w 747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7" h="529">
                  <a:moveTo>
                    <a:pt x="51" y="529"/>
                  </a:moveTo>
                  <a:cubicBezTo>
                    <a:pt x="289" y="400"/>
                    <a:pt x="509" y="241"/>
                    <a:pt x="747" y="112"/>
                  </a:cubicBezTo>
                  <a:cubicBezTo>
                    <a:pt x="741" y="75"/>
                    <a:pt x="735" y="37"/>
                    <a:pt x="729" y="0"/>
                  </a:cubicBezTo>
                  <a:cubicBezTo>
                    <a:pt x="607" y="25"/>
                    <a:pt x="506" y="102"/>
                    <a:pt x="401" y="167"/>
                  </a:cubicBezTo>
                  <a:cubicBezTo>
                    <a:pt x="268" y="251"/>
                    <a:pt x="134" y="335"/>
                    <a:pt x="0" y="419"/>
                  </a:cubicBezTo>
                  <a:cubicBezTo>
                    <a:pt x="13" y="446"/>
                    <a:pt x="38" y="502"/>
                    <a:pt x="51" y="5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:a16="http://schemas.microsoft.com/office/drawing/2014/main" id="{86C9DE0D-3ED2-4754-8ADD-56024D8AF86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6" y="1168"/>
              <a:ext cx="229" cy="219"/>
            </a:xfrm>
            <a:custGeom>
              <a:avLst/>
              <a:gdLst>
                <a:gd name="T0" fmla="*/ 0 w 1010"/>
                <a:gd name="T1" fmla="*/ 549 h 961"/>
                <a:gd name="T2" fmla="*/ 715 w 1010"/>
                <a:gd name="T3" fmla="*/ 961 h 961"/>
                <a:gd name="T4" fmla="*/ 1010 w 1010"/>
                <a:gd name="T5" fmla="*/ 420 h 961"/>
                <a:gd name="T6" fmla="*/ 896 w 1010"/>
                <a:gd name="T7" fmla="*/ 405 h 961"/>
                <a:gd name="T8" fmla="*/ 674 w 1010"/>
                <a:gd name="T9" fmla="*/ 793 h 961"/>
                <a:gd name="T10" fmla="*/ 482 w 1010"/>
                <a:gd name="T11" fmla="*/ 679 h 961"/>
                <a:gd name="T12" fmla="*/ 702 w 1010"/>
                <a:gd name="T13" fmla="*/ 282 h 961"/>
                <a:gd name="T14" fmla="*/ 583 w 1010"/>
                <a:gd name="T15" fmla="*/ 263 h 961"/>
                <a:gd name="T16" fmla="*/ 384 w 1010"/>
                <a:gd name="T17" fmla="*/ 617 h 961"/>
                <a:gd name="T18" fmla="*/ 160 w 1010"/>
                <a:gd name="T19" fmla="*/ 499 h 961"/>
                <a:gd name="T20" fmla="*/ 387 w 1010"/>
                <a:gd name="T21" fmla="*/ 87 h 961"/>
                <a:gd name="T22" fmla="*/ 316 w 1010"/>
                <a:gd name="T23" fmla="*/ 0 h 961"/>
                <a:gd name="T24" fmla="*/ 0 w 1010"/>
                <a:gd name="T25" fmla="*/ 549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0" h="961">
                  <a:moveTo>
                    <a:pt x="0" y="549"/>
                  </a:moveTo>
                  <a:cubicBezTo>
                    <a:pt x="237" y="688"/>
                    <a:pt x="473" y="830"/>
                    <a:pt x="715" y="961"/>
                  </a:cubicBezTo>
                  <a:cubicBezTo>
                    <a:pt x="814" y="781"/>
                    <a:pt x="927" y="608"/>
                    <a:pt x="1010" y="420"/>
                  </a:cubicBezTo>
                  <a:cubicBezTo>
                    <a:pt x="982" y="416"/>
                    <a:pt x="925" y="409"/>
                    <a:pt x="896" y="405"/>
                  </a:cubicBezTo>
                  <a:cubicBezTo>
                    <a:pt x="826" y="536"/>
                    <a:pt x="749" y="665"/>
                    <a:pt x="674" y="793"/>
                  </a:cubicBezTo>
                  <a:cubicBezTo>
                    <a:pt x="610" y="755"/>
                    <a:pt x="546" y="717"/>
                    <a:pt x="482" y="679"/>
                  </a:cubicBezTo>
                  <a:cubicBezTo>
                    <a:pt x="554" y="546"/>
                    <a:pt x="633" y="417"/>
                    <a:pt x="702" y="282"/>
                  </a:cubicBezTo>
                  <a:cubicBezTo>
                    <a:pt x="662" y="276"/>
                    <a:pt x="623" y="269"/>
                    <a:pt x="583" y="263"/>
                  </a:cubicBezTo>
                  <a:cubicBezTo>
                    <a:pt x="517" y="381"/>
                    <a:pt x="450" y="499"/>
                    <a:pt x="384" y="617"/>
                  </a:cubicBezTo>
                  <a:cubicBezTo>
                    <a:pt x="309" y="579"/>
                    <a:pt x="234" y="539"/>
                    <a:pt x="160" y="499"/>
                  </a:cubicBezTo>
                  <a:cubicBezTo>
                    <a:pt x="231" y="359"/>
                    <a:pt x="329" y="233"/>
                    <a:pt x="387" y="87"/>
                  </a:cubicBezTo>
                  <a:cubicBezTo>
                    <a:pt x="371" y="53"/>
                    <a:pt x="340" y="28"/>
                    <a:pt x="316" y="0"/>
                  </a:cubicBezTo>
                  <a:cubicBezTo>
                    <a:pt x="208" y="181"/>
                    <a:pt x="95" y="360"/>
                    <a:pt x="0" y="5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:a16="http://schemas.microsoft.com/office/drawing/2014/main" id="{C5E42DCD-C1CB-425D-B3C0-5D0E2571EC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15" y="1263"/>
              <a:ext cx="219" cy="185"/>
            </a:xfrm>
            <a:custGeom>
              <a:avLst/>
              <a:gdLst>
                <a:gd name="T0" fmla="*/ 67 w 964"/>
                <a:gd name="T1" fmla="*/ 640 h 818"/>
                <a:gd name="T2" fmla="*/ 165 w 964"/>
                <a:gd name="T3" fmla="*/ 785 h 818"/>
                <a:gd name="T4" fmla="*/ 964 w 964"/>
                <a:gd name="T5" fmla="*/ 675 h 818"/>
                <a:gd name="T6" fmla="*/ 931 w 964"/>
                <a:gd name="T7" fmla="*/ 567 h 818"/>
                <a:gd name="T8" fmla="*/ 647 w 964"/>
                <a:gd name="T9" fmla="*/ 587 h 818"/>
                <a:gd name="T10" fmla="*/ 488 w 964"/>
                <a:gd name="T11" fmla="*/ 312 h 818"/>
                <a:gd name="T12" fmla="*/ 654 w 964"/>
                <a:gd name="T13" fmla="*/ 110 h 818"/>
                <a:gd name="T14" fmla="*/ 582 w 964"/>
                <a:gd name="T15" fmla="*/ 0 h 818"/>
                <a:gd name="T16" fmla="*/ 67 w 964"/>
                <a:gd name="T17" fmla="*/ 640 h 818"/>
                <a:gd name="T18" fmla="*/ 210 w 964"/>
                <a:gd name="T19" fmla="*/ 657 h 818"/>
                <a:gd name="T20" fmla="*/ 415 w 964"/>
                <a:gd name="T21" fmla="*/ 405 h 818"/>
                <a:gd name="T22" fmla="*/ 529 w 964"/>
                <a:gd name="T23" fmla="*/ 609 h 818"/>
                <a:gd name="T24" fmla="*/ 210 w 964"/>
                <a:gd name="T25" fmla="*/ 65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818">
                  <a:moveTo>
                    <a:pt x="67" y="640"/>
                  </a:moveTo>
                  <a:cubicBezTo>
                    <a:pt x="0" y="703"/>
                    <a:pt x="83" y="818"/>
                    <a:pt x="165" y="785"/>
                  </a:cubicBezTo>
                  <a:cubicBezTo>
                    <a:pt x="431" y="748"/>
                    <a:pt x="698" y="716"/>
                    <a:pt x="964" y="675"/>
                  </a:cubicBezTo>
                  <a:cubicBezTo>
                    <a:pt x="956" y="648"/>
                    <a:pt x="940" y="594"/>
                    <a:pt x="931" y="567"/>
                  </a:cubicBezTo>
                  <a:cubicBezTo>
                    <a:pt x="836" y="569"/>
                    <a:pt x="741" y="577"/>
                    <a:pt x="647" y="587"/>
                  </a:cubicBezTo>
                  <a:cubicBezTo>
                    <a:pt x="591" y="497"/>
                    <a:pt x="540" y="405"/>
                    <a:pt x="488" y="312"/>
                  </a:cubicBezTo>
                  <a:cubicBezTo>
                    <a:pt x="544" y="245"/>
                    <a:pt x="598" y="177"/>
                    <a:pt x="654" y="110"/>
                  </a:cubicBezTo>
                  <a:cubicBezTo>
                    <a:pt x="630" y="74"/>
                    <a:pt x="606" y="37"/>
                    <a:pt x="582" y="0"/>
                  </a:cubicBezTo>
                  <a:cubicBezTo>
                    <a:pt x="410" y="213"/>
                    <a:pt x="232" y="421"/>
                    <a:pt x="67" y="640"/>
                  </a:cubicBezTo>
                  <a:moveTo>
                    <a:pt x="210" y="657"/>
                  </a:moveTo>
                  <a:cubicBezTo>
                    <a:pt x="272" y="568"/>
                    <a:pt x="341" y="484"/>
                    <a:pt x="415" y="405"/>
                  </a:cubicBezTo>
                  <a:cubicBezTo>
                    <a:pt x="455" y="472"/>
                    <a:pt x="493" y="540"/>
                    <a:pt x="529" y="609"/>
                  </a:cubicBezTo>
                  <a:cubicBezTo>
                    <a:pt x="422" y="627"/>
                    <a:pt x="316" y="645"/>
                    <a:pt x="210" y="6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:a16="http://schemas.microsoft.com/office/drawing/2014/main" id="{6691EDEE-AF77-4019-B0D1-F240B5BEFF97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926" y="1352"/>
              <a:ext cx="220" cy="227"/>
            </a:xfrm>
            <a:custGeom>
              <a:avLst/>
              <a:gdLst>
                <a:gd name="T0" fmla="*/ 0 w 968"/>
                <a:gd name="T1" fmla="*/ 686 h 999"/>
                <a:gd name="T2" fmla="*/ 757 w 968"/>
                <a:gd name="T3" fmla="*/ 999 h 999"/>
                <a:gd name="T4" fmla="*/ 941 w 968"/>
                <a:gd name="T5" fmla="*/ 536 h 999"/>
                <a:gd name="T6" fmla="*/ 767 w 968"/>
                <a:gd name="T7" fmla="*/ 286 h 999"/>
                <a:gd name="T8" fmla="*/ 522 w 968"/>
                <a:gd name="T9" fmla="*/ 363 h 999"/>
                <a:gd name="T10" fmla="*/ 277 w 968"/>
                <a:gd name="T11" fmla="*/ 0 h 999"/>
                <a:gd name="T12" fmla="*/ 245 w 968"/>
                <a:gd name="T13" fmla="*/ 149 h 999"/>
                <a:gd name="T14" fmla="*/ 435 w 968"/>
                <a:gd name="T15" fmla="*/ 483 h 999"/>
                <a:gd name="T16" fmla="*/ 385 w 968"/>
                <a:gd name="T17" fmla="*/ 703 h 999"/>
                <a:gd name="T18" fmla="*/ 44 w 968"/>
                <a:gd name="T19" fmla="*/ 573 h 999"/>
                <a:gd name="T20" fmla="*/ 0 w 968"/>
                <a:gd name="T21" fmla="*/ 686 h 999"/>
                <a:gd name="T22" fmla="*/ 483 w 968"/>
                <a:gd name="T23" fmla="*/ 754 h 999"/>
                <a:gd name="T24" fmla="*/ 637 w 968"/>
                <a:gd name="T25" fmla="*/ 442 h 999"/>
                <a:gd name="T26" fmla="*/ 823 w 968"/>
                <a:gd name="T27" fmla="*/ 538 h 999"/>
                <a:gd name="T28" fmla="*/ 713 w 968"/>
                <a:gd name="T29" fmla="*/ 832 h 999"/>
                <a:gd name="T30" fmla="*/ 483 w 968"/>
                <a:gd name="T31" fmla="*/ 75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8" h="999">
                  <a:moveTo>
                    <a:pt x="0" y="686"/>
                  </a:moveTo>
                  <a:cubicBezTo>
                    <a:pt x="255" y="785"/>
                    <a:pt x="501" y="905"/>
                    <a:pt x="757" y="999"/>
                  </a:cubicBezTo>
                  <a:cubicBezTo>
                    <a:pt x="822" y="846"/>
                    <a:pt x="908" y="700"/>
                    <a:pt x="941" y="536"/>
                  </a:cubicBezTo>
                  <a:cubicBezTo>
                    <a:pt x="968" y="421"/>
                    <a:pt x="873" y="313"/>
                    <a:pt x="767" y="286"/>
                  </a:cubicBezTo>
                  <a:cubicBezTo>
                    <a:pt x="677" y="268"/>
                    <a:pt x="598" y="327"/>
                    <a:pt x="522" y="363"/>
                  </a:cubicBezTo>
                  <a:cubicBezTo>
                    <a:pt x="451" y="235"/>
                    <a:pt x="369" y="113"/>
                    <a:pt x="277" y="0"/>
                  </a:cubicBezTo>
                  <a:cubicBezTo>
                    <a:pt x="265" y="50"/>
                    <a:pt x="250" y="98"/>
                    <a:pt x="245" y="149"/>
                  </a:cubicBezTo>
                  <a:cubicBezTo>
                    <a:pt x="290" y="270"/>
                    <a:pt x="388" y="363"/>
                    <a:pt x="435" y="483"/>
                  </a:cubicBezTo>
                  <a:cubicBezTo>
                    <a:pt x="448" y="560"/>
                    <a:pt x="405" y="632"/>
                    <a:pt x="385" y="703"/>
                  </a:cubicBezTo>
                  <a:cubicBezTo>
                    <a:pt x="271" y="660"/>
                    <a:pt x="159" y="614"/>
                    <a:pt x="44" y="573"/>
                  </a:cubicBezTo>
                  <a:cubicBezTo>
                    <a:pt x="29" y="611"/>
                    <a:pt x="15" y="648"/>
                    <a:pt x="0" y="686"/>
                  </a:cubicBezTo>
                  <a:moveTo>
                    <a:pt x="483" y="754"/>
                  </a:moveTo>
                  <a:cubicBezTo>
                    <a:pt x="527" y="647"/>
                    <a:pt x="558" y="529"/>
                    <a:pt x="637" y="442"/>
                  </a:cubicBezTo>
                  <a:cubicBezTo>
                    <a:pt x="700" y="369"/>
                    <a:pt x="847" y="443"/>
                    <a:pt x="823" y="538"/>
                  </a:cubicBezTo>
                  <a:cubicBezTo>
                    <a:pt x="805" y="642"/>
                    <a:pt x="751" y="735"/>
                    <a:pt x="713" y="832"/>
                  </a:cubicBezTo>
                  <a:cubicBezTo>
                    <a:pt x="636" y="808"/>
                    <a:pt x="560" y="781"/>
                    <a:pt x="483" y="7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41DC52D7-83C3-41B2-A451-1C7E6CAB8BC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17" y="1410"/>
              <a:ext cx="226" cy="205"/>
            </a:xfrm>
            <a:custGeom>
              <a:avLst/>
              <a:gdLst>
                <a:gd name="T0" fmla="*/ 210 w 996"/>
                <a:gd name="T1" fmla="*/ 905 h 905"/>
                <a:gd name="T2" fmla="*/ 996 w 996"/>
                <a:gd name="T3" fmla="*/ 603 h 905"/>
                <a:gd name="T4" fmla="*/ 938 w 996"/>
                <a:gd name="T5" fmla="*/ 497 h 905"/>
                <a:gd name="T6" fmla="*/ 592 w 996"/>
                <a:gd name="T7" fmla="*/ 622 h 905"/>
                <a:gd name="T8" fmla="*/ 453 w 996"/>
                <a:gd name="T9" fmla="*/ 251 h 905"/>
                <a:gd name="T10" fmla="*/ 805 w 996"/>
                <a:gd name="T11" fmla="*/ 113 h 905"/>
                <a:gd name="T12" fmla="*/ 752 w 996"/>
                <a:gd name="T13" fmla="*/ 0 h 905"/>
                <a:gd name="T14" fmla="*/ 0 w 996"/>
                <a:gd name="T15" fmla="*/ 285 h 905"/>
                <a:gd name="T16" fmla="*/ 25 w 996"/>
                <a:gd name="T17" fmla="*/ 405 h 905"/>
                <a:gd name="T18" fmla="*/ 344 w 996"/>
                <a:gd name="T19" fmla="*/ 302 h 905"/>
                <a:gd name="T20" fmla="*/ 480 w 996"/>
                <a:gd name="T21" fmla="*/ 665 h 905"/>
                <a:gd name="T22" fmla="*/ 184 w 996"/>
                <a:gd name="T23" fmla="*/ 783 h 905"/>
                <a:gd name="T24" fmla="*/ 210 w 996"/>
                <a:gd name="T25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6" h="905">
                  <a:moveTo>
                    <a:pt x="210" y="905"/>
                  </a:moveTo>
                  <a:cubicBezTo>
                    <a:pt x="472" y="804"/>
                    <a:pt x="735" y="705"/>
                    <a:pt x="996" y="603"/>
                  </a:cubicBezTo>
                  <a:cubicBezTo>
                    <a:pt x="978" y="567"/>
                    <a:pt x="960" y="531"/>
                    <a:pt x="938" y="497"/>
                  </a:cubicBezTo>
                  <a:cubicBezTo>
                    <a:pt x="819" y="527"/>
                    <a:pt x="708" y="583"/>
                    <a:pt x="592" y="622"/>
                  </a:cubicBezTo>
                  <a:cubicBezTo>
                    <a:pt x="541" y="500"/>
                    <a:pt x="495" y="376"/>
                    <a:pt x="453" y="251"/>
                  </a:cubicBezTo>
                  <a:cubicBezTo>
                    <a:pt x="570" y="204"/>
                    <a:pt x="688" y="160"/>
                    <a:pt x="805" y="113"/>
                  </a:cubicBezTo>
                  <a:cubicBezTo>
                    <a:pt x="792" y="85"/>
                    <a:pt x="765" y="29"/>
                    <a:pt x="752" y="0"/>
                  </a:cubicBezTo>
                  <a:cubicBezTo>
                    <a:pt x="499" y="89"/>
                    <a:pt x="253" y="196"/>
                    <a:pt x="0" y="285"/>
                  </a:cubicBezTo>
                  <a:cubicBezTo>
                    <a:pt x="8" y="325"/>
                    <a:pt x="17" y="365"/>
                    <a:pt x="25" y="405"/>
                  </a:cubicBezTo>
                  <a:cubicBezTo>
                    <a:pt x="131" y="370"/>
                    <a:pt x="237" y="335"/>
                    <a:pt x="344" y="302"/>
                  </a:cubicBezTo>
                  <a:cubicBezTo>
                    <a:pt x="389" y="423"/>
                    <a:pt x="434" y="544"/>
                    <a:pt x="480" y="665"/>
                  </a:cubicBezTo>
                  <a:cubicBezTo>
                    <a:pt x="381" y="704"/>
                    <a:pt x="282" y="742"/>
                    <a:pt x="184" y="783"/>
                  </a:cubicBezTo>
                  <a:cubicBezTo>
                    <a:pt x="193" y="824"/>
                    <a:pt x="201" y="864"/>
                    <a:pt x="210" y="9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id="{64B1CA2E-49F4-41E9-B2D6-58E6699EC9D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10" y="1561"/>
              <a:ext cx="199" cy="180"/>
            </a:xfrm>
            <a:custGeom>
              <a:avLst/>
              <a:gdLst>
                <a:gd name="T0" fmla="*/ 395 w 879"/>
                <a:gd name="T1" fmla="*/ 586 h 794"/>
                <a:gd name="T2" fmla="*/ 579 w 879"/>
                <a:gd name="T3" fmla="*/ 776 h 794"/>
                <a:gd name="T4" fmla="*/ 868 w 879"/>
                <a:gd name="T5" fmla="*/ 442 h 794"/>
                <a:gd name="T6" fmla="*/ 723 w 879"/>
                <a:gd name="T7" fmla="*/ 167 h 794"/>
                <a:gd name="T8" fmla="*/ 646 w 879"/>
                <a:gd name="T9" fmla="*/ 247 h 794"/>
                <a:gd name="T10" fmla="*/ 715 w 879"/>
                <a:gd name="T11" fmla="*/ 577 h 794"/>
                <a:gd name="T12" fmla="*/ 522 w 879"/>
                <a:gd name="T13" fmla="*/ 634 h 794"/>
                <a:gd name="T14" fmla="*/ 513 w 879"/>
                <a:gd name="T15" fmla="*/ 200 h 794"/>
                <a:gd name="T16" fmla="*/ 179 w 879"/>
                <a:gd name="T17" fmla="*/ 78 h 794"/>
                <a:gd name="T18" fmla="*/ 23 w 879"/>
                <a:gd name="T19" fmla="*/ 507 h 794"/>
                <a:gd name="T20" fmla="*/ 205 w 879"/>
                <a:gd name="T21" fmla="*/ 705 h 794"/>
                <a:gd name="T22" fmla="*/ 251 w 879"/>
                <a:gd name="T23" fmla="*/ 612 h 794"/>
                <a:gd name="T24" fmla="*/ 162 w 879"/>
                <a:gd name="T25" fmla="*/ 280 h 794"/>
                <a:gd name="T26" fmla="*/ 377 w 879"/>
                <a:gd name="T27" fmla="*/ 172 h 794"/>
                <a:gd name="T28" fmla="*/ 395 w 879"/>
                <a:gd name="T29" fmla="*/ 58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9" h="794">
                  <a:moveTo>
                    <a:pt x="395" y="586"/>
                  </a:moveTo>
                  <a:cubicBezTo>
                    <a:pt x="405" y="679"/>
                    <a:pt x="479" y="777"/>
                    <a:pt x="579" y="776"/>
                  </a:cubicBezTo>
                  <a:cubicBezTo>
                    <a:pt x="758" y="794"/>
                    <a:pt x="862" y="596"/>
                    <a:pt x="868" y="442"/>
                  </a:cubicBezTo>
                  <a:cubicBezTo>
                    <a:pt x="879" y="328"/>
                    <a:pt x="791" y="244"/>
                    <a:pt x="723" y="167"/>
                  </a:cubicBezTo>
                  <a:cubicBezTo>
                    <a:pt x="703" y="187"/>
                    <a:pt x="665" y="227"/>
                    <a:pt x="646" y="247"/>
                  </a:cubicBezTo>
                  <a:cubicBezTo>
                    <a:pt x="723" y="339"/>
                    <a:pt x="789" y="461"/>
                    <a:pt x="715" y="577"/>
                  </a:cubicBezTo>
                  <a:cubicBezTo>
                    <a:pt x="689" y="664"/>
                    <a:pt x="590" y="643"/>
                    <a:pt x="522" y="634"/>
                  </a:cubicBezTo>
                  <a:cubicBezTo>
                    <a:pt x="513" y="490"/>
                    <a:pt x="537" y="343"/>
                    <a:pt x="513" y="200"/>
                  </a:cubicBezTo>
                  <a:cubicBezTo>
                    <a:pt x="483" y="57"/>
                    <a:pt x="294" y="0"/>
                    <a:pt x="179" y="78"/>
                  </a:cubicBezTo>
                  <a:cubicBezTo>
                    <a:pt x="36" y="163"/>
                    <a:pt x="0" y="354"/>
                    <a:pt x="23" y="507"/>
                  </a:cubicBezTo>
                  <a:cubicBezTo>
                    <a:pt x="35" y="606"/>
                    <a:pt x="132" y="654"/>
                    <a:pt x="205" y="705"/>
                  </a:cubicBezTo>
                  <a:cubicBezTo>
                    <a:pt x="217" y="682"/>
                    <a:pt x="240" y="636"/>
                    <a:pt x="251" y="612"/>
                  </a:cubicBezTo>
                  <a:cubicBezTo>
                    <a:pt x="157" y="529"/>
                    <a:pt x="94" y="401"/>
                    <a:pt x="162" y="280"/>
                  </a:cubicBezTo>
                  <a:cubicBezTo>
                    <a:pt x="189" y="180"/>
                    <a:pt x="288" y="168"/>
                    <a:pt x="377" y="172"/>
                  </a:cubicBezTo>
                  <a:cubicBezTo>
                    <a:pt x="399" y="309"/>
                    <a:pt x="385" y="448"/>
                    <a:pt x="395" y="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id="{2E74E639-BB86-4F0C-8821-CA221DD5C48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55" y="1617"/>
              <a:ext cx="227" cy="181"/>
            </a:xfrm>
            <a:custGeom>
              <a:avLst/>
              <a:gdLst>
                <a:gd name="T0" fmla="*/ 157 w 1001"/>
                <a:gd name="T1" fmla="*/ 797 h 797"/>
                <a:gd name="T2" fmla="*/ 752 w 1001"/>
                <a:gd name="T3" fmla="*/ 636 h 797"/>
                <a:gd name="T4" fmla="*/ 719 w 1001"/>
                <a:gd name="T5" fmla="*/ 38 h 797"/>
                <a:gd name="T6" fmla="*/ 0 w 1001"/>
                <a:gd name="T7" fmla="*/ 172 h 797"/>
                <a:gd name="T8" fmla="*/ 27 w 1001"/>
                <a:gd name="T9" fmla="*/ 294 h 797"/>
                <a:gd name="T10" fmla="*/ 594 w 1001"/>
                <a:gd name="T11" fmla="*/ 153 h 797"/>
                <a:gd name="T12" fmla="*/ 699 w 1001"/>
                <a:gd name="T13" fmla="*/ 519 h 797"/>
                <a:gd name="T14" fmla="*/ 147 w 1001"/>
                <a:gd name="T15" fmla="*/ 677 h 797"/>
                <a:gd name="T16" fmla="*/ 157 w 1001"/>
                <a:gd name="T17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1" h="797">
                  <a:moveTo>
                    <a:pt x="157" y="797"/>
                  </a:moveTo>
                  <a:cubicBezTo>
                    <a:pt x="358" y="758"/>
                    <a:pt x="561" y="712"/>
                    <a:pt x="752" y="636"/>
                  </a:cubicBezTo>
                  <a:cubicBezTo>
                    <a:pt x="1001" y="533"/>
                    <a:pt x="941" y="136"/>
                    <a:pt x="719" y="38"/>
                  </a:cubicBezTo>
                  <a:cubicBezTo>
                    <a:pt x="473" y="0"/>
                    <a:pt x="237" y="119"/>
                    <a:pt x="0" y="172"/>
                  </a:cubicBezTo>
                  <a:cubicBezTo>
                    <a:pt x="9" y="213"/>
                    <a:pt x="18" y="253"/>
                    <a:pt x="27" y="294"/>
                  </a:cubicBezTo>
                  <a:cubicBezTo>
                    <a:pt x="217" y="251"/>
                    <a:pt x="401" y="184"/>
                    <a:pt x="594" y="153"/>
                  </a:cubicBezTo>
                  <a:cubicBezTo>
                    <a:pt x="786" y="112"/>
                    <a:pt x="876" y="450"/>
                    <a:pt x="699" y="519"/>
                  </a:cubicBezTo>
                  <a:cubicBezTo>
                    <a:pt x="523" y="595"/>
                    <a:pt x="330" y="623"/>
                    <a:pt x="147" y="677"/>
                  </a:cubicBezTo>
                  <a:cubicBezTo>
                    <a:pt x="150" y="718"/>
                    <a:pt x="154" y="757"/>
                    <a:pt x="157" y="7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119EEB57-6057-4551-AF77-64916094B42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54" y="1754"/>
              <a:ext cx="182" cy="62"/>
            </a:xfrm>
            <a:custGeom>
              <a:avLst/>
              <a:gdLst>
                <a:gd name="T0" fmla="*/ 0 w 799"/>
                <a:gd name="T1" fmla="*/ 121 h 276"/>
                <a:gd name="T2" fmla="*/ 797 w 799"/>
                <a:gd name="T3" fmla="*/ 276 h 276"/>
                <a:gd name="T4" fmla="*/ 799 w 799"/>
                <a:gd name="T5" fmla="*/ 143 h 276"/>
                <a:gd name="T6" fmla="*/ 4 w 799"/>
                <a:gd name="T7" fmla="*/ 0 h 276"/>
                <a:gd name="T8" fmla="*/ 0 w 799"/>
                <a:gd name="T9" fmla="*/ 1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276">
                  <a:moveTo>
                    <a:pt x="0" y="121"/>
                  </a:moveTo>
                  <a:cubicBezTo>
                    <a:pt x="265" y="177"/>
                    <a:pt x="531" y="227"/>
                    <a:pt x="797" y="276"/>
                  </a:cubicBezTo>
                  <a:cubicBezTo>
                    <a:pt x="798" y="232"/>
                    <a:pt x="798" y="187"/>
                    <a:pt x="799" y="143"/>
                  </a:cubicBezTo>
                  <a:cubicBezTo>
                    <a:pt x="532" y="105"/>
                    <a:pt x="271" y="36"/>
                    <a:pt x="4" y="0"/>
                  </a:cubicBezTo>
                  <a:cubicBezTo>
                    <a:pt x="3" y="40"/>
                    <a:pt x="1" y="81"/>
                    <a:pt x="0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id="{71451E66-13E7-4D62-B85A-95CAC7885FF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26" y="1836"/>
              <a:ext cx="202" cy="169"/>
            </a:xfrm>
            <a:custGeom>
              <a:avLst/>
              <a:gdLst>
                <a:gd name="T0" fmla="*/ 76 w 890"/>
                <a:gd name="T1" fmla="*/ 743 h 743"/>
                <a:gd name="T2" fmla="*/ 890 w 890"/>
                <a:gd name="T3" fmla="*/ 642 h 743"/>
                <a:gd name="T4" fmla="*/ 884 w 890"/>
                <a:gd name="T5" fmla="*/ 518 h 743"/>
                <a:gd name="T6" fmla="*/ 504 w 890"/>
                <a:gd name="T7" fmla="*/ 563 h 743"/>
                <a:gd name="T8" fmla="*/ 459 w 890"/>
                <a:gd name="T9" fmla="*/ 189 h 743"/>
                <a:gd name="T10" fmla="*/ 845 w 890"/>
                <a:gd name="T11" fmla="*/ 123 h 743"/>
                <a:gd name="T12" fmla="*/ 797 w 890"/>
                <a:gd name="T13" fmla="*/ 0 h 743"/>
                <a:gd name="T14" fmla="*/ 0 w 890"/>
                <a:gd name="T15" fmla="*/ 97 h 743"/>
                <a:gd name="T16" fmla="*/ 4 w 890"/>
                <a:gd name="T17" fmla="*/ 218 h 743"/>
                <a:gd name="T18" fmla="*/ 340 w 890"/>
                <a:gd name="T19" fmla="*/ 179 h 743"/>
                <a:gd name="T20" fmla="*/ 369 w 890"/>
                <a:gd name="T21" fmla="*/ 574 h 743"/>
                <a:gd name="T22" fmla="*/ 65 w 890"/>
                <a:gd name="T23" fmla="*/ 615 h 743"/>
                <a:gd name="T24" fmla="*/ 76 w 890"/>
                <a:gd name="T2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0" h="743">
                  <a:moveTo>
                    <a:pt x="76" y="743"/>
                  </a:moveTo>
                  <a:cubicBezTo>
                    <a:pt x="348" y="710"/>
                    <a:pt x="619" y="680"/>
                    <a:pt x="890" y="642"/>
                  </a:cubicBezTo>
                  <a:cubicBezTo>
                    <a:pt x="888" y="601"/>
                    <a:pt x="886" y="560"/>
                    <a:pt x="884" y="518"/>
                  </a:cubicBezTo>
                  <a:cubicBezTo>
                    <a:pt x="757" y="529"/>
                    <a:pt x="630" y="546"/>
                    <a:pt x="504" y="563"/>
                  </a:cubicBezTo>
                  <a:cubicBezTo>
                    <a:pt x="491" y="438"/>
                    <a:pt x="470" y="314"/>
                    <a:pt x="459" y="189"/>
                  </a:cubicBezTo>
                  <a:cubicBezTo>
                    <a:pt x="574" y="126"/>
                    <a:pt x="718" y="146"/>
                    <a:pt x="845" y="123"/>
                  </a:cubicBezTo>
                  <a:cubicBezTo>
                    <a:pt x="831" y="81"/>
                    <a:pt x="815" y="40"/>
                    <a:pt x="797" y="0"/>
                  </a:cubicBezTo>
                  <a:cubicBezTo>
                    <a:pt x="531" y="23"/>
                    <a:pt x="265" y="60"/>
                    <a:pt x="0" y="97"/>
                  </a:cubicBezTo>
                  <a:cubicBezTo>
                    <a:pt x="1" y="137"/>
                    <a:pt x="3" y="177"/>
                    <a:pt x="4" y="218"/>
                  </a:cubicBezTo>
                  <a:cubicBezTo>
                    <a:pt x="116" y="210"/>
                    <a:pt x="228" y="196"/>
                    <a:pt x="340" y="179"/>
                  </a:cubicBezTo>
                  <a:cubicBezTo>
                    <a:pt x="346" y="310"/>
                    <a:pt x="405" y="449"/>
                    <a:pt x="369" y="574"/>
                  </a:cubicBezTo>
                  <a:cubicBezTo>
                    <a:pt x="269" y="599"/>
                    <a:pt x="166" y="603"/>
                    <a:pt x="65" y="615"/>
                  </a:cubicBezTo>
                  <a:cubicBezTo>
                    <a:pt x="69" y="658"/>
                    <a:pt x="72" y="701"/>
                    <a:pt x="76" y="7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id="{EF56F37C-B7E3-40E1-B75C-230C50E2DD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72" y="1831"/>
              <a:ext cx="197" cy="151"/>
            </a:xfrm>
            <a:custGeom>
              <a:avLst/>
              <a:gdLst>
                <a:gd name="T0" fmla="*/ 675 w 868"/>
                <a:gd name="T1" fmla="*/ 666 h 666"/>
                <a:gd name="T2" fmla="*/ 785 w 868"/>
                <a:gd name="T3" fmla="*/ 654 h 666"/>
                <a:gd name="T4" fmla="*/ 868 w 868"/>
                <a:gd name="T5" fmla="*/ 18 h 666"/>
                <a:gd name="T6" fmla="*/ 757 w 868"/>
                <a:gd name="T7" fmla="*/ 0 h 666"/>
                <a:gd name="T8" fmla="*/ 728 w 868"/>
                <a:gd name="T9" fmla="*/ 262 h 666"/>
                <a:gd name="T10" fmla="*/ 19 w 868"/>
                <a:gd name="T11" fmla="*/ 170 h 666"/>
                <a:gd name="T12" fmla="*/ 0 w 868"/>
                <a:gd name="T13" fmla="*/ 288 h 666"/>
                <a:gd name="T14" fmla="*/ 686 w 868"/>
                <a:gd name="T15" fmla="*/ 390 h 666"/>
                <a:gd name="T16" fmla="*/ 675 w 868"/>
                <a:gd name="T17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8" h="666">
                  <a:moveTo>
                    <a:pt x="675" y="666"/>
                  </a:moveTo>
                  <a:cubicBezTo>
                    <a:pt x="702" y="663"/>
                    <a:pt x="758" y="657"/>
                    <a:pt x="785" y="654"/>
                  </a:cubicBezTo>
                  <a:cubicBezTo>
                    <a:pt x="812" y="442"/>
                    <a:pt x="851" y="231"/>
                    <a:pt x="868" y="18"/>
                  </a:cubicBezTo>
                  <a:cubicBezTo>
                    <a:pt x="831" y="12"/>
                    <a:pt x="794" y="6"/>
                    <a:pt x="757" y="0"/>
                  </a:cubicBezTo>
                  <a:cubicBezTo>
                    <a:pt x="747" y="87"/>
                    <a:pt x="737" y="175"/>
                    <a:pt x="728" y="262"/>
                  </a:cubicBezTo>
                  <a:cubicBezTo>
                    <a:pt x="491" y="239"/>
                    <a:pt x="256" y="194"/>
                    <a:pt x="19" y="170"/>
                  </a:cubicBezTo>
                  <a:cubicBezTo>
                    <a:pt x="14" y="199"/>
                    <a:pt x="5" y="258"/>
                    <a:pt x="0" y="288"/>
                  </a:cubicBezTo>
                  <a:cubicBezTo>
                    <a:pt x="228" y="330"/>
                    <a:pt x="457" y="356"/>
                    <a:pt x="686" y="390"/>
                  </a:cubicBezTo>
                  <a:cubicBezTo>
                    <a:pt x="684" y="482"/>
                    <a:pt x="679" y="574"/>
                    <a:pt x="675" y="6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id="{B2A0C37C-B3AF-4B0C-A23E-3AAD6253B92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81" y="2019"/>
              <a:ext cx="191" cy="172"/>
            </a:xfrm>
            <a:custGeom>
              <a:avLst/>
              <a:gdLst>
                <a:gd name="T0" fmla="*/ 428 w 839"/>
                <a:gd name="T1" fmla="*/ 494 h 759"/>
                <a:gd name="T2" fmla="*/ 826 w 839"/>
                <a:gd name="T3" fmla="*/ 759 h 759"/>
                <a:gd name="T4" fmla="*/ 823 w 839"/>
                <a:gd name="T5" fmla="*/ 600 h 759"/>
                <a:gd name="T6" fmla="*/ 478 w 839"/>
                <a:gd name="T7" fmla="*/ 374 h 759"/>
                <a:gd name="T8" fmla="*/ 808 w 839"/>
                <a:gd name="T9" fmla="*/ 146 h 759"/>
                <a:gd name="T10" fmla="*/ 839 w 839"/>
                <a:gd name="T11" fmla="*/ 0 h 759"/>
                <a:gd name="T12" fmla="*/ 361 w 839"/>
                <a:gd name="T13" fmla="*/ 302 h 759"/>
                <a:gd name="T14" fmla="*/ 0 w 839"/>
                <a:gd name="T15" fmla="*/ 322 h 759"/>
                <a:gd name="T16" fmla="*/ 5 w 839"/>
                <a:gd name="T17" fmla="*/ 441 h 759"/>
                <a:gd name="T18" fmla="*/ 428 w 839"/>
                <a:gd name="T19" fmla="*/ 49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759">
                  <a:moveTo>
                    <a:pt x="428" y="494"/>
                  </a:moveTo>
                  <a:cubicBezTo>
                    <a:pt x="564" y="577"/>
                    <a:pt x="693" y="671"/>
                    <a:pt x="826" y="759"/>
                  </a:cubicBezTo>
                  <a:cubicBezTo>
                    <a:pt x="824" y="706"/>
                    <a:pt x="824" y="653"/>
                    <a:pt x="823" y="600"/>
                  </a:cubicBezTo>
                  <a:cubicBezTo>
                    <a:pt x="706" y="526"/>
                    <a:pt x="592" y="450"/>
                    <a:pt x="478" y="374"/>
                  </a:cubicBezTo>
                  <a:cubicBezTo>
                    <a:pt x="586" y="295"/>
                    <a:pt x="703" y="229"/>
                    <a:pt x="808" y="146"/>
                  </a:cubicBezTo>
                  <a:cubicBezTo>
                    <a:pt x="822" y="99"/>
                    <a:pt x="832" y="50"/>
                    <a:pt x="839" y="0"/>
                  </a:cubicBezTo>
                  <a:cubicBezTo>
                    <a:pt x="667" y="80"/>
                    <a:pt x="528" y="215"/>
                    <a:pt x="361" y="302"/>
                  </a:cubicBezTo>
                  <a:cubicBezTo>
                    <a:pt x="244" y="333"/>
                    <a:pt x="120" y="314"/>
                    <a:pt x="0" y="322"/>
                  </a:cubicBezTo>
                  <a:cubicBezTo>
                    <a:pt x="1" y="352"/>
                    <a:pt x="4" y="411"/>
                    <a:pt x="5" y="441"/>
                  </a:cubicBezTo>
                  <a:cubicBezTo>
                    <a:pt x="146" y="448"/>
                    <a:pt x="303" y="409"/>
                    <a:pt x="428" y="4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6CB82DCF-A22C-4ECB-8DB0-C7427C796C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19" y="2036"/>
              <a:ext cx="192" cy="157"/>
            </a:xfrm>
            <a:custGeom>
              <a:avLst/>
              <a:gdLst>
                <a:gd name="T0" fmla="*/ 24 w 844"/>
                <a:gd name="T1" fmla="*/ 690 h 690"/>
                <a:gd name="T2" fmla="*/ 217 w 844"/>
                <a:gd name="T3" fmla="*/ 594 h 690"/>
                <a:gd name="T4" fmla="*/ 703 w 844"/>
                <a:gd name="T5" fmla="*/ 182 h 690"/>
                <a:gd name="T6" fmla="*/ 725 w 844"/>
                <a:gd name="T7" fmla="*/ 661 h 690"/>
                <a:gd name="T8" fmla="*/ 840 w 844"/>
                <a:gd name="T9" fmla="*/ 668 h 690"/>
                <a:gd name="T10" fmla="*/ 819 w 844"/>
                <a:gd name="T11" fmla="*/ 0 h 690"/>
                <a:gd name="T12" fmla="*/ 568 w 844"/>
                <a:gd name="T13" fmla="*/ 133 h 690"/>
                <a:gd name="T14" fmla="*/ 130 w 844"/>
                <a:gd name="T15" fmla="*/ 503 h 690"/>
                <a:gd name="T16" fmla="*/ 120 w 844"/>
                <a:gd name="T17" fmla="*/ 76 h 690"/>
                <a:gd name="T18" fmla="*/ 1 w 844"/>
                <a:gd name="T19" fmla="*/ 77 h 690"/>
                <a:gd name="T20" fmla="*/ 24 w 844"/>
                <a:gd name="T21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690">
                  <a:moveTo>
                    <a:pt x="24" y="690"/>
                  </a:moveTo>
                  <a:cubicBezTo>
                    <a:pt x="92" y="667"/>
                    <a:pt x="162" y="643"/>
                    <a:pt x="217" y="594"/>
                  </a:cubicBezTo>
                  <a:cubicBezTo>
                    <a:pt x="380" y="459"/>
                    <a:pt x="539" y="317"/>
                    <a:pt x="703" y="182"/>
                  </a:cubicBezTo>
                  <a:cubicBezTo>
                    <a:pt x="728" y="341"/>
                    <a:pt x="726" y="501"/>
                    <a:pt x="725" y="661"/>
                  </a:cubicBezTo>
                  <a:cubicBezTo>
                    <a:pt x="753" y="663"/>
                    <a:pt x="811" y="666"/>
                    <a:pt x="840" y="668"/>
                  </a:cubicBezTo>
                  <a:cubicBezTo>
                    <a:pt x="834" y="445"/>
                    <a:pt x="844" y="222"/>
                    <a:pt x="819" y="0"/>
                  </a:cubicBezTo>
                  <a:cubicBezTo>
                    <a:pt x="725" y="20"/>
                    <a:pt x="639" y="68"/>
                    <a:pt x="568" y="133"/>
                  </a:cubicBezTo>
                  <a:cubicBezTo>
                    <a:pt x="424" y="259"/>
                    <a:pt x="277" y="381"/>
                    <a:pt x="130" y="503"/>
                  </a:cubicBezTo>
                  <a:cubicBezTo>
                    <a:pt x="124" y="361"/>
                    <a:pt x="121" y="218"/>
                    <a:pt x="120" y="76"/>
                  </a:cubicBezTo>
                  <a:cubicBezTo>
                    <a:pt x="90" y="76"/>
                    <a:pt x="31" y="77"/>
                    <a:pt x="1" y="77"/>
                  </a:cubicBezTo>
                  <a:cubicBezTo>
                    <a:pt x="0" y="282"/>
                    <a:pt x="7" y="486"/>
                    <a:pt x="24" y="6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id="{4B408977-68D6-4907-9304-7A57F806D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3" y="2779"/>
              <a:ext cx="146" cy="237"/>
            </a:xfrm>
            <a:custGeom>
              <a:avLst/>
              <a:gdLst>
                <a:gd name="T0" fmla="*/ 165 w 643"/>
                <a:gd name="T1" fmla="*/ 978 h 1048"/>
                <a:gd name="T2" fmla="*/ 538 w 643"/>
                <a:gd name="T3" fmla="*/ 930 h 1048"/>
                <a:gd name="T4" fmla="*/ 514 w 643"/>
                <a:gd name="T5" fmla="*/ 492 h 1048"/>
                <a:gd name="T6" fmla="*/ 179 w 643"/>
                <a:gd name="T7" fmla="*/ 147 h 1048"/>
                <a:gd name="T8" fmla="*/ 622 w 643"/>
                <a:gd name="T9" fmla="*/ 126 h 1048"/>
                <a:gd name="T10" fmla="*/ 618 w 643"/>
                <a:gd name="T11" fmla="*/ 5 h 1048"/>
                <a:gd name="T12" fmla="*/ 0 w 643"/>
                <a:gd name="T13" fmla="*/ 8 h 1048"/>
                <a:gd name="T14" fmla="*/ 183 w 643"/>
                <a:gd name="T15" fmla="*/ 363 h 1048"/>
                <a:gd name="T16" fmla="*/ 443 w 643"/>
                <a:gd name="T17" fmla="*/ 733 h 1048"/>
                <a:gd name="T18" fmla="*/ 309 w 643"/>
                <a:gd name="T19" fmla="*/ 887 h 1048"/>
                <a:gd name="T20" fmla="*/ 177 w 643"/>
                <a:gd name="T21" fmla="*/ 649 h 1048"/>
                <a:gd name="T22" fmla="*/ 33 w 643"/>
                <a:gd name="T23" fmla="*/ 655 h 1048"/>
                <a:gd name="T24" fmla="*/ 165 w 643"/>
                <a:gd name="T25" fmla="*/ 97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" h="1048">
                  <a:moveTo>
                    <a:pt x="165" y="978"/>
                  </a:moveTo>
                  <a:cubicBezTo>
                    <a:pt x="280" y="1048"/>
                    <a:pt x="451" y="1041"/>
                    <a:pt x="538" y="930"/>
                  </a:cubicBezTo>
                  <a:cubicBezTo>
                    <a:pt x="643" y="806"/>
                    <a:pt x="625" y="607"/>
                    <a:pt x="514" y="492"/>
                  </a:cubicBezTo>
                  <a:cubicBezTo>
                    <a:pt x="405" y="374"/>
                    <a:pt x="280" y="272"/>
                    <a:pt x="179" y="147"/>
                  </a:cubicBezTo>
                  <a:cubicBezTo>
                    <a:pt x="326" y="126"/>
                    <a:pt x="474" y="125"/>
                    <a:pt x="622" y="126"/>
                  </a:cubicBezTo>
                  <a:cubicBezTo>
                    <a:pt x="621" y="85"/>
                    <a:pt x="619" y="45"/>
                    <a:pt x="618" y="5"/>
                  </a:cubicBezTo>
                  <a:cubicBezTo>
                    <a:pt x="412" y="3"/>
                    <a:pt x="206" y="0"/>
                    <a:pt x="0" y="8"/>
                  </a:cubicBezTo>
                  <a:cubicBezTo>
                    <a:pt x="21" y="143"/>
                    <a:pt x="79" y="272"/>
                    <a:pt x="183" y="363"/>
                  </a:cubicBezTo>
                  <a:cubicBezTo>
                    <a:pt x="283" y="473"/>
                    <a:pt x="452" y="562"/>
                    <a:pt x="443" y="733"/>
                  </a:cubicBezTo>
                  <a:cubicBezTo>
                    <a:pt x="453" y="812"/>
                    <a:pt x="397" y="911"/>
                    <a:pt x="309" y="887"/>
                  </a:cubicBezTo>
                  <a:cubicBezTo>
                    <a:pt x="195" y="868"/>
                    <a:pt x="202" y="736"/>
                    <a:pt x="177" y="649"/>
                  </a:cubicBezTo>
                  <a:cubicBezTo>
                    <a:pt x="141" y="650"/>
                    <a:pt x="69" y="654"/>
                    <a:pt x="33" y="655"/>
                  </a:cubicBezTo>
                  <a:cubicBezTo>
                    <a:pt x="54" y="768"/>
                    <a:pt x="64" y="904"/>
                    <a:pt x="165" y="9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id="{2D002F90-591A-4F7C-8F15-9CEF1B696D3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330" y="2779"/>
              <a:ext cx="153" cy="250"/>
            </a:xfrm>
            <a:custGeom>
              <a:avLst/>
              <a:gdLst>
                <a:gd name="T0" fmla="*/ 231 w 676"/>
                <a:gd name="T1" fmla="*/ 1056 h 1100"/>
                <a:gd name="T2" fmla="*/ 556 w 676"/>
                <a:gd name="T3" fmla="*/ 987 h 1100"/>
                <a:gd name="T4" fmla="*/ 671 w 676"/>
                <a:gd name="T5" fmla="*/ 578 h 1100"/>
                <a:gd name="T6" fmla="*/ 539 w 676"/>
                <a:gd name="T7" fmla="*/ 115 h 1100"/>
                <a:gd name="T8" fmla="*/ 102 w 676"/>
                <a:gd name="T9" fmla="*/ 180 h 1100"/>
                <a:gd name="T10" fmla="*/ 30 w 676"/>
                <a:gd name="T11" fmla="*/ 739 h 1100"/>
                <a:gd name="T12" fmla="*/ 231 w 676"/>
                <a:gd name="T13" fmla="*/ 1056 h 1100"/>
                <a:gd name="T14" fmla="*/ 178 w 676"/>
                <a:gd name="T15" fmla="*/ 684 h 1100"/>
                <a:gd name="T16" fmla="*/ 360 w 676"/>
                <a:gd name="T17" fmla="*/ 154 h 1100"/>
                <a:gd name="T18" fmla="*/ 511 w 676"/>
                <a:gd name="T19" fmla="*/ 685 h 1100"/>
                <a:gd name="T20" fmla="*/ 357 w 676"/>
                <a:gd name="T21" fmla="*/ 947 h 1100"/>
                <a:gd name="T22" fmla="*/ 178 w 676"/>
                <a:gd name="T23" fmla="*/ 68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6" h="1100">
                  <a:moveTo>
                    <a:pt x="231" y="1056"/>
                  </a:moveTo>
                  <a:cubicBezTo>
                    <a:pt x="340" y="1100"/>
                    <a:pt x="479" y="1080"/>
                    <a:pt x="556" y="987"/>
                  </a:cubicBezTo>
                  <a:cubicBezTo>
                    <a:pt x="655" y="877"/>
                    <a:pt x="667" y="719"/>
                    <a:pt x="671" y="578"/>
                  </a:cubicBezTo>
                  <a:cubicBezTo>
                    <a:pt x="676" y="416"/>
                    <a:pt x="650" y="241"/>
                    <a:pt x="539" y="115"/>
                  </a:cubicBezTo>
                  <a:cubicBezTo>
                    <a:pt x="416" y="0"/>
                    <a:pt x="182" y="27"/>
                    <a:pt x="102" y="180"/>
                  </a:cubicBezTo>
                  <a:cubicBezTo>
                    <a:pt x="8" y="349"/>
                    <a:pt x="0" y="552"/>
                    <a:pt x="30" y="739"/>
                  </a:cubicBezTo>
                  <a:cubicBezTo>
                    <a:pt x="54" y="863"/>
                    <a:pt x="104" y="1006"/>
                    <a:pt x="231" y="1056"/>
                  </a:cubicBezTo>
                  <a:moveTo>
                    <a:pt x="178" y="684"/>
                  </a:moveTo>
                  <a:cubicBezTo>
                    <a:pt x="164" y="497"/>
                    <a:pt x="152" y="240"/>
                    <a:pt x="360" y="154"/>
                  </a:cubicBezTo>
                  <a:cubicBezTo>
                    <a:pt x="534" y="271"/>
                    <a:pt x="523" y="500"/>
                    <a:pt x="511" y="685"/>
                  </a:cubicBezTo>
                  <a:cubicBezTo>
                    <a:pt x="497" y="785"/>
                    <a:pt x="480" y="928"/>
                    <a:pt x="357" y="947"/>
                  </a:cubicBezTo>
                  <a:cubicBezTo>
                    <a:pt x="220" y="947"/>
                    <a:pt x="192" y="790"/>
                    <a:pt x="178" y="6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id="{E5A663D0-C5D4-42B7-8B3F-9D53CA3D8F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532" y="2774"/>
              <a:ext cx="159" cy="257"/>
            </a:xfrm>
            <a:custGeom>
              <a:avLst/>
              <a:gdLst>
                <a:gd name="T0" fmla="*/ 224 w 702"/>
                <a:gd name="T1" fmla="*/ 1062 h 1131"/>
                <a:gd name="T2" fmla="*/ 607 w 702"/>
                <a:gd name="T3" fmla="*/ 915 h 1131"/>
                <a:gd name="T4" fmla="*/ 593 w 702"/>
                <a:gd name="T5" fmla="*/ 199 h 1131"/>
                <a:gd name="T6" fmla="*/ 126 w 702"/>
                <a:gd name="T7" fmla="*/ 152 h 1131"/>
                <a:gd name="T8" fmla="*/ 22 w 702"/>
                <a:gd name="T9" fmla="*/ 710 h 1131"/>
                <a:gd name="T10" fmla="*/ 224 w 702"/>
                <a:gd name="T11" fmla="*/ 1062 h 1131"/>
                <a:gd name="T12" fmla="*/ 261 w 702"/>
                <a:gd name="T13" fmla="*/ 925 h 1131"/>
                <a:gd name="T14" fmla="*/ 177 w 702"/>
                <a:gd name="T15" fmla="*/ 622 h 1131"/>
                <a:gd name="T16" fmla="*/ 218 w 702"/>
                <a:gd name="T17" fmla="*/ 279 h 1131"/>
                <a:gd name="T18" fmla="*/ 380 w 702"/>
                <a:gd name="T19" fmla="*/ 184 h 1131"/>
                <a:gd name="T20" fmla="*/ 507 w 702"/>
                <a:gd name="T21" fmla="*/ 443 h 1131"/>
                <a:gd name="T22" fmla="*/ 465 w 702"/>
                <a:gd name="T23" fmla="*/ 878 h 1131"/>
                <a:gd name="T24" fmla="*/ 261 w 702"/>
                <a:gd name="T25" fmla="*/ 92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2" h="1131">
                  <a:moveTo>
                    <a:pt x="224" y="1062"/>
                  </a:moveTo>
                  <a:cubicBezTo>
                    <a:pt x="364" y="1131"/>
                    <a:pt x="549" y="1059"/>
                    <a:pt x="607" y="915"/>
                  </a:cubicBezTo>
                  <a:cubicBezTo>
                    <a:pt x="702" y="689"/>
                    <a:pt x="699" y="421"/>
                    <a:pt x="593" y="199"/>
                  </a:cubicBezTo>
                  <a:cubicBezTo>
                    <a:pt x="510" y="28"/>
                    <a:pt x="241" y="0"/>
                    <a:pt x="126" y="152"/>
                  </a:cubicBezTo>
                  <a:cubicBezTo>
                    <a:pt x="9" y="311"/>
                    <a:pt x="0" y="521"/>
                    <a:pt x="22" y="710"/>
                  </a:cubicBezTo>
                  <a:cubicBezTo>
                    <a:pt x="43" y="844"/>
                    <a:pt x="87" y="1003"/>
                    <a:pt x="224" y="1062"/>
                  </a:cubicBezTo>
                  <a:moveTo>
                    <a:pt x="261" y="925"/>
                  </a:moveTo>
                  <a:cubicBezTo>
                    <a:pt x="185" y="846"/>
                    <a:pt x="180" y="727"/>
                    <a:pt x="177" y="622"/>
                  </a:cubicBezTo>
                  <a:cubicBezTo>
                    <a:pt x="180" y="508"/>
                    <a:pt x="167" y="385"/>
                    <a:pt x="218" y="279"/>
                  </a:cubicBezTo>
                  <a:cubicBezTo>
                    <a:pt x="245" y="218"/>
                    <a:pt x="310" y="163"/>
                    <a:pt x="380" y="184"/>
                  </a:cubicBezTo>
                  <a:cubicBezTo>
                    <a:pt x="471" y="236"/>
                    <a:pt x="498" y="346"/>
                    <a:pt x="507" y="443"/>
                  </a:cubicBezTo>
                  <a:cubicBezTo>
                    <a:pt x="517" y="588"/>
                    <a:pt x="524" y="741"/>
                    <a:pt x="465" y="878"/>
                  </a:cubicBezTo>
                  <a:cubicBezTo>
                    <a:pt x="435" y="956"/>
                    <a:pt x="323" y="975"/>
                    <a:pt x="261" y="9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id="{7FC38EBE-1D43-4148-83BD-89DEDA62C963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734" y="2784"/>
              <a:ext cx="160" cy="232"/>
            </a:xfrm>
            <a:custGeom>
              <a:avLst/>
              <a:gdLst>
                <a:gd name="T0" fmla="*/ 82 w 704"/>
                <a:gd name="T1" fmla="*/ 499 h 1024"/>
                <a:gd name="T2" fmla="*/ 406 w 704"/>
                <a:gd name="T3" fmla="*/ 1024 h 1024"/>
                <a:gd name="T4" fmla="*/ 548 w 704"/>
                <a:gd name="T5" fmla="*/ 1020 h 1024"/>
                <a:gd name="T6" fmla="*/ 550 w 704"/>
                <a:gd name="T7" fmla="*/ 400 h 1024"/>
                <a:gd name="T8" fmla="*/ 704 w 704"/>
                <a:gd name="T9" fmla="*/ 349 h 1024"/>
                <a:gd name="T10" fmla="*/ 562 w 704"/>
                <a:gd name="T11" fmla="*/ 224 h 1024"/>
                <a:gd name="T12" fmla="*/ 541 w 704"/>
                <a:gd name="T13" fmla="*/ 0 h 1024"/>
                <a:gd name="T14" fmla="*/ 397 w 704"/>
                <a:gd name="T15" fmla="*/ 6 h 1024"/>
                <a:gd name="T16" fmla="*/ 396 w 704"/>
                <a:gd name="T17" fmla="*/ 255 h 1024"/>
                <a:gd name="T18" fmla="*/ 0 w 704"/>
                <a:gd name="T19" fmla="*/ 257 h 1024"/>
                <a:gd name="T20" fmla="*/ 82 w 704"/>
                <a:gd name="T21" fmla="*/ 499 h 1024"/>
                <a:gd name="T22" fmla="*/ 180 w 704"/>
                <a:gd name="T23" fmla="*/ 391 h 1024"/>
                <a:gd name="T24" fmla="*/ 399 w 704"/>
                <a:gd name="T25" fmla="*/ 388 h 1024"/>
                <a:gd name="T26" fmla="*/ 393 w 704"/>
                <a:gd name="T27" fmla="*/ 747 h 1024"/>
                <a:gd name="T28" fmla="*/ 180 w 704"/>
                <a:gd name="T29" fmla="*/ 39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1024">
                  <a:moveTo>
                    <a:pt x="82" y="499"/>
                  </a:moveTo>
                  <a:cubicBezTo>
                    <a:pt x="190" y="674"/>
                    <a:pt x="296" y="850"/>
                    <a:pt x="406" y="1024"/>
                  </a:cubicBezTo>
                  <a:cubicBezTo>
                    <a:pt x="453" y="1023"/>
                    <a:pt x="501" y="1022"/>
                    <a:pt x="548" y="1020"/>
                  </a:cubicBezTo>
                  <a:cubicBezTo>
                    <a:pt x="548" y="814"/>
                    <a:pt x="547" y="607"/>
                    <a:pt x="550" y="400"/>
                  </a:cubicBezTo>
                  <a:cubicBezTo>
                    <a:pt x="601" y="384"/>
                    <a:pt x="652" y="367"/>
                    <a:pt x="704" y="349"/>
                  </a:cubicBezTo>
                  <a:cubicBezTo>
                    <a:pt x="659" y="305"/>
                    <a:pt x="611" y="263"/>
                    <a:pt x="562" y="224"/>
                  </a:cubicBezTo>
                  <a:cubicBezTo>
                    <a:pt x="555" y="150"/>
                    <a:pt x="548" y="75"/>
                    <a:pt x="541" y="0"/>
                  </a:cubicBezTo>
                  <a:cubicBezTo>
                    <a:pt x="493" y="2"/>
                    <a:pt x="445" y="4"/>
                    <a:pt x="397" y="6"/>
                  </a:cubicBezTo>
                  <a:cubicBezTo>
                    <a:pt x="397" y="89"/>
                    <a:pt x="397" y="172"/>
                    <a:pt x="396" y="255"/>
                  </a:cubicBezTo>
                  <a:cubicBezTo>
                    <a:pt x="264" y="256"/>
                    <a:pt x="132" y="255"/>
                    <a:pt x="0" y="257"/>
                  </a:cubicBezTo>
                  <a:cubicBezTo>
                    <a:pt x="10" y="343"/>
                    <a:pt x="35" y="427"/>
                    <a:pt x="82" y="499"/>
                  </a:cubicBezTo>
                  <a:moveTo>
                    <a:pt x="180" y="391"/>
                  </a:moveTo>
                  <a:cubicBezTo>
                    <a:pt x="253" y="390"/>
                    <a:pt x="326" y="389"/>
                    <a:pt x="399" y="388"/>
                  </a:cubicBezTo>
                  <a:cubicBezTo>
                    <a:pt x="398" y="508"/>
                    <a:pt x="399" y="628"/>
                    <a:pt x="393" y="747"/>
                  </a:cubicBezTo>
                  <a:cubicBezTo>
                    <a:pt x="312" y="635"/>
                    <a:pt x="242" y="515"/>
                    <a:pt x="180" y="3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EBA667FF-6548-4A71-8DC3-AE2FF35D04A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97" y="2870"/>
              <a:ext cx="388" cy="30"/>
            </a:xfrm>
            <a:custGeom>
              <a:avLst/>
              <a:gdLst>
                <a:gd name="T0" fmla="*/ 0 w 1713"/>
                <a:gd name="T1" fmla="*/ 42 h 128"/>
                <a:gd name="T2" fmla="*/ 385 w 1713"/>
                <a:gd name="T3" fmla="*/ 96 h 128"/>
                <a:gd name="T4" fmla="*/ 1713 w 1713"/>
                <a:gd name="T5" fmla="*/ 79 h 128"/>
                <a:gd name="T6" fmla="*/ 1302 w 1713"/>
                <a:gd name="T7" fmla="*/ 28 h 128"/>
                <a:gd name="T8" fmla="*/ 0 w 1713"/>
                <a:gd name="T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128">
                  <a:moveTo>
                    <a:pt x="0" y="42"/>
                  </a:moveTo>
                  <a:cubicBezTo>
                    <a:pt x="110" y="128"/>
                    <a:pt x="256" y="87"/>
                    <a:pt x="385" y="96"/>
                  </a:cubicBezTo>
                  <a:cubicBezTo>
                    <a:pt x="827" y="86"/>
                    <a:pt x="1272" y="116"/>
                    <a:pt x="1713" y="79"/>
                  </a:cubicBezTo>
                  <a:cubicBezTo>
                    <a:pt x="1590" y="0"/>
                    <a:pt x="1439" y="35"/>
                    <a:pt x="1302" y="28"/>
                  </a:cubicBezTo>
                  <a:cubicBezTo>
                    <a:pt x="868" y="36"/>
                    <a:pt x="432" y="12"/>
                    <a:pt x="0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34D454D3-C12E-4269-8E77-BE5780C51A2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82" y="2932"/>
              <a:ext cx="283" cy="310"/>
            </a:xfrm>
            <a:custGeom>
              <a:avLst/>
              <a:gdLst>
                <a:gd name="T0" fmla="*/ 204 w 1246"/>
                <a:gd name="T1" fmla="*/ 1316 h 1364"/>
                <a:gd name="T2" fmla="*/ 333 w 1246"/>
                <a:gd name="T3" fmla="*/ 1364 h 1364"/>
                <a:gd name="T4" fmla="*/ 735 w 1246"/>
                <a:gd name="T5" fmla="*/ 855 h 1364"/>
                <a:gd name="T6" fmla="*/ 929 w 1246"/>
                <a:gd name="T7" fmla="*/ 1013 h 1364"/>
                <a:gd name="T8" fmla="*/ 1026 w 1246"/>
                <a:gd name="T9" fmla="*/ 893 h 1364"/>
                <a:gd name="T10" fmla="*/ 842 w 1246"/>
                <a:gd name="T11" fmla="*/ 737 h 1364"/>
                <a:gd name="T12" fmla="*/ 1246 w 1246"/>
                <a:gd name="T13" fmla="*/ 202 h 1364"/>
                <a:gd name="T14" fmla="*/ 1132 w 1246"/>
                <a:gd name="T15" fmla="*/ 125 h 1364"/>
                <a:gd name="T16" fmla="*/ 732 w 1246"/>
                <a:gd name="T17" fmla="*/ 638 h 1364"/>
                <a:gd name="T18" fmla="*/ 541 w 1246"/>
                <a:gd name="T19" fmla="*/ 523 h 1364"/>
                <a:gd name="T20" fmla="*/ 874 w 1246"/>
                <a:gd name="T21" fmla="*/ 104 h 1364"/>
                <a:gd name="T22" fmla="*/ 844 w 1246"/>
                <a:gd name="T23" fmla="*/ 0 h 1364"/>
                <a:gd name="T24" fmla="*/ 702 w 1246"/>
                <a:gd name="T25" fmla="*/ 99 h 1364"/>
                <a:gd name="T26" fmla="*/ 0 w 1246"/>
                <a:gd name="T27" fmla="*/ 999 h 1364"/>
                <a:gd name="T28" fmla="*/ 110 w 1246"/>
                <a:gd name="T29" fmla="*/ 1074 h 1364"/>
                <a:gd name="T30" fmla="*/ 452 w 1246"/>
                <a:gd name="T31" fmla="*/ 635 h 1364"/>
                <a:gd name="T32" fmla="*/ 630 w 1246"/>
                <a:gd name="T33" fmla="*/ 774 h 1364"/>
                <a:gd name="T34" fmla="*/ 204 w 1246"/>
                <a:gd name="T35" fmla="*/ 1316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6" h="1364">
                  <a:moveTo>
                    <a:pt x="204" y="1316"/>
                  </a:moveTo>
                  <a:cubicBezTo>
                    <a:pt x="246" y="1334"/>
                    <a:pt x="287" y="1357"/>
                    <a:pt x="333" y="1364"/>
                  </a:cubicBezTo>
                  <a:cubicBezTo>
                    <a:pt x="474" y="1200"/>
                    <a:pt x="598" y="1022"/>
                    <a:pt x="735" y="855"/>
                  </a:cubicBezTo>
                  <a:cubicBezTo>
                    <a:pt x="800" y="908"/>
                    <a:pt x="864" y="960"/>
                    <a:pt x="929" y="1013"/>
                  </a:cubicBezTo>
                  <a:cubicBezTo>
                    <a:pt x="962" y="973"/>
                    <a:pt x="994" y="934"/>
                    <a:pt x="1026" y="893"/>
                  </a:cubicBezTo>
                  <a:cubicBezTo>
                    <a:pt x="963" y="843"/>
                    <a:pt x="897" y="796"/>
                    <a:pt x="842" y="737"/>
                  </a:cubicBezTo>
                  <a:cubicBezTo>
                    <a:pt x="962" y="548"/>
                    <a:pt x="1111" y="380"/>
                    <a:pt x="1246" y="202"/>
                  </a:cubicBezTo>
                  <a:cubicBezTo>
                    <a:pt x="1208" y="176"/>
                    <a:pt x="1170" y="151"/>
                    <a:pt x="1132" y="125"/>
                  </a:cubicBezTo>
                  <a:cubicBezTo>
                    <a:pt x="1002" y="299"/>
                    <a:pt x="880" y="480"/>
                    <a:pt x="732" y="638"/>
                  </a:cubicBezTo>
                  <a:cubicBezTo>
                    <a:pt x="663" y="610"/>
                    <a:pt x="603" y="564"/>
                    <a:pt x="541" y="523"/>
                  </a:cubicBezTo>
                  <a:cubicBezTo>
                    <a:pt x="649" y="381"/>
                    <a:pt x="754" y="236"/>
                    <a:pt x="874" y="104"/>
                  </a:cubicBezTo>
                  <a:cubicBezTo>
                    <a:pt x="867" y="78"/>
                    <a:pt x="851" y="26"/>
                    <a:pt x="844" y="0"/>
                  </a:cubicBezTo>
                  <a:cubicBezTo>
                    <a:pt x="787" y="17"/>
                    <a:pt x="736" y="49"/>
                    <a:pt x="702" y="99"/>
                  </a:cubicBezTo>
                  <a:cubicBezTo>
                    <a:pt x="468" y="400"/>
                    <a:pt x="235" y="700"/>
                    <a:pt x="0" y="999"/>
                  </a:cubicBezTo>
                  <a:cubicBezTo>
                    <a:pt x="37" y="1024"/>
                    <a:pt x="74" y="1049"/>
                    <a:pt x="110" y="1074"/>
                  </a:cubicBezTo>
                  <a:cubicBezTo>
                    <a:pt x="225" y="928"/>
                    <a:pt x="336" y="780"/>
                    <a:pt x="452" y="635"/>
                  </a:cubicBezTo>
                  <a:cubicBezTo>
                    <a:pt x="512" y="681"/>
                    <a:pt x="571" y="727"/>
                    <a:pt x="630" y="774"/>
                  </a:cubicBezTo>
                  <a:cubicBezTo>
                    <a:pt x="492" y="958"/>
                    <a:pt x="345" y="1134"/>
                    <a:pt x="204" y="13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6170B835-93FB-4B04-9B0E-A9EC396C98D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90" y="2926"/>
              <a:ext cx="174" cy="202"/>
            </a:xfrm>
            <a:custGeom>
              <a:avLst/>
              <a:gdLst>
                <a:gd name="T0" fmla="*/ 273 w 768"/>
                <a:gd name="T1" fmla="*/ 516 h 889"/>
                <a:gd name="T2" fmla="*/ 566 w 768"/>
                <a:gd name="T3" fmla="*/ 889 h 889"/>
                <a:gd name="T4" fmla="*/ 768 w 768"/>
                <a:gd name="T5" fmla="*/ 738 h 889"/>
                <a:gd name="T6" fmla="*/ 687 w 768"/>
                <a:gd name="T7" fmla="*/ 631 h 889"/>
                <a:gd name="T8" fmla="*/ 557 w 768"/>
                <a:gd name="T9" fmla="*/ 697 h 889"/>
                <a:gd name="T10" fmla="*/ 187 w 768"/>
                <a:gd name="T11" fmla="*/ 201 h 889"/>
                <a:gd name="T12" fmla="*/ 294 w 768"/>
                <a:gd name="T13" fmla="*/ 100 h 889"/>
                <a:gd name="T14" fmla="*/ 197 w 768"/>
                <a:gd name="T15" fmla="*/ 0 h 889"/>
                <a:gd name="T16" fmla="*/ 0 w 768"/>
                <a:gd name="T17" fmla="*/ 148 h 889"/>
                <a:gd name="T18" fmla="*/ 246 w 768"/>
                <a:gd name="T19" fmla="*/ 488 h 889"/>
                <a:gd name="T20" fmla="*/ 57 w 768"/>
                <a:gd name="T21" fmla="*/ 518 h 889"/>
                <a:gd name="T22" fmla="*/ 82 w 768"/>
                <a:gd name="T23" fmla="*/ 648 h 889"/>
                <a:gd name="T24" fmla="*/ 278 w 768"/>
                <a:gd name="T25" fmla="*/ 642 h 889"/>
                <a:gd name="T26" fmla="*/ 273 w 768"/>
                <a:gd name="T27" fmla="*/ 516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8" h="889">
                  <a:moveTo>
                    <a:pt x="273" y="516"/>
                  </a:moveTo>
                  <a:cubicBezTo>
                    <a:pt x="368" y="643"/>
                    <a:pt x="464" y="768"/>
                    <a:pt x="566" y="889"/>
                  </a:cubicBezTo>
                  <a:cubicBezTo>
                    <a:pt x="632" y="838"/>
                    <a:pt x="700" y="788"/>
                    <a:pt x="768" y="738"/>
                  </a:cubicBezTo>
                  <a:cubicBezTo>
                    <a:pt x="741" y="703"/>
                    <a:pt x="714" y="667"/>
                    <a:pt x="687" y="631"/>
                  </a:cubicBezTo>
                  <a:cubicBezTo>
                    <a:pt x="644" y="653"/>
                    <a:pt x="600" y="675"/>
                    <a:pt x="557" y="697"/>
                  </a:cubicBezTo>
                  <a:cubicBezTo>
                    <a:pt x="431" y="533"/>
                    <a:pt x="306" y="369"/>
                    <a:pt x="187" y="201"/>
                  </a:cubicBezTo>
                  <a:cubicBezTo>
                    <a:pt x="222" y="168"/>
                    <a:pt x="258" y="134"/>
                    <a:pt x="294" y="100"/>
                  </a:cubicBezTo>
                  <a:cubicBezTo>
                    <a:pt x="262" y="67"/>
                    <a:pt x="230" y="34"/>
                    <a:pt x="197" y="0"/>
                  </a:cubicBezTo>
                  <a:cubicBezTo>
                    <a:pt x="132" y="50"/>
                    <a:pt x="67" y="100"/>
                    <a:pt x="0" y="148"/>
                  </a:cubicBezTo>
                  <a:cubicBezTo>
                    <a:pt x="83" y="261"/>
                    <a:pt x="168" y="372"/>
                    <a:pt x="246" y="488"/>
                  </a:cubicBezTo>
                  <a:cubicBezTo>
                    <a:pt x="183" y="499"/>
                    <a:pt x="120" y="508"/>
                    <a:pt x="57" y="518"/>
                  </a:cubicBezTo>
                  <a:cubicBezTo>
                    <a:pt x="65" y="561"/>
                    <a:pt x="74" y="604"/>
                    <a:pt x="82" y="648"/>
                  </a:cubicBezTo>
                  <a:cubicBezTo>
                    <a:pt x="147" y="646"/>
                    <a:pt x="213" y="644"/>
                    <a:pt x="278" y="642"/>
                  </a:cubicBezTo>
                  <a:cubicBezTo>
                    <a:pt x="277" y="611"/>
                    <a:pt x="275" y="547"/>
                    <a:pt x="273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284545CB-CC28-4466-AC00-BF1426E21FA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99" y="2989"/>
              <a:ext cx="207" cy="16"/>
            </a:xfrm>
            <a:custGeom>
              <a:avLst/>
              <a:gdLst>
                <a:gd name="T0" fmla="*/ 3 w 911"/>
                <a:gd name="T1" fmla="*/ 69 h 69"/>
                <a:gd name="T2" fmla="*/ 908 w 911"/>
                <a:gd name="T3" fmla="*/ 69 h 69"/>
                <a:gd name="T4" fmla="*/ 911 w 911"/>
                <a:gd name="T5" fmla="*/ 1 h 69"/>
                <a:gd name="T6" fmla="*/ 0 w 911"/>
                <a:gd name="T7" fmla="*/ 0 h 69"/>
                <a:gd name="T8" fmla="*/ 3 w 91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9">
                  <a:moveTo>
                    <a:pt x="3" y="69"/>
                  </a:moveTo>
                  <a:cubicBezTo>
                    <a:pt x="305" y="68"/>
                    <a:pt x="606" y="66"/>
                    <a:pt x="908" y="69"/>
                  </a:cubicBezTo>
                  <a:cubicBezTo>
                    <a:pt x="909" y="52"/>
                    <a:pt x="910" y="18"/>
                    <a:pt x="911" y="1"/>
                  </a:cubicBezTo>
                  <a:cubicBezTo>
                    <a:pt x="607" y="1"/>
                    <a:pt x="303" y="0"/>
                    <a:pt x="0" y="0"/>
                  </a:cubicBezTo>
                  <a:cubicBezTo>
                    <a:pt x="0" y="17"/>
                    <a:pt x="2" y="52"/>
                    <a:pt x="3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EB80E6C3-D034-4734-9120-E8A21003F8E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3" y="2986"/>
              <a:ext cx="188" cy="20"/>
            </a:xfrm>
            <a:custGeom>
              <a:avLst/>
              <a:gdLst>
                <a:gd name="T0" fmla="*/ 1 w 829"/>
                <a:gd name="T1" fmla="*/ 72 h 88"/>
                <a:gd name="T2" fmla="*/ 829 w 829"/>
                <a:gd name="T3" fmla="*/ 56 h 88"/>
                <a:gd name="T4" fmla="*/ 699 w 829"/>
                <a:gd name="T5" fmla="*/ 4 h 88"/>
                <a:gd name="T6" fmla="*/ 0 w 829"/>
                <a:gd name="T7" fmla="*/ 3 h 88"/>
                <a:gd name="T8" fmla="*/ 1 w 829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88">
                  <a:moveTo>
                    <a:pt x="1" y="72"/>
                  </a:moveTo>
                  <a:cubicBezTo>
                    <a:pt x="277" y="63"/>
                    <a:pt x="554" y="88"/>
                    <a:pt x="829" y="56"/>
                  </a:cubicBezTo>
                  <a:cubicBezTo>
                    <a:pt x="787" y="35"/>
                    <a:pt x="748" y="2"/>
                    <a:pt x="699" y="4"/>
                  </a:cubicBezTo>
                  <a:cubicBezTo>
                    <a:pt x="466" y="0"/>
                    <a:pt x="233" y="5"/>
                    <a:pt x="0" y="3"/>
                  </a:cubicBezTo>
                  <a:cubicBezTo>
                    <a:pt x="0" y="20"/>
                    <a:pt x="1" y="55"/>
                    <a:pt x="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75AC6994-B1B5-4B0B-AF1A-33ED594D2A2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1" y="2993"/>
              <a:ext cx="114" cy="137"/>
            </a:xfrm>
            <a:custGeom>
              <a:avLst/>
              <a:gdLst>
                <a:gd name="T0" fmla="*/ 0 w 503"/>
                <a:gd name="T1" fmla="*/ 68 h 605"/>
                <a:gd name="T2" fmla="*/ 417 w 503"/>
                <a:gd name="T3" fmla="*/ 605 h 605"/>
                <a:gd name="T4" fmla="*/ 503 w 503"/>
                <a:gd name="T5" fmla="*/ 531 h 605"/>
                <a:gd name="T6" fmla="*/ 102 w 503"/>
                <a:gd name="T7" fmla="*/ 0 h 605"/>
                <a:gd name="T8" fmla="*/ 0 w 503"/>
                <a:gd name="T9" fmla="*/ 6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05">
                  <a:moveTo>
                    <a:pt x="0" y="68"/>
                  </a:moveTo>
                  <a:cubicBezTo>
                    <a:pt x="141" y="245"/>
                    <a:pt x="271" y="431"/>
                    <a:pt x="417" y="605"/>
                  </a:cubicBezTo>
                  <a:cubicBezTo>
                    <a:pt x="438" y="587"/>
                    <a:pt x="481" y="550"/>
                    <a:pt x="503" y="531"/>
                  </a:cubicBezTo>
                  <a:cubicBezTo>
                    <a:pt x="367" y="356"/>
                    <a:pt x="232" y="180"/>
                    <a:pt x="102" y="0"/>
                  </a:cubicBezTo>
                  <a:cubicBezTo>
                    <a:pt x="68" y="23"/>
                    <a:pt x="34" y="46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5C634BE8-5E08-4E3C-B919-C3102398EDE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95" y="3011"/>
              <a:ext cx="252" cy="275"/>
            </a:xfrm>
            <a:custGeom>
              <a:avLst/>
              <a:gdLst>
                <a:gd name="T0" fmla="*/ 0 w 1107"/>
                <a:gd name="T1" fmla="*/ 507 h 1212"/>
                <a:gd name="T2" fmla="*/ 535 w 1107"/>
                <a:gd name="T3" fmla="*/ 1212 h 1212"/>
                <a:gd name="T4" fmla="*/ 641 w 1107"/>
                <a:gd name="T5" fmla="*/ 1157 h 1212"/>
                <a:gd name="T6" fmla="*/ 474 w 1107"/>
                <a:gd name="T7" fmla="*/ 932 h 1212"/>
                <a:gd name="T8" fmla="*/ 855 w 1107"/>
                <a:gd name="T9" fmla="*/ 654 h 1212"/>
                <a:gd name="T10" fmla="*/ 957 w 1107"/>
                <a:gd name="T11" fmla="*/ 774 h 1212"/>
                <a:gd name="T12" fmla="*/ 856 w 1107"/>
                <a:gd name="T13" fmla="*/ 927 h 1212"/>
                <a:gd name="T14" fmla="*/ 1000 w 1107"/>
                <a:gd name="T15" fmla="*/ 1000 h 1212"/>
                <a:gd name="T16" fmla="*/ 1107 w 1107"/>
                <a:gd name="T17" fmla="*/ 826 h 1212"/>
                <a:gd name="T18" fmla="*/ 906 w 1107"/>
                <a:gd name="T19" fmla="*/ 525 h 1212"/>
                <a:gd name="T20" fmla="*/ 749 w 1107"/>
                <a:gd name="T21" fmla="*/ 550 h 1212"/>
                <a:gd name="T22" fmla="*/ 392 w 1107"/>
                <a:gd name="T23" fmla="*/ 815 h 1212"/>
                <a:gd name="T24" fmla="*/ 314 w 1107"/>
                <a:gd name="T25" fmla="*/ 721 h 1212"/>
                <a:gd name="T26" fmla="*/ 584 w 1107"/>
                <a:gd name="T27" fmla="*/ 386 h 1212"/>
                <a:gd name="T28" fmla="*/ 580 w 1107"/>
                <a:gd name="T29" fmla="*/ 26 h 1212"/>
                <a:gd name="T30" fmla="*/ 402 w 1107"/>
                <a:gd name="T31" fmla="*/ 0 h 1212"/>
                <a:gd name="T32" fmla="*/ 442 w 1107"/>
                <a:gd name="T33" fmla="*/ 367 h 1212"/>
                <a:gd name="T34" fmla="*/ 232 w 1107"/>
                <a:gd name="T35" fmla="*/ 601 h 1212"/>
                <a:gd name="T36" fmla="*/ 110 w 1107"/>
                <a:gd name="T37" fmla="*/ 460 h 1212"/>
                <a:gd name="T38" fmla="*/ 0 w 1107"/>
                <a:gd name="T39" fmla="*/ 507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7" h="1212">
                  <a:moveTo>
                    <a:pt x="0" y="507"/>
                  </a:moveTo>
                  <a:cubicBezTo>
                    <a:pt x="179" y="741"/>
                    <a:pt x="348" y="984"/>
                    <a:pt x="535" y="1212"/>
                  </a:cubicBezTo>
                  <a:cubicBezTo>
                    <a:pt x="571" y="1196"/>
                    <a:pt x="606" y="1176"/>
                    <a:pt x="641" y="1157"/>
                  </a:cubicBezTo>
                  <a:cubicBezTo>
                    <a:pt x="586" y="1081"/>
                    <a:pt x="530" y="1007"/>
                    <a:pt x="474" y="932"/>
                  </a:cubicBezTo>
                  <a:cubicBezTo>
                    <a:pt x="599" y="836"/>
                    <a:pt x="722" y="737"/>
                    <a:pt x="855" y="654"/>
                  </a:cubicBezTo>
                  <a:cubicBezTo>
                    <a:pt x="889" y="694"/>
                    <a:pt x="923" y="734"/>
                    <a:pt x="957" y="774"/>
                  </a:cubicBezTo>
                  <a:cubicBezTo>
                    <a:pt x="924" y="826"/>
                    <a:pt x="890" y="877"/>
                    <a:pt x="856" y="927"/>
                  </a:cubicBezTo>
                  <a:cubicBezTo>
                    <a:pt x="904" y="951"/>
                    <a:pt x="952" y="975"/>
                    <a:pt x="1000" y="1000"/>
                  </a:cubicBezTo>
                  <a:cubicBezTo>
                    <a:pt x="1039" y="944"/>
                    <a:pt x="1079" y="889"/>
                    <a:pt x="1107" y="826"/>
                  </a:cubicBezTo>
                  <a:cubicBezTo>
                    <a:pt x="1089" y="702"/>
                    <a:pt x="1003" y="598"/>
                    <a:pt x="906" y="525"/>
                  </a:cubicBezTo>
                  <a:cubicBezTo>
                    <a:pt x="855" y="476"/>
                    <a:pt x="797" y="525"/>
                    <a:pt x="749" y="550"/>
                  </a:cubicBezTo>
                  <a:cubicBezTo>
                    <a:pt x="623" y="629"/>
                    <a:pt x="511" y="726"/>
                    <a:pt x="392" y="815"/>
                  </a:cubicBezTo>
                  <a:cubicBezTo>
                    <a:pt x="366" y="784"/>
                    <a:pt x="340" y="753"/>
                    <a:pt x="314" y="721"/>
                  </a:cubicBezTo>
                  <a:cubicBezTo>
                    <a:pt x="419" y="623"/>
                    <a:pt x="534" y="524"/>
                    <a:pt x="584" y="386"/>
                  </a:cubicBezTo>
                  <a:cubicBezTo>
                    <a:pt x="613" y="268"/>
                    <a:pt x="590" y="145"/>
                    <a:pt x="580" y="26"/>
                  </a:cubicBezTo>
                  <a:cubicBezTo>
                    <a:pt x="521" y="18"/>
                    <a:pt x="461" y="9"/>
                    <a:pt x="402" y="0"/>
                  </a:cubicBezTo>
                  <a:cubicBezTo>
                    <a:pt x="433" y="119"/>
                    <a:pt x="474" y="244"/>
                    <a:pt x="442" y="367"/>
                  </a:cubicBezTo>
                  <a:cubicBezTo>
                    <a:pt x="394" y="462"/>
                    <a:pt x="307" y="528"/>
                    <a:pt x="232" y="601"/>
                  </a:cubicBezTo>
                  <a:cubicBezTo>
                    <a:pt x="192" y="553"/>
                    <a:pt x="153" y="504"/>
                    <a:pt x="110" y="460"/>
                  </a:cubicBezTo>
                  <a:cubicBezTo>
                    <a:pt x="72" y="475"/>
                    <a:pt x="36" y="491"/>
                    <a:pt x="0" y="5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id="{DF09FACC-717A-4B6B-91F4-E1C4D5F39AF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49" y="3059"/>
              <a:ext cx="267" cy="284"/>
            </a:xfrm>
            <a:custGeom>
              <a:avLst/>
              <a:gdLst>
                <a:gd name="T0" fmla="*/ 0 w 1178"/>
                <a:gd name="T1" fmla="*/ 866 h 1251"/>
                <a:gd name="T2" fmla="*/ 505 w 1178"/>
                <a:gd name="T3" fmla="*/ 1251 h 1251"/>
                <a:gd name="T4" fmla="*/ 1178 w 1178"/>
                <a:gd name="T5" fmla="*/ 393 h 1251"/>
                <a:gd name="T6" fmla="*/ 649 w 1178"/>
                <a:gd name="T7" fmla="*/ 0 h 1251"/>
                <a:gd name="T8" fmla="*/ 623 w 1178"/>
                <a:gd name="T9" fmla="*/ 242 h 1251"/>
                <a:gd name="T10" fmla="*/ 197 w 1178"/>
                <a:gd name="T11" fmla="*/ 793 h 1251"/>
                <a:gd name="T12" fmla="*/ 60 w 1178"/>
                <a:gd name="T13" fmla="*/ 762 h 1251"/>
                <a:gd name="T14" fmla="*/ 0 w 1178"/>
                <a:gd name="T15" fmla="*/ 866 h 1251"/>
                <a:gd name="T16" fmla="*/ 286 w 1178"/>
                <a:gd name="T17" fmla="*/ 893 h 1251"/>
                <a:gd name="T18" fmla="*/ 770 w 1178"/>
                <a:gd name="T19" fmla="*/ 272 h 1251"/>
                <a:gd name="T20" fmla="*/ 981 w 1178"/>
                <a:gd name="T21" fmla="*/ 439 h 1251"/>
                <a:gd name="T22" fmla="*/ 488 w 1178"/>
                <a:gd name="T23" fmla="*/ 1056 h 1251"/>
                <a:gd name="T24" fmla="*/ 286 w 1178"/>
                <a:gd name="T25" fmla="*/ 893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8" h="1251">
                  <a:moveTo>
                    <a:pt x="0" y="866"/>
                  </a:moveTo>
                  <a:cubicBezTo>
                    <a:pt x="169" y="993"/>
                    <a:pt x="334" y="1126"/>
                    <a:pt x="505" y="1251"/>
                  </a:cubicBezTo>
                  <a:cubicBezTo>
                    <a:pt x="733" y="968"/>
                    <a:pt x="960" y="684"/>
                    <a:pt x="1178" y="393"/>
                  </a:cubicBezTo>
                  <a:cubicBezTo>
                    <a:pt x="1000" y="264"/>
                    <a:pt x="839" y="112"/>
                    <a:pt x="649" y="0"/>
                  </a:cubicBezTo>
                  <a:cubicBezTo>
                    <a:pt x="631" y="80"/>
                    <a:pt x="652" y="167"/>
                    <a:pt x="623" y="242"/>
                  </a:cubicBezTo>
                  <a:cubicBezTo>
                    <a:pt x="492" y="434"/>
                    <a:pt x="334" y="606"/>
                    <a:pt x="197" y="793"/>
                  </a:cubicBezTo>
                  <a:cubicBezTo>
                    <a:pt x="151" y="783"/>
                    <a:pt x="106" y="773"/>
                    <a:pt x="60" y="762"/>
                  </a:cubicBezTo>
                  <a:cubicBezTo>
                    <a:pt x="40" y="797"/>
                    <a:pt x="20" y="831"/>
                    <a:pt x="0" y="866"/>
                  </a:cubicBezTo>
                  <a:moveTo>
                    <a:pt x="286" y="893"/>
                  </a:moveTo>
                  <a:cubicBezTo>
                    <a:pt x="441" y="681"/>
                    <a:pt x="613" y="482"/>
                    <a:pt x="770" y="272"/>
                  </a:cubicBezTo>
                  <a:cubicBezTo>
                    <a:pt x="843" y="324"/>
                    <a:pt x="913" y="380"/>
                    <a:pt x="981" y="439"/>
                  </a:cubicBezTo>
                  <a:cubicBezTo>
                    <a:pt x="817" y="644"/>
                    <a:pt x="663" y="858"/>
                    <a:pt x="488" y="1056"/>
                  </a:cubicBezTo>
                  <a:cubicBezTo>
                    <a:pt x="421" y="1001"/>
                    <a:pt x="353" y="947"/>
                    <a:pt x="286" y="8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id="{631319E2-E6CB-4806-97A1-069E1FEFBD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02" y="3088"/>
              <a:ext cx="273" cy="285"/>
            </a:xfrm>
            <a:custGeom>
              <a:avLst/>
              <a:gdLst>
                <a:gd name="T0" fmla="*/ 0 w 1203"/>
                <a:gd name="T1" fmla="*/ 856 h 1253"/>
                <a:gd name="T2" fmla="*/ 296 w 1203"/>
                <a:gd name="T3" fmla="*/ 1253 h 1253"/>
                <a:gd name="T4" fmla="*/ 583 w 1203"/>
                <a:gd name="T5" fmla="*/ 837 h 1253"/>
                <a:gd name="T6" fmla="*/ 1036 w 1203"/>
                <a:gd name="T7" fmla="*/ 716 h 1253"/>
                <a:gd name="T8" fmla="*/ 1047 w 1203"/>
                <a:gd name="T9" fmla="*/ 419 h 1253"/>
                <a:gd name="T10" fmla="*/ 902 w 1203"/>
                <a:gd name="T11" fmla="*/ 415 h 1253"/>
                <a:gd name="T12" fmla="*/ 907 w 1203"/>
                <a:gd name="T13" fmla="*/ 624 h 1253"/>
                <a:gd name="T14" fmla="*/ 545 w 1203"/>
                <a:gd name="T15" fmla="*/ 710 h 1253"/>
                <a:gd name="T16" fmla="*/ 281 w 1203"/>
                <a:gd name="T17" fmla="*/ 1032 h 1253"/>
                <a:gd name="T18" fmla="*/ 182 w 1203"/>
                <a:gd name="T19" fmla="*/ 906 h 1253"/>
                <a:gd name="T20" fmla="*/ 1201 w 1203"/>
                <a:gd name="T21" fmla="*/ 137 h 1253"/>
                <a:gd name="T22" fmla="*/ 1203 w 1203"/>
                <a:gd name="T23" fmla="*/ 58 h 1253"/>
                <a:gd name="T24" fmla="*/ 1137 w 1203"/>
                <a:gd name="T25" fmla="*/ 0 h 1253"/>
                <a:gd name="T26" fmla="*/ 0 w 1203"/>
                <a:gd name="T27" fmla="*/ 85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3" h="1253">
                  <a:moveTo>
                    <a:pt x="0" y="856"/>
                  </a:moveTo>
                  <a:cubicBezTo>
                    <a:pt x="99" y="989"/>
                    <a:pt x="194" y="1123"/>
                    <a:pt x="296" y="1253"/>
                  </a:cubicBezTo>
                  <a:cubicBezTo>
                    <a:pt x="395" y="1117"/>
                    <a:pt x="489" y="977"/>
                    <a:pt x="583" y="837"/>
                  </a:cubicBezTo>
                  <a:cubicBezTo>
                    <a:pt x="738" y="833"/>
                    <a:pt x="929" y="853"/>
                    <a:pt x="1036" y="716"/>
                  </a:cubicBezTo>
                  <a:cubicBezTo>
                    <a:pt x="1110" y="632"/>
                    <a:pt x="1102" y="511"/>
                    <a:pt x="1047" y="419"/>
                  </a:cubicBezTo>
                  <a:cubicBezTo>
                    <a:pt x="999" y="412"/>
                    <a:pt x="950" y="415"/>
                    <a:pt x="902" y="415"/>
                  </a:cubicBezTo>
                  <a:cubicBezTo>
                    <a:pt x="901" y="484"/>
                    <a:pt x="934" y="559"/>
                    <a:pt x="907" y="624"/>
                  </a:cubicBezTo>
                  <a:cubicBezTo>
                    <a:pt x="808" y="712"/>
                    <a:pt x="667" y="693"/>
                    <a:pt x="545" y="710"/>
                  </a:cubicBezTo>
                  <a:cubicBezTo>
                    <a:pt x="431" y="791"/>
                    <a:pt x="373" y="928"/>
                    <a:pt x="281" y="1032"/>
                  </a:cubicBezTo>
                  <a:cubicBezTo>
                    <a:pt x="248" y="991"/>
                    <a:pt x="214" y="949"/>
                    <a:pt x="182" y="906"/>
                  </a:cubicBezTo>
                  <a:cubicBezTo>
                    <a:pt x="515" y="642"/>
                    <a:pt x="860" y="391"/>
                    <a:pt x="1201" y="137"/>
                  </a:cubicBezTo>
                  <a:cubicBezTo>
                    <a:pt x="1202" y="118"/>
                    <a:pt x="1202" y="78"/>
                    <a:pt x="1203" y="58"/>
                  </a:cubicBezTo>
                  <a:cubicBezTo>
                    <a:pt x="1187" y="44"/>
                    <a:pt x="1154" y="14"/>
                    <a:pt x="1137" y="0"/>
                  </a:cubicBezTo>
                  <a:cubicBezTo>
                    <a:pt x="759" y="286"/>
                    <a:pt x="382" y="574"/>
                    <a:pt x="0" y="8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id="{AE456318-DA1E-4B4F-96A6-7762F60CB9E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2" y="3111"/>
              <a:ext cx="686" cy="16"/>
            </a:xfrm>
            <a:custGeom>
              <a:avLst/>
              <a:gdLst>
                <a:gd name="T0" fmla="*/ 0 w 3022"/>
                <a:gd name="T1" fmla="*/ 68 h 69"/>
                <a:gd name="T2" fmla="*/ 3022 w 3022"/>
                <a:gd name="T3" fmla="*/ 68 h 69"/>
                <a:gd name="T4" fmla="*/ 3021 w 3022"/>
                <a:gd name="T5" fmla="*/ 0 h 69"/>
                <a:gd name="T6" fmla="*/ 1 w 3022"/>
                <a:gd name="T7" fmla="*/ 0 h 69"/>
                <a:gd name="T8" fmla="*/ 0 w 3022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2" h="69">
                  <a:moveTo>
                    <a:pt x="0" y="68"/>
                  </a:moveTo>
                  <a:cubicBezTo>
                    <a:pt x="1008" y="69"/>
                    <a:pt x="2015" y="69"/>
                    <a:pt x="3022" y="68"/>
                  </a:cubicBezTo>
                  <a:cubicBezTo>
                    <a:pt x="3022" y="51"/>
                    <a:pt x="3021" y="17"/>
                    <a:pt x="3021" y="0"/>
                  </a:cubicBezTo>
                  <a:cubicBezTo>
                    <a:pt x="2014" y="2"/>
                    <a:pt x="1008" y="3"/>
                    <a:pt x="1" y="0"/>
                  </a:cubicBezTo>
                  <a:cubicBezTo>
                    <a:pt x="1" y="17"/>
                    <a:pt x="0" y="51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73">
              <a:extLst>
                <a:ext uri="{FF2B5EF4-FFF2-40B4-BE49-F238E27FC236}">
                  <a16:creationId xmlns:a16="http://schemas.microsoft.com/office/drawing/2014/main" id="{A142A82B-F63D-403C-8946-650E347D19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277" y="3224"/>
              <a:ext cx="250" cy="298"/>
            </a:xfrm>
            <a:custGeom>
              <a:avLst/>
              <a:gdLst>
                <a:gd name="T0" fmla="*/ 957 w 1102"/>
                <a:gd name="T1" fmla="*/ 1287 h 1315"/>
                <a:gd name="T2" fmla="*/ 1102 w 1102"/>
                <a:gd name="T3" fmla="*/ 1214 h 1315"/>
                <a:gd name="T4" fmla="*/ 873 w 1102"/>
                <a:gd name="T5" fmla="*/ 944 h 1315"/>
                <a:gd name="T6" fmla="*/ 1046 w 1102"/>
                <a:gd name="T7" fmla="*/ 795 h 1315"/>
                <a:gd name="T8" fmla="*/ 966 w 1102"/>
                <a:gd name="T9" fmla="*/ 692 h 1315"/>
                <a:gd name="T10" fmla="*/ 789 w 1102"/>
                <a:gd name="T11" fmla="*/ 827 h 1315"/>
                <a:gd name="T12" fmla="*/ 678 w 1102"/>
                <a:gd name="T13" fmla="*/ 698 h 1315"/>
                <a:gd name="T14" fmla="*/ 778 w 1102"/>
                <a:gd name="T15" fmla="*/ 637 h 1315"/>
                <a:gd name="T16" fmla="*/ 734 w 1102"/>
                <a:gd name="T17" fmla="*/ 371 h 1315"/>
                <a:gd name="T18" fmla="*/ 590 w 1102"/>
                <a:gd name="T19" fmla="*/ 400 h 1315"/>
                <a:gd name="T20" fmla="*/ 576 w 1102"/>
                <a:gd name="T21" fmla="*/ 570 h 1315"/>
                <a:gd name="T22" fmla="*/ 112 w 1102"/>
                <a:gd name="T23" fmla="*/ 0 h 1315"/>
                <a:gd name="T24" fmla="*/ 0 w 1102"/>
                <a:gd name="T25" fmla="*/ 109 h 1315"/>
                <a:gd name="T26" fmla="*/ 408 w 1102"/>
                <a:gd name="T27" fmla="*/ 612 h 1315"/>
                <a:gd name="T28" fmla="*/ 106 w 1102"/>
                <a:gd name="T29" fmla="*/ 497 h 1315"/>
                <a:gd name="T30" fmla="*/ 115 w 1102"/>
                <a:gd name="T31" fmla="*/ 681 h 1315"/>
                <a:gd name="T32" fmla="*/ 651 w 1102"/>
                <a:gd name="T33" fmla="*/ 938 h 1315"/>
                <a:gd name="T34" fmla="*/ 474 w 1102"/>
                <a:gd name="T35" fmla="*/ 1085 h 1315"/>
                <a:gd name="T36" fmla="*/ 559 w 1102"/>
                <a:gd name="T37" fmla="*/ 1156 h 1315"/>
                <a:gd name="T38" fmla="*/ 758 w 1102"/>
                <a:gd name="T39" fmla="*/ 1040 h 1315"/>
                <a:gd name="T40" fmla="*/ 957 w 1102"/>
                <a:gd name="T41" fmla="*/ 128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2" h="1315">
                  <a:moveTo>
                    <a:pt x="957" y="1287"/>
                  </a:moveTo>
                  <a:cubicBezTo>
                    <a:pt x="1018" y="1315"/>
                    <a:pt x="1057" y="1241"/>
                    <a:pt x="1102" y="1214"/>
                  </a:cubicBezTo>
                  <a:cubicBezTo>
                    <a:pt x="1029" y="1122"/>
                    <a:pt x="952" y="1032"/>
                    <a:pt x="873" y="944"/>
                  </a:cubicBezTo>
                  <a:cubicBezTo>
                    <a:pt x="929" y="892"/>
                    <a:pt x="987" y="843"/>
                    <a:pt x="1046" y="795"/>
                  </a:cubicBezTo>
                  <a:cubicBezTo>
                    <a:pt x="1019" y="761"/>
                    <a:pt x="992" y="727"/>
                    <a:pt x="966" y="692"/>
                  </a:cubicBezTo>
                  <a:cubicBezTo>
                    <a:pt x="907" y="737"/>
                    <a:pt x="848" y="782"/>
                    <a:pt x="789" y="827"/>
                  </a:cubicBezTo>
                  <a:cubicBezTo>
                    <a:pt x="752" y="784"/>
                    <a:pt x="715" y="741"/>
                    <a:pt x="678" y="698"/>
                  </a:cubicBezTo>
                  <a:cubicBezTo>
                    <a:pt x="712" y="678"/>
                    <a:pt x="745" y="658"/>
                    <a:pt x="778" y="637"/>
                  </a:cubicBezTo>
                  <a:cubicBezTo>
                    <a:pt x="761" y="549"/>
                    <a:pt x="747" y="460"/>
                    <a:pt x="734" y="371"/>
                  </a:cubicBezTo>
                  <a:cubicBezTo>
                    <a:pt x="686" y="381"/>
                    <a:pt x="638" y="390"/>
                    <a:pt x="590" y="400"/>
                  </a:cubicBezTo>
                  <a:cubicBezTo>
                    <a:pt x="584" y="456"/>
                    <a:pt x="580" y="513"/>
                    <a:pt x="576" y="570"/>
                  </a:cubicBezTo>
                  <a:cubicBezTo>
                    <a:pt x="422" y="379"/>
                    <a:pt x="271" y="187"/>
                    <a:pt x="112" y="0"/>
                  </a:cubicBezTo>
                  <a:cubicBezTo>
                    <a:pt x="75" y="37"/>
                    <a:pt x="37" y="73"/>
                    <a:pt x="0" y="109"/>
                  </a:cubicBezTo>
                  <a:cubicBezTo>
                    <a:pt x="134" y="278"/>
                    <a:pt x="276" y="441"/>
                    <a:pt x="408" y="612"/>
                  </a:cubicBezTo>
                  <a:cubicBezTo>
                    <a:pt x="307" y="575"/>
                    <a:pt x="207" y="534"/>
                    <a:pt x="106" y="497"/>
                  </a:cubicBezTo>
                  <a:cubicBezTo>
                    <a:pt x="109" y="559"/>
                    <a:pt x="112" y="620"/>
                    <a:pt x="115" y="681"/>
                  </a:cubicBezTo>
                  <a:cubicBezTo>
                    <a:pt x="308" y="733"/>
                    <a:pt x="491" y="819"/>
                    <a:pt x="651" y="938"/>
                  </a:cubicBezTo>
                  <a:cubicBezTo>
                    <a:pt x="592" y="987"/>
                    <a:pt x="533" y="1036"/>
                    <a:pt x="474" y="1085"/>
                  </a:cubicBezTo>
                  <a:cubicBezTo>
                    <a:pt x="502" y="1109"/>
                    <a:pt x="529" y="1135"/>
                    <a:pt x="559" y="1156"/>
                  </a:cubicBezTo>
                  <a:cubicBezTo>
                    <a:pt x="637" y="1146"/>
                    <a:pt x="693" y="1080"/>
                    <a:pt x="758" y="1040"/>
                  </a:cubicBezTo>
                  <a:cubicBezTo>
                    <a:pt x="823" y="1123"/>
                    <a:pt x="881" y="1213"/>
                    <a:pt x="957" y="1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id="{FA786F90-381C-4009-B07C-CFA29F62A49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8" y="3237"/>
              <a:ext cx="300" cy="292"/>
            </a:xfrm>
            <a:custGeom>
              <a:avLst/>
              <a:gdLst>
                <a:gd name="T0" fmla="*/ 633 w 1322"/>
                <a:gd name="T1" fmla="*/ 1241 h 1286"/>
                <a:gd name="T2" fmla="*/ 821 w 1322"/>
                <a:gd name="T3" fmla="*/ 1286 h 1286"/>
                <a:gd name="T4" fmla="*/ 852 w 1322"/>
                <a:gd name="T5" fmla="*/ 949 h 1286"/>
                <a:gd name="T6" fmla="*/ 1126 w 1322"/>
                <a:gd name="T7" fmla="*/ 1164 h 1286"/>
                <a:gd name="T8" fmla="*/ 1322 w 1322"/>
                <a:gd name="T9" fmla="*/ 914 h 1286"/>
                <a:gd name="T10" fmla="*/ 1200 w 1322"/>
                <a:gd name="T11" fmla="*/ 824 h 1286"/>
                <a:gd name="T12" fmla="*/ 1079 w 1322"/>
                <a:gd name="T13" fmla="*/ 959 h 1286"/>
                <a:gd name="T14" fmla="*/ 210 w 1322"/>
                <a:gd name="T15" fmla="*/ 261 h 1286"/>
                <a:gd name="T16" fmla="*/ 314 w 1322"/>
                <a:gd name="T17" fmla="*/ 93 h 1286"/>
                <a:gd name="T18" fmla="*/ 202 w 1322"/>
                <a:gd name="T19" fmla="*/ 0 h 1286"/>
                <a:gd name="T20" fmla="*/ 0 w 1322"/>
                <a:gd name="T21" fmla="*/ 255 h 1286"/>
                <a:gd name="T22" fmla="*/ 723 w 1322"/>
                <a:gd name="T23" fmla="*/ 836 h 1286"/>
                <a:gd name="T24" fmla="*/ 633 w 1322"/>
                <a:gd name="T25" fmla="*/ 1241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2" h="1286">
                  <a:moveTo>
                    <a:pt x="633" y="1241"/>
                  </a:moveTo>
                  <a:cubicBezTo>
                    <a:pt x="696" y="1256"/>
                    <a:pt x="758" y="1271"/>
                    <a:pt x="821" y="1286"/>
                  </a:cubicBezTo>
                  <a:cubicBezTo>
                    <a:pt x="824" y="1173"/>
                    <a:pt x="830" y="1060"/>
                    <a:pt x="852" y="949"/>
                  </a:cubicBezTo>
                  <a:cubicBezTo>
                    <a:pt x="944" y="1020"/>
                    <a:pt x="1034" y="1093"/>
                    <a:pt x="1126" y="1164"/>
                  </a:cubicBezTo>
                  <a:cubicBezTo>
                    <a:pt x="1189" y="1079"/>
                    <a:pt x="1254" y="996"/>
                    <a:pt x="1322" y="914"/>
                  </a:cubicBezTo>
                  <a:cubicBezTo>
                    <a:pt x="1281" y="885"/>
                    <a:pt x="1240" y="855"/>
                    <a:pt x="1200" y="824"/>
                  </a:cubicBezTo>
                  <a:cubicBezTo>
                    <a:pt x="1160" y="870"/>
                    <a:pt x="1119" y="914"/>
                    <a:pt x="1079" y="959"/>
                  </a:cubicBezTo>
                  <a:cubicBezTo>
                    <a:pt x="784" y="732"/>
                    <a:pt x="504" y="488"/>
                    <a:pt x="210" y="261"/>
                  </a:cubicBezTo>
                  <a:cubicBezTo>
                    <a:pt x="244" y="205"/>
                    <a:pt x="280" y="149"/>
                    <a:pt x="314" y="93"/>
                  </a:cubicBezTo>
                  <a:cubicBezTo>
                    <a:pt x="276" y="62"/>
                    <a:pt x="239" y="31"/>
                    <a:pt x="202" y="0"/>
                  </a:cubicBezTo>
                  <a:cubicBezTo>
                    <a:pt x="135" y="85"/>
                    <a:pt x="67" y="170"/>
                    <a:pt x="0" y="255"/>
                  </a:cubicBezTo>
                  <a:cubicBezTo>
                    <a:pt x="240" y="450"/>
                    <a:pt x="479" y="647"/>
                    <a:pt x="723" y="836"/>
                  </a:cubicBezTo>
                  <a:cubicBezTo>
                    <a:pt x="693" y="971"/>
                    <a:pt x="657" y="1105"/>
                    <a:pt x="633" y="12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75">
              <a:extLst>
                <a:ext uri="{FF2B5EF4-FFF2-40B4-BE49-F238E27FC236}">
                  <a16:creationId xmlns:a16="http://schemas.microsoft.com/office/drawing/2014/main" id="{5DEC8070-840B-4B53-8612-1DB6AC5CC0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77" y="3299"/>
              <a:ext cx="72" cy="65"/>
            </a:xfrm>
            <a:custGeom>
              <a:avLst/>
              <a:gdLst>
                <a:gd name="T0" fmla="*/ 86 w 318"/>
                <a:gd name="T1" fmla="*/ 283 h 283"/>
                <a:gd name="T2" fmla="*/ 318 w 318"/>
                <a:gd name="T3" fmla="*/ 126 h 283"/>
                <a:gd name="T4" fmla="*/ 219 w 318"/>
                <a:gd name="T5" fmla="*/ 0 h 283"/>
                <a:gd name="T6" fmla="*/ 0 w 318"/>
                <a:gd name="T7" fmla="*/ 151 h 283"/>
                <a:gd name="T8" fmla="*/ 86 w 318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83">
                  <a:moveTo>
                    <a:pt x="86" y="283"/>
                  </a:moveTo>
                  <a:cubicBezTo>
                    <a:pt x="165" y="233"/>
                    <a:pt x="242" y="181"/>
                    <a:pt x="318" y="126"/>
                  </a:cubicBezTo>
                  <a:cubicBezTo>
                    <a:pt x="285" y="84"/>
                    <a:pt x="252" y="42"/>
                    <a:pt x="219" y="0"/>
                  </a:cubicBezTo>
                  <a:cubicBezTo>
                    <a:pt x="146" y="51"/>
                    <a:pt x="74" y="102"/>
                    <a:pt x="0" y="151"/>
                  </a:cubicBezTo>
                  <a:cubicBezTo>
                    <a:pt x="29" y="195"/>
                    <a:pt x="57" y="239"/>
                    <a:pt x="86" y="2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76">
              <a:extLst>
                <a:ext uri="{FF2B5EF4-FFF2-40B4-BE49-F238E27FC236}">
                  <a16:creationId xmlns:a16="http://schemas.microsoft.com/office/drawing/2014/main" id="{4E600DC8-457E-40AB-9218-4AD23F48EB8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79" y="3325"/>
              <a:ext cx="293" cy="300"/>
            </a:xfrm>
            <a:custGeom>
              <a:avLst/>
              <a:gdLst>
                <a:gd name="T0" fmla="*/ 871 w 1292"/>
                <a:gd name="T1" fmla="*/ 1033 h 1319"/>
                <a:gd name="T2" fmla="*/ 1090 w 1292"/>
                <a:gd name="T3" fmla="*/ 1319 h 1319"/>
                <a:gd name="T4" fmla="*/ 1218 w 1292"/>
                <a:gd name="T5" fmla="*/ 1220 h 1319"/>
                <a:gd name="T6" fmla="*/ 988 w 1292"/>
                <a:gd name="T7" fmla="*/ 928 h 1319"/>
                <a:gd name="T8" fmla="*/ 1292 w 1292"/>
                <a:gd name="T9" fmla="*/ 693 h 1319"/>
                <a:gd name="T10" fmla="*/ 1203 w 1292"/>
                <a:gd name="T11" fmla="*/ 582 h 1319"/>
                <a:gd name="T12" fmla="*/ 916 w 1292"/>
                <a:gd name="T13" fmla="*/ 808 h 1319"/>
                <a:gd name="T14" fmla="*/ 882 w 1292"/>
                <a:gd name="T15" fmla="*/ 60 h 1319"/>
                <a:gd name="T16" fmla="*/ 691 w 1292"/>
                <a:gd name="T17" fmla="*/ 32 h 1319"/>
                <a:gd name="T18" fmla="*/ 694 w 1292"/>
                <a:gd name="T19" fmla="*/ 564 h 1319"/>
                <a:gd name="T20" fmla="*/ 245 w 1292"/>
                <a:gd name="T21" fmla="*/ 0 h 1319"/>
                <a:gd name="T22" fmla="*/ 109 w 1292"/>
                <a:gd name="T23" fmla="*/ 99 h 1319"/>
                <a:gd name="T24" fmla="*/ 593 w 1292"/>
                <a:gd name="T25" fmla="*/ 698 h 1319"/>
                <a:gd name="T26" fmla="*/ 32 w 1292"/>
                <a:gd name="T27" fmla="*/ 495 h 1319"/>
                <a:gd name="T28" fmla="*/ 0 w 1292"/>
                <a:gd name="T29" fmla="*/ 671 h 1319"/>
                <a:gd name="T30" fmla="*/ 748 w 1292"/>
                <a:gd name="T31" fmla="*/ 944 h 1319"/>
                <a:gd name="T32" fmla="*/ 569 w 1292"/>
                <a:gd name="T33" fmla="*/ 1100 h 1319"/>
                <a:gd name="T34" fmla="*/ 642 w 1292"/>
                <a:gd name="T35" fmla="*/ 1202 h 1319"/>
                <a:gd name="T36" fmla="*/ 871 w 1292"/>
                <a:gd name="T37" fmla="*/ 10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2" h="1319">
                  <a:moveTo>
                    <a:pt x="871" y="1033"/>
                  </a:moveTo>
                  <a:cubicBezTo>
                    <a:pt x="945" y="1128"/>
                    <a:pt x="1018" y="1223"/>
                    <a:pt x="1090" y="1319"/>
                  </a:cubicBezTo>
                  <a:cubicBezTo>
                    <a:pt x="1132" y="1286"/>
                    <a:pt x="1175" y="1254"/>
                    <a:pt x="1218" y="1220"/>
                  </a:cubicBezTo>
                  <a:cubicBezTo>
                    <a:pt x="1143" y="1122"/>
                    <a:pt x="1063" y="1027"/>
                    <a:pt x="988" y="928"/>
                  </a:cubicBezTo>
                  <a:cubicBezTo>
                    <a:pt x="1085" y="845"/>
                    <a:pt x="1187" y="765"/>
                    <a:pt x="1292" y="693"/>
                  </a:cubicBezTo>
                  <a:cubicBezTo>
                    <a:pt x="1263" y="656"/>
                    <a:pt x="1233" y="619"/>
                    <a:pt x="1203" y="582"/>
                  </a:cubicBezTo>
                  <a:cubicBezTo>
                    <a:pt x="1111" y="662"/>
                    <a:pt x="1016" y="739"/>
                    <a:pt x="916" y="808"/>
                  </a:cubicBezTo>
                  <a:cubicBezTo>
                    <a:pt x="826" y="568"/>
                    <a:pt x="803" y="306"/>
                    <a:pt x="882" y="60"/>
                  </a:cubicBezTo>
                  <a:cubicBezTo>
                    <a:pt x="818" y="50"/>
                    <a:pt x="755" y="41"/>
                    <a:pt x="691" y="32"/>
                  </a:cubicBezTo>
                  <a:cubicBezTo>
                    <a:pt x="666" y="209"/>
                    <a:pt x="674" y="387"/>
                    <a:pt x="694" y="564"/>
                  </a:cubicBezTo>
                  <a:cubicBezTo>
                    <a:pt x="538" y="381"/>
                    <a:pt x="386" y="194"/>
                    <a:pt x="245" y="0"/>
                  </a:cubicBezTo>
                  <a:cubicBezTo>
                    <a:pt x="200" y="33"/>
                    <a:pt x="154" y="66"/>
                    <a:pt x="109" y="99"/>
                  </a:cubicBezTo>
                  <a:cubicBezTo>
                    <a:pt x="271" y="298"/>
                    <a:pt x="435" y="496"/>
                    <a:pt x="593" y="698"/>
                  </a:cubicBezTo>
                  <a:cubicBezTo>
                    <a:pt x="415" y="609"/>
                    <a:pt x="232" y="524"/>
                    <a:pt x="32" y="495"/>
                  </a:cubicBezTo>
                  <a:cubicBezTo>
                    <a:pt x="21" y="554"/>
                    <a:pt x="11" y="612"/>
                    <a:pt x="0" y="671"/>
                  </a:cubicBezTo>
                  <a:cubicBezTo>
                    <a:pt x="267" y="705"/>
                    <a:pt x="520" y="804"/>
                    <a:pt x="748" y="944"/>
                  </a:cubicBezTo>
                  <a:cubicBezTo>
                    <a:pt x="689" y="997"/>
                    <a:pt x="630" y="1049"/>
                    <a:pt x="569" y="1100"/>
                  </a:cubicBezTo>
                  <a:cubicBezTo>
                    <a:pt x="593" y="1134"/>
                    <a:pt x="618" y="1168"/>
                    <a:pt x="642" y="1202"/>
                  </a:cubicBezTo>
                  <a:cubicBezTo>
                    <a:pt x="719" y="1146"/>
                    <a:pt x="794" y="1089"/>
                    <a:pt x="871" y="10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77">
              <a:extLst>
                <a:ext uri="{FF2B5EF4-FFF2-40B4-BE49-F238E27FC236}">
                  <a16:creationId xmlns:a16="http://schemas.microsoft.com/office/drawing/2014/main" id="{79661DDE-4699-48C1-8F01-FB3A207D1D8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405" y="3354"/>
              <a:ext cx="282" cy="260"/>
            </a:xfrm>
            <a:custGeom>
              <a:avLst/>
              <a:gdLst>
                <a:gd name="T0" fmla="*/ 0 w 1244"/>
                <a:gd name="T1" fmla="*/ 556 h 1144"/>
                <a:gd name="T2" fmla="*/ 738 w 1244"/>
                <a:gd name="T3" fmla="*/ 1144 h 1144"/>
                <a:gd name="T4" fmla="*/ 788 w 1244"/>
                <a:gd name="T5" fmla="*/ 984 h 1144"/>
                <a:gd name="T6" fmla="*/ 647 w 1244"/>
                <a:gd name="T7" fmla="*/ 635 h 1144"/>
                <a:gd name="T8" fmla="*/ 1171 w 1244"/>
                <a:gd name="T9" fmla="*/ 1037 h 1144"/>
                <a:gd name="T10" fmla="*/ 1244 w 1244"/>
                <a:gd name="T11" fmla="*/ 928 h 1144"/>
                <a:gd name="T12" fmla="*/ 778 w 1244"/>
                <a:gd name="T13" fmla="*/ 541 h 1144"/>
                <a:gd name="T14" fmla="*/ 978 w 1244"/>
                <a:gd name="T15" fmla="*/ 258 h 1144"/>
                <a:gd name="T16" fmla="*/ 804 w 1244"/>
                <a:gd name="T17" fmla="*/ 25 h 1144"/>
                <a:gd name="T18" fmla="*/ 654 w 1244"/>
                <a:gd name="T19" fmla="*/ 89 h 1144"/>
                <a:gd name="T20" fmla="*/ 794 w 1244"/>
                <a:gd name="T21" fmla="*/ 255 h 1144"/>
                <a:gd name="T22" fmla="*/ 650 w 1244"/>
                <a:gd name="T23" fmla="*/ 443 h 1144"/>
                <a:gd name="T24" fmla="*/ 99 w 1244"/>
                <a:gd name="T25" fmla="*/ 0 h 1144"/>
                <a:gd name="T26" fmla="*/ 13 w 1244"/>
                <a:gd name="T27" fmla="*/ 112 h 1144"/>
                <a:gd name="T28" fmla="*/ 547 w 1244"/>
                <a:gd name="T29" fmla="*/ 535 h 1144"/>
                <a:gd name="T30" fmla="*/ 517 w 1244"/>
                <a:gd name="T31" fmla="*/ 805 h 1144"/>
                <a:gd name="T32" fmla="*/ 85 w 1244"/>
                <a:gd name="T33" fmla="*/ 451 h 1144"/>
                <a:gd name="T34" fmla="*/ 0 w 1244"/>
                <a:gd name="T35" fmla="*/ 556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4" h="1144">
                  <a:moveTo>
                    <a:pt x="0" y="556"/>
                  </a:moveTo>
                  <a:cubicBezTo>
                    <a:pt x="245" y="752"/>
                    <a:pt x="485" y="957"/>
                    <a:pt x="738" y="1144"/>
                  </a:cubicBezTo>
                  <a:cubicBezTo>
                    <a:pt x="758" y="1092"/>
                    <a:pt x="824" y="1042"/>
                    <a:pt x="788" y="984"/>
                  </a:cubicBezTo>
                  <a:cubicBezTo>
                    <a:pt x="730" y="873"/>
                    <a:pt x="662" y="763"/>
                    <a:pt x="647" y="635"/>
                  </a:cubicBezTo>
                  <a:cubicBezTo>
                    <a:pt x="836" y="750"/>
                    <a:pt x="993" y="907"/>
                    <a:pt x="1171" y="1037"/>
                  </a:cubicBezTo>
                  <a:cubicBezTo>
                    <a:pt x="1195" y="1001"/>
                    <a:pt x="1220" y="965"/>
                    <a:pt x="1244" y="928"/>
                  </a:cubicBezTo>
                  <a:cubicBezTo>
                    <a:pt x="1089" y="799"/>
                    <a:pt x="915" y="690"/>
                    <a:pt x="778" y="541"/>
                  </a:cubicBezTo>
                  <a:cubicBezTo>
                    <a:pt x="825" y="435"/>
                    <a:pt x="913" y="353"/>
                    <a:pt x="978" y="258"/>
                  </a:cubicBezTo>
                  <a:cubicBezTo>
                    <a:pt x="931" y="174"/>
                    <a:pt x="884" y="84"/>
                    <a:pt x="804" y="25"/>
                  </a:cubicBezTo>
                  <a:cubicBezTo>
                    <a:pt x="752" y="42"/>
                    <a:pt x="703" y="67"/>
                    <a:pt x="654" y="89"/>
                  </a:cubicBezTo>
                  <a:cubicBezTo>
                    <a:pt x="700" y="145"/>
                    <a:pt x="747" y="199"/>
                    <a:pt x="794" y="255"/>
                  </a:cubicBezTo>
                  <a:cubicBezTo>
                    <a:pt x="746" y="318"/>
                    <a:pt x="698" y="380"/>
                    <a:pt x="650" y="443"/>
                  </a:cubicBezTo>
                  <a:cubicBezTo>
                    <a:pt x="459" y="304"/>
                    <a:pt x="279" y="152"/>
                    <a:pt x="99" y="0"/>
                  </a:cubicBezTo>
                  <a:cubicBezTo>
                    <a:pt x="72" y="39"/>
                    <a:pt x="43" y="76"/>
                    <a:pt x="13" y="112"/>
                  </a:cubicBezTo>
                  <a:cubicBezTo>
                    <a:pt x="197" y="244"/>
                    <a:pt x="372" y="391"/>
                    <a:pt x="547" y="535"/>
                  </a:cubicBezTo>
                  <a:cubicBezTo>
                    <a:pt x="490" y="616"/>
                    <a:pt x="497" y="712"/>
                    <a:pt x="517" y="805"/>
                  </a:cubicBezTo>
                  <a:cubicBezTo>
                    <a:pt x="370" y="690"/>
                    <a:pt x="227" y="571"/>
                    <a:pt x="85" y="451"/>
                  </a:cubicBezTo>
                  <a:cubicBezTo>
                    <a:pt x="56" y="486"/>
                    <a:pt x="28" y="521"/>
                    <a:pt x="0" y="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78">
              <a:extLst>
                <a:ext uri="{FF2B5EF4-FFF2-40B4-BE49-F238E27FC236}">
                  <a16:creationId xmlns:a16="http://schemas.microsoft.com/office/drawing/2014/main" id="{2B8700A6-0F93-47AB-98EF-E7DF2E1C1B0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0" y="3367"/>
              <a:ext cx="75" cy="59"/>
            </a:xfrm>
            <a:custGeom>
              <a:avLst/>
              <a:gdLst>
                <a:gd name="T0" fmla="*/ 66 w 330"/>
                <a:gd name="T1" fmla="*/ 262 h 262"/>
                <a:gd name="T2" fmla="*/ 330 w 330"/>
                <a:gd name="T3" fmla="*/ 152 h 262"/>
                <a:gd name="T4" fmla="*/ 264 w 330"/>
                <a:gd name="T5" fmla="*/ 0 h 262"/>
                <a:gd name="T6" fmla="*/ 0 w 330"/>
                <a:gd name="T7" fmla="*/ 114 h 262"/>
                <a:gd name="T8" fmla="*/ 66 w 330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62">
                  <a:moveTo>
                    <a:pt x="66" y="262"/>
                  </a:moveTo>
                  <a:cubicBezTo>
                    <a:pt x="155" y="228"/>
                    <a:pt x="243" y="192"/>
                    <a:pt x="330" y="152"/>
                  </a:cubicBezTo>
                  <a:cubicBezTo>
                    <a:pt x="308" y="102"/>
                    <a:pt x="286" y="51"/>
                    <a:pt x="264" y="0"/>
                  </a:cubicBezTo>
                  <a:cubicBezTo>
                    <a:pt x="175" y="37"/>
                    <a:pt x="88" y="76"/>
                    <a:pt x="0" y="114"/>
                  </a:cubicBezTo>
                  <a:cubicBezTo>
                    <a:pt x="22" y="164"/>
                    <a:pt x="44" y="213"/>
                    <a:pt x="66" y="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79">
              <a:extLst>
                <a:ext uri="{FF2B5EF4-FFF2-40B4-BE49-F238E27FC236}">
                  <a16:creationId xmlns:a16="http://schemas.microsoft.com/office/drawing/2014/main" id="{1A42295A-48EA-4557-B10C-E176FEC7A15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020" y="3466"/>
              <a:ext cx="305" cy="336"/>
            </a:xfrm>
            <a:custGeom>
              <a:avLst/>
              <a:gdLst>
                <a:gd name="T0" fmla="*/ 244 w 1343"/>
                <a:gd name="T1" fmla="*/ 1216 h 1477"/>
                <a:gd name="T2" fmla="*/ 879 w 1343"/>
                <a:gd name="T3" fmla="*/ 1477 h 1477"/>
                <a:gd name="T4" fmla="*/ 963 w 1343"/>
                <a:gd name="T5" fmla="*/ 1368 h 1477"/>
                <a:gd name="T6" fmla="*/ 282 w 1343"/>
                <a:gd name="T7" fmla="*/ 1088 h 1477"/>
                <a:gd name="T8" fmla="*/ 177 w 1343"/>
                <a:gd name="T9" fmla="*/ 911 h 1477"/>
                <a:gd name="T10" fmla="*/ 923 w 1343"/>
                <a:gd name="T11" fmla="*/ 1197 h 1477"/>
                <a:gd name="T12" fmla="*/ 1021 w 1343"/>
                <a:gd name="T13" fmla="*/ 853 h 1477"/>
                <a:gd name="T14" fmla="*/ 1199 w 1343"/>
                <a:gd name="T15" fmla="*/ 912 h 1477"/>
                <a:gd name="T16" fmla="*/ 1232 w 1343"/>
                <a:gd name="T17" fmla="*/ 785 h 1477"/>
                <a:gd name="T18" fmla="*/ 1082 w 1343"/>
                <a:gd name="T19" fmla="*/ 721 h 1477"/>
                <a:gd name="T20" fmla="*/ 1159 w 1343"/>
                <a:gd name="T21" fmla="*/ 468 h 1477"/>
                <a:gd name="T22" fmla="*/ 1306 w 1343"/>
                <a:gd name="T23" fmla="*/ 518 h 1477"/>
                <a:gd name="T24" fmla="*/ 1343 w 1343"/>
                <a:gd name="T25" fmla="*/ 396 h 1477"/>
                <a:gd name="T26" fmla="*/ 1215 w 1343"/>
                <a:gd name="T27" fmla="*/ 342 h 1477"/>
                <a:gd name="T28" fmla="*/ 1212 w 1343"/>
                <a:gd name="T29" fmla="*/ 154 h 1477"/>
                <a:gd name="T30" fmla="*/ 1061 w 1343"/>
                <a:gd name="T31" fmla="*/ 6 h 1477"/>
                <a:gd name="T32" fmla="*/ 925 w 1343"/>
                <a:gd name="T33" fmla="*/ 115 h 1477"/>
                <a:gd name="T34" fmla="*/ 1088 w 1343"/>
                <a:gd name="T35" fmla="*/ 267 h 1477"/>
                <a:gd name="T36" fmla="*/ 435 w 1343"/>
                <a:gd name="T37" fmla="*/ 0 h 1477"/>
                <a:gd name="T38" fmla="*/ 326 w 1343"/>
                <a:gd name="T39" fmla="*/ 386 h 1477"/>
                <a:gd name="T40" fmla="*/ 156 w 1343"/>
                <a:gd name="T41" fmla="*/ 350 h 1477"/>
                <a:gd name="T42" fmla="*/ 120 w 1343"/>
                <a:gd name="T43" fmla="*/ 457 h 1477"/>
                <a:gd name="T44" fmla="*/ 276 w 1343"/>
                <a:gd name="T45" fmla="*/ 534 h 1477"/>
                <a:gd name="T46" fmla="*/ 209 w 1343"/>
                <a:gd name="T47" fmla="*/ 746 h 1477"/>
                <a:gd name="T48" fmla="*/ 0 w 1343"/>
                <a:gd name="T49" fmla="*/ 705 h 1477"/>
                <a:gd name="T50" fmla="*/ 57 w 1343"/>
                <a:gd name="T51" fmla="*/ 1341 h 1477"/>
                <a:gd name="T52" fmla="*/ 224 w 1343"/>
                <a:gd name="T53" fmla="*/ 1352 h 1477"/>
                <a:gd name="T54" fmla="*/ 244 w 1343"/>
                <a:gd name="T55" fmla="*/ 1216 h 1477"/>
                <a:gd name="T56" fmla="*/ 572 w 1343"/>
                <a:gd name="T57" fmla="*/ 927 h 1477"/>
                <a:gd name="T58" fmla="*/ 705 w 1343"/>
                <a:gd name="T59" fmla="*/ 806 h 1477"/>
                <a:gd name="T60" fmla="*/ 668 w 1343"/>
                <a:gd name="T61" fmla="*/ 694 h 1477"/>
                <a:gd name="T62" fmla="*/ 886 w 1343"/>
                <a:gd name="T63" fmla="*/ 783 h 1477"/>
                <a:gd name="T64" fmla="*/ 831 w 1343"/>
                <a:gd name="T65" fmla="*/ 1019 h 1477"/>
                <a:gd name="T66" fmla="*/ 572 w 1343"/>
                <a:gd name="T67" fmla="*/ 927 h 1477"/>
                <a:gd name="T68" fmla="*/ 331 w 1343"/>
                <a:gd name="T69" fmla="*/ 816 h 1477"/>
                <a:gd name="T70" fmla="*/ 410 w 1343"/>
                <a:gd name="T71" fmla="*/ 587 h 1477"/>
                <a:gd name="T72" fmla="*/ 636 w 1343"/>
                <a:gd name="T73" fmla="*/ 680 h 1477"/>
                <a:gd name="T74" fmla="*/ 493 w 1343"/>
                <a:gd name="T75" fmla="*/ 808 h 1477"/>
                <a:gd name="T76" fmla="*/ 566 w 1343"/>
                <a:gd name="T77" fmla="*/ 919 h 1477"/>
                <a:gd name="T78" fmla="*/ 331 w 1343"/>
                <a:gd name="T79" fmla="*/ 816 h 1477"/>
                <a:gd name="T80" fmla="*/ 452 w 1343"/>
                <a:gd name="T81" fmla="*/ 459 h 1477"/>
                <a:gd name="T82" fmla="*/ 528 w 1343"/>
                <a:gd name="T83" fmla="*/ 188 h 1477"/>
                <a:gd name="T84" fmla="*/ 1019 w 1343"/>
                <a:gd name="T85" fmla="*/ 399 h 1477"/>
                <a:gd name="T86" fmla="*/ 944 w 1343"/>
                <a:gd name="T87" fmla="*/ 664 h 1477"/>
                <a:gd name="T88" fmla="*/ 452 w 1343"/>
                <a:gd name="T89" fmla="*/ 459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477">
                  <a:moveTo>
                    <a:pt x="244" y="1216"/>
                  </a:moveTo>
                  <a:cubicBezTo>
                    <a:pt x="460" y="1292"/>
                    <a:pt x="662" y="1403"/>
                    <a:pt x="879" y="1477"/>
                  </a:cubicBezTo>
                  <a:cubicBezTo>
                    <a:pt x="925" y="1460"/>
                    <a:pt x="938" y="1406"/>
                    <a:pt x="963" y="1368"/>
                  </a:cubicBezTo>
                  <a:cubicBezTo>
                    <a:pt x="734" y="1280"/>
                    <a:pt x="508" y="1184"/>
                    <a:pt x="282" y="1088"/>
                  </a:cubicBezTo>
                  <a:cubicBezTo>
                    <a:pt x="206" y="1065"/>
                    <a:pt x="205" y="973"/>
                    <a:pt x="177" y="911"/>
                  </a:cubicBezTo>
                  <a:cubicBezTo>
                    <a:pt x="435" y="982"/>
                    <a:pt x="666" y="1125"/>
                    <a:pt x="923" y="1197"/>
                  </a:cubicBezTo>
                  <a:cubicBezTo>
                    <a:pt x="956" y="1082"/>
                    <a:pt x="988" y="968"/>
                    <a:pt x="1021" y="853"/>
                  </a:cubicBezTo>
                  <a:cubicBezTo>
                    <a:pt x="1081" y="872"/>
                    <a:pt x="1140" y="893"/>
                    <a:pt x="1199" y="912"/>
                  </a:cubicBezTo>
                  <a:cubicBezTo>
                    <a:pt x="1210" y="870"/>
                    <a:pt x="1221" y="827"/>
                    <a:pt x="1232" y="785"/>
                  </a:cubicBezTo>
                  <a:cubicBezTo>
                    <a:pt x="1182" y="764"/>
                    <a:pt x="1132" y="743"/>
                    <a:pt x="1082" y="721"/>
                  </a:cubicBezTo>
                  <a:cubicBezTo>
                    <a:pt x="1107" y="636"/>
                    <a:pt x="1133" y="552"/>
                    <a:pt x="1159" y="468"/>
                  </a:cubicBezTo>
                  <a:cubicBezTo>
                    <a:pt x="1208" y="485"/>
                    <a:pt x="1257" y="502"/>
                    <a:pt x="1306" y="518"/>
                  </a:cubicBezTo>
                  <a:cubicBezTo>
                    <a:pt x="1318" y="477"/>
                    <a:pt x="1331" y="437"/>
                    <a:pt x="1343" y="396"/>
                  </a:cubicBezTo>
                  <a:cubicBezTo>
                    <a:pt x="1300" y="378"/>
                    <a:pt x="1258" y="360"/>
                    <a:pt x="1215" y="342"/>
                  </a:cubicBezTo>
                  <a:cubicBezTo>
                    <a:pt x="1215" y="280"/>
                    <a:pt x="1222" y="217"/>
                    <a:pt x="1212" y="154"/>
                  </a:cubicBezTo>
                  <a:cubicBezTo>
                    <a:pt x="1168" y="99"/>
                    <a:pt x="1113" y="54"/>
                    <a:pt x="1061" y="6"/>
                  </a:cubicBezTo>
                  <a:cubicBezTo>
                    <a:pt x="1016" y="43"/>
                    <a:pt x="971" y="79"/>
                    <a:pt x="925" y="115"/>
                  </a:cubicBezTo>
                  <a:cubicBezTo>
                    <a:pt x="984" y="161"/>
                    <a:pt x="1039" y="211"/>
                    <a:pt x="1088" y="267"/>
                  </a:cubicBezTo>
                  <a:cubicBezTo>
                    <a:pt x="858" y="210"/>
                    <a:pt x="654" y="85"/>
                    <a:pt x="435" y="0"/>
                  </a:cubicBezTo>
                  <a:cubicBezTo>
                    <a:pt x="401" y="129"/>
                    <a:pt x="366" y="259"/>
                    <a:pt x="326" y="386"/>
                  </a:cubicBezTo>
                  <a:cubicBezTo>
                    <a:pt x="270" y="374"/>
                    <a:pt x="213" y="362"/>
                    <a:pt x="156" y="350"/>
                  </a:cubicBezTo>
                  <a:cubicBezTo>
                    <a:pt x="147" y="377"/>
                    <a:pt x="129" y="431"/>
                    <a:pt x="120" y="457"/>
                  </a:cubicBezTo>
                  <a:cubicBezTo>
                    <a:pt x="172" y="483"/>
                    <a:pt x="224" y="508"/>
                    <a:pt x="276" y="534"/>
                  </a:cubicBezTo>
                  <a:cubicBezTo>
                    <a:pt x="253" y="605"/>
                    <a:pt x="230" y="675"/>
                    <a:pt x="209" y="746"/>
                  </a:cubicBezTo>
                  <a:cubicBezTo>
                    <a:pt x="143" y="717"/>
                    <a:pt x="71" y="709"/>
                    <a:pt x="0" y="705"/>
                  </a:cubicBezTo>
                  <a:cubicBezTo>
                    <a:pt x="43" y="914"/>
                    <a:pt x="77" y="1126"/>
                    <a:pt x="57" y="1341"/>
                  </a:cubicBezTo>
                  <a:cubicBezTo>
                    <a:pt x="113" y="1345"/>
                    <a:pt x="168" y="1348"/>
                    <a:pt x="224" y="1352"/>
                  </a:cubicBezTo>
                  <a:cubicBezTo>
                    <a:pt x="231" y="1307"/>
                    <a:pt x="237" y="1261"/>
                    <a:pt x="244" y="1216"/>
                  </a:cubicBezTo>
                  <a:moveTo>
                    <a:pt x="572" y="927"/>
                  </a:moveTo>
                  <a:cubicBezTo>
                    <a:pt x="617" y="887"/>
                    <a:pt x="661" y="846"/>
                    <a:pt x="705" y="806"/>
                  </a:cubicBezTo>
                  <a:cubicBezTo>
                    <a:pt x="692" y="769"/>
                    <a:pt x="680" y="732"/>
                    <a:pt x="668" y="694"/>
                  </a:cubicBezTo>
                  <a:cubicBezTo>
                    <a:pt x="740" y="724"/>
                    <a:pt x="813" y="754"/>
                    <a:pt x="886" y="783"/>
                  </a:cubicBezTo>
                  <a:cubicBezTo>
                    <a:pt x="869" y="862"/>
                    <a:pt x="851" y="941"/>
                    <a:pt x="831" y="1019"/>
                  </a:cubicBezTo>
                  <a:cubicBezTo>
                    <a:pt x="744" y="991"/>
                    <a:pt x="658" y="960"/>
                    <a:pt x="572" y="927"/>
                  </a:cubicBezTo>
                  <a:moveTo>
                    <a:pt x="331" y="816"/>
                  </a:moveTo>
                  <a:cubicBezTo>
                    <a:pt x="357" y="739"/>
                    <a:pt x="383" y="663"/>
                    <a:pt x="410" y="587"/>
                  </a:cubicBezTo>
                  <a:cubicBezTo>
                    <a:pt x="486" y="616"/>
                    <a:pt x="561" y="648"/>
                    <a:pt x="636" y="680"/>
                  </a:cubicBezTo>
                  <a:cubicBezTo>
                    <a:pt x="588" y="723"/>
                    <a:pt x="541" y="766"/>
                    <a:pt x="493" y="808"/>
                  </a:cubicBezTo>
                  <a:cubicBezTo>
                    <a:pt x="518" y="845"/>
                    <a:pt x="542" y="882"/>
                    <a:pt x="566" y="919"/>
                  </a:cubicBezTo>
                  <a:cubicBezTo>
                    <a:pt x="487" y="887"/>
                    <a:pt x="409" y="852"/>
                    <a:pt x="331" y="816"/>
                  </a:cubicBezTo>
                  <a:moveTo>
                    <a:pt x="452" y="459"/>
                  </a:moveTo>
                  <a:cubicBezTo>
                    <a:pt x="476" y="369"/>
                    <a:pt x="502" y="278"/>
                    <a:pt x="528" y="188"/>
                  </a:cubicBezTo>
                  <a:cubicBezTo>
                    <a:pt x="694" y="252"/>
                    <a:pt x="857" y="325"/>
                    <a:pt x="1019" y="399"/>
                  </a:cubicBezTo>
                  <a:cubicBezTo>
                    <a:pt x="996" y="488"/>
                    <a:pt x="970" y="576"/>
                    <a:pt x="944" y="664"/>
                  </a:cubicBezTo>
                  <a:cubicBezTo>
                    <a:pt x="778" y="599"/>
                    <a:pt x="615" y="529"/>
                    <a:pt x="452" y="4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80">
              <a:extLst>
                <a:ext uri="{FF2B5EF4-FFF2-40B4-BE49-F238E27FC236}">
                  <a16:creationId xmlns:a16="http://schemas.microsoft.com/office/drawing/2014/main" id="{8B2B19D6-9266-4E9D-BC0C-3AFFC089C2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41" y="3487"/>
              <a:ext cx="393" cy="381"/>
            </a:xfrm>
            <a:custGeom>
              <a:avLst/>
              <a:gdLst>
                <a:gd name="T0" fmla="*/ 1177 w 1733"/>
                <a:gd name="T1" fmla="*/ 1682 h 1682"/>
                <a:gd name="T2" fmla="*/ 1343 w 1733"/>
                <a:gd name="T3" fmla="*/ 1597 h 1682"/>
                <a:gd name="T4" fmla="*/ 1142 w 1733"/>
                <a:gd name="T5" fmla="*/ 1207 h 1682"/>
                <a:gd name="T6" fmla="*/ 1733 w 1733"/>
                <a:gd name="T7" fmla="*/ 955 h 1682"/>
                <a:gd name="T8" fmla="*/ 1683 w 1733"/>
                <a:gd name="T9" fmla="*/ 813 h 1682"/>
                <a:gd name="T10" fmla="*/ 1090 w 1733"/>
                <a:gd name="T11" fmla="*/ 1069 h 1682"/>
                <a:gd name="T12" fmla="*/ 1382 w 1733"/>
                <a:gd name="T13" fmla="*/ 88 h 1682"/>
                <a:gd name="T14" fmla="*/ 1191 w 1733"/>
                <a:gd name="T15" fmla="*/ 0 h 1682"/>
                <a:gd name="T16" fmla="*/ 907 w 1733"/>
                <a:gd name="T17" fmla="*/ 833 h 1682"/>
                <a:gd name="T18" fmla="*/ 39 w 1733"/>
                <a:gd name="T19" fmla="*/ 500 h 1682"/>
                <a:gd name="T20" fmla="*/ 0 w 1733"/>
                <a:gd name="T21" fmla="*/ 685 h 1682"/>
                <a:gd name="T22" fmla="*/ 937 w 1733"/>
                <a:gd name="T23" fmla="*/ 1140 h 1682"/>
                <a:gd name="T24" fmla="*/ 397 w 1733"/>
                <a:gd name="T25" fmla="*/ 1376 h 1682"/>
                <a:gd name="T26" fmla="*/ 454 w 1733"/>
                <a:gd name="T27" fmla="*/ 1523 h 1682"/>
                <a:gd name="T28" fmla="*/ 1008 w 1733"/>
                <a:gd name="T29" fmla="*/ 1270 h 1682"/>
                <a:gd name="T30" fmla="*/ 1177 w 1733"/>
                <a:gd name="T31" fmla="*/ 168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3" h="1682">
                  <a:moveTo>
                    <a:pt x="1177" y="1682"/>
                  </a:moveTo>
                  <a:cubicBezTo>
                    <a:pt x="1232" y="1653"/>
                    <a:pt x="1287" y="1625"/>
                    <a:pt x="1343" y="1597"/>
                  </a:cubicBezTo>
                  <a:cubicBezTo>
                    <a:pt x="1279" y="1465"/>
                    <a:pt x="1207" y="1338"/>
                    <a:pt x="1142" y="1207"/>
                  </a:cubicBezTo>
                  <a:cubicBezTo>
                    <a:pt x="1338" y="1121"/>
                    <a:pt x="1535" y="1035"/>
                    <a:pt x="1733" y="955"/>
                  </a:cubicBezTo>
                  <a:cubicBezTo>
                    <a:pt x="1716" y="908"/>
                    <a:pt x="1699" y="861"/>
                    <a:pt x="1683" y="813"/>
                  </a:cubicBezTo>
                  <a:cubicBezTo>
                    <a:pt x="1483" y="894"/>
                    <a:pt x="1291" y="993"/>
                    <a:pt x="1090" y="1069"/>
                  </a:cubicBezTo>
                  <a:cubicBezTo>
                    <a:pt x="961" y="713"/>
                    <a:pt x="1163" y="358"/>
                    <a:pt x="1382" y="88"/>
                  </a:cubicBezTo>
                  <a:cubicBezTo>
                    <a:pt x="1318" y="59"/>
                    <a:pt x="1254" y="29"/>
                    <a:pt x="1191" y="0"/>
                  </a:cubicBezTo>
                  <a:cubicBezTo>
                    <a:pt x="1021" y="246"/>
                    <a:pt x="921" y="534"/>
                    <a:pt x="907" y="833"/>
                  </a:cubicBezTo>
                  <a:cubicBezTo>
                    <a:pt x="669" y="621"/>
                    <a:pt x="357" y="504"/>
                    <a:pt x="39" y="500"/>
                  </a:cubicBezTo>
                  <a:cubicBezTo>
                    <a:pt x="26" y="562"/>
                    <a:pt x="13" y="624"/>
                    <a:pt x="0" y="685"/>
                  </a:cubicBezTo>
                  <a:cubicBezTo>
                    <a:pt x="359" y="656"/>
                    <a:pt x="775" y="795"/>
                    <a:pt x="937" y="1140"/>
                  </a:cubicBezTo>
                  <a:cubicBezTo>
                    <a:pt x="758" y="1221"/>
                    <a:pt x="580" y="1305"/>
                    <a:pt x="397" y="1376"/>
                  </a:cubicBezTo>
                  <a:cubicBezTo>
                    <a:pt x="416" y="1425"/>
                    <a:pt x="435" y="1475"/>
                    <a:pt x="454" y="1523"/>
                  </a:cubicBezTo>
                  <a:cubicBezTo>
                    <a:pt x="638" y="1437"/>
                    <a:pt x="820" y="1346"/>
                    <a:pt x="1008" y="1270"/>
                  </a:cubicBezTo>
                  <a:cubicBezTo>
                    <a:pt x="1069" y="1405"/>
                    <a:pt x="1130" y="1541"/>
                    <a:pt x="1177" y="16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81">
              <a:extLst>
                <a:ext uri="{FF2B5EF4-FFF2-40B4-BE49-F238E27FC236}">
                  <a16:creationId xmlns:a16="http://schemas.microsoft.com/office/drawing/2014/main" id="{821125DF-5310-4119-8CD1-B3B603A284C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23" y="3549"/>
              <a:ext cx="85" cy="54"/>
            </a:xfrm>
            <a:custGeom>
              <a:avLst/>
              <a:gdLst>
                <a:gd name="T0" fmla="*/ 41 w 376"/>
                <a:gd name="T1" fmla="*/ 237 h 237"/>
                <a:gd name="T2" fmla="*/ 376 w 376"/>
                <a:gd name="T3" fmla="*/ 149 h 237"/>
                <a:gd name="T4" fmla="*/ 332 w 376"/>
                <a:gd name="T5" fmla="*/ 0 h 237"/>
                <a:gd name="T6" fmla="*/ 0 w 376"/>
                <a:gd name="T7" fmla="*/ 90 h 237"/>
                <a:gd name="T8" fmla="*/ 41 w 376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37">
                  <a:moveTo>
                    <a:pt x="41" y="237"/>
                  </a:moveTo>
                  <a:cubicBezTo>
                    <a:pt x="153" y="210"/>
                    <a:pt x="265" y="180"/>
                    <a:pt x="376" y="149"/>
                  </a:cubicBezTo>
                  <a:cubicBezTo>
                    <a:pt x="361" y="99"/>
                    <a:pt x="346" y="50"/>
                    <a:pt x="332" y="0"/>
                  </a:cubicBezTo>
                  <a:cubicBezTo>
                    <a:pt x="221" y="28"/>
                    <a:pt x="111" y="60"/>
                    <a:pt x="0" y="90"/>
                  </a:cubicBezTo>
                  <a:cubicBezTo>
                    <a:pt x="14" y="139"/>
                    <a:pt x="27" y="188"/>
                    <a:pt x="41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82">
              <a:extLst>
                <a:ext uri="{FF2B5EF4-FFF2-40B4-BE49-F238E27FC236}">
                  <a16:creationId xmlns:a16="http://schemas.microsoft.com/office/drawing/2014/main" id="{436FEACA-EE23-4D52-A76D-67BC15F702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1" y="3588"/>
              <a:ext cx="55" cy="69"/>
            </a:xfrm>
            <a:custGeom>
              <a:avLst/>
              <a:gdLst>
                <a:gd name="T0" fmla="*/ 0 w 246"/>
                <a:gd name="T1" fmla="*/ 286 h 304"/>
                <a:gd name="T2" fmla="*/ 165 w 246"/>
                <a:gd name="T3" fmla="*/ 304 h 304"/>
                <a:gd name="T4" fmla="*/ 246 w 246"/>
                <a:gd name="T5" fmla="*/ 52 h 304"/>
                <a:gd name="T6" fmla="*/ 91 w 246"/>
                <a:gd name="T7" fmla="*/ 0 h 304"/>
                <a:gd name="T8" fmla="*/ 0 w 246"/>
                <a:gd name="T9" fmla="*/ 28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04">
                  <a:moveTo>
                    <a:pt x="0" y="286"/>
                  </a:moveTo>
                  <a:cubicBezTo>
                    <a:pt x="55" y="293"/>
                    <a:pt x="110" y="299"/>
                    <a:pt x="165" y="304"/>
                  </a:cubicBezTo>
                  <a:cubicBezTo>
                    <a:pt x="194" y="221"/>
                    <a:pt x="221" y="137"/>
                    <a:pt x="246" y="52"/>
                  </a:cubicBezTo>
                  <a:cubicBezTo>
                    <a:pt x="195" y="35"/>
                    <a:pt x="143" y="18"/>
                    <a:pt x="91" y="0"/>
                  </a:cubicBezTo>
                  <a:cubicBezTo>
                    <a:pt x="56" y="94"/>
                    <a:pt x="24" y="189"/>
                    <a:pt x="0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83">
              <a:extLst>
                <a:ext uri="{FF2B5EF4-FFF2-40B4-BE49-F238E27FC236}">
                  <a16:creationId xmlns:a16="http://schemas.microsoft.com/office/drawing/2014/main" id="{451DCED1-F9C7-4DFD-9476-E024644CF76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68" y="3589"/>
              <a:ext cx="44" cy="64"/>
            </a:xfrm>
            <a:custGeom>
              <a:avLst/>
              <a:gdLst>
                <a:gd name="T0" fmla="*/ 0 w 192"/>
                <a:gd name="T1" fmla="*/ 274 h 282"/>
                <a:gd name="T2" fmla="*/ 159 w 192"/>
                <a:gd name="T3" fmla="*/ 282 h 282"/>
                <a:gd name="T4" fmla="*/ 192 w 192"/>
                <a:gd name="T5" fmla="*/ 9 h 282"/>
                <a:gd name="T6" fmla="*/ 28 w 192"/>
                <a:gd name="T7" fmla="*/ 0 h 282"/>
                <a:gd name="T8" fmla="*/ 0 w 192"/>
                <a:gd name="T9" fmla="*/ 27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82">
                  <a:moveTo>
                    <a:pt x="0" y="274"/>
                  </a:moveTo>
                  <a:cubicBezTo>
                    <a:pt x="53" y="277"/>
                    <a:pt x="106" y="280"/>
                    <a:pt x="159" y="282"/>
                  </a:cubicBezTo>
                  <a:cubicBezTo>
                    <a:pt x="172" y="192"/>
                    <a:pt x="183" y="100"/>
                    <a:pt x="192" y="9"/>
                  </a:cubicBezTo>
                  <a:cubicBezTo>
                    <a:pt x="138" y="6"/>
                    <a:pt x="83" y="3"/>
                    <a:pt x="28" y="0"/>
                  </a:cubicBezTo>
                  <a:cubicBezTo>
                    <a:pt x="20" y="91"/>
                    <a:pt x="10" y="183"/>
                    <a:pt x="0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84">
              <a:extLst>
                <a:ext uri="{FF2B5EF4-FFF2-40B4-BE49-F238E27FC236}">
                  <a16:creationId xmlns:a16="http://schemas.microsoft.com/office/drawing/2014/main" id="{E1D88183-42A8-4233-90A0-E638251DD9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10" y="3584"/>
              <a:ext cx="391" cy="361"/>
            </a:xfrm>
            <a:custGeom>
              <a:avLst/>
              <a:gdLst>
                <a:gd name="T0" fmla="*/ 948 w 1724"/>
                <a:gd name="T1" fmla="*/ 1579 h 1590"/>
                <a:gd name="T2" fmla="*/ 1101 w 1724"/>
                <a:gd name="T3" fmla="*/ 1590 h 1590"/>
                <a:gd name="T4" fmla="*/ 1135 w 1724"/>
                <a:gd name="T5" fmla="*/ 1296 h 1590"/>
                <a:gd name="T6" fmla="*/ 1490 w 1724"/>
                <a:gd name="T7" fmla="*/ 1326 h 1590"/>
                <a:gd name="T8" fmla="*/ 1497 w 1724"/>
                <a:gd name="T9" fmla="*/ 1202 h 1590"/>
                <a:gd name="T10" fmla="*/ 1164 w 1724"/>
                <a:gd name="T11" fmla="*/ 1163 h 1590"/>
                <a:gd name="T12" fmla="*/ 1182 w 1724"/>
                <a:gd name="T13" fmla="*/ 920 h 1590"/>
                <a:gd name="T14" fmla="*/ 1612 w 1724"/>
                <a:gd name="T15" fmla="*/ 974 h 1590"/>
                <a:gd name="T16" fmla="*/ 1634 w 1724"/>
                <a:gd name="T17" fmla="*/ 852 h 1590"/>
                <a:gd name="T18" fmla="*/ 1265 w 1724"/>
                <a:gd name="T19" fmla="*/ 785 h 1590"/>
                <a:gd name="T20" fmla="*/ 1724 w 1724"/>
                <a:gd name="T21" fmla="*/ 374 h 1590"/>
                <a:gd name="T22" fmla="*/ 1647 w 1724"/>
                <a:gd name="T23" fmla="*/ 205 h 1590"/>
                <a:gd name="T24" fmla="*/ 1229 w 1724"/>
                <a:gd name="T25" fmla="*/ 620 h 1590"/>
                <a:gd name="T26" fmla="*/ 1312 w 1724"/>
                <a:gd name="T27" fmla="*/ 58 h 1590"/>
                <a:gd name="T28" fmla="*/ 1162 w 1724"/>
                <a:gd name="T29" fmla="*/ 41 h 1590"/>
                <a:gd name="T30" fmla="*/ 1079 w 1724"/>
                <a:gd name="T31" fmla="*/ 630 h 1590"/>
                <a:gd name="T32" fmla="*/ 762 w 1724"/>
                <a:gd name="T33" fmla="*/ 0 h 1590"/>
                <a:gd name="T34" fmla="*/ 591 w 1724"/>
                <a:gd name="T35" fmla="*/ 96 h 1590"/>
                <a:gd name="T36" fmla="*/ 955 w 1724"/>
                <a:gd name="T37" fmla="*/ 744 h 1590"/>
                <a:gd name="T38" fmla="*/ 453 w 1724"/>
                <a:gd name="T39" fmla="*/ 763 h 1590"/>
                <a:gd name="T40" fmla="*/ 499 w 1724"/>
                <a:gd name="T41" fmla="*/ 386 h 1590"/>
                <a:gd name="T42" fmla="*/ 690 w 1724"/>
                <a:gd name="T43" fmla="*/ 480 h 1590"/>
                <a:gd name="T44" fmla="*/ 724 w 1724"/>
                <a:gd name="T45" fmla="*/ 360 h 1590"/>
                <a:gd name="T46" fmla="*/ 231 w 1724"/>
                <a:gd name="T47" fmla="*/ 87 h 1590"/>
                <a:gd name="T48" fmla="*/ 152 w 1724"/>
                <a:gd name="T49" fmla="*/ 213 h 1590"/>
                <a:gd name="T50" fmla="*/ 364 w 1724"/>
                <a:gd name="T51" fmla="*/ 328 h 1590"/>
                <a:gd name="T52" fmla="*/ 308 w 1724"/>
                <a:gd name="T53" fmla="*/ 725 h 1590"/>
                <a:gd name="T54" fmla="*/ 98 w 1724"/>
                <a:gd name="T55" fmla="*/ 714 h 1590"/>
                <a:gd name="T56" fmla="*/ 102 w 1724"/>
                <a:gd name="T57" fmla="*/ 850 h 1590"/>
                <a:gd name="T58" fmla="*/ 283 w 1724"/>
                <a:gd name="T59" fmla="*/ 862 h 1590"/>
                <a:gd name="T60" fmla="*/ 244 w 1724"/>
                <a:gd name="T61" fmla="*/ 1180 h 1590"/>
                <a:gd name="T62" fmla="*/ 17 w 1724"/>
                <a:gd name="T63" fmla="*/ 1159 h 1590"/>
                <a:gd name="T64" fmla="*/ 0 w 1724"/>
                <a:gd name="T65" fmla="*/ 1284 h 1590"/>
                <a:gd name="T66" fmla="*/ 573 w 1724"/>
                <a:gd name="T67" fmla="*/ 1364 h 1590"/>
                <a:gd name="T68" fmla="*/ 581 w 1724"/>
                <a:gd name="T69" fmla="*/ 1234 h 1590"/>
                <a:gd name="T70" fmla="*/ 383 w 1724"/>
                <a:gd name="T71" fmla="*/ 1203 h 1590"/>
                <a:gd name="T72" fmla="*/ 421 w 1724"/>
                <a:gd name="T73" fmla="*/ 909 h 1590"/>
                <a:gd name="T74" fmla="*/ 667 w 1724"/>
                <a:gd name="T75" fmla="*/ 857 h 1590"/>
                <a:gd name="T76" fmla="*/ 1037 w 1724"/>
                <a:gd name="T77" fmla="*/ 893 h 1590"/>
                <a:gd name="T78" fmla="*/ 1012 w 1724"/>
                <a:gd name="T79" fmla="*/ 1137 h 1590"/>
                <a:gd name="T80" fmla="*/ 812 w 1724"/>
                <a:gd name="T81" fmla="*/ 1111 h 1590"/>
                <a:gd name="T82" fmla="*/ 742 w 1724"/>
                <a:gd name="T83" fmla="*/ 909 h 1590"/>
                <a:gd name="T84" fmla="*/ 588 w 1724"/>
                <a:gd name="T85" fmla="*/ 957 h 1590"/>
                <a:gd name="T86" fmla="*/ 709 w 1724"/>
                <a:gd name="T87" fmla="*/ 1432 h 1590"/>
                <a:gd name="T88" fmla="*/ 861 w 1724"/>
                <a:gd name="T89" fmla="*/ 1421 h 1590"/>
                <a:gd name="T90" fmla="*/ 852 w 1724"/>
                <a:gd name="T91" fmla="*/ 1245 h 1590"/>
                <a:gd name="T92" fmla="*/ 974 w 1724"/>
                <a:gd name="T93" fmla="*/ 1258 h 1590"/>
                <a:gd name="T94" fmla="*/ 948 w 1724"/>
                <a:gd name="T95" fmla="*/ 1579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4" h="1590">
                  <a:moveTo>
                    <a:pt x="948" y="1579"/>
                  </a:moveTo>
                  <a:cubicBezTo>
                    <a:pt x="999" y="1583"/>
                    <a:pt x="1050" y="1587"/>
                    <a:pt x="1101" y="1590"/>
                  </a:cubicBezTo>
                  <a:cubicBezTo>
                    <a:pt x="1110" y="1492"/>
                    <a:pt x="1122" y="1394"/>
                    <a:pt x="1135" y="1296"/>
                  </a:cubicBezTo>
                  <a:cubicBezTo>
                    <a:pt x="1253" y="1305"/>
                    <a:pt x="1371" y="1319"/>
                    <a:pt x="1490" y="1326"/>
                  </a:cubicBezTo>
                  <a:cubicBezTo>
                    <a:pt x="1492" y="1285"/>
                    <a:pt x="1494" y="1244"/>
                    <a:pt x="1497" y="1202"/>
                  </a:cubicBezTo>
                  <a:cubicBezTo>
                    <a:pt x="1386" y="1187"/>
                    <a:pt x="1275" y="1172"/>
                    <a:pt x="1164" y="1163"/>
                  </a:cubicBezTo>
                  <a:cubicBezTo>
                    <a:pt x="1168" y="1082"/>
                    <a:pt x="1175" y="1001"/>
                    <a:pt x="1182" y="920"/>
                  </a:cubicBezTo>
                  <a:cubicBezTo>
                    <a:pt x="1326" y="934"/>
                    <a:pt x="1468" y="960"/>
                    <a:pt x="1612" y="974"/>
                  </a:cubicBezTo>
                  <a:cubicBezTo>
                    <a:pt x="1618" y="944"/>
                    <a:pt x="1629" y="883"/>
                    <a:pt x="1634" y="852"/>
                  </a:cubicBezTo>
                  <a:cubicBezTo>
                    <a:pt x="1511" y="831"/>
                    <a:pt x="1386" y="814"/>
                    <a:pt x="1265" y="785"/>
                  </a:cubicBezTo>
                  <a:cubicBezTo>
                    <a:pt x="1378" y="610"/>
                    <a:pt x="1526" y="453"/>
                    <a:pt x="1724" y="374"/>
                  </a:cubicBezTo>
                  <a:cubicBezTo>
                    <a:pt x="1698" y="318"/>
                    <a:pt x="1673" y="262"/>
                    <a:pt x="1647" y="205"/>
                  </a:cubicBezTo>
                  <a:cubicBezTo>
                    <a:pt x="1475" y="307"/>
                    <a:pt x="1333" y="451"/>
                    <a:pt x="1229" y="620"/>
                  </a:cubicBezTo>
                  <a:cubicBezTo>
                    <a:pt x="1260" y="434"/>
                    <a:pt x="1282" y="245"/>
                    <a:pt x="1312" y="58"/>
                  </a:cubicBezTo>
                  <a:cubicBezTo>
                    <a:pt x="1274" y="54"/>
                    <a:pt x="1199" y="46"/>
                    <a:pt x="1162" y="41"/>
                  </a:cubicBezTo>
                  <a:cubicBezTo>
                    <a:pt x="1131" y="237"/>
                    <a:pt x="1108" y="434"/>
                    <a:pt x="1079" y="630"/>
                  </a:cubicBezTo>
                  <a:cubicBezTo>
                    <a:pt x="1010" y="404"/>
                    <a:pt x="903" y="191"/>
                    <a:pt x="762" y="0"/>
                  </a:cubicBezTo>
                  <a:cubicBezTo>
                    <a:pt x="705" y="33"/>
                    <a:pt x="648" y="65"/>
                    <a:pt x="591" y="96"/>
                  </a:cubicBezTo>
                  <a:cubicBezTo>
                    <a:pt x="780" y="266"/>
                    <a:pt x="904" y="496"/>
                    <a:pt x="955" y="744"/>
                  </a:cubicBezTo>
                  <a:cubicBezTo>
                    <a:pt x="787" y="722"/>
                    <a:pt x="620" y="752"/>
                    <a:pt x="453" y="763"/>
                  </a:cubicBezTo>
                  <a:cubicBezTo>
                    <a:pt x="459" y="637"/>
                    <a:pt x="478" y="511"/>
                    <a:pt x="499" y="386"/>
                  </a:cubicBezTo>
                  <a:cubicBezTo>
                    <a:pt x="563" y="418"/>
                    <a:pt x="626" y="449"/>
                    <a:pt x="690" y="480"/>
                  </a:cubicBezTo>
                  <a:cubicBezTo>
                    <a:pt x="702" y="440"/>
                    <a:pt x="713" y="400"/>
                    <a:pt x="724" y="360"/>
                  </a:cubicBezTo>
                  <a:cubicBezTo>
                    <a:pt x="555" y="276"/>
                    <a:pt x="399" y="171"/>
                    <a:pt x="231" y="87"/>
                  </a:cubicBezTo>
                  <a:cubicBezTo>
                    <a:pt x="205" y="129"/>
                    <a:pt x="178" y="171"/>
                    <a:pt x="152" y="213"/>
                  </a:cubicBezTo>
                  <a:cubicBezTo>
                    <a:pt x="223" y="250"/>
                    <a:pt x="294" y="288"/>
                    <a:pt x="364" y="328"/>
                  </a:cubicBezTo>
                  <a:cubicBezTo>
                    <a:pt x="342" y="460"/>
                    <a:pt x="324" y="593"/>
                    <a:pt x="308" y="725"/>
                  </a:cubicBezTo>
                  <a:cubicBezTo>
                    <a:pt x="238" y="722"/>
                    <a:pt x="168" y="718"/>
                    <a:pt x="98" y="714"/>
                  </a:cubicBezTo>
                  <a:cubicBezTo>
                    <a:pt x="99" y="760"/>
                    <a:pt x="101" y="805"/>
                    <a:pt x="102" y="850"/>
                  </a:cubicBezTo>
                  <a:cubicBezTo>
                    <a:pt x="162" y="854"/>
                    <a:pt x="223" y="858"/>
                    <a:pt x="283" y="862"/>
                  </a:cubicBezTo>
                  <a:cubicBezTo>
                    <a:pt x="269" y="968"/>
                    <a:pt x="255" y="1074"/>
                    <a:pt x="244" y="1180"/>
                  </a:cubicBezTo>
                  <a:cubicBezTo>
                    <a:pt x="168" y="1173"/>
                    <a:pt x="93" y="1166"/>
                    <a:pt x="17" y="1159"/>
                  </a:cubicBezTo>
                  <a:cubicBezTo>
                    <a:pt x="13" y="1190"/>
                    <a:pt x="4" y="1253"/>
                    <a:pt x="0" y="1284"/>
                  </a:cubicBezTo>
                  <a:cubicBezTo>
                    <a:pt x="191" y="1312"/>
                    <a:pt x="382" y="1339"/>
                    <a:pt x="573" y="1364"/>
                  </a:cubicBezTo>
                  <a:cubicBezTo>
                    <a:pt x="576" y="1321"/>
                    <a:pt x="578" y="1278"/>
                    <a:pt x="581" y="1234"/>
                  </a:cubicBezTo>
                  <a:cubicBezTo>
                    <a:pt x="515" y="1224"/>
                    <a:pt x="449" y="1213"/>
                    <a:pt x="383" y="1203"/>
                  </a:cubicBezTo>
                  <a:cubicBezTo>
                    <a:pt x="394" y="1105"/>
                    <a:pt x="407" y="1007"/>
                    <a:pt x="421" y="909"/>
                  </a:cubicBezTo>
                  <a:cubicBezTo>
                    <a:pt x="504" y="897"/>
                    <a:pt x="585" y="876"/>
                    <a:pt x="667" y="857"/>
                  </a:cubicBezTo>
                  <a:cubicBezTo>
                    <a:pt x="791" y="853"/>
                    <a:pt x="914" y="881"/>
                    <a:pt x="1037" y="893"/>
                  </a:cubicBezTo>
                  <a:cubicBezTo>
                    <a:pt x="1029" y="975"/>
                    <a:pt x="1020" y="1056"/>
                    <a:pt x="1012" y="1137"/>
                  </a:cubicBezTo>
                  <a:cubicBezTo>
                    <a:pt x="945" y="1129"/>
                    <a:pt x="879" y="1121"/>
                    <a:pt x="812" y="1111"/>
                  </a:cubicBezTo>
                  <a:cubicBezTo>
                    <a:pt x="789" y="1044"/>
                    <a:pt x="766" y="976"/>
                    <a:pt x="742" y="909"/>
                  </a:cubicBezTo>
                  <a:cubicBezTo>
                    <a:pt x="691" y="925"/>
                    <a:pt x="639" y="941"/>
                    <a:pt x="588" y="957"/>
                  </a:cubicBezTo>
                  <a:cubicBezTo>
                    <a:pt x="655" y="1108"/>
                    <a:pt x="696" y="1268"/>
                    <a:pt x="709" y="1432"/>
                  </a:cubicBezTo>
                  <a:cubicBezTo>
                    <a:pt x="760" y="1428"/>
                    <a:pt x="811" y="1424"/>
                    <a:pt x="861" y="1421"/>
                  </a:cubicBezTo>
                  <a:cubicBezTo>
                    <a:pt x="859" y="1362"/>
                    <a:pt x="855" y="1304"/>
                    <a:pt x="852" y="1245"/>
                  </a:cubicBezTo>
                  <a:cubicBezTo>
                    <a:pt x="883" y="1249"/>
                    <a:pt x="944" y="1255"/>
                    <a:pt x="974" y="1258"/>
                  </a:cubicBezTo>
                  <a:cubicBezTo>
                    <a:pt x="970" y="1366"/>
                    <a:pt x="960" y="1473"/>
                    <a:pt x="948" y="1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85">
              <a:extLst>
                <a:ext uri="{FF2B5EF4-FFF2-40B4-BE49-F238E27FC236}">
                  <a16:creationId xmlns:a16="http://schemas.microsoft.com/office/drawing/2014/main" id="{F87AF345-FBCF-41BD-8E5D-D0DB82D8988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16" y="3600"/>
              <a:ext cx="332" cy="160"/>
            </a:xfrm>
            <a:custGeom>
              <a:avLst/>
              <a:gdLst>
                <a:gd name="T0" fmla="*/ 1176 w 1465"/>
                <a:gd name="T1" fmla="*/ 704 h 704"/>
                <a:gd name="T2" fmla="*/ 1348 w 1465"/>
                <a:gd name="T3" fmla="*/ 615 h 704"/>
                <a:gd name="T4" fmla="*/ 1117 w 1465"/>
                <a:gd name="T5" fmla="*/ 359 h 704"/>
                <a:gd name="T6" fmla="*/ 1465 w 1465"/>
                <a:gd name="T7" fmla="*/ 314 h 704"/>
                <a:gd name="T8" fmla="*/ 1431 w 1465"/>
                <a:gd name="T9" fmla="*/ 0 h 704"/>
                <a:gd name="T10" fmla="*/ 1281 w 1465"/>
                <a:gd name="T11" fmla="*/ 4 h 704"/>
                <a:gd name="T12" fmla="*/ 1289 w 1465"/>
                <a:gd name="T13" fmla="*/ 202 h 704"/>
                <a:gd name="T14" fmla="*/ 177 w 1465"/>
                <a:gd name="T15" fmla="*/ 335 h 704"/>
                <a:gd name="T16" fmla="*/ 150 w 1465"/>
                <a:gd name="T17" fmla="*/ 145 h 704"/>
                <a:gd name="T18" fmla="*/ 0 w 1465"/>
                <a:gd name="T19" fmla="*/ 154 h 704"/>
                <a:gd name="T20" fmla="*/ 28 w 1465"/>
                <a:gd name="T21" fmla="*/ 479 h 704"/>
                <a:gd name="T22" fmla="*/ 966 w 1465"/>
                <a:gd name="T23" fmla="*/ 381 h 704"/>
                <a:gd name="T24" fmla="*/ 1176 w 1465"/>
                <a:gd name="T25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704">
                  <a:moveTo>
                    <a:pt x="1176" y="704"/>
                  </a:moveTo>
                  <a:cubicBezTo>
                    <a:pt x="1234" y="675"/>
                    <a:pt x="1291" y="645"/>
                    <a:pt x="1348" y="615"/>
                  </a:cubicBezTo>
                  <a:cubicBezTo>
                    <a:pt x="1272" y="529"/>
                    <a:pt x="1192" y="447"/>
                    <a:pt x="1117" y="359"/>
                  </a:cubicBezTo>
                  <a:cubicBezTo>
                    <a:pt x="1232" y="336"/>
                    <a:pt x="1348" y="321"/>
                    <a:pt x="1465" y="314"/>
                  </a:cubicBezTo>
                  <a:cubicBezTo>
                    <a:pt x="1455" y="209"/>
                    <a:pt x="1443" y="104"/>
                    <a:pt x="1431" y="0"/>
                  </a:cubicBezTo>
                  <a:cubicBezTo>
                    <a:pt x="1381" y="1"/>
                    <a:pt x="1331" y="3"/>
                    <a:pt x="1281" y="4"/>
                  </a:cubicBezTo>
                  <a:cubicBezTo>
                    <a:pt x="1283" y="70"/>
                    <a:pt x="1287" y="136"/>
                    <a:pt x="1289" y="202"/>
                  </a:cubicBezTo>
                  <a:cubicBezTo>
                    <a:pt x="918" y="244"/>
                    <a:pt x="548" y="293"/>
                    <a:pt x="177" y="335"/>
                  </a:cubicBezTo>
                  <a:cubicBezTo>
                    <a:pt x="167" y="272"/>
                    <a:pt x="158" y="208"/>
                    <a:pt x="150" y="145"/>
                  </a:cubicBezTo>
                  <a:cubicBezTo>
                    <a:pt x="100" y="148"/>
                    <a:pt x="50" y="152"/>
                    <a:pt x="0" y="154"/>
                  </a:cubicBezTo>
                  <a:cubicBezTo>
                    <a:pt x="7" y="263"/>
                    <a:pt x="18" y="371"/>
                    <a:pt x="28" y="479"/>
                  </a:cubicBezTo>
                  <a:cubicBezTo>
                    <a:pt x="342" y="459"/>
                    <a:pt x="651" y="394"/>
                    <a:pt x="966" y="381"/>
                  </a:cubicBezTo>
                  <a:cubicBezTo>
                    <a:pt x="1035" y="489"/>
                    <a:pt x="1104" y="597"/>
                    <a:pt x="117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86">
              <a:extLst>
                <a:ext uri="{FF2B5EF4-FFF2-40B4-BE49-F238E27FC236}">
                  <a16:creationId xmlns:a16="http://schemas.microsoft.com/office/drawing/2014/main" id="{21CE03FC-90E9-4F78-BB97-6BBA7695173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8" y="3651"/>
              <a:ext cx="78" cy="38"/>
            </a:xfrm>
            <a:custGeom>
              <a:avLst/>
              <a:gdLst>
                <a:gd name="T0" fmla="*/ 7 w 344"/>
                <a:gd name="T1" fmla="*/ 166 h 166"/>
                <a:gd name="T2" fmla="*/ 344 w 344"/>
                <a:gd name="T3" fmla="*/ 145 h 166"/>
                <a:gd name="T4" fmla="*/ 313 w 344"/>
                <a:gd name="T5" fmla="*/ 0 h 166"/>
                <a:gd name="T6" fmla="*/ 0 w 344"/>
                <a:gd name="T7" fmla="*/ 18 h 166"/>
                <a:gd name="T8" fmla="*/ 7 w 34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166">
                  <a:moveTo>
                    <a:pt x="7" y="166"/>
                  </a:moveTo>
                  <a:cubicBezTo>
                    <a:pt x="119" y="161"/>
                    <a:pt x="231" y="152"/>
                    <a:pt x="344" y="145"/>
                  </a:cubicBezTo>
                  <a:cubicBezTo>
                    <a:pt x="333" y="97"/>
                    <a:pt x="323" y="49"/>
                    <a:pt x="313" y="0"/>
                  </a:cubicBezTo>
                  <a:cubicBezTo>
                    <a:pt x="208" y="5"/>
                    <a:pt x="104" y="13"/>
                    <a:pt x="0" y="18"/>
                  </a:cubicBezTo>
                  <a:cubicBezTo>
                    <a:pt x="2" y="68"/>
                    <a:pt x="5" y="117"/>
                    <a:pt x="7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87">
              <a:extLst>
                <a:ext uri="{FF2B5EF4-FFF2-40B4-BE49-F238E27FC236}">
                  <a16:creationId xmlns:a16="http://schemas.microsoft.com/office/drawing/2014/main" id="{87074BE4-1297-4C79-9D93-813FAC094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59" y="3676"/>
              <a:ext cx="59" cy="55"/>
            </a:xfrm>
            <a:custGeom>
              <a:avLst/>
              <a:gdLst>
                <a:gd name="T0" fmla="*/ 0 w 258"/>
                <a:gd name="T1" fmla="*/ 164 h 243"/>
                <a:gd name="T2" fmla="*/ 127 w 258"/>
                <a:gd name="T3" fmla="*/ 243 h 243"/>
                <a:gd name="T4" fmla="*/ 258 w 258"/>
                <a:gd name="T5" fmla="*/ 102 h 243"/>
                <a:gd name="T6" fmla="*/ 155 w 258"/>
                <a:gd name="T7" fmla="*/ 0 h 243"/>
                <a:gd name="T8" fmla="*/ 0 w 258"/>
                <a:gd name="T9" fmla="*/ 16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3">
                  <a:moveTo>
                    <a:pt x="0" y="164"/>
                  </a:moveTo>
                  <a:cubicBezTo>
                    <a:pt x="42" y="190"/>
                    <a:pt x="84" y="216"/>
                    <a:pt x="127" y="243"/>
                  </a:cubicBezTo>
                  <a:cubicBezTo>
                    <a:pt x="170" y="196"/>
                    <a:pt x="214" y="149"/>
                    <a:pt x="258" y="102"/>
                  </a:cubicBezTo>
                  <a:cubicBezTo>
                    <a:pt x="223" y="68"/>
                    <a:pt x="189" y="34"/>
                    <a:pt x="155" y="0"/>
                  </a:cubicBezTo>
                  <a:cubicBezTo>
                    <a:pt x="103" y="54"/>
                    <a:pt x="51" y="109"/>
                    <a:pt x="0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88">
              <a:extLst>
                <a:ext uri="{FF2B5EF4-FFF2-40B4-BE49-F238E27FC236}">
                  <a16:creationId xmlns:a16="http://schemas.microsoft.com/office/drawing/2014/main" id="{4F33E884-786C-43C8-B0BA-4D4388B5D6D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0" y="3724"/>
              <a:ext cx="333" cy="217"/>
            </a:xfrm>
            <a:custGeom>
              <a:avLst/>
              <a:gdLst>
                <a:gd name="T0" fmla="*/ 321 w 1467"/>
                <a:gd name="T1" fmla="*/ 954 h 954"/>
                <a:gd name="T2" fmla="*/ 1250 w 1467"/>
                <a:gd name="T3" fmla="*/ 835 h 954"/>
                <a:gd name="T4" fmla="*/ 1219 w 1467"/>
                <a:gd name="T5" fmla="*/ 691 h 954"/>
                <a:gd name="T6" fmla="*/ 834 w 1467"/>
                <a:gd name="T7" fmla="*/ 566 h 954"/>
                <a:gd name="T8" fmla="*/ 1467 w 1467"/>
                <a:gd name="T9" fmla="*/ 452 h 954"/>
                <a:gd name="T10" fmla="*/ 1465 w 1467"/>
                <a:gd name="T11" fmla="*/ 330 h 954"/>
                <a:gd name="T12" fmla="*/ 831 w 1467"/>
                <a:gd name="T13" fmla="*/ 389 h 954"/>
                <a:gd name="T14" fmla="*/ 752 w 1467"/>
                <a:gd name="T15" fmla="*/ 32 h 954"/>
                <a:gd name="T16" fmla="*/ 476 w 1467"/>
                <a:gd name="T17" fmla="*/ 0 h 954"/>
                <a:gd name="T18" fmla="*/ 457 w 1467"/>
                <a:gd name="T19" fmla="*/ 173 h 954"/>
                <a:gd name="T20" fmla="*/ 646 w 1467"/>
                <a:gd name="T21" fmla="*/ 162 h 954"/>
                <a:gd name="T22" fmla="*/ 690 w 1467"/>
                <a:gd name="T23" fmla="*/ 412 h 954"/>
                <a:gd name="T24" fmla="*/ 2 w 1467"/>
                <a:gd name="T25" fmla="*/ 493 h 954"/>
                <a:gd name="T26" fmla="*/ 0 w 1467"/>
                <a:gd name="T27" fmla="*/ 632 h 954"/>
                <a:gd name="T28" fmla="*/ 677 w 1467"/>
                <a:gd name="T29" fmla="*/ 547 h 954"/>
                <a:gd name="T30" fmla="*/ 878 w 1467"/>
                <a:gd name="T31" fmla="*/ 753 h 954"/>
                <a:gd name="T32" fmla="*/ 300 w 1467"/>
                <a:gd name="T33" fmla="*/ 816 h 954"/>
                <a:gd name="T34" fmla="*/ 321 w 1467"/>
                <a:gd name="T3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7" h="954">
                  <a:moveTo>
                    <a:pt x="321" y="954"/>
                  </a:moveTo>
                  <a:cubicBezTo>
                    <a:pt x="631" y="917"/>
                    <a:pt x="941" y="876"/>
                    <a:pt x="1250" y="835"/>
                  </a:cubicBezTo>
                  <a:cubicBezTo>
                    <a:pt x="1240" y="787"/>
                    <a:pt x="1229" y="739"/>
                    <a:pt x="1219" y="691"/>
                  </a:cubicBezTo>
                  <a:cubicBezTo>
                    <a:pt x="1085" y="666"/>
                    <a:pt x="954" y="629"/>
                    <a:pt x="834" y="566"/>
                  </a:cubicBezTo>
                  <a:cubicBezTo>
                    <a:pt x="1029" y="467"/>
                    <a:pt x="1256" y="492"/>
                    <a:pt x="1467" y="452"/>
                  </a:cubicBezTo>
                  <a:cubicBezTo>
                    <a:pt x="1466" y="412"/>
                    <a:pt x="1466" y="371"/>
                    <a:pt x="1465" y="330"/>
                  </a:cubicBezTo>
                  <a:cubicBezTo>
                    <a:pt x="1253" y="337"/>
                    <a:pt x="1044" y="380"/>
                    <a:pt x="831" y="389"/>
                  </a:cubicBezTo>
                  <a:cubicBezTo>
                    <a:pt x="809" y="272"/>
                    <a:pt x="833" y="129"/>
                    <a:pt x="752" y="32"/>
                  </a:cubicBezTo>
                  <a:cubicBezTo>
                    <a:pt x="662" y="4"/>
                    <a:pt x="568" y="1"/>
                    <a:pt x="476" y="0"/>
                  </a:cubicBezTo>
                  <a:cubicBezTo>
                    <a:pt x="470" y="58"/>
                    <a:pt x="463" y="116"/>
                    <a:pt x="457" y="173"/>
                  </a:cubicBezTo>
                  <a:cubicBezTo>
                    <a:pt x="520" y="170"/>
                    <a:pt x="583" y="166"/>
                    <a:pt x="646" y="162"/>
                  </a:cubicBezTo>
                  <a:cubicBezTo>
                    <a:pt x="662" y="246"/>
                    <a:pt x="676" y="329"/>
                    <a:pt x="690" y="412"/>
                  </a:cubicBezTo>
                  <a:cubicBezTo>
                    <a:pt x="461" y="442"/>
                    <a:pt x="233" y="479"/>
                    <a:pt x="2" y="493"/>
                  </a:cubicBezTo>
                  <a:cubicBezTo>
                    <a:pt x="2" y="528"/>
                    <a:pt x="1" y="597"/>
                    <a:pt x="0" y="632"/>
                  </a:cubicBezTo>
                  <a:cubicBezTo>
                    <a:pt x="227" y="610"/>
                    <a:pt x="451" y="573"/>
                    <a:pt x="677" y="547"/>
                  </a:cubicBezTo>
                  <a:cubicBezTo>
                    <a:pt x="697" y="655"/>
                    <a:pt x="788" y="708"/>
                    <a:pt x="878" y="753"/>
                  </a:cubicBezTo>
                  <a:cubicBezTo>
                    <a:pt x="685" y="779"/>
                    <a:pt x="493" y="801"/>
                    <a:pt x="300" y="816"/>
                  </a:cubicBezTo>
                  <a:cubicBezTo>
                    <a:pt x="306" y="863"/>
                    <a:pt x="313" y="909"/>
                    <a:pt x="321" y="9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89">
              <a:extLst>
                <a:ext uri="{FF2B5EF4-FFF2-40B4-BE49-F238E27FC236}">
                  <a16:creationId xmlns:a16="http://schemas.microsoft.com/office/drawing/2014/main" id="{2F5F54CC-D0C1-430B-B91E-7187C4C2C0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20" y="3732"/>
              <a:ext cx="46" cy="137"/>
            </a:xfrm>
            <a:custGeom>
              <a:avLst/>
              <a:gdLst>
                <a:gd name="T0" fmla="*/ 0 w 205"/>
                <a:gd name="T1" fmla="*/ 603 h 603"/>
                <a:gd name="T2" fmla="*/ 152 w 205"/>
                <a:gd name="T3" fmla="*/ 589 h 603"/>
                <a:gd name="T4" fmla="*/ 205 w 205"/>
                <a:gd name="T5" fmla="*/ 0 h 603"/>
                <a:gd name="T6" fmla="*/ 22 w 205"/>
                <a:gd name="T7" fmla="*/ 3 h 603"/>
                <a:gd name="T8" fmla="*/ 0 w 205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03">
                  <a:moveTo>
                    <a:pt x="0" y="603"/>
                  </a:moveTo>
                  <a:cubicBezTo>
                    <a:pt x="50" y="599"/>
                    <a:pt x="101" y="594"/>
                    <a:pt x="152" y="589"/>
                  </a:cubicBezTo>
                  <a:cubicBezTo>
                    <a:pt x="152" y="391"/>
                    <a:pt x="188" y="196"/>
                    <a:pt x="205" y="0"/>
                  </a:cubicBezTo>
                  <a:cubicBezTo>
                    <a:pt x="144" y="1"/>
                    <a:pt x="83" y="3"/>
                    <a:pt x="22" y="3"/>
                  </a:cubicBezTo>
                  <a:cubicBezTo>
                    <a:pt x="37" y="204"/>
                    <a:pt x="18" y="404"/>
                    <a:pt x="0" y="6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D2E0590-76F1-4369-B02F-143F42948C80}"/>
              </a:ext>
            </a:extLst>
          </p:cNvPr>
          <p:cNvSpPr txBox="1"/>
          <p:nvPr/>
        </p:nvSpPr>
        <p:spPr>
          <a:xfrm>
            <a:off x="5378496" y="2280920"/>
            <a:ext cx="143500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01</a:t>
            </a:r>
            <a:endParaRPr lang="zh-CN" altLang="en-US" sz="88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DCF7FA-05A1-4B03-90E7-F04C8492481B}"/>
              </a:ext>
            </a:extLst>
          </p:cNvPr>
          <p:cNvSpPr txBox="1"/>
          <p:nvPr/>
        </p:nvSpPr>
        <p:spPr>
          <a:xfrm>
            <a:off x="3911976" y="3555449"/>
            <a:ext cx="436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88000">
                      <a:schemeClr val="tx1"/>
                    </a:gs>
                  </a:gsLst>
                  <a:lin ang="5400000" scaled="1"/>
                </a:gra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95" name="矩形 94" hidden="1">
            <a:extLst>
              <a:ext uri="{FF2B5EF4-FFF2-40B4-BE49-F238E27FC236}">
                <a16:creationId xmlns:a16="http://schemas.microsoft.com/office/drawing/2014/main" id="{1A88A9BE-914D-41AB-B5A2-B6B019E6C4D5}"/>
              </a:ext>
            </a:extLst>
          </p:cNvPr>
          <p:cNvSpPr/>
          <p:nvPr/>
        </p:nvSpPr>
        <p:spPr>
          <a:xfrm>
            <a:off x="0" y="-719328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C23895BE-A892-4F05-B687-1E72B19AA767}"/>
              </a:ext>
            </a:extLst>
          </p:cNvPr>
          <p:cNvSpPr/>
          <p:nvPr/>
        </p:nvSpPr>
        <p:spPr>
          <a:xfrm rot="18832208">
            <a:off x="7246371" y="1908776"/>
            <a:ext cx="612000" cy="108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21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24158945-0E93-4036-BB14-B18315C2FD9D}"/>
              </a:ext>
            </a:extLst>
          </p:cNvPr>
          <p:cNvSpPr/>
          <p:nvPr/>
        </p:nvSpPr>
        <p:spPr>
          <a:xfrm rot="18832208">
            <a:off x="3890176" y="4702248"/>
            <a:ext cx="723983" cy="108000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0871A6FC-1E3A-46D4-A30C-11ED55D4B220}"/>
              </a:ext>
            </a:extLst>
          </p:cNvPr>
          <p:cNvSpPr/>
          <p:nvPr/>
        </p:nvSpPr>
        <p:spPr>
          <a:xfrm rot="18832208">
            <a:off x="4137426" y="4324084"/>
            <a:ext cx="173996" cy="70889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95716FE3-09FA-436F-8AB0-AB899529328B}"/>
              </a:ext>
            </a:extLst>
          </p:cNvPr>
          <p:cNvSpPr/>
          <p:nvPr/>
        </p:nvSpPr>
        <p:spPr>
          <a:xfrm rot="18832208">
            <a:off x="7995558" y="1729011"/>
            <a:ext cx="199316" cy="66916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3CA464-8883-413A-B57F-944CD18733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533063" y="6232525"/>
            <a:ext cx="1658937" cy="365125"/>
          </a:xfrm>
        </p:spPr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3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0121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3579D99-8B6B-4BE1-9D1C-207A91A87F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在此输入本页的标题（时间轴</a:t>
            </a:r>
            <a:r>
              <a:rPr lang="en-US" altLang="zh-CN" dirty="0"/>
              <a:t>/</a:t>
            </a:r>
            <a:r>
              <a:rPr lang="zh-CN" altLang="en-US" dirty="0"/>
              <a:t>流程页）</a:t>
            </a:r>
          </a:p>
        </p:txBody>
      </p:sp>
      <p:sp>
        <p:nvSpPr>
          <p:cNvPr id="24" name="灯片编号占位符 23">
            <a:extLst>
              <a:ext uri="{FF2B5EF4-FFF2-40B4-BE49-F238E27FC236}">
                <a16:creationId xmlns:a16="http://schemas.microsoft.com/office/drawing/2014/main" id="{F41D1254-980A-4361-82CA-21C21CD8EF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30</a:t>
            </a:fld>
            <a:r>
              <a:rPr lang="zh-CN" altLang="en-US"/>
              <a:t>页</a:t>
            </a:r>
            <a:endParaRPr lang="zh-CN" altLang="en-US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D5EDE4B-39A4-4FC9-89E0-22A4C77F9379}"/>
              </a:ext>
            </a:extLst>
          </p:cNvPr>
          <p:cNvCxnSpPr/>
          <p:nvPr/>
        </p:nvCxnSpPr>
        <p:spPr>
          <a:xfrm>
            <a:off x="455657" y="3750198"/>
            <a:ext cx="11280686" cy="0"/>
          </a:xfrm>
          <a:prstGeom prst="line">
            <a:avLst/>
          </a:prstGeom>
          <a:ln cap="rnd"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81AB7BE-3489-4E37-9126-D580802010D0}"/>
              </a:ext>
            </a:extLst>
          </p:cNvPr>
          <p:cNvGrpSpPr/>
          <p:nvPr/>
        </p:nvGrpSpPr>
        <p:grpSpPr>
          <a:xfrm>
            <a:off x="1651059" y="2345709"/>
            <a:ext cx="6953578" cy="2835891"/>
            <a:chOff x="2271532" y="2345709"/>
            <a:chExt cx="7648936" cy="2835891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FEA7A1F-564D-423B-AB82-F44B046B701E}"/>
                </a:ext>
              </a:extLst>
            </p:cNvPr>
            <p:cNvCxnSpPr>
              <a:cxnSpLocks/>
            </p:cNvCxnSpPr>
            <p:nvPr/>
          </p:nvCxnSpPr>
          <p:spPr>
            <a:xfrm>
              <a:off x="4183766" y="3758110"/>
              <a:ext cx="0" cy="1265303"/>
            </a:xfrm>
            <a:prstGeom prst="line">
              <a:avLst/>
            </a:prstGeom>
            <a:ln cap="rnd"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62222A4-463F-469C-94B8-F8E40E879CFD}"/>
                </a:ext>
              </a:extLst>
            </p:cNvPr>
            <p:cNvCxnSpPr>
              <a:cxnSpLocks/>
            </p:cNvCxnSpPr>
            <p:nvPr/>
          </p:nvCxnSpPr>
          <p:spPr>
            <a:xfrm>
              <a:off x="8008235" y="3758110"/>
              <a:ext cx="0" cy="1423490"/>
            </a:xfrm>
            <a:prstGeom prst="line">
              <a:avLst/>
            </a:prstGeom>
            <a:ln cap="rnd"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9BD46AB-6174-44FD-BDE3-C8123DC5BE40}"/>
                </a:ext>
              </a:extLst>
            </p:cNvPr>
            <p:cNvCxnSpPr>
              <a:cxnSpLocks/>
            </p:cNvCxnSpPr>
            <p:nvPr/>
          </p:nvCxnSpPr>
          <p:spPr>
            <a:xfrm>
              <a:off x="2271532" y="2680138"/>
              <a:ext cx="0" cy="1064177"/>
            </a:xfrm>
            <a:prstGeom prst="line">
              <a:avLst/>
            </a:prstGeom>
            <a:ln cap="rnd"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D56B1F8-33A0-4FDE-B413-C6774BF971E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543503"/>
              <a:ext cx="0" cy="1200812"/>
            </a:xfrm>
            <a:prstGeom prst="line">
              <a:avLst/>
            </a:prstGeom>
            <a:ln cap="rnd"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30958176-4FB0-4B3A-B241-C40227F148F0}"/>
                </a:ext>
              </a:extLst>
            </p:cNvPr>
            <p:cNvCxnSpPr>
              <a:cxnSpLocks/>
            </p:cNvCxnSpPr>
            <p:nvPr/>
          </p:nvCxnSpPr>
          <p:spPr>
            <a:xfrm>
              <a:off x="9920468" y="2345709"/>
              <a:ext cx="0" cy="1398606"/>
            </a:xfrm>
            <a:prstGeom prst="line">
              <a:avLst/>
            </a:prstGeom>
            <a:ln cap="rnd"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1989F5CA-E051-41E0-B968-FC53524A3303}"/>
              </a:ext>
            </a:extLst>
          </p:cNvPr>
          <p:cNvSpPr txBox="1"/>
          <p:nvPr/>
        </p:nvSpPr>
        <p:spPr>
          <a:xfrm>
            <a:off x="1767202" y="2903606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E5855E0-CC58-491A-8F31-A6E8B2F01FCA}"/>
              </a:ext>
            </a:extLst>
          </p:cNvPr>
          <p:cNvSpPr txBox="1"/>
          <p:nvPr/>
        </p:nvSpPr>
        <p:spPr>
          <a:xfrm>
            <a:off x="1767202" y="2571375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2015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510A3C9-248C-49EA-AC4A-00C17A521315}"/>
              </a:ext>
            </a:extLst>
          </p:cNvPr>
          <p:cNvSpPr txBox="1"/>
          <p:nvPr/>
        </p:nvSpPr>
        <p:spPr>
          <a:xfrm>
            <a:off x="5250030" y="2737459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12B04FD-EABD-4B89-8F60-AB938D63944A}"/>
              </a:ext>
            </a:extLst>
          </p:cNvPr>
          <p:cNvSpPr txBox="1"/>
          <p:nvPr/>
        </p:nvSpPr>
        <p:spPr>
          <a:xfrm>
            <a:off x="5250030" y="2405228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2017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BC2411F-D893-4F09-8718-AD867FDAEA07}"/>
              </a:ext>
            </a:extLst>
          </p:cNvPr>
          <p:cNvSpPr txBox="1"/>
          <p:nvPr/>
        </p:nvSpPr>
        <p:spPr>
          <a:xfrm>
            <a:off x="3572853" y="4495747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8A67A91-EEB8-4C55-8F00-7A1E6F1BAAB2}"/>
              </a:ext>
            </a:extLst>
          </p:cNvPr>
          <p:cNvSpPr txBox="1"/>
          <p:nvPr/>
        </p:nvSpPr>
        <p:spPr>
          <a:xfrm>
            <a:off x="3572853" y="4163516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2016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5D57FEB-CBD6-4DA7-B9BF-C29099F75E1D}"/>
              </a:ext>
            </a:extLst>
          </p:cNvPr>
          <p:cNvSpPr txBox="1"/>
          <p:nvPr/>
        </p:nvSpPr>
        <p:spPr>
          <a:xfrm>
            <a:off x="6998959" y="4669367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E6511D0-E522-4C9E-AEA6-D55922FE010F}"/>
              </a:ext>
            </a:extLst>
          </p:cNvPr>
          <p:cNvSpPr txBox="1"/>
          <p:nvPr/>
        </p:nvSpPr>
        <p:spPr>
          <a:xfrm>
            <a:off x="6998959" y="4337136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2018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49A443A-6BC5-4969-B2EC-5CE661E28F09}"/>
              </a:ext>
            </a:extLst>
          </p:cNvPr>
          <p:cNvSpPr txBox="1"/>
          <p:nvPr/>
        </p:nvSpPr>
        <p:spPr>
          <a:xfrm>
            <a:off x="8702080" y="2551199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9A0C78E-D34E-4A77-87A0-B25EE4F38960}"/>
              </a:ext>
            </a:extLst>
          </p:cNvPr>
          <p:cNvSpPr txBox="1"/>
          <p:nvPr/>
        </p:nvSpPr>
        <p:spPr>
          <a:xfrm>
            <a:off x="8702080" y="2218968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2019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036654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988A6C50-379E-4526-9FE1-E498B03F882E}"/>
              </a:ext>
            </a:extLst>
          </p:cNvPr>
          <p:cNvGrpSpPr/>
          <p:nvPr/>
        </p:nvGrpSpPr>
        <p:grpSpPr>
          <a:xfrm>
            <a:off x="629874" y="3864194"/>
            <a:ext cx="236848" cy="2346888"/>
            <a:chOff x="912471" y="3590925"/>
            <a:chExt cx="236848" cy="2346888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759B025-0012-4FCB-A1C0-4BA83EC2DB2A}"/>
                </a:ext>
              </a:extLst>
            </p:cNvPr>
            <p:cNvCxnSpPr>
              <a:cxnSpLocks/>
            </p:cNvCxnSpPr>
            <p:nvPr/>
          </p:nvCxnSpPr>
          <p:spPr>
            <a:xfrm>
              <a:off x="1030895" y="3787815"/>
              <a:ext cx="0" cy="214999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7F873BA2-BBC4-434A-BEA0-9201AC189A21}"/>
                </a:ext>
              </a:extLst>
            </p:cNvPr>
            <p:cNvGrpSpPr/>
            <p:nvPr/>
          </p:nvGrpSpPr>
          <p:grpSpPr>
            <a:xfrm>
              <a:off x="912471" y="3590925"/>
              <a:ext cx="236848" cy="236846"/>
              <a:chOff x="912471" y="3590925"/>
              <a:chExt cx="236848" cy="236846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04966FE5-D3D6-411D-A241-D0D1F8CEFEF9}"/>
                  </a:ext>
                </a:extLst>
              </p:cNvPr>
              <p:cNvSpPr/>
              <p:nvPr/>
            </p:nvSpPr>
            <p:spPr>
              <a:xfrm>
                <a:off x="912471" y="3590925"/>
                <a:ext cx="236848" cy="236846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D738D34-5DDE-4D60-B4EE-F80BCB903E99}"/>
                  </a:ext>
                </a:extLst>
              </p:cNvPr>
              <p:cNvSpPr/>
              <p:nvPr/>
            </p:nvSpPr>
            <p:spPr>
              <a:xfrm>
                <a:off x="930039" y="3608494"/>
                <a:ext cx="201711" cy="201709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4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5B940016-6F26-4AED-82B6-5C2A2ABFB1B5}"/>
                  </a:ext>
                </a:extLst>
              </p:cNvPr>
              <p:cNvSpPr/>
              <p:nvPr/>
            </p:nvSpPr>
            <p:spPr>
              <a:xfrm>
                <a:off x="947363" y="3625817"/>
                <a:ext cx="167062" cy="167062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7673A8F0-4685-489C-A028-99CE2DC833B6}"/>
                  </a:ext>
                </a:extLst>
              </p:cNvPr>
              <p:cNvSpPr/>
              <p:nvPr/>
            </p:nvSpPr>
            <p:spPr>
              <a:xfrm>
                <a:off x="1010537" y="3683276"/>
                <a:ext cx="52144" cy="52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1A3D5C6-EA54-42A2-9A17-4F3BCB7511A2}"/>
              </a:ext>
            </a:extLst>
          </p:cNvPr>
          <p:cNvGrpSpPr/>
          <p:nvPr/>
        </p:nvGrpSpPr>
        <p:grpSpPr>
          <a:xfrm>
            <a:off x="2887935" y="3283928"/>
            <a:ext cx="236848" cy="2815930"/>
            <a:chOff x="912471" y="3590925"/>
            <a:chExt cx="236848" cy="2815930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FA8F4E8C-E8DB-477B-BE61-E55E19E6057F}"/>
                </a:ext>
              </a:extLst>
            </p:cNvPr>
            <p:cNvCxnSpPr>
              <a:cxnSpLocks/>
            </p:cNvCxnSpPr>
            <p:nvPr/>
          </p:nvCxnSpPr>
          <p:spPr>
            <a:xfrm>
              <a:off x="1030895" y="3787815"/>
              <a:ext cx="0" cy="261904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F8E77D3-5142-4859-AA73-EAAD5BFAF60C}"/>
                </a:ext>
              </a:extLst>
            </p:cNvPr>
            <p:cNvGrpSpPr/>
            <p:nvPr/>
          </p:nvGrpSpPr>
          <p:grpSpPr>
            <a:xfrm>
              <a:off x="912471" y="3590925"/>
              <a:ext cx="236848" cy="236846"/>
              <a:chOff x="912471" y="3590925"/>
              <a:chExt cx="236848" cy="236846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F1A9ECD1-EA31-4E1E-B666-57740F9CFBD2}"/>
                  </a:ext>
                </a:extLst>
              </p:cNvPr>
              <p:cNvSpPr/>
              <p:nvPr/>
            </p:nvSpPr>
            <p:spPr>
              <a:xfrm>
                <a:off x="912471" y="3590925"/>
                <a:ext cx="236848" cy="236846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1A696F7-4D33-4CDE-9DDD-B43F04174CAF}"/>
                  </a:ext>
                </a:extLst>
              </p:cNvPr>
              <p:cNvSpPr/>
              <p:nvPr/>
            </p:nvSpPr>
            <p:spPr>
              <a:xfrm>
                <a:off x="930039" y="3608494"/>
                <a:ext cx="201711" cy="201709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4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AEAFED2E-2BD7-4001-A259-B7DBADEC30E6}"/>
                  </a:ext>
                </a:extLst>
              </p:cNvPr>
              <p:cNvSpPr/>
              <p:nvPr/>
            </p:nvSpPr>
            <p:spPr>
              <a:xfrm>
                <a:off x="947363" y="3625817"/>
                <a:ext cx="167062" cy="167062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B6505944-ABE0-4421-97CD-3B6375BE6AAF}"/>
                  </a:ext>
                </a:extLst>
              </p:cNvPr>
              <p:cNvSpPr/>
              <p:nvPr/>
            </p:nvSpPr>
            <p:spPr>
              <a:xfrm>
                <a:off x="1010537" y="3683276"/>
                <a:ext cx="52144" cy="52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C0FC25C-421B-4319-B7C6-44DB5595FA25}"/>
              </a:ext>
            </a:extLst>
          </p:cNvPr>
          <p:cNvGrpSpPr/>
          <p:nvPr/>
        </p:nvGrpSpPr>
        <p:grpSpPr>
          <a:xfrm>
            <a:off x="5145996" y="2773112"/>
            <a:ext cx="236848" cy="3025804"/>
            <a:chOff x="912471" y="3590925"/>
            <a:chExt cx="236848" cy="3025804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6C6AAA3-7F49-4CC6-B0DA-0E2A1DD33529}"/>
                </a:ext>
              </a:extLst>
            </p:cNvPr>
            <p:cNvCxnSpPr>
              <a:cxnSpLocks/>
            </p:cNvCxnSpPr>
            <p:nvPr/>
          </p:nvCxnSpPr>
          <p:spPr>
            <a:xfrm>
              <a:off x="1030895" y="3787815"/>
              <a:ext cx="0" cy="282891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52B4F7AF-B8B0-43F9-87DA-3E7F54D27B96}"/>
                </a:ext>
              </a:extLst>
            </p:cNvPr>
            <p:cNvGrpSpPr/>
            <p:nvPr/>
          </p:nvGrpSpPr>
          <p:grpSpPr>
            <a:xfrm>
              <a:off x="912471" y="3590925"/>
              <a:ext cx="236848" cy="236846"/>
              <a:chOff x="912471" y="3590925"/>
              <a:chExt cx="236848" cy="236846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0068B0B4-A16B-4CAB-A05B-CA2593D4E459}"/>
                  </a:ext>
                </a:extLst>
              </p:cNvPr>
              <p:cNvSpPr/>
              <p:nvPr/>
            </p:nvSpPr>
            <p:spPr>
              <a:xfrm>
                <a:off x="912471" y="3590925"/>
                <a:ext cx="236848" cy="236846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DD52E58E-9C0E-4A8D-8CA6-34086E65789B}"/>
                  </a:ext>
                </a:extLst>
              </p:cNvPr>
              <p:cNvSpPr/>
              <p:nvPr/>
            </p:nvSpPr>
            <p:spPr>
              <a:xfrm>
                <a:off x="930039" y="3608494"/>
                <a:ext cx="201711" cy="201709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4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CF9C7C6C-3E93-40D4-8CD5-2FE5AB92091F}"/>
                  </a:ext>
                </a:extLst>
              </p:cNvPr>
              <p:cNvSpPr/>
              <p:nvPr/>
            </p:nvSpPr>
            <p:spPr>
              <a:xfrm>
                <a:off x="947363" y="3625817"/>
                <a:ext cx="167062" cy="167062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86D017DD-B03F-461C-89B4-A43B4D6DC81A}"/>
                  </a:ext>
                </a:extLst>
              </p:cNvPr>
              <p:cNvSpPr/>
              <p:nvPr/>
            </p:nvSpPr>
            <p:spPr>
              <a:xfrm>
                <a:off x="1010537" y="3683276"/>
                <a:ext cx="52144" cy="52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A5906E9-F7B2-4D8D-A896-BEF062E30B92}"/>
              </a:ext>
            </a:extLst>
          </p:cNvPr>
          <p:cNvGrpSpPr/>
          <p:nvPr/>
        </p:nvGrpSpPr>
        <p:grpSpPr>
          <a:xfrm>
            <a:off x="7404057" y="2285444"/>
            <a:ext cx="236848" cy="3015761"/>
            <a:chOff x="912471" y="3590925"/>
            <a:chExt cx="236848" cy="3015761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3E72E25-7020-467D-8A7D-75B37D4C04F8}"/>
                </a:ext>
              </a:extLst>
            </p:cNvPr>
            <p:cNvCxnSpPr>
              <a:cxnSpLocks/>
            </p:cNvCxnSpPr>
            <p:nvPr/>
          </p:nvCxnSpPr>
          <p:spPr>
            <a:xfrm>
              <a:off x="1030895" y="3787815"/>
              <a:ext cx="0" cy="281887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521EAC53-C54A-4709-A50A-FB71301B2FF0}"/>
                </a:ext>
              </a:extLst>
            </p:cNvPr>
            <p:cNvGrpSpPr/>
            <p:nvPr/>
          </p:nvGrpSpPr>
          <p:grpSpPr>
            <a:xfrm>
              <a:off x="912471" y="3590925"/>
              <a:ext cx="236848" cy="236846"/>
              <a:chOff x="912471" y="3590925"/>
              <a:chExt cx="236848" cy="236846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5CD05A44-C454-45A6-9CB6-1635F0DE253E}"/>
                  </a:ext>
                </a:extLst>
              </p:cNvPr>
              <p:cNvSpPr/>
              <p:nvPr/>
            </p:nvSpPr>
            <p:spPr>
              <a:xfrm>
                <a:off x="912471" y="3590925"/>
                <a:ext cx="236848" cy="236846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AAF426EE-2CDE-472C-971F-8BD120C5072B}"/>
                  </a:ext>
                </a:extLst>
              </p:cNvPr>
              <p:cNvSpPr/>
              <p:nvPr/>
            </p:nvSpPr>
            <p:spPr>
              <a:xfrm>
                <a:off x="930039" y="3608494"/>
                <a:ext cx="201711" cy="201709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4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60E1D8A0-3103-41FF-8E4B-91B0449C3209}"/>
                  </a:ext>
                </a:extLst>
              </p:cNvPr>
              <p:cNvSpPr/>
              <p:nvPr/>
            </p:nvSpPr>
            <p:spPr>
              <a:xfrm>
                <a:off x="947363" y="3625817"/>
                <a:ext cx="167062" cy="167062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CE9FCDF5-0D64-4664-BEB0-2304DAD2AF2B}"/>
                  </a:ext>
                </a:extLst>
              </p:cNvPr>
              <p:cNvSpPr/>
              <p:nvPr/>
            </p:nvSpPr>
            <p:spPr>
              <a:xfrm>
                <a:off x="1010537" y="3683276"/>
                <a:ext cx="52144" cy="52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D58AFCE-E1EE-48BC-B32D-9516D3F8BCF6}"/>
              </a:ext>
            </a:extLst>
          </p:cNvPr>
          <p:cNvGrpSpPr/>
          <p:nvPr/>
        </p:nvGrpSpPr>
        <p:grpSpPr>
          <a:xfrm>
            <a:off x="9662117" y="1612582"/>
            <a:ext cx="236848" cy="3596026"/>
            <a:chOff x="912471" y="3590925"/>
            <a:chExt cx="236848" cy="3596026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B319ECA3-CBF4-4D54-99D2-CAE9A96787B6}"/>
                </a:ext>
              </a:extLst>
            </p:cNvPr>
            <p:cNvCxnSpPr>
              <a:cxnSpLocks/>
            </p:cNvCxnSpPr>
            <p:nvPr/>
          </p:nvCxnSpPr>
          <p:spPr>
            <a:xfrm>
              <a:off x="1030895" y="3787815"/>
              <a:ext cx="0" cy="339913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91C2327-8DF3-401F-B16D-3558A4D61A1C}"/>
                </a:ext>
              </a:extLst>
            </p:cNvPr>
            <p:cNvGrpSpPr/>
            <p:nvPr/>
          </p:nvGrpSpPr>
          <p:grpSpPr>
            <a:xfrm>
              <a:off x="912471" y="3590925"/>
              <a:ext cx="236848" cy="236846"/>
              <a:chOff x="912471" y="3590925"/>
              <a:chExt cx="236848" cy="236846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D038485-FF12-4E9D-BDA5-A2C0D64CD997}"/>
                  </a:ext>
                </a:extLst>
              </p:cNvPr>
              <p:cNvSpPr/>
              <p:nvPr/>
            </p:nvSpPr>
            <p:spPr>
              <a:xfrm>
                <a:off x="912471" y="3590925"/>
                <a:ext cx="236848" cy="236846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27C86312-2814-4BE3-8E2D-CEA2C5EB62D9}"/>
                  </a:ext>
                </a:extLst>
              </p:cNvPr>
              <p:cNvSpPr/>
              <p:nvPr/>
            </p:nvSpPr>
            <p:spPr>
              <a:xfrm>
                <a:off x="930039" y="3608494"/>
                <a:ext cx="201711" cy="201709"/>
              </a:xfrm>
              <a:prstGeom prst="ellipse">
                <a:avLst/>
              </a:prstGeom>
              <a:noFill/>
              <a:ln w="3175" cap="flat" cmpd="sng" algn="ctr">
                <a:solidFill>
                  <a:srgbClr val="D73D18">
                    <a:alpha val="4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gradFill>
                      <a:gsLst>
                        <a:gs pos="9000">
                          <a:schemeClr val="accent1">
                            <a:alpha val="88000"/>
                          </a:schemeClr>
                        </a:gs>
                        <a:gs pos="100000">
                          <a:schemeClr val="accent2">
                            <a:alpha val="98000"/>
                          </a:schemeClr>
                        </a:gs>
                      </a:gsLst>
                      <a:lin ang="1980000" scaled="0"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421242B3-23A7-492A-BC09-3C05A09057AE}"/>
                  </a:ext>
                </a:extLst>
              </p:cNvPr>
              <p:cNvSpPr/>
              <p:nvPr/>
            </p:nvSpPr>
            <p:spPr>
              <a:xfrm>
                <a:off x="947363" y="3625817"/>
                <a:ext cx="167062" cy="167062"/>
              </a:xfrm>
              <a:prstGeom prst="ellipse">
                <a:avLst/>
              </a:prstGeom>
              <a:gradFill>
                <a:gsLst>
                  <a:gs pos="9000">
                    <a:schemeClr val="accent1">
                      <a:alpha val="88000"/>
                    </a:schemeClr>
                  </a:gs>
                  <a:gs pos="100000">
                    <a:schemeClr val="accent2">
                      <a:alpha val="98000"/>
                    </a:schemeClr>
                  </a:gs>
                </a:gsLst>
                <a:lin ang="198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3EB8F04B-487E-4EE6-B652-83AEC055D65B}"/>
                  </a:ext>
                </a:extLst>
              </p:cNvPr>
              <p:cNvSpPr/>
              <p:nvPr/>
            </p:nvSpPr>
            <p:spPr>
              <a:xfrm>
                <a:off x="1010537" y="3683276"/>
                <a:ext cx="52144" cy="52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id="{F1FFD0D4-5232-43D6-AE6A-F17C7F480EBA}"/>
              </a:ext>
            </a:extLst>
          </p:cNvPr>
          <p:cNvSpPr txBox="1"/>
          <p:nvPr/>
        </p:nvSpPr>
        <p:spPr>
          <a:xfrm>
            <a:off x="800927" y="649768"/>
            <a:ext cx="6640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b="1" dirty="0"/>
              <a:t>在此输入本页标题（时间轴</a:t>
            </a:r>
            <a:r>
              <a:rPr lang="en-US" altLang="zh-CN" sz="2400" b="1" dirty="0"/>
              <a:t>/</a:t>
            </a:r>
            <a:r>
              <a:rPr lang="zh-CN" altLang="en-US" sz="2400" b="1" dirty="0"/>
              <a:t>流程页）</a:t>
            </a:r>
          </a:p>
        </p:txBody>
      </p:sp>
      <p:pic>
        <p:nvPicPr>
          <p:cNvPr id="121" name="图片 120">
            <a:extLst>
              <a:ext uri="{FF2B5EF4-FFF2-40B4-BE49-F238E27FC236}">
                <a16:creationId xmlns:a16="http://schemas.microsoft.com/office/drawing/2014/main" id="{A2192217-612D-4C7A-9E11-189A4921A5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26" y="708021"/>
            <a:ext cx="50200" cy="3451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2" name="灯片编号占位符 121">
            <a:extLst>
              <a:ext uri="{FF2B5EF4-FFF2-40B4-BE49-F238E27FC236}">
                <a16:creationId xmlns:a16="http://schemas.microsoft.com/office/drawing/2014/main" id="{C44F202A-4757-481C-9DC1-F4107D96E7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31</a:t>
            </a:fld>
            <a:r>
              <a:rPr lang="zh-CN" altLang="en-US"/>
              <a:t>页</a:t>
            </a:r>
            <a:endParaRPr lang="zh-CN" altLang="en-US" dirty="0"/>
          </a:p>
        </p:txBody>
      </p:sp>
      <p:pic>
        <p:nvPicPr>
          <p:cNvPr id="70" name="图片 69" descr="图片包含 户外, 天空, 山, 建筑物&#10;&#10;描述已自动生成">
            <a:extLst>
              <a:ext uri="{FF2B5EF4-FFF2-40B4-BE49-F238E27FC236}">
                <a16:creationId xmlns:a16="http://schemas.microsoft.com/office/drawing/2014/main" id="{36912029-6C06-4B6D-9747-7F7A6CA44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51"/>
          <a:stretch>
            <a:fillRect/>
          </a:stretch>
        </p:blipFill>
        <p:spPr>
          <a:xfrm>
            <a:off x="0" y="4130798"/>
            <a:ext cx="12192000" cy="2727203"/>
          </a:xfrm>
          <a:custGeom>
            <a:avLst/>
            <a:gdLst>
              <a:gd name="connsiteX0" fmla="*/ 0 w 12192000"/>
              <a:gd name="connsiteY0" fmla="*/ 0 h 2727203"/>
              <a:gd name="connsiteX1" fmla="*/ 12192000 w 12192000"/>
              <a:gd name="connsiteY1" fmla="*/ 0 h 2727203"/>
              <a:gd name="connsiteX2" fmla="*/ 12192000 w 12192000"/>
              <a:gd name="connsiteY2" fmla="*/ 2727203 h 2727203"/>
              <a:gd name="connsiteX3" fmla="*/ 0 w 12192000"/>
              <a:gd name="connsiteY3" fmla="*/ 2727203 h 2727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27203">
                <a:moveTo>
                  <a:pt x="0" y="0"/>
                </a:moveTo>
                <a:lnTo>
                  <a:pt x="12192000" y="0"/>
                </a:lnTo>
                <a:lnTo>
                  <a:pt x="12192000" y="2727203"/>
                </a:lnTo>
                <a:lnTo>
                  <a:pt x="0" y="2727203"/>
                </a:lnTo>
                <a:close/>
              </a:path>
            </a:pathLst>
          </a:custGeom>
        </p:spPr>
      </p:pic>
      <p:sp>
        <p:nvSpPr>
          <p:cNvPr id="97" name="文本框 96">
            <a:extLst>
              <a:ext uri="{FF2B5EF4-FFF2-40B4-BE49-F238E27FC236}">
                <a16:creationId xmlns:a16="http://schemas.microsoft.com/office/drawing/2014/main" id="{9D04016E-6FD0-4DB0-9E15-0F463C7F3AD4}"/>
              </a:ext>
            </a:extLst>
          </p:cNvPr>
          <p:cNvSpPr txBox="1"/>
          <p:nvPr/>
        </p:nvSpPr>
        <p:spPr>
          <a:xfrm>
            <a:off x="915913" y="4163745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741BFDAA-CFF2-42D8-AD35-D3FA4DB1777F}"/>
              </a:ext>
            </a:extLst>
          </p:cNvPr>
          <p:cNvSpPr txBox="1"/>
          <p:nvPr/>
        </p:nvSpPr>
        <p:spPr>
          <a:xfrm>
            <a:off x="915913" y="3831514"/>
            <a:ext cx="815017" cy="36061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2015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7A317EB-EB06-4EA5-B9AF-A83EFC88527E}"/>
              </a:ext>
            </a:extLst>
          </p:cNvPr>
          <p:cNvSpPr txBox="1"/>
          <p:nvPr/>
        </p:nvSpPr>
        <p:spPr>
          <a:xfrm>
            <a:off x="3179728" y="3527137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A37E2A9E-66AD-408E-9B43-7F4C74F5BCAB}"/>
              </a:ext>
            </a:extLst>
          </p:cNvPr>
          <p:cNvSpPr txBox="1"/>
          <p:nvPr/>
        </p:nvSpPr>
        <p:spPr>
          <a:xfrm>
            <a:off x="3179728" y="3194906"/>
            <a:ext cx="815017" cy="36061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2016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DD052F6-6341-498E-9CD5-00BA3AFF79BD}"/>
              </a:ext>
            </a:extLst>
          </p:cNvPr>
          <p:cNvSpPr txBox="1"/>
          <p:nvPr/>
        </p:nvSpPr>
        <p:spPr>
          <a:xfrm>
            <a:off x="5443543" y="3041000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C03C52F2-4C4A-4464-B1AB-DD469A88E1A6}"/>
              </a:ext>
            </a:extLst>
          </p:cNvPr>
          <p:cNvSpPr txBox="1"/>
          <p:nvPr/>
        </p:nvSpPr>
        <p:spPr>
          <a:xfrm>
            <a:off x="5443543" y="2708769"/>
            <a:ext cx="815017" cy="36061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2017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71515D38-0C2E-4D7A-BA57-6C8F5DF3FA9E}"/>
              </a:ext>
            </a:extLst>
          </p:cNvPr>
          <p:cNvSpPr txBox="1"/>
          <p:nvPr/>
        </p:nvSpPr>
        <p:spPr>
          <a:xfrm>
            <a:off x="7707358" y="2531714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644A7A3C-D92F-40F3-BE4E-5CB222D19D32}"/>
              </a:ext>
            </a:extLst>
          </p:cNvPr>
          <p:cNvSpPr txBox="1"/>
          <p:nvPr/>
        </p:nvSpPr>
        <p:spPr>
          <a:xfrm>
            <a:off x="7707358" y="2199483"/>
            <a:ext cx="815017" cy="36061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2018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06801FB7-B4B4-4924-AAB9-4E01D5563C00}"/>
              </a:ext>
            </a:extLst>
          </p:cNvPr>
          <p:cNvSpPr txBox="1"/>
          <p:nvPr/>
        </p:nvSpPr>
        <p:spPr>
          <a:xfrm>
            <a:off x="9971173" y="1848808"/>
            <a:ext cx="1885161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在此输入您的内容在此输入您的内容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D4DA714E-759D-4AB0-8627-FDB34EF319CA}"/>
              </a:ext>
            </a:extLst>
          </p:cNvPr>
          <p:cNvSpPr txBox="1"/>
          <p:nvPr/>
        </p:nvSpPr>
        <p:spPr>
          <a:xfrm>
            <a:off x="9971173" y="1516577"/>
            <a:ext cx="815017" cy="36061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en-US" altLang="zh-CN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2019</a:t>
            </a:r>
            <a:endParaRPr lang="zh-CN" altLang="en-US" sz="16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113617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8262D13-70B9-48E7-86D3-A79312FE7602}"/>
              </a:ext>
            </a:extLst>
          </p:cNvPr>
          <p:cNvSpPr/>
          <p:nvPr/>
        </p:nvSpPr>
        <p:spPr>
          <a:xfrm>
            <a:off x="4845369" y="2592394"/>
            <a:ext cx="2501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- THANKS FOR WATCHING-</a:t>
            </a:r>
            <a:endParaRPr lang="zh-CN" altLang="en-US" sz="1400" spc="2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ADA1FB-3474-4911-9896-4B59A466B375}"/>
              </a:ext>
            </a:extLst>
          </p:cNvPr>
          <p:cNvSpPr txBox="1"/>
          <p:nvPr/>
        </p:nvSpPr>
        <p:spPr>
          <a:xfrm>
            <a:off x="3617614" y="2833303"/>
            <a:ext cx="49567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spc="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rPr>
              <a:t>感谢您的观看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0AFBB8-933C-4221-AAFA-7DC9FADB0338}"/>
              </a:ext>
            </a:extLst>
          </p:cNvPr>
          <p:cNvGrpSpPr/>
          <p:nvPr/>
        </p:nvGrpSpPr>
        <p:grpSpPr>
          <a:xfrm>
            <a:off x="5322516" y="3663090"/>
            <a:ext cx="1546968" cy="382076"/>
            <a:chOff x="5322516" y="3461160"/>
            <a:chExt cx="1546968" cy="382076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E395E98-5FDB-4637-861D-4906401FEA95}"/>
                </a:ext>
              </a:extLst>
            </p:cNvPr>
            <p:cNvSpPr/>
            <p:nvPr/>
          </p:nvSpPr>
          <p:spPr>
            <a:xfrm>
              <a:off x="5322516" y="3461160"/>
              <a:ext cx="1546968" cy="3820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BC4AED9-02EF-455D-876E-50A9B1460307}"/>
                </a:ext>
              </a:extLst>
            </p:cNvPr>
            <p:cNvSpPr txBox="1"/>
            <p:nvPr/>
          </p:nvSpPr>
          <p:spPr>
            <a:xfrm>
              <a:off x="5388114" y="348292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姓名：王佳勤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65346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文本框 206">
            <a:extLst>
              <a:ext uri="{FF2B5EF4-FFF2-40B4-BE49-F238E27FC236}">
                <a16:creationId xmlns:a16="http://schemas.microsoft.com/office/drawing/2014/main" id="{9FCD86BE-0725-4341-992E-420DF29F02C4}"/>
              </a:ext>
            </a:extLst>
          </p:cNvPr>
          <p:cNvSpPr txBox="1"/>
          <p:nvPr/>
        </p:nvSpPr>
        <p:spPr>
          <a:xfrm>
            <a:off x="1015349" y="998044"/>
            <a:ext cx="10161302" cy="8509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Q</a:t>
            </a:r>
            <a:r>
              <a:rPr lang="zh-CN" altLang="en-US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：我想新建一页</a:t>
            </a:r>
            <a:r>
              <a:rPr lang="en-US" altLang="zh-CN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PPT</a:t>
            </a:r>
          </a:p>
          <a:p>
            <a:pPr algn="l">
              <a:lnSpc>
                <a:spcPct val="130000"/>
              </a:lnSpc>
            </a:pPr>
            <a:r>
              <a:rPr lang="en-US" altLang="zh-CN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A</a:t>
            </a:r>
            <a:r>
              <a:rPr lang="zh-CN" altLang="en-US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：在“开始” 选项卡，点击新建幻灯片，选择想要的板式即可</a:t>
            </a:r>
            <a:endParaRPr lang="en-US" altLang="zh-CN" sz="20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F9023C8-58D5-4EE3-B4C3-522EE938884F}"/>
              </a:ext>
            </a:extLst>
          </p:cNvPr>
          <p:cNvSpPr/>
          <p:nvPr/>
        </p:nvSpPr>
        <p:spPr>
          <a:xfrm>
            <a:off x="4065811" y="0"/>
            <a:ext cx="4060379" cy="451411"/>
          </a:xfrm>
          <a:custGeom>
            <a:avLst/>
            <a:gdLst>
              <a:gd name="connsiteX0" fmla="*/ 0 w 4060379"/>
              <a:gd name="connsiteY0" fmla="*/ 0 h 451411"/>
              <a:gd name="connsiteX1" fmla="*/ 4060379 w 4060379"/>
              <a:gd name="connsiteY1" fmla="*/ 0 h 451411"/>
              <a:gd name="connsiteX2" fmla="*/ 4052140 w 4060379"/>
              <a:gd name="connsiteY2" fmla="*/ 81731 h 451411"/>
              <a:gd name="connsiteX3" fmla="*/ 3598558 w 4060379"/>
              <a:gd name="connsiteY3" fmla="*/ 451411 h 451411"/>
              <a:gd name="connsiteX4" fmla="*/ 461820 w 4060379"/>
              <a:gd name="connsiteY4" fmla="*/ 451410 h 451411"/>
              <a:gd name="connsiteX5" fmla="*/ 8239 w 4060379"/>
              <a:gd name="connsiteY5" fmla="*/ 81730 h 45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0379" h="451411">
                <a:moveTo>
                  <a:pt x="0" y="0"/>
                </a:moveTo>
                <a:lnTo>
                  <a:pt x="4060379" y="0"/>
                </a:lnTo>
                <a:lnTo>
                  <a:pt x="4052140" y="81731"/>
                </a:lnTo>
                <a:cubicBezTo>
                  <a:pt x="4008968" y="292707"/>
                  <a:pt x="3822297" y="451411"/>
                  <a:pt x="3598558" y="451411"/>
                </a:cubicBezTo>
                <a:lnTo>
                  <a:pt x="461820" y="451410"/>
                </a:lnTo>
                <a:cubicBezTo>
                  <a:pt x="238082" y="451410"/>
                  <a:pt x="51411" y="292706"/>
                  <a:pt x="8239" y="81730"/>
                </a:cubicBezTo>
                <a:close/>
              </a:path>
            </a:pathLst>
          </a:cu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AF4E2D-B3A7-45D7-A7F9-385C2EE99EA7}"/>
              </a:ext>
            </a:extLst>
          </p:cNvPr>
          <p:cNvSpPr txBox="1"/>
          <p:nvPr/>
        </p:nvSpPr>
        <p:spPr>
          <a:xfrm>
            <a:off x="4828572" y="25650"/>
            <a:ext cx="253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常见问题说明</a:t>
            </a:r>
            <a:r>
              <a:rPr lang="en-US" altLang="zh-CN" sz="2000" dirty="0">
                <a:solidFill>
                  <a:schemeClr val="bg1"/>
                </a:solidFill>
              </a:rPr>
              <a:t>-1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94FD432-95A2-4738-8092-498FDC77AD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101" y="2150841"/>
            <a:ext cx="4633069" cy="4267941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47ACF7EC-5D6F-4AFA-8551-47B23D34C43E}"/>
              </a:ext>
            </a:extLst>
          </p:cNvPr>
          <p:cNvSpPr/>
          <p:nvPr/>
        </p:nvSpPr>
        <p:spPr>
          <a:xfrm>
            <a:off x="1569867" y="2072371"/>
            <a:ext cx="366330" cy="36633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1</a:t>
            </a:r>
            <a:endParaRPr lang="zh-CN" altLang="en-US" sz="1600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BC08F09-7B19-4E0C-BC16-60B47CCCF54D}"/>
              </a:ext>
            </a:extLst>
          </p:cNvPr>
          <p:cNvSpPr/>
          <p:nvPr/>
        </p:nvSpPr>
        <p:spPr>
          <a:xfrm>
            <a:off x="1569867" y="2841464"/>
            <a:ext cx="366330" cy="36633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2</a:t>
            </a:r>
            <a:endParaRPr lang="zh-CN" altLang="en-US" sz="1600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4924E29-09C7-4C29-B49E-059E60C6C48B}"/>
              </a:ext>
            </a:extLst>
          </p:cNvPr>
          <p:cNvSpPr/>
          <p:nvPr/>
        </p:nvSpPr>
        <p:spPr>
          <a:xfrm>
            <a:off x="1569867" y="4012931"/>
            <a:ext cx="366330" cy="36633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3</a:t>
            </a:r>
            <a:endParaRPr lang="zh-CN" altLang="en-US" sz="1600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B5E5C24-0F82-462E-8000-BFD50CD7849A}"/>
              </a:ext>
            </a:extLst>
          </p:cNvPr>
          <p:cNvSpPr/>
          <p:nvPr/>
        </p:nvSpPr>
        <p:spPr>
          <a:xfrm>
            <a:off x="5622101" y="2150841"/>
            <a:ext cx="4633069" cy="4267941"/>
          </a:xfrm>
          <a:custGeom>
            <a:avLst/>
            <a:gdLst>
              <a:gd name="connsiteX0" fmla="*/ 1289239 w 4633069"/>
              <a:gd name="connsiteY0" fmla="*/ 1073576 h 4267941"/>
              <a:gd name="connsiteX1" fmla="*/ 1289239 w 4633069"/>
              <a:gd name="connsiteY1" fmla="*/ 3321476 h 4267941"/>
              <a:gd name="connsiteX2" fmla="*/ 4626799 w 4633069"/>
              <a:gd name="connsiteY2" fmla="*/ 3321476 h 4267941"/>
              <a:gd name="connsiteX3" fmla="*/ 4626799 w 4633069"/>
              <a:gd name="connsiteY3" fmla="*/ 1073576 h 4267941"/>
              <a:gd name="connsiteX4" fmla="*/ 1289239 w 4633069"/>
              <a:gd name="connsiteY4" fmla="*/ 273476 h 4267941"/>
              <a:gd name="connsiteX5" fmla="*/ 1289239 w 4633069"/>
              <a:gd name="connsiteY5" fmla="*/ 1012616 h 4267941"/>
              <a:gd name="connsiteX6" fmla="*/ 1868359 w 4633069"/>
              <a:gd name="connsiteY6" fmla="*/ 1012616 h 4267941"/>
              <a:gd name="connsiteX7" fmla="*/ 1868359 w 4633069"/>
              <a:gd name="connsiteY7" fmla="*/ 273476 h 4267941"/>
              <a:gd name="connsiteX8" fmla="*/ 550099 w 4633069"/>
              <a:gd name="connsiteY8" fmla="*/ 37256 h 4267941"/>
              <a:gd name="connsiteX9" fmla="*/ 550099 w 4633069"/>
              <a:gd name="connsiteY9" fmla="*/ 334436 h 4267941"/>
              <a:gd name="connsiteX10" fmla="*/ 1030159 w 4633069"/>
              <a:gd name="connsiteY10" fmla="*/ 334436 h 4267941"/>
              <a:gd name="connsiteX11" fmla="*/ 1030159 w 4633069"/>
              <a:gd name="connsiteY11" fmla="*/ 37256 h 4267941"/>
              <a:gd name="connsiteX12" fmla="*/ 0 w 4633069"/>
              <a:gd name="connsiteY12" fmla="*/ 0 h 4267941"/>
              <a:gd name="connsiteX13" fmla="*/ 4633069 w 4633069"/>
              <a:gd name="connsiteY13" fmla="*/ 0 h 4267941"/>
              <a:gd name="connsiteX14" fmla="*/ 4633069 w 4633069"/>
              <a:gd name="connsiteY14" fmla="*/ 4267941 h 4267941"/>
              <a:gd name="connsiteX15" fmla="*/ 0 w 4633069"/>
              <a:gd name="connsiteY15" fmla="*/ 4267941 h 4267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33069" h="4267941">
                <a:moveTo>
                  <a:pt x="1289239" y="1073576"/>
                </a:moveTo>
                <a:lnTo>
                  <a:pt x="1289239" y="3321476"/>
                </a:lnTo>
                <a:lnTo>
                  <a:pt x="4626799" y="3321476"/>
                </a:lnTo>
                <a:lnTo>
                  <a:pt x="4626799" y="1073576"/>
                </a:lnTo>
                <a:close/>
                <a:moveTo>
                  <a:pt x="1289239" y="273476"/>
                </a:moveTo>
                <a:lnTo>
                  <a:pt x="1289239" y="1012616"/>
                </a:lnTo>
                <a:lnTo>
                  <a:pt x="1868359" y="1012616"/>
                </a:lnTo>
                <a:lnTo>
                  <a:pt x="1868359" y="273476"/>
                </a:lnTo>
                <a:close/>
                <a:moveTo>
                  <a:pt x="550099" y="37256"/>
                </a:moveTo>
                <a:lnTo>
                  <a:pt x="550099" y="334436"/>
                </a:lnTo>
                <a:lnTo>
                  <a:pt x="1030159" y="334436"/>
                </a:lnTo>
                <a:lnTo>
                  <a:pt x="1030159" y="37256"/>
                </a:lnTo>
                <a:close/>
                <a:moveTo>
                  <a:pt x="0" y="0"/>
                </a:moveTo>
                <a:lnTo>
                  <a:pt x="4633069" y="0"/>
                </a:lnTo>
                <a:lnTo>
                  <a:pt x="4633069" y="4267941"/>
                </a:lnTo>
                <a:lnTo>
                  <a:pt x="0" y="4267941"/>
                </a:lnTo>
                <a:close/>
              </a:path>
            </a:pathLst>
          </a:custGeom>
          <a:solidFill>
            <a:schemeClr val="tx1">
              <a:lumMod val="90000"/>
              <a:lumOff val="10000"/>
              <a:alpha val="67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4E12D81A-18B5-4DD5-AF77-DFDF0D9D4E63}"/>
              </a:ext>
            </a:extLst>
          </p:cNvPr>
          <p:cNvCxnSpPr>
            <a:cxnSpLocks/>
          </p:cNvCxnSpPr>
          <p:nvPr/>
        </p:nvCxnSpPr>
        <p:spPr>
          <a:xfrm>
            <a:off x="3472405" y="2255536"/>
            <a:ext cx="262745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6C50626B-B953-4711-ABBF-6E4A19A5F6D0}"/>
              </a:ext>
            </a:extLst>
          </p:cNvPr>
          <p:cNvCxnSpPr>
            <a:cxnSpLocks/>
          </p:cNvCxnSpPr>
          <p:nvPr/>
        </p:nvCxnSpPr>
        <p:spPr>
          <a:xfrm>
            <a:off x="4226560" y="3019642"/>
            <a:ext cx="251714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58252D18-BDD8-404A-88E9-F5BCCB83945A}"/>
              </a:ext>
            </a:extLst>
          </p:cNvPr>
          <p:cNvCxnSpPr>
            <a:cxnSpLocks/>
          </p:cNvCxnSpPr>
          <p:nvPr/>
        </p:nvCxnSpPr>
        <p:spPr>
          <a:xfrm>
            <a:off x="4155440" y="4196096"/>
            <a:ext cx="258826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E0B4FE2-D54E-4294-B163-182AE637C1A4}"/>
              </a:ext>
            </a:extLst>
          </p:cNvPr>
          <p:cNvSpPr txBox="1"/>
          <p:nvPr/>
        </p:nvSpPr>
        <p:spPr>
          <a:xfrm>
            <a:off x="2019647" y="2047082"/>
            <a:ext cx="1338828" cy="41690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开始选项卡</a:t>
            </a:r>
            <a:endParaRPr lang="en-US" altLang="zh-CN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C5D310A-91CA-4917-8350-748955C08FE7}"/>
              </a:ext>
            </a:extLst>
          </p:cNvPr>
          <p:cNvSpPr txBox="1"/>
          <p:nvPr/>
        </p:nvSpPr>
        <p:spPr>
          <a:xfrm>
            <a:off x="2019647" y="2839562"/>
            <a:ext cx="2262158" cy="41690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鼠标单击新建幻灯片</a:t>
            </a:r>
            <a:endParaRPr lang="en-US" altLang="zh-CN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7CAF64F-56E5-462D-8D42-8CF2DC0D11F5}"/>
              </a:ext>
            </a:extLst>
          </p:cNvPr>
          <p:cNvSpPr txBox="1"/>
          <p:nvPr/>
        </p:nvSpPr>
        <p:spPr>
          <a:xfrm>
            <a:off x="2019647" y="3987642"/>
            <a:ext cx="2031325" cy="41690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选择你想要的板式</a:t>
            </a:r>
            <a:endParaRPr lang="en-US" altLang="zh-CN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7755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4C90417-D921-4015-A47C-3589DF28B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475" y="3665136"/>
            <a:ext cx="7505700" cy="1495425"/>
          </a:xfrm>
          <a:prstGeom prst="rect">
            <a:avLst/>
          </a:prstGeom>
        </p:spPr>
      </p:pic>
      <p:sp>
        <p:nvSpPr>
          <p:cNvPr id="207" name="文本框 206">
            <a:extLst>
              <a:ext uri="{FF2B5EF4-FFF2-40B4-BE49-F238E27FC236}">
                <a16:creationId xmlns:a16="http://schemas.microsoft.com/office/drawing/2014/main" id="{9FCD86BE-0725-4341-992E-420DF29F02C4}"/>
              </a:ext>
            </a:extLst>
          </p:cNvPr>
          <p:cNvSpPr txBox="1"/>
          <p:nvPr/>
        </p:nvSpPr>
        <p:spPr>
          <a:xfrm>
            <a:off x="1015349" y="998044"/>
            <a:ext cx="10161302" cy="8509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Q</a:t>
            </a:r>
            <a:r>
              <a:rPr lang="zh-CN" altLang="en-US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：我想修改那些“选不中” 的内容</a:t>
            </a:r>
            <a:endParaRPr lang="en-US" altLang="zh-CN" sz="20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0" scaled="0"/>
              </a:gradFill>
            </a:endParaRPr>
          </a:p>
          <a:p>
            <a:pPr algn="l">
              <a:lnSpc>
                <a:spcPct val="130000"/>
              </a:lnSpc>
            </a:pPr>
            <a:r>
              <a:rPr lang="en-US" altLang="zh-CN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A</a:t>
            </a:r>
            <a:r>
              <a:rPr lang="zh-CN" altLang="en-US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：在“视图” 选项卡，点击幻灯片母版，找到想修改的页面就可以修改了</a:t>
            </a:r>
            <a:endParaRPr lang="en-US" altLang="zh-CN" sz="20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0" scaled="0"/>
              </a:gra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F9023C8-58D5-4EE3-B4C3-522EE938884F}"/>
              </a:ext>
            </a:extLst>
          </p:cNvPr>
          <p:cNvSpPr/>
          <p:nvPr/>
        </p:nvSpPr>
        <p:spPr>
          <a:xfrm>
            <a:off x="4065811" y="0"/>
            <a:ext cx="4060379" cy="451411"/>
          </a:xfrm>
          <a:custGeom>
            <a:avLst/>
            <a:gdLst>
              <a:gd name="connsiteX0" fmla="*/ 0 w 4060379"/>
              <a:gd name="connsiteY0" fmla="*/ 0 h 451411"/>
              <a:gd name="connsiteX1" fmla="*/ 4060379 w 4060379"/>
              <a:gd name="connsiteY1" fmla="*/ 0 h 451411"/>
              <a:gd name="connsiteX2" fmla="*/ 4052140 w 4060379"/>
              <a:gd name="connsiteY2" fmla="*/ 81731 h 451411"/>
              <a:gd name="connsiteX3" fmla="*/ 3598558 w 4060379"/>
              <a:gd name="connsiteY3" fmla="*/ 451411 h 451411"/>
              <a:gd name="connsiteX4" fmla="*/ 461820 w 4060379"/>
              <a:gd name="connsiteY4" fmla="*/ 451410 h 451411"/>
              <a:gd name="connsiteX5" fmla="*/ 8239 w 4060379"/>
              <a:gd name="connsiteY5" fmla="*/ 81730 h 45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0379" h="451411">
                <a:moveTo>
                  <a:pt x="0" y="0"/>
                </a:moveTo>
                <a:lnTo>
                  <a:pt x="4060379" y="0"/>
                </a:lnTo>
                <a:lnTo>
                  <a:pt x="4052140" y="81731"/>
                </a:lnTo>
                <a:cubicBezTo>
                  <a:pt x="4008968" y="292707"/>
                  <a:pt x="3822297" y="451411"/>
                  <a:pt x="3598558" y="451411"/>
                </a:cubicBezTo>
                <a:lnTo>
                  <a:pt x="461820" y="451410"/>
                </a:lnTo>
                <a:cubicBezTo>
                  <a:pt x="238082" y="451410"/>
                  <a:pt x="51411" y="292706"/>
                  <a:pt x="8239" y="81730"/>
                </a:cubicBezTo>
                <a:close/>
              </a:path>
            </a:pathLst>
          </a:cu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AF4E2D-B3A7-45D7-A7F9-385C2EE99EA7}"/>
              </a:ext>
            </a:extLst>
          </p:cNvPr>
          <p:cNvSpPr txBox="1"/>
          <p:nvPr/>
        </p:nvSpPr>
        <p:spPr>
          <a:xfrm>
            <a:off x="4828572" y="25650"/>
            <a:ext cx="253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常见问题说明</a:t>
            </a:r>
            <a:r>
              <a:rPr lang="en-US" altLang="zh-CN" sz="2000" dirty="0">
                <a:solidFill>
                  <a:schemeClr val="bg1"/>
                </a:solidFill>
              </a:rPr>
              <a:t>-2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7ACF7EC-5D6F-4AFA-8551-47B23D34C43E}"/>
              </a:ext>
            </a:extLst>
          </p:cNvPr>
          <p:cNvSpPr/>
          <p:nvPr/>
        </p:nvSpPr>
        <p:spPr>
          <a:xfrm>
            <a:off x="8385836" y="2211961"/>
            <a:ext cx="366330" cy="36633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1</a:t>
            </a:r>
            <a:endParaRPr lang="zh-CN" altLang="en-US" sz="1600" dirty="0"/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4E12D81A-18B5-4DD5-AF77-DFDF0D9D4E63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8569001" y="2961702"/>
            <a:ext cx="0" cy="8055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E0B4FE2-D54E-4294-B163-182AE637C1A4}"/>
              </a:ext>
            </a:extLst>
          </p:cNvPr>
          <p:cNvSpPr txBox="1"/>
          <p:nvPr/>
        </p:nvSpPr>
        <p:spPr>
          <a:xfrm>
            <a:off x="7899587" y="2544793"/>
            <a:ext cx="1338828" cy="41690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视图选项卡</a:t>
            </a:r>
            <a:endParaRPr lang="en-US" altLang="zh-CN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0" scaled="0"/>
              </a:gra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6EBEF3C-FACB-4E83-B483-26013944F919}"/>
              </a:ext>
            </a:extLst>
          </p:cNvPr>
          <p:cNvGrpSpPr/>
          <p:nvPr/>
        </p:nvGrpSpPr>
        <p:grpSpPr>
          <a:xfrm>
            <a:off x="3939887" y="5747224"/>
            <a:ext cx="2262158" cy="760447"/>
            <a:chOff x="2192367" y="2170904"/>
            <a:chExt cx="2262158" cy="76044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BC08F09-7B19-4E0C-BC16-60B47CCCF54D}"/>
                </a:ext>
              </a:extLst>
            </p:cNvPr>
            <p:cNvSpPr/>
            <p:nvPr/>
          </p:nvSpPr>
          <p:spPr>
            <a:xfrm>
              <a:off x="3140281" y="2170904"/>
              <a:ext cx="366330" cy="366330"/>
            </a:xfrm>
            <a:prstGeom prst="ellipse">
              <a:avLst/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2</a:t>
              </a:r>
              <a:endParaRPr lang="zh-CN" altLang="en-US" sz="1600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C5D310A-91CA-4917-8350-748955C08FE7}"/>
                </a:ext>
              </a:extLst>
            </p:cNvPr>
            <p:cNvSpPr txBox="1"/>
            <p:nvPr/>
          </p:nvSpPr>
          <p:spPr>
            <a:xfrm>
              <a:off x="2192367" y="2514442"/>
              <a:ext cx="2262158" cy="41690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0" scaled="0"/>
                  </a:gradFill>
                </a:rPr>
                <a:t>鼠标单击幻灯片母版</a:t>
              </a:r>
              <a:endParaRPr lang="en-US" altLang="zh-CN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endParaRP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E7EA4A4-AC0F-4DF4-AF25-BC8D225FBEB2}"/>
              </a:ext>
            </a:extLst>
          </p:cNvPr>
          <p:cNvSpPr/>
          <p:nvPr/>
        </p:nvSpPr>
        <p:spPr>
          <a:xfrm>
            <a:off x="1463475" y="3665136"/>
            <a:ext cx="7505700" cy="1495425"/>
          </a:xfrm>
          <a:custGeom>
            <a:avLst/>
            <a:gdLst>
              <a:gd name="connsiteX0" fmla="*/ 3220285 w 7505700"/>
              <a:gd name="connsiteY0" fmla="*/ 388704 h 1495425"/>
              <a:gd name="connsiteX1" fmla="*/ 3220285 w 7505700"/>
              <a:gd name="connsiteY1" fmla="*/ 1069424 h 1495425"/>
              <a:gd name="connsiteX2" fmla="*/ 4022925 w 7505700"/>
              <a:gd name="connsiteY2" fmla="*/ 1069424 h 1495425"/>
              <a:gd name="connsiteX3" fmla="*/ 4022925 w 7505700"/>
              <a:gd name="connsiteY3" fmla="*/ 388704 h 1495425"/>
              <a:gd name="connsiteX4" fmla="*/ 6796605 w 7505700"/>
              <a:gd name="connsiteY4" fmla="*/ 43264 h 1495425"/>
              <a:gd name="connsiteX5" fmla="*/ 6796605 w 7505700"/>
              <a:gd name="connsiteY5" fmla="*/ 409024 h 1495425"/>
              <a:gd name="connsiteX6" fmla="*/ 7416365 w 7505700"/>
              <a:gd name="connsiteY6" fmla="*/ 409024 h 1495425"/>
              <a:gd name="connsiteX7" fmla="*/ 7416365 w 7505700"/>
              <a:gd name="connsiteY7" fmla="*/ 43264 h 1495425"/>
              <a:gd name="connsiteX8" fmla="*/ 0 w 7505700"/>
              <a:gd name="connsiteY8" fmla="*/ 0 h 1495425"/>
              <a:gd name="connsiteX9" fmla="*/ 7505700 w 7505700"/>
              <a:gd name="connsiteY9" fmla="*/ 0 h 1495425"/>
              <a:gd name="connsiteX10" fmla="*/ 7505700 w 7505700"/>
              <a:gd name="connsiteY10" fmla="*/ 1495425 h 1495425"/>
              <a:gd name="connsiteX11" fmla="*/ 0 w 7505700"/>
              <a:gd name="connsiteY11" fmla="*/ 1495425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05700" h="1495425">
                <a:moveTo>
                  <a:pt x="3220285" y="388704"/>
                </a:moveTo>
                <a:lnTo>
                  <a:pt x="3220285" y="1069424"/>
                </a:lnTo>
                <a:lnTo>
                  <a:pt x="4022925" y="1069424"/>
                </a:lnTo>
                <a:lnTo>
                  <a:pt x="4022925" y="388704"/>
                </a:lnTo>
                <a:close/>
                <a:moveTo>
                  <a:pt x="6796605" y="43264"/>
                </a:moveTo>
                <a:lnTo>
                  <a:pt x="6796605" y="409024"/>
                </a:lnTo>
                <a:lnTo>
                  <a:pt x="7416365" y="409024"/>
                </a:lnTo>
                <a:lnTo>
                  <a:pt x="7416365" y="43264"/>
                </a:lnTo>
                <a:close/>
                <a:moveTo>
                  <a:pt x="0" y="0"/>
                </a:moveTo>
                <a:lnTo>
                  <a:pt x="7505700" y="0"/>
                </a:lnTo>
                <a:lnTo>
                  <a:pt x="7505700" y="1495425"/>
                </a:lnTo>
                <a:lnTo>
                  <a:pt x="0" y="1495425"/>
                </a:lnTo>
                <a:close/>
              </a:path>
            </a:pathLst>
          </a:custGeom>
          <a:solidFill>
            <a:schemeClr val="tx1">
              <a:lumMod val="90000"/>
              <a:lumOff val="10000"/>
              <a:alpha val="67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6031AB9D-FC5F-4FF2-B33D-42C1478D8DD2}"/>
              </a:ext>
            </a:extLst>
          </p:cNvPr>
          <p:cNvCxnSpPr>
            <a:cxnSpLocks/>
          </p:cNvCxnSpPr>
          <p:nvPr/>
        </p:nvCxnSpPr>
        <p:spPr>
          <a:xfrm flipV="1">
            <a:off x="5070966" y="4790502"/>
            <a:ext cx="0" cy="8055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2C7B1F7-F8C1-4C4C-8A7F-92A76A36C1F2}"/>
              </a:ext>
            </a:extLst>
          </p:cNvPr>
          <p:cNvGrpSpPr/>
          <p:nvPr/>
        </p:nvGrpSpPr>
        <p:grpSpPr>
          <a:xfrm>
            <a:off x="6811735" y="5747224"/>
            <a:ext cx="3185487" cy="760447"/>
            <a:chOff x="1730706" y="2170904"/>
            <a:chExt cx="3185487" cy="760447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FC5A279-1DFC-4ACC-937E-D5E2F5B05697}"/>
                </a:ext>
              </a:extLst>
            </p:cNvPr>
            <p:cNvSpPr/>
            <p:nvPr/>
          </p:nvSpPr>
          <p:spPr>
            <a:xfrm>
              <a:off x="3140281" y="2170904"/>
              <a:ext cx="366330" cy="366330"/>
            </a:xfrm>
            <a:prstGeom prst="ellipse">
              <a:avLst/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3</a:t>
              </a:r>
              <a:endParaRPr lang="zh-CN" altLang="en-US" sz="1600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7A853FB-582E-40D9-88E5-CD12B4E4BAB7}"/>
                </a:ext>
              </a:extLst>
            </p:cNvPr>
            <p:cNvSpPr txBox="1"/>
            <p:nvPr/>
          </p:nvSpPr>
          <p:spPr>
            <a:xfrm>
              <a:off x="1730706" y="2514442"/>
              <a:ext cx="3185487" cy="41690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0" scaled="0"/>
                  </a:gradFill>
                </a:rPr>
                <a:t>找到想要修改的页面修改即可</a:t>
              </a:r>
              <a:endParaRPr lang="en-US" altLang="zh-CN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91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文本框 206">
            <a:extLst>
              <a:ext uri="{FF2B5EF4-FFF2-40B4-BE49-F238E27FC236}">
                <a16:creationId xmlns:a16="http://schemas.microsoft.com/office/drawing/2014/main" id="{9FCD86BE-0725-4341-992E-420DF29F02C4}"/>
              </a:ext>
            </a:extLst>
          </p:cNvPr>
          <p:cNvSpPr txBox="1"/>
          <p:nvPr/>
        </p:nvSpPr>
        <p:spPr>
          <a:xfrm>
            <a:off x="1015349" y="998044"/>
            <a:ext cx="10598582" cy="8530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Q</a:t>
            </a:r>
            <a:r>
              <a:rPr lang="zh-CN" altLang="en-US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：我想秒换模板的颜色 </a:t>
            </a: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本模板配色是学校的校徽颜色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官网主色调，美丽的滨海风格配色，建议你还是别换了！哈哈）</a:t>
            </a:r>
            <a:endParaRPr lang="en-US" altLang="zh-CN" sz="16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>
              <a:lnSpc>
                <a:spcPct val="130000"/>
              </a:lnSpc>
            </a:pPr>
            <a:r>
              <a:rPr lang="en-US" altLang="zh-CN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A</a:t>
            </a:r>
            <a:r>
              <a:rPr lang="zh-CN" altLang="en-US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：在“设计”选项卡，点击颜色，选择你喜欢的即可更换</a:t>
            </a:r>
            <a:endParaRPr lang="en-US" altLang="zh-CN" sz="20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F9023C8-58D5-4EE3-B4C3-522EE938884F}"/>
              </a:ext>
            </a:extLst>
          </p:cNvPr>
          <p:cNvSpPr/>
          <p:nvPr/>
        </p:nvSpPr>
        <p:spPr>
          <a:xfrm>
            <a:off x="4065811" y="0"/>
            <a:ext cx="4060379" cy="451411"/>
          </a:xfrm>
          <a:custGeom>
            <a:avLst/>
            <a:gdLst>
              <a:gd name="connsiteX0" fmla="*/ 0 w 4060379"/>
              <a:gd name="connsiteY0" fmla="*/ 0 h 451411"/>
              <a:gd name="connsiteX1" fmla="*/ 4060379 w 4060379"/>
              <a:gd name="connsiteY1" fmla="*/ 0 h 451411"/>
              <a:gd name="connsiteX2" fmla="*/ 4052140 w 4060379"/>
              <a:gd name="connsiteY2" fmla="*/ 81731 h 451411"/>
              <a:gd name="connsiteX3" fmla="*/ 3598558 w 4060379"/>
              <a:gd name="connsiteY3" fmla="*/ 451411 h 451411"/>
              <a:gd name="connsiteX4" fmla="*/ 461820 w 4060379"/>
              <a:gd name="connsiteY4" fmla="*/ 451410 h 451411"/>
              <a:gd name="connsiteX5" fmla="*/ 8239 w 4060379"/>
              <a:gd name="connsiteY5" fmla="*/ 81730 h 45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0379" h="451411">
                <a:moveTo>
                  <a:pt x="0" y="0"/>
                </a:moveTo>
                <a:lnTo>
                  <a:pt x="4060379" y="0"/>
                </a:lnTo>
                <a:lnTo>
                  <a:pt x="4052140" y="81731"/>
                </a:lnTo>
                <a:cubicBezTo>
                  <a:pt x="4008968" y="292707"/>
                  <a:pt x="3822297" y="451411"/>
                  <a:pt x="3598558" y="451411"/>
                </a:cubicBezTo>
                <a:lnTo>
                  <a:pt x="461820" y="451410"/>
                </a:lnTo>
                <a:cubicBezTo>
                  <a:pt x="238082" y="451410"/>
                  <a:pt x="51411" y="292706"/>
                  <a:pt x="8239" y="81730"/>
                </a:cubicBezTo>
                <a:close/>
              </a:path>
            </a:pathLst>
          </a:cu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AF4E2D-B3A7-45D7-A7F9-385C2EE99EA7}"/>
              </a:ext>
            </a:extLst>
          </p:cNvPr>
          <p:cNvSpPr txBox="1"/>
          <p:nvPr/>
        </p:nvSpPr>
        <p:spPr>
          <a:xfrm>
            <a:off x="4828572" y="25650"/>
            <a:ext cx="253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常见问题说明</a:t>
            </a:r>
            <a:r>
              <a:rPr lang="en-US" altLang="zh-CN" sz="2000" dirty="0">
                <a:solidFill>
                  <a:schemeClr val="bg1"/>
                </a:solidFill>
              </a:rPr>
              <a:t>-3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153D221-BE26-455C-A962-FCE2E4E45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194" y="3017520"/>
            <a:ext cx="6073406" cy="3684814"/>
          </a:xfrm>
          <a:prstGeom prst="rect">
            <a:avLst/>
          </a:prstGeom>
        </p:spPr>
      </p:pic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EF8FCF6E-5D18-4BC6-BFD4-CDF7FE7F0A7D}"/>
              </a:ext>
            </a:extLst>
          </p:cNvPr>
          <p:cNvCxnSpPr>
            <a:cxnSpLocks/>
          </p:cNvCxnSpPr>
          <p:nvPr/>
        </p:nvCxnSpPr>
        <p:spPr>
          <a:xfrm>
            <a:off x="1985321" y="2717862"/>
            <a:ext cx="0" cy="33013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23600E-DE96-4526-A4DA-E5260881DD04}"/>
              </a:ext>
            </a:extLst>
          </p:cNvPr>
          <p:cNvGrpSpPr/>
          <p:nvPr/>
        </p:nvGrpSpPr>
        <p:grpSpPr>
          <a:xfrm>
            <a:off x="1315907" y="1968121"/>
            <a:ext cx="1338828" cy="749741"/>
            <a:chOff x="1315907" y="1968121"/>
            <a:chExt cx="1338828" cy="749741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14AEDD7-73FB-4C1A-9BCE-C6660E1CA16B}"/>
                </a:ext>
              </a:extLst>
            </p:cNvPr>
            <p:cNvSpPr/>
            <p:nvPr/>
          </p:nvSpPr>
          <p:spPr>
            <a:xfrm>
              <a:off x="1802156" y="1968121"/>
              <a:ext cx="366330" cy="366330"/>
            </a:xfrm>
            <a:prstGeom prst="ellipse">
              <a:avLst/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1</a:t>
              </a:r>
              <a:endParaRPr lang="zh-CN" altLang="en-US" sz="1600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6FAA20D-4FFD-4852-9E4A-0095A2143534}"/>
                </a:ext>
              </a:extLst>
            </p:cNvPr>
            <p:cNvSpPr txBox="1"/>
            <p:nvPr/>
          </p:nvSpPr>
          <p:spPr>
            <a:xfrm>
              <a:off x="1315907" y="2300953"/>
              <a:ext cx="1338828" cy="41690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0" scaled="0"/>
                  </a:gradFill>
                </a:rPr>
                <a:t>设计选项卡</a:t>
              </a:r>
              <a:endParaRPr lang="en-US" altLang="zh-CN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A6E301F9-1812-403A-88F8-47F5D205A85B}"/>
              </a:ext>
            </a:extLst>
          </p:cNvPr>
          <p:cNvSpPr/>
          <p:nvPr/>
        </p:nvSpPr>
        <p:spPr>
          <a:xfrm>
            <a:off x="1140194" y="3017520"/>
            <a:ext cx="6073406" cy="3684814"/>
          </a:xfrm>
          <a:custGeom>
            <a:avLst/>
            <a:gdLst>
              <a:gd name="connsiteX0" fmla="*/ 2352814 w 6073406"/>
              <a:gd name="connsiteY0" fmla="*/ 451104 h 3684814"/>
              <a:gd name="connsiteX1" fmla="*/ 2352814 w 6073406"/>
              <a:gd name="connsiteY1" fmla="*/ 3188208 h 3684814"/>
              <a:gd name="connsiteX2" fmla="*/ 4205998 w 6073406"/>
              <a:gd name="connsiteY2" fmla="*/ 3188208 h 3684814"/>
              <a:gd name="connsiteX3" fmla="*/ 4205998 w 6073406"/>
              <a:gd name="connsiteY3" fmla="*/ 451104 h 3684814"/>
              <a:gd name="connsiteX4" fmla="*/ 0 w 6073406"/>
              <a:gd name="connsiteY4" fmla="*/ 0 h 3684814"/>
              <a:gd name="connsiteX5" fmla="*/ 706894 w 6073406"/>
              <a:gd name="connsiteY5" fmla="*/ 0 h 3684814"/>
              <a:gd name="connsiteX6" fmla="*/ 706894 w 6073406"/>
              <a:gd name="connsiteY6" fmla="*/ 152400 h 3684814"/>
              <a:gd name="connsiteX7" fmla="*/ 981214 w 6073406"/>
              <a:gd name="connsiteY7" fmla="*/ 152400 h 3684814"/>
              <a:gd name="connsiteX8" fmla="*/ 981214 w 6073406"/>
              <a:gd name="connsiteY8" fmla="*/ 0 h 3684814"/>
              <a:gd name="connsiteX9" fmla="*/ 6073406 w 6073406"/>
              <a:gd name="connsiteY9" fmla="*/ 0 h 3684814"/>
              <a:gd name="connsiteX10" fmla="*/ 6073406 w 6073406"/>
              <a:gd name="connsiteY10" fmla="*/ 451104 h 3684814"/>
              <a:gd name="connsiteX11" fmla="*/ 4230382 w 6073406"/>
              <a:gd name="connsiteY11" fmla="*/ 451104 h 3684814"/>
              <a:gd name="connsiteX12" fmla="*/ 4230382 w 6073406"/>
              <a:gd name="connsiteY12" fmla="*/ 627888 h 3684814"/>
              <a:gd name="connsiteX13" fmla="*/ 6073406 w 6073406"/>
              <a:gd name="connsiteY13" fmla="*/ 627888 h 3684814"/>
              <a:gd name="connsiteX14" fmla="*/ 6073406 w 6073406"/>
              <a:gd name="connsiteY14" fmla="*/ 3684814 h 3684814"/>
              <a:gd name="connsiteX15" fmla="*/ 0 w 6073406"/>
              <a:gd name="connsiteY15" fmla="*/ 3684814 h 368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73406" h="3684814">
                <a:moveTo>
                  <a:pt x="2352814" y="451104"/>
                </a:moveTo>
                <a:lnTo>
                  <a:pt x="2352814" y="3188208"/>
                </a:lnTo>
                <a:lnTo>
                  <a:pt x="4205998" y="3188208"/>
                </a:lnTo>
                <a:lnTo>
                  <a:pt x="4205998" y="451104"/>
                </a:lnTo>
                <a:close/>
                <a:moveTo>
                  <a:pt x="0" y="0"/>
                </a:moveTo>
                <a:lnTo>
                  <a:pt x="706894" y="0"/>
                </a:lnTo>
                <a:lnTo>
                  <a:pt x="706894" y="152400"/>
                </a:lnTo>
                <a:lnTo>
                  <a:pt x="981214" y="152400"/>
                </a:lnTo>
                <a:lnTo>
                  <a:pt x="981214" y="0"/>
                </a:lnTo>
                <a:lnTo>
                  <a:pt x="6073406" y="0"/>
                </a:lnTo>
                <a:lnTo>
                  <a:pt x="6073406" y="451104"/>
                </a:lnTo>
                <a:lnTo>
                  <a:pt x="4230382" y="451104"/>
                </a:lnTo>
                <a:lnTo>
                  <a:pt x="4230382" y="627888"/>
                </a:lnTo>
                <a:lnTo>
                  <a:pt x="6073406" y="627888"/>
                </a:lnTo>
                <a:lnTo>
                  <a:pt x="6073406" y="3684814"/>
                </a:lnTo>
                <a:lnTo>
                  <a:pt x="0" y="3684814"/>
                </a:lnTo>
                <a:close/>
              </a:path>
            </a:pathLst>
          </a:custGeom>
          <a:solidFill>
            <a:schemeClr val="tx1">
              <a:lumMod val="90000"/>
              <a:lumOff val="10000"/>
              <a:alpha val="67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1DC6B35-CA03-436E-949F-246A4105CF67}"/>
              </a:ext>
            </a:extLst>
          </p:cNvPr>
          <p:cNvGrpSpPr/>
          <p:nvPr/>
        </p:nvGrpSpPr>
        <p:grpSpPr>
          <a:xfrm>
            <a:off x="8295827" y="2994281"/>
            <a:ext cx="1569660" cy="749741"/>
            <a:chOff x="8295827" y="3217801"/>
            <a:chExt cx="1569660" cy="74974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27E3244-F249-44E5-85AF-8ED61BB3B407}"/>
                </a:ext>
              </a:extLst>
            </p:cNvPr>
            <p:cNvSpPr/>
            <p:nvPr/>
          </p:nvSpPr>
          <p:spPr>
            <a:xfrm>
              <a:off x="8897492" y="3217801"/>
              <a:ext cx="366330" cy="366330"/>
            </a:xfrm>
            <a:prstGeom prst="ellipse">
              <a:avLst/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2</a:t>
              </a:r>
              <a:endParaRPr lang="zh-CN" altLang="en-US" sz="1600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399B0C6-94D0-4BD5-B957-A94756464A11}"/>
                </a:ext>
              </a:extLst>
            </p:cNvPr>
            <p:cNvSpPr txBox="1"/>
            <p:nvPr/>
          </p:nvSpPr>
          <p:spPr>
            <a:xfrm>
              <a:off x="8295827" y="3550633"/>
              <a:ext cx="1569660" cy="41690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alpha val="96000"/>
                        </a:schemeClr>
                      </a:gs>
                      <a:gs pos="84000">
                        <a:schemeClr val="accent2">
                          <a:alpha val="96000"/>
                        </a:schemeClr>
                      </a:gs>
                    </a:gsLst>
                    <a:lin ang="0" scaled="0"/>
                  </a:gradFill>
                </a:rPr>
                <a:t>鼠标单击颜色</a:t>
              </a:r>
              <a:endParaRPr lang="en-US" altLang="zh-CN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endParaRPr>
            </a:p>
          </p:txBody>
        </p:sp>
      </p:grp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D6B4186E-7069-4C96-BA41-DDC9803A41EF}"/>
              </a:ext>
            </a:extLst>
          </p:cNvPr>
          <p:cNvCxnSpPr>
            <a:cxnSpLocks/>
          </p:cNvCxnSpPr>
          <p:nvPr/>
        </p:nvCxnSpPr>
        <p:spPr>
          <a:xfrm flipH="1">
            <a:off x="7288841" y="3576320"/>
            <a:ext cx="82899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id="{98F00F56-56D6-4279-A04D-9C76B5C42068}"/>
              </a:ext>
            </a:extLst>
          </p:cNvPr>
          <p:cNvSpPr/>
          <p:nvPr/>
        </p:nvSpPr>
        <p:spPr>
          <a:xfrm>
            <a:off x="8897492" y="4213481"/>
            <a:ext cx="366330" cy="366330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3</a:t>
            </a:r>
            <a:endParaRPr lang="zh-CN" altLang="en-US" sz="16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4671E9D-0BF1-42E6-938E-C304EA405D6D}"/>
              </a:ext>
            </a:extLst>
          </p:cNvPr>
          <p:cNvSpPr txBox="1"/>
          <p:nvPr/>
        </p:nvSpPr>
        <p:spPr>
          <a:xfrm>
            <a:off x="8295827" y="4546313"/>
            <a:ext cx="2031325" cy="41690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选择你喜欢的配色</a:t>
            </a:r>
            <a:endParaRPr lang="en-US" altLang="zh-CN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0" scaled="0"/>
              </a:gradFill>
            </a:endParaRPr>
          </a:p>
        </p:txBody>
      </p: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F824BF19-A59D-46C9-885C-8715E70876A4}"/>
              </a:ext>
            </a:extLst>
          </p:cNvPr>
          <p:cNvCxnSpPr>
            <a:cxnSpLocks/>
          </p:cNvCxnSpPr>
          <p:nvPr/>
        </p:nvCxnSpPr>
        <p:spPr>
          <a:xfrm flipH="1">
            <a:off x="5381297" y="4742968"/>
            <a:ext cx="273654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1918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文本框 206">
            <a:extLst>
              <a:ext uri="{FF2B5EF4-FFF2-40B4-BE49-F238E27FC236}">
                <a16:creationId xmlns:a16="http://schemas.microsoft.com/office/drawing/2014/main" id="{9FCD86BE-0725-4341-992E-420DF29F02C4}"/>
              </a:ext>
            </a:extLst>
          </p:cNvPr>
          <p:cNvSpPr txBox="1"/>
          <p:nvPr/>
        </p:nvSpPr>
        <p:spPr>
          <a:xfrm>
            <a:off x="903890" y="998044"/>
            <a:ext cx="10161302" cy="12531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图片说明：</a:t>
            </a:r>
            <a:endParaRPr lang="en-US" altLang="zh-CN" sz="20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0" dirty="0"/>
              <a:t>模板内所有图片均为学校风景，部分图片来源网络，未能及时通告原作者。</a:t>
            </a:r>
            <a:endParaRPr lang="en-US" altLang="zh-CN" sz="2000" b="0" dirty="0"/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0" dirty="0"/>
              <a:t>望各位校友谅解</a:t>
            </a:r>
            <a:r>
              <a:rPr lang="en-US" altLang="zh-CN" sz="2000" b="0" dirty="0"/>
              <a:t>~   </a:t>
            </a:r>
            <a:r>
              <a:rPr lang="zh-CN" altLang="en-US" sz="2000" b="0" dirty="0"/>
              <a:t>有事联系，微信：</a:t>
            </a:r>
            <a:r>
              <a:rPr lang="en-US" altLang="zh-CN" sz="2000" b="0" dirty="0"/>
              <a:t>13750053686</a:t>
            </a:r>
            <a:endParaRPr lang="zh-CN" altLang="en-US" sz="2000" b="0" dirty="0"/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46B132AE-0D57-4FE1-B8C6-D78CE02269D5}"/>
              </a:ext>
            </a:extLst>
          </p:cNvPr>
          <p:cNvSpPr txBox="1"/>
          <p:nvPr/>
        </p:nvSpPr>
        <p:spPr>
          <a:xfrm>
            <a:off x="903890" y="4456784"/>
            <a:ext cx="10272761" cy="12486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关于作者：</a:t>
            </a:r>
            <a:endParaRPr lang="en-US" altLang="zh-CN" sz="20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0" dirty="0"/>
              <a:t>本校市营专业的大四，会点</a:t>
            </a:r>
            <a:r>
              <a:rPr lang="en-US" altLang="zh-CN" sz="2000" b="0" dirty="0"/>
              <a:t>PPT</a:t>
            </a:r>
            <a:r>
              <a:rPr lang="zh-CN" altLang="en-US" sz="2000" b="0" dirty="0"/>
              <a:t>设计，马上毕业了，做个模板纪念一下。</a:t>
            </a:r>
            <a:endParaRPr lang="en-US" altLang="zh-CN" sz="2000" b="0" dirty="0"/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0" dirty="0"/>
              <a:t>上班狗时间有限，希望大家支持一下我  </a:t>
            </a:r>
            <a:r>
              <a:rPr lang="en-US" altLang="zh-CN" sz="2000" b="0" dirty="0"/>
              <a:t>♪(</a:t>
            </a:r>
            <a:r>
              <a:rPr lang="zh-CN" altLang="en-US" sz="2000" b="0" dirty="0"/>
              <a:t>･</a:t>
            </a:r>
            <a:r>
              <a:rPr lang="en-US" altLang="zh-CN" sz="2000" b="0" dirty="0"/>
              <a:t>ω</a:t>
            </a:r>
            <a:r>
              <a:rPr lang="zh-CN" altLang="en-US" sz="2000" b="0" dirty="0"/>
              <a:t>･</a:t>
            </a:r>
            <a:r>
              <a:rPr lang="en-US" altLang="zh-CN" sz="2000" b="0" dirty="0"/>
              <a:t>)</a:t>
            </a:r>
            <a:r>
              <a:rPr lang="zh-CN" altLang="en-US" sz="2000" b="0" dirty="0"/>
              <a:t>ﾉ   ，在听听文档给我点赞呀，求转发 ！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085EC1A2-60FE-4417-8EEF-979968DD4896}"/>
              </a:ext>
            </a:extLst>
          </p:cNvPr>
          <p:cNvSpPr txBox="1"/>
          <p:nvPr/>
        </p:nvSpPr>
        <p:spPr>
          <a:xfrm>
            <a:off x="903890" y="2727414"/>
            <a:ext cx="5660524" cy="125316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使用提示：</a:t>
            </a:r>
            <a:endParaRPr lang="en-US" altLang="zh-CN" sz="2000" dirty="0">
              <a:gradFill>
                <a:gsLst>
                  <a:gs pos="0">
                    <a:schemeClr val="accent1">
                      <a:alpha val="96000"/>
                    </a:schemeClr>
                  </a:gs>
                  <a:gs pos="84000">
                    <a:schemeClr val="accent2">
                      <a:alpha val="96000"/>
                    </a:schemeClr>
                  </a:gs>
                </a:gsLst>
                <a:lin ang="5400000" scaled="0"/>
              </a:gradFill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0" dirty="0"/>
              <a:t>板式做了占位符处理，请灵活插入想要的板式</a:t>
            </a:r>
            <a:endParaRPr lang="en-US" altLang="zh-CN" sz="2000" b="0" dirty="0"/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0" dirty="0"/>
              <a:t>字体无嵌入烦恼，请放心食用</a:t>
            </a:r>
            <a:r>
              <a:rPr lang="en-US" altLang="zh-CN" sz="2000" b="0" dirty="0"/>
              <a:t>~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E0AB3EE-D6E2-496B-BEDF-FB861224CE53}"/>
              </a:ext>
            </a:extLst>
          </p:cNvPr>
          <p:cNvGrpSpPr/>
          <p:nvPr/>
        </p:nvGrpSpPr>
        <p:grpSpPr>
          <a:xfrm>
            <a:off x="4065811" y="0"/>
            <a:ext cx="4060379" cy="451411"/>
            <a:chOff x="4065811" y="0"/>
            <a:chExt cx="4060379" cy="45141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F9023C8-58D5-4EE3-B4C3-522EE938884F}"/>
                </a:ext>
              </a:extLst>
            </p:cNvPr>
            <p:cNvSpPr/>
            <p:nvPr/>
          </p:nvSpPr>
          <p:spPr>
            <a:xfrm>
              <a:off x="4065811" y="0"/>
              <a:ext cx="4060379" cy="451411"/>
            </a:xfrm>
            <a:custGeom>
              <a:avLst/>
              <a:gdLst>
                <a:gd name="connsiteX0" fmla="*/ 0 w 4060379"/>
                <a:gd name="connsiteY0" fmla="*/ 0 h 451411"/>
                <a:gd name="connsiteX1" fmla="*/ 4060379 w 4060379"/>
                <a:gd name="connsiteY1" fmla="*/ 0 h 451411"/>
                <a:gd name="connsiteX2" fmla="*/ 4052140 w 4060379"/>
                <a:gd name="connsiteY2" fmla="*/ 81731 h 451411"/>
                <a:gd name="connsiteX3" fmla="*/ 3598558 w 4060379"/>
                <a:gd name="connsiteY3" fmla="*/ 451411 h 451411"/>
                <a:gd name="connsiteX4" fmla="*/ 461820 w 4060379"/>
                <a:gd name="connsiteY4" fmla="*/ 451410 h 451411"/>
                <a:gd name="connsiteX5" fmla="*/ 8239 w 4060379"/>
                <a:gd name="connsiteY5" fmla="*/ 81730 h 4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0379" h="451411">
                  <a:moveTo>
                    <a:pt x="0" y="0"/>
                  </a:moveTo>
                  <a:lnTo>
                    <a:pt x="4060379" y="0"/>
                  </a:lnTo>
                  <a:lnTo>
                    <a:pt x="4052140" y="81731"/>
                  </a:lnTo>
                  <a:cubicBezTo>
                    <a:pt x="4008968" y="292707"/>
                    <a:pt x="3822297" y="451411"/>
                    <a:pt x="3598558" y="451411"/>
                  </a:cubicBezTo>
                  <a:lnTo>
                    <a:pt x="461820" y="451410"/>
                  </a:lnTo>
                  <a:cubicBezTo>
                    <a:pt x="238082" y="451410"/>
                    <a:pt x="51411" y="292706"/>
                    <a:pt x="8239" y="8173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1AF4E2D-B3A7-45D7-A7F9-385C2EE99EA7}"/>
                </a:ext>
              </a:extLst>
            </p:cNvPr>
            <p:cNvSpPr txBox="1"/>
            <p:nvPr/>
          </p:nvSpPr>
          <p:spPr>
            <a:xfrm>
              <a:off x="4828572" y="25650"/>
              <a:ext cx="2534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作品说明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34228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0">
            <a:extLst>
              <a:ext uri="{FF2B5EF4-FFF2-40B4-BE49-F238E27FC236}">
                <a16:creationId xmlns:a16="http://schemas.microsoft.com/office/drawing/2014/main" id="{7B69A9ED-124F-4A33-B849-2EA3905D67C8}"/>
              </a:ext>
            </a:extLst>
          </p:cNvPr>
          <p:cNvGrpSpPr>
            <a:grpSpLocks/>
          </p:cNvGrpSpPr>
          <p:nvPr/>
        </p:nvGrpSpPr>
        <p:grpSpPr bwMode="auto">
          <a:xfrm>
            <a:off x="568015" y="1906905"/>
            <a:ext cx="1469129" cy="1457841"/>
            <a:chOff x="3489" y="127"/>
            <a:chExt cx="4035" cy="4004"/>
          </a:xfrm>
          <a:solidFill>
            <a:srgbClr val="D73D18"/>
          </a:solidFill>
        </p:grpSpPr>
        <p:sp>
          <p:nvSpPr>
            <p:cNvPr id="3" name="Freeform 28">
              <a:extLst>
                <a:ext uri="{FF2B5EF4-FFF2-40B4-BE49-F238E27FC236}">
                  <a16:creationId xmlns:a16="http://schemas.microsoft.com/office/drawing/2014/main" id="{84078916-2665-4C06-BE08-078997FFB187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489" y="127"/>
              <a:ext cx="4035" cy="4004"/>
            </a:xfrm>
            <a:custGeom>
              <a:avLst/>
              <a:gdLst>
                <a:gd name="T0" fmla="*/ 8363 w 17775"/>
                <a:gd name="T1" fmla="*/ 17638 h 17638"/>
                <a:gd name="T2" fmla="*/ 9213 w 17775"/>
                <a:gd name="T3" fmla="*/ 17638 h 17638"/>
                <a:gd name="T4" fmla="*/ 9853 w 17775"/>
                <a:gd name="T5" fmla="*/ 17572 h 17638"/>
                <a:gd name="T6" fmla="*/ 13650 w 17775"/>
                <a:gd name="T7" fmla="*/ 16189 h 17638"/>
                <a:gd name="T8" fmla="*/ 17050 w 17775"/>
                <a:gd name="T9" fmla="*/ 11975 h 17638"/>
                <a:gd name="T10" fmla="*/ 17510 w 17775"/>
                <a:gd name="T11" fmla="*/ 7354 h 17638"/>
                <a:gd name="T12" fmla="*/ 15869 w 17775"/>
                <a:gd name="T13" fmla="*/ 3532 h 17638"/>
                <a:gd name="T14" fmla="*/ 11287 w 17775"/>
                <a:gd name="T15" fmla="*/ 357 h 17638"/>
                <a:gd name="T16" fmla="*/ 9277 w 17775"/>
                <a:gd name="T17" fmla="*/ 0 h 17638"/>
                <a:gd name="T18" fmla="*/ 8425 w 17775"/>
                <a:gd name="T19" fmla="*/ 0 h 17638"/>
                <a:gd name="T20" fmla="*/ 6002 w 17775"/>
                <a:gd name="T21" fmla="*/ 467 h 17638"/>
                <a:gd name="T22" fmla="*/ 2130 w 17775"/>
                <a:gd name="T23" fmla="*/ 3083 h 17638"/>
                <a:gd name="T24" fmla="*/ 99 w 17775"/>
                <a:gd name="T25" fmla="*/ 7533 h 17638"/>
                <a:gd name="T26" fmla="*/ 0 w 17775"/>
                <a:gd name="T27" fmla="*/ 8430 h 17638"/>
                <a:gd name="T28" fmla="*/ 0 w 17775"/>
                <a:gd name="T29" fmla="*/ 9280 h 17638"/>
                <a:gd name="T30" fmla="*/ 99 w 17775"/>
                <a:gd name="T31" fmla="*/ 10101 h 17638"/>
                <a:gd name="T32" fmla="*/ 2449 w 17775"/>
                <a:gd name="T33" fmla="*/ 14906 h 17638"/>
                <a:gd name="T34" fmla="*/ 7675 w 17775"/>
                <a:gd name="T35" fmla="*/ 17558 h 17638"/>
                <a:gd name="T36" fmla="*/ 8363 w 17775"/>
                <a:gd name="T37" fmla="*/ 17638 h 17638"/>
                <a:gd name="T38" fmla="*/ 8445 w 17775"/>
                <a:gd name="T39" fmla="*/ 17413 h 17638"/>
                <a:gd name="T40" fmla="*/ 5185 w 17775"/>
                <a:gd name="T41" fmla="*/ 16616 h 17638"/>
                <a:gd name="T42" fmla="*/ 2230 w 17775"/>
                <a:gd name="T43" fmla="*/ 14349 h 17638"/>
                <a:gd name="T44" fmla="*/ 582 w 17775"/>
                <a:gd name="T45" fmla="*/ 11308 h 17638"/>
                <a:gd name="T46" fmla="*/ 377 w 17775"/>
                <a:gd name="T47" fmla="*/ 7157 h 17638"/>
                <a:gd name="T48" fmla="*/ 1656 w 17775"/>
                <a:gd name="T49" fmla="*/ 4055 h 17638"/>
                <a:gd name="T50" fmla="*/ 5653 w 17775"/>
                <a:gd name="T51" fmla="*/ 819 h 17638"/>
                <a:gd name="T52" fmla="*/ 10839 w 17775"/>
                <a:gd name="T53" fmla="*/ 455 h 17638"/>
                <a:gd name="T54" fmla="*/ 14369 w 17775"/>
                <a:gd name="T55" fmla="*/ 2246 h 17638"/>
                <a:gd name="T56" fmla="*/ 16790 w 17775"/>
                <a:gd name="T57" fmla="*/ 5578 h 17638"/>
                <a:gd name="T58" fmla="*/ 17242 w 17775"/>
                <a:gd name="T59" fmla="*/ 10575 h 17638"/>
                <a:gd name="T60" fmla="*/ 16394 w 17775"/>
                <a:gd name="T61" fmla="*/ 12898 h 17638"/>
                <a:gd name="T62" fmla="*/ 11653 w 17775"/>
                <a:gd name="T63" fmla="*/ 16942 h 17638"/>
                <a:gd name="T64" fmla="*/ 8445 w 17775"/>
                <a:gd name="T65" fmla="*/ 17413 h 17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75" h="17638">
                  <a:moveTo>
                    <a:pt x="8363" y="17638"/>
                  </a:moveTo>
                  <a:lnTo>
                    <a:pt x="9213" y="17638"/>
                  </a:lnTo>
                  <a:cubicBezTo>
                    <a:pt x="9426" y="17611"/>
                    <a:pt x="9640" y="17596"/>
                    <a:pt x="9853" y="17572"/>
                  </a:cubicBezTo>
                  <a:cubicBezTo>
                    <a:pt x="11202" y="17414"/>
                    <a:pt x="12516" y="16940"/>
                    <a:pt x="13650" y="16189"/>
                  </a:cubicBezTo>
                  <a:cubicBezTo>
                    <a:pt x="15185" y="15184"/>
                    <a:pt x="16396" y="13690"/>
                    <a:pt x="17050" y="11975"/>
                  </a:cubicBezTo>
                  <a:cubicBezTo>
                    <a:pt x="17610" y="10512"/>
                    <a:pt x="17775" y="8898"/>
                    <a:pt x="17510" y="7354"/>
                  </a:cubicBezTo>
                  <a:cubicBezTo>
                    <a:pt x="17282" y="5973"/>
                    <a:pt x="16712" y="4649"/>
                    <a:pt x="15869" y="3532"/>
                  </a:cubicBezTo>
                  <a:cubicBezTo>
                    <a:pt x="14736" y="2018"/>
                    <a:pt x="13105" y="882"/>
                    <a:pt x="11287" y="357"/>
                  </a:cubicBezTo>
                  <a:cubicBezTo>
                    <a:pt x="10634" y="157"/>
                    <a:pt x="9954" y="73"/>
                    <a:pt x="9277" y="0"/>
                  </a:cubicBezTo>
                  <a:lnTo>
                    <a:pt x="8425" y="0"/>
                  </a:lnTo>
                  <a:cubicBezTo>
                    <a:pt x="7604" y="67"/>
                    <a:pt x="6782" y="195"/>
                    <a:pt x="6002" y="467"/>
                  </a:cubicBezTo>
                  <a:cubicBezTo>
                    <a:pt x="4506" y="967"/>
                    <a:pt x="3155" y="1885"/>
                    <a:pt x="2130" y="3083"/>
                  </a:cubicBezTo>
                  <a:cubicBezTo>
                    <a:pt x="1049" y="4333"/>
                    <a:pt x="336" y="5897"/>
                    <a:pt x="99" y="7533"/>
                  </a:cubicBezTo>
                  <a:cubicBezTo>
                    <a:pt x="52" y="7830"/>
                    <a:pt x="37" y="8131"/>
                    <a:pt x="0" y="8430"/>
                  </a:cubicBezTo>
                  <a:lnTo>
                    <a:pt x="0" y="9280"/>
                  </a:lnTo>
                  <a:cubicBezTo>
                    <a:pt x="43" y="9553"/>
                    <a:pt x="58" y="9829"/>
                    <a:pt x="99" y="10101"/>
                  </a:cubicBezTo>
                  <a:cubicBezTo>
                    <a:pt x="356" y="11896"/>
                    <a:pt x="1191" y="13601"/>
                    <a:pt x="2449" y="14906"/>
                  </a:cubicBezTo>
                  <a:cubicBezTo>
                    <a:pt x="3819" y="16353"/>
                    <a:pt x="5698" y="17308"/>
                    <a:pt x="7675" y="17558"/>
                  </a:cubicBezTo>
                  <a:cubicBezTo>
                    <a:pt x="7904" y="17590"/>
                    <a:pt x="8135" y="17601"/>
                    <a:pt x="8363" y="17638"/>
                  </a:cubicBezTo>
                  <a:moveTo>
                    <a:pt x="8445" y="17413"/>
                  </a:moveTo>
                  <a:cubicBezTo>
                    <a:pt x="7320" y="17365"/>
                    <a:pt x="6203" y="17097"/>
                    <a:pt x="5185" y="16616"/>
                  </a:cubicBezTo>
                  <a:cubicBezTo>
                    <a:pt x="4048" y="16092"/>
                    <a:pt x="3035" y="15307"/>
                    <a:pt x="2230" y="14349"/>
                  </a:cubicBezTo>
                  <a:cubicBezTo>
                    <a:pt x="1481" y="13462"/>
                    <a:pt x="919" y="12418"/>
                    <a:pt x="582" y="11308"/>
                  </a:cubicBezTo>
                  <a:cubicBezTo>
                    <a:pt x="176" y="9969"/>
                    <a:pt x="110" y="8530"/>
                    <a:pt x="377" y="7157"/>
                  </a:cubicBezTo>
                  <a:cubicBezTo>
                    <a:pt x="593" y="6052"/>
                    <a:pt x="1030" y="4991"/>
                    <a:pt x="1656" y="4055"/>
                  </a:cubicBezTo>
                  <a:cubicBezTo>
                    <a:pt x="2618" y="2604"/>
                    <a:pt x="4032" y="1456"/>
                    <a:pt x="5653" y="819"/>
                  </a:cubicBezTo>
                  <a:cubicBezTo>
                    <a:pt x="7289" y="164"/>
                    <a:pt x="9128" y="44"/>
                    <a:pt x="10839" y="455"/>
                  </a:cubicBezTo>
                  <a:cubicBezTo>
                    <a:pt x="12134" y="766"/>
                    <a:pt x="13353" y="1385"/>
                    <a:pt x="14369" y="2246"/>
                  </a:cubicBezTo>
                  <a:cubicBezTo>
                    <a:pt x="15429" y="3140"/>
                    <a:pt x="16267" y="4294"/>
                    <a:pt x="16790" y="5578"/>
                  </a:cubicBezTo>
                  <a:cubicBezTo>
                    <a:pt x="17433" y="7149"/>
                    <a:pt x="17586" y="8913"/>
                    <a:pt x="17242" y="10575"/>
                  </a:cubicBezTo>
                  <a:cubicBezTo>
                    <a:pt x="17076" y="11385"/>
                    <a:pt x="16787" y="12169"/>
                    <a:pt x="16394" y="12898"/>
                  </a:cubicBezTo>
                  <a:cubicBezTo>
                    <a:pt x="15391" y="14773"/>
                    <a:pt x="13664" y="16248"/>
                    <a:pt x="11653" y="16942"/>
                  </a:cubicBezTo>
                  <a:cubicBezTo>
                    <a:pt x="10628" y="17307"/>
                    <a:pt x="9531" y="17457"/>
                    <a:pt x="8445" y="174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Freeform 29">
              <a:extLst>
                <a:ext uri="{FF2B5EF4-FFF2-40B4-BE49-F238E27FC236}">
                  <a16:creationId xmlns:a16="http://schemas.microsoft.com/office/drawing/2014/main" id="{7F2B5F0A-7807-41A0-B9E1-D277CB11B1A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96" y="346"/>
              <a:ext cx="158" cy="203"/>
            </a:xfrm>
            <a:custGeom>
              <a:avLst/>
              <a:gdLst>
                <a:gd name="T0" fmla="*/ 0 w 698"/>
                <a:gd name="T1" fmla="*/ 823 h 891"/>
                <a:gd name="T2" fmla="*/ 593 w 698"/>
                <a:gd name="T3" fmla="*/ 891 h 891"/>
                <a:gd name="T4" fmla="*/ 588 w 698"/>
                <a:gd name="T5" fmla="*/ 774 h 891"/>
                <a:gd name="T6" fmla="*/ 138 w 698"/>
                <a:gd name="T7" fmla="*/ 720 h 891"/>
                <a:gd name="T8" fmla="*/ 159 w 698"/>
                <a:gd name="T9" fmla="*/ 496 h 891"/>
                <a:gd name="T10" fmla="*/ 591 w 698"/>
                <a:gd name="T11" fmla="*/ 534 h 891"/>
                <a:gd name="T12" fmla="*/ 580 w 698"/>
                <a:gd name="T13" fmla="*/ 440 h 891"/>
                <a:gd name="T14" fmla="*/ 178 w 698"/>
                <a:gd name="T15" fmla="*/ 382 h 891"/>
                <a:gd name="T16" fmla="*/ 199 w 698"/>
                <a:gd name="T17" fmla="*/ 139 h 891"/>
                <a:gd name="T18" fmla="*/ 698 w 698"/>
                <a:gd name="T19" fmla="*/ 184 h 891"/>
                <a:gd name="T20" fmla="*/ 695 w 698"/>
                <a:gd name="T21" fmla="*/ 71 h 891"/>
                <a:gd name="T22" fmla="*/ 93 w 698"/>
                <a:gd name="T23" fmla="*/ 0 h 891"/>
                <a:gd name="T24" fmla="*/ 0 w 698"/>
                <a:gd name="T25" fmla="*/ 823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891">
                  <a:moveTo>
                    <a:pt x="0" y="823"/>
                  </a:moveTo>
                  <a:cubicBezTo>
                    <a:pt x="197" y="848"/>
                    <a:pt x="395" y="867"/>
                    <a:pt x="593" y="891"/>
                  </a:cubicBezTo>
                  <a:cubicBezTo>
                    <a:pt x="591" y="862"/>
                    <a:pt x="589" y="804"/>
                    <a:pt x="588" y="774"/>
                  </a:cubicBezTo>
                  <a:cubicBezTo>
                    <a:pt x="438" y="753"/>
                    <a:pt x="288" y="739"/>
                    <a:pt x="138" y="720"/>
                  </a:cubicBezTo>
                  <a:cubicBezTo>
                    <a:pt x="145" y="645"/>
                    <a:pt x="151" y="570"/>
                    <a:pt x="159" y="496"/>
                  </a:cubicBezTo>
                  <a:cubicBezTo>
                    <a:pt x="302" y="511"/>
                    <a:pt x="445" y="544"/>
                    <a:pt x="591" y="534"/>
                  </a:cubicBezTo>
                  <a:cubicBezTo>
                    <a:pt x="630" y="496"/>
                    <a:pt x="627" y="465"/>
                    <a:pt x="580" y="440"/>
                  </a:cubicBezTo>
                  <a:cubicBezTo>
                    <a:pt x="449" y="404"/>
                    <a:pt x="313" y="397"/>
                    <a:pt x="178" y="382"/>
                  </a:cubicBezTo>
                  <a:cubicBezTo>
                    <a:pt x="185" y="301"/>
                    <a:pt x="192" y="220"/>
                    <a:pt x="199" y="139"/>
                  </a:cubicBezTo>
                  <a:cubicBezTo>
                    <a:pt x="366" y="145"/>
                    <a:pt x="531" y="172"/>
                    <a:pt x="698" y="184"/>
                  </a:cubicBezTo>
                  <a:cubicBezTo>
                    <a:pt x="697" y="156"/>
                    <a:pt x="696" y="99"/>
                    <a:pt x="695" y="71"/>
                  </a:cubicBezTo>
                  <a:cubicBezTo>
                    <a:pt x="495" y="45"/>
                    <a:pt x="294" y="22"/>
                    <a:pt x="93" y="0"/>
                  </a:cubicBezTo>
                  <a:cubicBezTo>
                    <a:pt x="59" y="274"/>
                    <a:pt x="13" y="547"/>
                    <a:pt x="0" y="8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Freeform 30">
              <a:extLst>
                <a:ext uri="{FF2B5EF4-FFF2-40B4-BE49-F238E27FC236}">
                  <a16:creationId xmlns:a16="http://schemas.microsoft.com/office/drawing/2014/main" id="{4627A94F-517A-4369-8AA4-C6B284752D3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629" y="354"/>
              <a:ext cx="122" cy="195"/>
            </a:xfrm>
            <a:custGeom>
              <a:avLst/>
              <a:gdLst>
                <a:gd name="T0" fmla="*/ 405 w 535"/>
                <a:gd name="T1" fmla="*/ 854 h 856"/>
                <a:gd name="T2" fmla="*/ 535 w 535"/>
                <a:gd name="T3" fmla="*/ 856 h 856"/>
                <a:gd name="T4" fmla="*/ 459 w 535"/>
                <a:gd name="T5" fmla="*/ 191 h 856"/>
                <a:gd name="T6" fmla="*/ 105 w 535"/>
                <a:gd name="T7" fmla="*/ 74 h 856"/>
                <a:gd name="T8" fmla="*/ 0 w 535"/>
                <a:gd name="T9" fmla="*/ 318 h 856"/>
                <a:gd name="T10" fmla="*/ 110 w 535"/>
                <a:gd name="T11" fmla="*/ 327 h 856"/>
                <a:gd name="T12" fmla="*/ 179 w 535"/>
                <a:gd name="T13" fmla="*/ 165 h 856"/>
                <a:gd name="T14" fmla="*/ 322 w 535"/>
                <a:gd name="T15" fmla="*/ 161 h 856"/>
                <a:gd name="T16" fmla="*/ 405 w 535"/>
                <a:gd name="T17" fmla="*/ 85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856">
                  <a:moveTo>
                    <a:pt x="405" y="854"/>
                  </a:moveTo>
                  <a:cubicBezTo>
                    <a:pt x="448" y="855"/>
                    <a:pt x="491" y="856"/>
                    <a:pt x="535" y="856"/>
                  </a:cubicBezTo>
                  <a:cubicBezTo>
                    <a:pt x="514" y="634"/>
                    <a:pt x="505" y="409"/>
                    <a:pt x="459" y="191"/>
                  </a:cubicBezTo>
                  <a:cubicBezTo>
                    <a:pt x="429" y="33"/>
                    <a:pt x="224" y="0"/>
                    <a:pt x="105" y="74"/>
                  </a:cubicBezTo>
                  <a:cubicBezTo>
                    <a:pt x="19" y="122"/>
                    <a:pt x="22" y="233"/>
                    <a:pt x="0" y="318"/>
                  </a:cubicBezTo>
                  <a:cubicBezTo>
                    <a:pt x="37" y="321"/>
                    <a:pt x="73" y="324"/>
                    <a:pt x="110" y="327"/>
                  </a:cubicBezTo>
                  <a:cubicBezTo>
                    <a:pt x="131" y="272"/>
                    <a:pt x="147" y="215"/>
                    <a:pt x="179" y="165"/>
                  </a:cubicBezTo>
                  <a:cubicBezTo>
                    <a:pt x="226" y="156"/>
                    <a:pt x="274" y="161"/>
                    <a:pt x="322" y="161"/>
                  </a:cubicBezTo>
                  <a:cubicBezTo>
                    <a:pt x="369" y="389"/>
                    <a:pt x="390" y="622"/>
                    <a:pt x="405" y="8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Freeform 31">
              <a:extLst>
                <a:ext uri="{FF2B5EF4-FFF2-40B4-BE49-F238E27FC236}">
                  <a16:creationId xmlns:a16="http://schemas.microsoft.com/office/drawing/2014/main" id="{65E32EC9-427C-4FC6-8845-7B5C52128FB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788" y="370"/>
              <a:ext cx="61" cy="186"/>
            </a:xfrm>
            <a:custGeom>
              <a:avLst/>
              <a:gdLst>
                <a:gd name="T0" fmla="*/ 146 w 267"/>
                <a:gd name="T1" fmla="*/ 803 h 819"/>
                <a:gd name="T2" fmla="*/ 267 w 267"/>
                <a:gd name="T3" fmla="*/ 819 h 819"/>
                <a:gd name="T4" fmla="*/ 117 w 267"/>
                <a:gd name="T5" fmla="*/ 0 h 819"/>
                <a:gd name="T6" fmla="*/ 0 w 267"/>
                <a:gd name="T7" fmla="*/ 3 h 819"/>
                <a:gd name="T8" fmla="*/ 146 w 267"/>
                <a:gd name="T9" fmla="*/ 8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819">
                  <a:moveTo>
                    <a:pt x="146" y="803"/>
                  </a:moveTo>
                  <a:cubicBezTo>
                    <a:pt x="176" y="807"/>
                    <a:pt x="237" y="815"/>
                    <a:pt x="267" y="819"/>
                  </a:cubicBezTo>
                  <a:cubicBezTo>
                    <a:pt x="228" y="544"/>
                    <a:pt x="162" y="274"/>
                    <a:pt x="117" y="0"/>
                  </a:cubicBezTo>
                  <a:cubicBezTo>
                    <a:pt x="78" y="1"/>
                    <a:pt x="39" y="2"/>
                    <a:pt x="0" y="3"/>
                  </a:cubicBezTo>
                  <a:cubicBezTo>
                    <a:pt x="28" y="272"/>
                    <a:pt x="85" y="539"/>
                    <a:pt x="146" y="8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Freeform 32">
              <a:extLst>
                <a:ext uri="{FF2B5EF4-FFF2-40B4-BE49-F238E27FC236}">
                  <a16:creationId xmlns:a16="http://schemas.microsoft.com/office/drawing/2014/main" id="{667EAB65-0FCE-44DC-994E-A6DB93C6FDC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65" y="387"/>
              <a:ext cx="210" cy="212"/>
            </a:xfrm>
            <a:custGeom>
              <a:avLst/>
              <a:gdLst>
                <a:gd name="T0" fmla="*/ 88 w 924"/>
                <a:gd name="T1" fmla="*/ 711 h 931"/>
                <a:gd name="T2" fmla="*/ 546 w 924"/>
                <a:gd name="T3" fmla="*/ 904 h 931"/>
                <a:gd name="T4" fmla="*/ 758 w 924"/>
                <a:gd name="T5" fmla="*/ 740 h 931"/>
                <a:gd name="T6" fmla="*/ 668 w 924"/>
                <a:gd name="T7" fmla="*/ 688 h 931"/>
                <a:gd name="T8" fmla="*/ 308 w 924"/>
                <a:gd name="T9" fmla="*/ 766 h 931"/>
                <a:gd name="T10" fmla="*/ 310 w 924"/>
                <a:gd name="T11" fmla="*/ 214 h 931"/>
                <a:gd name="T12" fmla="*/ 717 w 924"/>
                <a:gd name="T13" fmla="*/ 291 h 931"/>
                <a:gd name="T14" fmla="*/ 718 w 924"/>
                <a:gd name="T15" fmla="*/ 442 h 931"/>
                <a:gd name="T16" fmla="*/ 475 w 924"/>
                <a:gd name="T17" fmla="*/ 394 h 931"/>
                <a:gd name="T18" fmla="*/ 455 w 924"/>
                <a:gd name="T19" fmla="*/ 505 h 931"/>
                <a:gd name="T20" fmla="*/ 804 w 924"/>
                <a:gd name="T21" fmla="*/ 586 h 931"/>
                <a:gd name="T22" fmla="*/ 806 w 924"/>
                <a:gd name="T23" fmla="*/ 202 h 931"/>
                <a:gd name="T24" fmla="*/ 222 w 924"/>
                <a:gd name="T25" fmla="*/ 125 h 931"/>
                <a:gd name="T26" fmla="*/ 88 w 924"/>
                <a:gd name="T27" fmla="*/ 71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931">
                  <a:moveTo>
                    <a:pt x="88" y="711"/>
                  </a:moveTo>
                  <a:cubicBezTo>
                    <a:pt x="175" y="871"/>
                    <a:pt x="375" y="931"/>
                    <a:pt x="546" y="904"/>
                  </a:cubicBezTo>
                  <a:cubicBezTo>
                    <a:pt x="644" y="898"/>
                    <a:pt x="697" y="804"/>
                    <a:pt x="758" y="740"/>
                  </a:cubicBezTo>
                  <a:cubicBezTo>
                    <a:pt x="736" y="727"/>
                    <a:pt x="691" y="701"/>
                    <a:pt x="668" y="688"/>
                  </a:cubicBezTo>
                  <a:cubicBezTo>
                    <a:pt x="577" y="788"/>
                    <a:pt x="432" y="835"/>
                    <a:pt x="308" y="766"/>
                  </a:cubicBezTo>
                  <a:cubicBezTo>
                    <a:pt x="109" y="651"/>
                    <a:pt x="149" y="343"/>
                    <a:pt x="310" y="214"/>
                  </a:cubicBezTo>
                  <a:cubicBezTo>
                    <a:pt x="441" y="144"/>
                    <a:pt x="619" y="179"/>
                    <a:pt x="717" y="291"/>
                  </a:cubicBezTo>
                  <a:cubicBezTo>
                    <a:pt x="723" y="341"/>
                    <a:pt x="719" y="392"/>
                    <a:pt x="718" y="442"/>
                  </a:cubicBezTo>
                  <a:cubicBezTo>
                    <a:pt x="636" y="427"/>
                    <a:pt x="556" y="410"/>
                    <a:pt x="475" y="394"/>
                  </a:cubicBezTo>
                  <a:cubicBezTo>
                    <a:pt x="468" y="431"/>
                    <a:pt x="462" y="468"/>
                    <a:pt x="455" y="505"/>
                  </a:cubicBezTo>
                  <a:cubicBezTo>
                    <a:pt x="572" y="531"/>
                    <a:pt x="687" y="561"/>
                    <a:pt x="804" y="586"/>
                  </a:cubicBezTo>
                  <a:cubicBezTo>
                    <a:pt x="814" y="463"/>
                    <a:pt x="924" y="301"/>
                    <a:pt x="806" y="202"/>
                  </a:cubicBezTo>
                  <a:cubicBezTo>
                    <a:pt x="655" y="57"/>
                    <a:pt x="402" y="0"/>
                    <a:pt x="222" y="125"/>
                  </a:cubicBezTo>
                  <a:cubicBezTo>
                    <a:pt x="47" y="254"/>
                    <a:pt x="0" y="518"/>
                    <a:pt x="88" y="7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3408B686-D925-4472-A32A-D9D76B95DC9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864" y="392"/>
              <a:ext cx="120" cy="207"/>
            </a:xfrm>
            <a:custGeom>
              <a:avLst/>
              <a:gdLst>
                <a:gd name="T0" fmla="*/ 192 w 529"/>
                <a:gd name="T1" fmla="*/ 911 h 911"/>
                <a:gd name="T2" fmla="*/ 314 w 529"/>
                <a:gd name="T3" fmla="*/ 901 h 911"/>
                <a:gd name="T4" fmla="*/ 159 w 529"/>
                <a:gd name="T5" fmla="*/ 205 h 911"/>
                <a:gd name="T6" fmla="*/ 529 w 529"/>
                <a:gd name="T7" fmla="*/ 109 h 911"/>
                <a:gd name="T8" fmla="*/ 514 w 529"/>
                <a:gd name="T9" fmla="*/ 0 h 911"/>
                <a:gd name="T10" fmla="*/ 0 w 529"/>
                <a:gd name="T11" fmla="*/ 127 h 911"/>
                <a:gd name="T12" fmla="*/ 192 w 529"/>
                <a:gd name="T13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911">
                  <a:moveTo>
                    <a:pt x="192" y="911"/>
                  </a:moveTo>
                  <a:cubicBezTo>
                    <a:pt x="223" y="908"/>
                    <a:pt x="284" y="903"/>
                    <a:pt x="314" y="901"/>
                  </a:cubicBezTo>
                  <a:cubicBezTo>
                    <a:pt x="273" y="666"/>
                    <a:pt x="193" y="440"/>
                    <a:pt x="159" y="205"/>
                  </a:cubicBezTo>
                  <a:cubicBezTo>
                    <a:pt x="283" y="174"/>
                    <a:pt x="406" y="142"/>
                    <a:pt x="529" y="109"/>
                  </a:cubicBezTo>
                  <a:cubicBezTo>
                    <a:pt x="525" y="82"/>
                    <a:pt x="518" y="27"/>
                    <a:pt x="514" y="0"/>
                  </a:cubicBezTo>
                  <a:cubicBezTo>
                    <a:pt x="340" y="34"/>
                    <a:pt x="170" y="81"/>
                    <a:pt x="0" y="127"/>
                  </a:cubicBezTo>
                  <a:cubicBezTo>
                    <a:pt x="61" y="389"/>
                    <a:pt x="131" y="649"/>
                    <a:pt x="192" y="9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74FA846B-4C5D-486E-BA4A-167996D085C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9" y="443"/>
              <a:ext cx="91" cy="178"/>
            </a:xfrm>
            <a:custGeom>
              <a:avLst/>
              <a:gdLst>
                <a:gd name="T0" fmla="*/ 274 w 400"/>
                <a:gd name="T1" fmla="*/ 779 h 784"/>
                <a:gd name="T2" fmla="*/ 400 w 400"/>
                <a:gd name="T3" fmla="*/ 783 h 784"/>
                <a:gd name="T4" fmla="*/ 126 w 400"/>
                <a:gd name="T5" fmla="*/ 0 h 784"/>
                <a:gd name="T6" fmla="*/ 0 w 400"/>
                <a:gd name="T7" fmla="*/ 15 h 784"/>
                <a:gd name="T8" fmla="*/ 274 w 400"/>
                <a:gd name="T9" fmla="*/ 779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784">
                  <a:moveTo>
                    <a:pt x="274" y="779"/>
                  </a:moveTo>
                  <a:cubicBezTo>
                    <a:pt x="316" y="784"/>
                    <a:pt x="358" y="783"/>
                    <a:pt x="400" y="783"/>
                  </a:cubicBezTo>
                  <a:cubicBezTo>
                    <a:pt x="324" y="516"/>
                    <a:pt x="213" y="262"/>
                    <a:pt x="126" y="0"/>
                  </a:cubicBezTo>
                  <a:cubicBezTo>
                    <a:pt x="84" y="5"/>
                    <a:pt x="42" y="10"/>
                    <a:pt x="0" y="15"/>
                  </a:cubicBezTo>
                  <a:cubicBezTo>
                    <a:pt x="80" y="273"/>
                    <a:pt x="179" y="525"/>
                    <a:pt x="274" y="7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35">
              <a:extLst>
                <a:ext uri="{FF2B5EF4-FFF2-40B4-BE49-F238E27FC236}">
                  <a16:creationId xmlns:a16="http://schemas.microsoft.com/office/drawing/2014/main" id="{28CE6705-E7F2-4A2F-9CF7-A5AC5C954F5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69" y="446"/>
              <a:ext cx="193" cy="221"/>
            </a:xfrm>
            <a:custGeom>
              <a:avLst/>
              <a:gdLst>
                <a:gd name="T0" fmla="*/ 0 w 850"/>
                <a:gd name="T1" fmla="*/ 771 h 970"/>
                <a:gd name="T2" fmla="*/ 537 w 850"/>
                <a:gd name="T3" fmla="*/ 970 h 970"/>
                <a:gd name="T4" fmla="*/ 614 w 850"/>
                <a:gd name="T5" fmla="*/ 892 h 970"/>
                <a:gd name="T6" fmla="*/ 156 w 850"/>
                <a:gd name="T7" fmla="*/ 701 h 970"/>
                <a:gd name="T8" fmla="*/ 237 w 850"/>
                <a:gd name="T9" fmla="*/ 503 h 970"/>
                <a:gd name="T10" fmla="*/ 659 w 850"/>
                <a:gd name="T11" fmla="*/ 652 h 970"/>
                <a:gd name="T12" fmla="*/ 677 w 850"/>
                <a:gd name="T13" fmla="*/ 540 h 970"/>
                <a:gd name="T14" fmla="*/ 287 w 850"/>
                <a:gd name="T15" fmla="*/ 389 h 970"/>
                <a:gd name="T16" fmla="*/ 365 w 850"/>
                <a:gd name="T17" fmla="*/ 149 h 970"/>
                <a:gd name="T18" fmla="*/ 843 w 850"/>
                <a:gd name="T19" fmla="*/ 327 h 970"/>
                <a:gd name="T20" fmla="*/ 850 w 850"/>
                <a:gd name="T21" fmla="*/ 205 h 970"/>
                <a:gd name="T22" fmla="*/ 290 w 850"/>
                <a:gd name="T23" fmla="*/ 0 h 970"/>
                <a:gd name="T24" fmla="*/ 0 w 850"/>
                <a:gd name="T25" fmla="*/ 77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0" h="970">
                  <a:moveTo>
                    <a:pt x="0" y="771"/>
                  </a:moveTo>
                  <a:cubicBezTo>
                    <a:pt x="180" y="834"/>
                    <a:pt x="353" y="918"/>
                    <a:pt x="537" y="970"/>
                  </a:cubicBezTo>
                  <a:cubicBezTo>
                    <a:pt x="557" y="951"/>
                    <a:pt x="595" y="911"/>
                    <a:pt x="614" y="892"/>
                  </a:cubicBezTo>
                  <a:cubicBezTo>
                    <a:pt x="465" y="820"/>
                    <a:pt x="308" y="765"/>
                    <a:pt x="156" y="701"/>
                  </a:cubicBezTo>
                  <a:cubicBezTo>
                    <a:pt x="183" y="635"/>
                    <a:pt x="210" y="569"/>
                    <a:pt x="237" y="503"/>
                  </a:cubicBezTo>
                  <a:cubicBezTo>
                    <a:pt x="381" y="545"/>
                    <a:pt x="519" y="600"/>
                    <a:pt x="659" y="652"/>
                  </a:cubicBezTo>
                  <a:cubicBezTo>
                    <a:pt x="663" y="624"/>
                    <a:pt x="672" y="568"/>
                    <a:pt x="677" y="540"/>
                  </a:cubicBezTo>
                  <a:cubicBezTo>
                    <a:pt x="547" y="490"/>
                    <a:pt x="417" y="440"/>
                    <a:pt x="287" y="389"/>
                  </a:cubicBezTo>
                  <a:cubicBezTo>
                    <a:pt x="312" y="309"/>
                    <a:pt x="339" y="229"/>
                    <a:pt x="365" y="149"/>
                  </a:cubicBezTo>
                  <a:cubicBezTo>
                    <a:pt x="525" y="207"/>
                    <a:pt x="681" y="274"/>
                    <a:pt x="843" y="327"/>
                  </a:cubicBezTo>
                  <a:cubicBezTo>
                    <a:pt x="845" y="286"/>
                    <a:pt x="848" y="246"/>
                    <a:pt x="850" y="205"/>
                  </a:cubicBezTo>
                  <a:cubicBezTo>
                    <a:pt x="662" y="142"/>
                    <a:pt x="479" y="64"/>
                    <a:pt x="290" y="0"/>
                  </a:cubicBezTo>
                  <a:cubicBezTo>
                    <a:pt x="196" y="258"/>
                    <a:pt x="90" y="512"/>
                    <a:pt x="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36">
              <a:extLst>
                <a:ext uri="{FF2B5EF4-FFF2-40B4-BE49-F238E27FC236}">
                  <a16:creationId xmlns:a16="http://schemas.microsoft.com/office/drawing/2014/main" id="{1DF6A25C-F7FE-4853-A2B3-33C62A320B1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96" y="468"/>
              <a:ext cx="206" cy="233"/>
            </a:xfrm>
            <a:custGeom>
              <a:avLst/>
              <a:gdLst>
                <a:gd name="T0" fmla="*/ 318 w 908"/>
                <a:gd name="T1" fmla="*/ 1027 h 1027"/>
                <a:gd name="T2" fmla="*/ 432 w 908"/>
                <a:gd name="T3" fmla="*/ 903 h 1027"/>
                <a:gd name="T4" fmla="*/ 576 w 908"/>
                <a:gd name="T5" fmla="*/ 266 h 1027"/>
                <a:gd name="T6" fmla="*/ 791 w 908"/>
                <a:gd name="T7" fmla="*/ 796 h 1027"/>
                <a:gd name="T8" fmla="*/ 908 w 908"/>
                <a:gd name="T9" fmla="*/ 782 h 1027"/>
                <a:gd name="T10" fmla="*/ 600 w 908"/>
                <a:gd name="T11" fmla="*/ 0 h 1027"/>
                <a:gd name="T12" fmla="*/ 493 w 908"/>
                <a:gd name="T13" fmla="*/ 48 h 1027"/>
                <a:gd name="T14" fmla="*/ 337 w 908"/>
                <a:gd name="T15" fmla="*/ 749 h 1027"/>
                <a:gd name="T16" fmla="*/ 104 w 908"/>
                <a:gd name="T17" fmla="*/ 204 h 1027"/>
                <a:gd name="T18" fmla="*/ 0 w 908"/>
                <a:gd name="T19" fmla="*/ 262 h 1027"/>
                <a:gd name="T20" fmla="*/ 318 w 908"/>
                <a:gd name="T21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8" h="1027">
                  <a:moveTo>
                    <a:pt x="318" y="1027"/>
                  </a:moveTo>
                  <a:cubicBezTo>
                    <a:pt x="359" y="989"/>
                    <a:pt x="422" y="964"/>
                    <a:pt x="432" y="903"/>
                  </a:cubicBezTo>
                  <a:cubicBezTo>
                    <a:pt x="484" y="691"/>
                    <a:pt x="514" y="475"/>
                    <a:pt x="576" y="266"/>
                  </a:cubicBezTo>
                  <a:cubicBezTo>
                    <a:pt x="647" y="443"/>
                    <a:pt x="723" y="618"/>
                    <a:pt x="791" y="796"/>
                  </a:cubicBezTo>
                  <a:cubicBezTo>
                    <a:pt x="820" y="793"/>
                    <a:pt x="879" y="785"/>
                    <a:pt x="908" y="782"/>
                  </a:cubicBezTo>
                  <a:cubicBezTo>
                    <a:pt x="822" y="515"/>
                    <a:pt x="705" y="260"/>
                    <a:pt x="600" y="0"/>
                  </a:cubicBezTo>
                  <a:cubicBezTo>
                    <a:pt x="573" y="12"/>
                    <a:pt x="520" y="36"/>
                    <a:pt x="493" y="48"/>
                  </a:cubicBezTo>
                  <a:cubicBezTo>
                    <a:pt x="438" y="281"/>
                    <a:pt x="392" y="516"/>
                    <a:pt x="337" y="749"/>
                  </a:cubicBezTo>
                  <a:cubicBezTo>
                    <a:pt x="254" y="569"/>
                    <a:pt x="187" y="383"/>
                    <a:pt x="104" y="204"/>
                  </a:cubicBezTo>
                  <a:cubicBezTo>
                    <a:pt x="78" y="219"/>
                    <a:pt x="26" y="248"/>
                    <a:pt x="0" y="262"/>
                  </a:cubicBezTo>
                  <a:cubicBezTo>
                    <a:pt x="107" y="517"/>
                    <a:pt x="201" y="777"/>
                    <a:pt x="318" y="10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37">
              <a:extLst>
                <a:ext uri="{FF2B5EF4-FFF2-40B4-BE49-F238E27FC236}">
                  <a16:creationId xmlns:a16="http://schemas.microsoft.com/office/drawing/2014/main" id="{53BBFD2B-056A-4E91-87F8-AA8E16770DD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13" y="561"/>
              <a:ext cx="189" cy="180"/>
            </a:xfrm>
            <a:custGeom>
              <a:avLst/>
              <a:gdLst>
                <a:gd name="T0" fmla="*/ 0 w 833"/>
                <a:gd name="T1" fmla="*/ 738 h 794"/>
                <a:gd name="T2" fmla="*/ 110 w 833"/>
                <a:gd name="T3" fmla="*/ 794 h 794"/>
                <a:gd name="T4" fmla="*/ 428 w 833"/>
                <a:gd name="T5" fmla="*/ 167 h 794"/>
                <a:gd name="T6" fmla="*/ 791 w 833"/>
                <a:gd name="T7" fmla="*/ 339 h 794"/>
                <a:gd name="T8" fmla="*/ 833 w 833"/>
                <a:gd name="T9" fmla="*/ 236 h 794"/>
                <a:gd name="T10" fmla="*/ 371 w 833"/>
                <a:gd name="T11" fmla="*/ 0 h 794"/>
                <a:gd name="T12" fmla="*/ 0 w 833"/>
                <a:gd name="T13" fmla="*/ 73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794">
                  <a:moveTo>
                    <a:pt x="0" y="738"/>
                  </a:moveTo>
                  <a:cubicBezTo>
                    <a:pt x="37" y="757"/>
                    <a:pt x="74" y="776"/>
                    <a:pt x="110" y="794"/>
                  </a:cubicBezTo>
                  <a:cubicBezTo>
                    <a:pt x="218" y="586"/>
                    <a:pt x="326" y="378"/>
                    <a:pt x="428" y="167"/>
                  </a:cubicBezTo>
                  <a:cubicBezTo>
                    <a:pt x="551" y="221"/>
                    <a:pt x="670" y="282"/>
                    <a:pt x="791" y="339"/>
                  </a:cubicBezTo>
                  <a:cubicBezTo>
                    <a:pt x="805" y="305"/>
                    <a:pt x="819" y="271"/>
                    <a:pt x="833" y="236"/>
                  </a:cubicBezTo>
                  <a:cubicBezTo>
                    <a:pt x="678" y="158"/>
                    <a:pt x="524" y="81"/>
                    <a:pt x="371" y="0"/>
                  </a:cubicBezTo>
                  <a:cubicBezTo>
                    <a:pt x="248" y="246"/>
                    <a:pt x="122" y="491"/>
                    <a:pt x="0" y="7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38">
              <a:extLst>
                <a:ext uri="{FF2B5EF4-FFF2-40B4-BE49-F238E27FC236}">
                  <a16:creationId xmlns:a16="http://schemas.microsoft.com/office/drawing/2014/main" id="{45CBBD79-01B8-4420-9623-DC4C93BAE04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2" y="634"/>
              <a:ext cx="217" cy="223"/>
            </a:xfrm>
            <a:custGeom>
              <a:avLst/>
              <a:gdLst>
                <a:gd name="T0" fmla="*/ 65 w 957"/>
                <a:gd name="T1" fmla="*/ 435 h 981"/>
                <a:gd name="T2" fmla="*/ 410 w 957"/>
                <a:gd name="T3" fmla="*/ 981 h 981"/>
                <a:gd name="T4" fmla="*/ 513 w 957"/>
                <a:gd name="T5" fmla="*/ 917 h 981"/>
                <a:gd name="T6" fmla="*/ 211 w 957"/>
                <a:gd name="T7" fmla="*/ 449 h 981"/>
                <a:gd name="T8" fmla="*/ 521 w 957"/>
                <a:gd name="T9" fmla="*/ 217 h 981"/>
                <a:gd name="T10" fmla="*/ 843 w 957"/>
                <a:gd name="T11" fmla="*/ 674 h 981"/>
                <a:gd name="T12" fmla="*/ 957 w 957"/>
                <a:gd name="T13" fmla="*/ 625 h 981"/>
                <a:gd name="T14" fmla="*/ 628 w 957"/>
                <a:gd name="T15" fmla="*/ 146 h 981"/>
                <a:gd name="T16" fmla="*/ 294 w 957"/>
                <a:gd name="T17" fmla="*/ 61 h 981"/>
                <a:gd name="T18" fmla="*/ 65 w 957"/>
                <a:gd name="T19" fmla="*/ 43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981">
                  <a:moveTo>
                    <a:pt x="65" y="435"/>
                  </a:moveTo>
                  <a:cubicBezTo>
                    <a:pt x="150" y="634"/>
                    <a:pt x="293" y="801"/>
                    <a:pt x="410" y="981"/>
                  </a:cubicBezTo>
                  <a:cubicBezTo>
                    <a:pt x="436" y="965"/>
                    <a:pt x="487" y="933"/>
                    <a:pt x="513" y="917"/>
                  </a:cubicBezTo>
                  <a:cubicBezTo>
                    <a:pt x="419" y="757"/>
                    <a:pt x="301" y="612"/>
                    <a:pt x="211" y="449"/>
                  </a:cubicBezTo>
                  <a:cubicBezTo>
                    <a:pt x="86" y="279"/>
                    <a:pt x="394" y="50"/>
                    <a:pt x="521" y="217"/>
                  </a:cubicBezTo>
                  <a:cubicBezTo>
                    <a:pt x="643" y="359"/>
                    <a:pt x="723" y="531"/>
                    <a:pt x="843" y="674"/>
                  </a:cubicBezTo>
                  <a:cubicBezTo>
                    <a:pt x="882" y="660"/>
                    <a:pt x="920" y="642"/>
                    <a:pt x="957" y="625"/>
                  </a:cubicBezTo>
                  <a:cubicBezTo>
                    <a:pt x="848" y="465"/>
                    <a:pt x="745" y="300"/>
                    <a:pt x="628" y="146"/>
                  </a:cubicBezTo>
                  <a:cubicBezTo>
                    <a:pt x="553" y="44"/>
                    <a:pt x="408" y="0"/>
                    <a:pt x="294" y="61"/>
                  </a:cubicBezTo>
                  <a:cubicBezTo>
                    <a:pt x="156" y="122"/>
                    <a:pt x="0" y="270"/>
                    <a:pt x="65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39">
              <a:extLst>
                <a:ext uri="{FF2B5EF4-FFF2-40B4-BE49-F238E27FC236}">
                  <a16:creationId xmlns:a16="http://schemas.microsoft.com/office/drawing/2014/main" id="{63ABEBAA-739F-45E6-8A72-A53EAD20567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64" y="656"/>
              <a:ext cx="201" cy="169"/>
            </a:xfrm>
            <a:custGeom>
              <a:avLst/>
              <a:gdLst>
                <a:gd name="T0" fmla="*/ 0 w 885"/>
                <a:gd name="T1" fmla="*/ 703 h 746"/>
                <a:gd name="T2" fmla="*/ 112 w 885"/>
                <a:gd name="T3" fmla="*/ 746 h 746"/>
                <a:gd name="T4" fmla="*/ 494 w 885"/>
                <a:gd name="T5" fmla="*/ 166 h 746"/>
                <a:gd name="T6" fmla="*/ 827 w 885"/>
                <a:gd name="T7" fmla="*/ 378 h 746"/>
                <a:gd name="T8" fmla="*/ 885 w 885"/>
                <a:gd name="T9" fmla="*/ 275 h 746"/>
                <a:gd name="T10" fmla="*/ 450 w 885"/>
                <a:gd name="T11" fmla="*/ 0 h 746"/>
                <a:gd name="T12" fmla="*/ 0 w 885"/>
                <a:gd name="T13" fmla="*/ 7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5" h="746">
                  <a:moveTo>
                    <a:pt x="0" y="703"/>
                  </a:moveTo>
                  <a:cubicBezTo>
                    <a:pt x="37" y="717"/>
                    <a:pt x="75" y="732"/>
                    <a:pt x="112" y="746"/>
                  </a:cubicBezTo>
                  <a:cubicBezTo>
                    <a:pt x="240" y="553"/>
                    <a:pt x="362" y="357"/>
                    <a:pt x="494" y="166"/>
                  </a:cubicBezTo>
                  <a:cubicBezTo>
                    <a:pt x="605" y="236"/>
                    <a:pt x="717" y="306"/>
                    <a:pt x="827" y="378"/>
                  </a:cubicBezTo>
                  <a:cubicBezTo>
                    <a:pt x="846" y="344"/>
                    <a:pt x="866" y="309"/>
                    <a:pt x="885" y="275"/>
                  </a:cubicBezTo>
                  <a:cubicBezTo>
                    <a:pt x="736" y="189"/>
                    <a:pt x="596" y="89"/>
                    <a:pt x="450" y="0"/>
                  </a:cubicBezTo>
                  <a:cubicBezTo>
                    <a:pt x="294" y="230"/>
                    <a:pt x="137" y="461"/>
                    <a:pt x="0" y="7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40">
              <a:extLst>
                <a:ext uri="{FF2B5EF4-FFF2-40B4-BE49-F238E27FC236}">
                  <a16:creationId xmlns:a16="http://schemas.microsoft.com/office/drawing/2014/main" id="{D575ABD2-BB6C-471B-9A2C-7CF2C652D68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59" y="651"/>
              <a:ext cx="3081" cy="2793"/>
            </a:xfrm>
            <a:custGeom>
              <a:avLst/>
              <a:gdLst>
                <a:gd name="T0" fmla="*/ 8748 w 13572"/>
                <a:gd name="T1" fmla="*/ 11815 h 12304"/>
                <a:gd name="T2" fmla="*/ 12728 w 13572"/>
                <a:gd name="T3" fmla="*/ 6625 h 12304"/>
                <a:gd name="T4" fmla="*/ 11587 w 13572"/>
                <a:gd name="T5" fmla="*/ 9323 h 12304"/>
                <a:gd name="T6" fmla="*/ 7139 w 13572"/>
                <a:gd name="T7" fmla="*/ 11959 h 12304"/>
                <a:gd name="T8" fmla="*/ 1222 w 13572"/>
                <a:gd name="T9" fmla="*/ 8183 h 12304"/>
                <a:gd name="T10" fmla="*/ 1987 w 13572"/>
                <a:gd name="T11" fmla="*/ 5738 h 12304"/>
                <a:gd name="T12" fmla="*/ 4214 w 13572"/>
                <a:gd name="T13" fmla="*/ 5550 h 12304"/>
                <a:gd name="T14" fmla="*/ 8786 w 13572"/>
                <a:gd name="T15" fmla="*/ 4954 h 12304"/>
                <a:gd name="T16" fmla="*/ 9679 w 13572"/>
                <a:gd name="T17" fmla="*/ 5706 h 12304"/>
                <a:gd name="T18" fmla="*/ 13572 w 13572"/>
                <a:gd name="T19" fmla="*/ 5767 h 12304"/>
                <a:gd name="T20" fmla="*/ 12102 w 13572"/>
                <a:gd name="T21" fmla="*/ 5377 h 12304"/>
                <a:gd name="T22" fmla="*/ 11033 w 13572"/>
                <a:gd name="T23" fmla="*/ 4543 h 12304"/>
                <a:gd name="T24" fmla="*/ 10046 w 13572"/>
                <a:gd name="T25" fmla="*/ 3205 h 12304"/>
                <a:gd name="T26" fmla="*/ 6937 w 13572"/>
                <a:gd name="T27" fmla="*/ 3154 h 12304"/>
                <a:gd name="T28" fmla="*/ 8030 w 13572"/>
                <a:gd name="T29" fmla="*/ 3806 h 12304"/>
                <a:gd name="T30" fmla="*/ 4887 w 13572"/>
                <a:gd name="T31" fmla="*/ 4775 h 12304"/>
                <a:gd name="T32" fmla="*/ 6623 w 13572"/>
                <a:gd name="T33" fmla="*/ 3408 h 12304"/>
                <a:gd name="T34" fmla="*/ 5620 w 13572"/>
                <a:gd name="T35" fmla="*/ 3152 h 12304"/>
                <a:gd name="T36" fmla="*/ 3325 w 13572"/>
                <a:gd name="T37" fmla="*/ 3355 h 12304"/>
                <a:gd name="T38" fmla="*/ 1878 w 13572"/>
                <a:gd name="T39" fmla="*/ 5225 h 12304"/>
                <a:gd name="T40" fmla="*/ 2326 w 13572"/>
                <a:gd name="T41" fmla="*/ 2528 h 12304"/>
                <a:gd name="T42" fmla="*/ 4280 w 13572"/>
                <a:gd name="T43" fmla="*/ 2494 h 12304"/>
                <a:gd name="T44" fmla="*/ 4388 w 13572"/>
                <a:gd name="T45" fmla="*/ 2427 h 12304"/>
                <a:gd name="T46" fmla="*/ 2873 w 13572"/>
                <a:gd name="T47" fmla="*/ 2008 h 12304"/>
                <a:gd name="T48" fmla="*/ 3816 w 13572"/>
                <a:gd name="T49" fmla="*/ 1933 h 12304"/>
                <a:gd name="T50" fmla="*/ 5322 w 13572"/>
                <a:gd name="T51" fmla="*/ 698 h 12304"/>
                <a:gd name="T52" fmla="*/ 7137 w 13572"/>
                <a:gd name="T53" fmla="*/ 919 h 12304"/>
                <a:gd name="T54" fmla="*/ 9037 w 13572"/>
                <a:gd name="T55" fmla="*/ 933 h 12304"/>
                <a:gd name="T56" fmla="*/ 11245 w 13572"/>
                <a:gd name="T57" fmla="*/ 2536 h 12304"/>
                <a:gd name="T58" fmla="*/ 11963 w 13572"/>
                <a:gd name="T59" fmla="*/ 4247 h 12304"/>
                <a:gd name="T60" fmla="*/ 12531 w 13572"/>
                <a:gd name="T61" fmla="*/ 4573 h 12304"/>
                <a:gd name="T62" fmla="*/ 11421 w 13572"/>
                <a:gd name="T63" fmla="*/ 2251 h 12304"/>
                <a:gd name="T64" fmla="*/ 6784 w 13572"/>
                <a:gd name="T65" fmla="*/ 19 h 12304"/>
                <a:gd name="T66" fmla="*/ 2004 w 13572"/>
                <a:gd name="T67" fmla="*/ 2351 h 12304"/>
                <a:gd name="T68" fmla="*/ 0 w 13572"/>
                <a:gd name="T69" fmla="*/ 5531 h 12304"/>
                <a:gd name="T70" fmla="*/ 594 w 13572"/>
                <a:gd name="T71" fmla="*/ 5764 h 12304"/>
                <a:gd name="T72" fmla="*/ 4787 w 13572"/>
                <a:gd name="T73" fmla="*/ 11881 h 12304"/>
                <a:gd name="T74" fmla="*/ 1830 w 13572"/>
                <a:gd name="T75" fmla="*/ 5421 h 12304"/>
                <a:gd name="T76" fmla="*/ 3238 w 13572"/>
                <a:gd name="T77" fmla="*/ 3694 h 12304"/>
                <a:gd name="T78" fmla="*/ 5197 w 13572"/>
                <a:gd name="T79" fmla="*/ 3290 h 12304"/>
                <a:gd name="T80" fmla="*/ 5807 w 13572"/>
                <a:gd name="T81" fmla="*/ 3405 h 12304"/>
                <a:gd name="T82" fmla="*/ 4297 w 13572"/>
                <a:gd name="T83" fmla="*/ 5280 h 12304"/>
                <a:gd name="T84" fmla="*/ 776 w 13572"/>
                <a:gd name="T85" fmla="*/ 5603 h 12304"/>
                <a:gd name="T86" fmla="*/ 9322 w 13572"/>
                <a:gd name="T87" fmla="*/ 5336 h 12304"/>
                <a:gd name="T88" fmla="*/ 7758 w 13572"/>
                <a:gd name="T89" fmla="*/ 3408 h 12304"/>
                <a:gd name="T90" fmla="*/ 8372 w 13572"/>
                <a:gd name="T91" fmla="*/ 3290 h 12304"/>
                <a:gd name="T92" fmla="*/ 10337 w 13572"/>
                <a:gd name="T93" fmla="*/ 3719 h 12304"/>
                <a:gd name="T94" fmla="*/ 11805 w 13572"/>
                <a:gd name="T95" fmla="*/ 5451 h 12304"/>
                <a:gd name="T96" fmla="*/ 9781 w 13572"/>
                <a:gd name="T97" fmla="*/ 5555 h 1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2" h="12304">
                  <a:moveTo>
                    <a:pt x="4787" y="11881"/>
                  </a:moveTo>
                  <a:cubicBezTo>
                    <a:pt x="6065" y="12304"/>
                    <a:pt x="7484" y="12278"/>
                    <a:pt x="8748" y="11815"/>
                  </a:cubicBezTo>
                  <a:cubicBezTo>
                    <a:pt x="9644" y="11494"/>
                    <a:pt x="10456" y="10949"/>
                    <a:pt x="11108" y="10256"/>
                  </a:cubicBezTo>
                  <a:cubicBezTo>
                    <a:pt x="12037" y="9275"/>
                    <a:pt x="12617" y="7972"/>
                    <a:pt x="12728" y="6625"/>
                  </a:cubicBezTo>
                  <a:cubicBezTo>
                    <a:pt x="12660" y="6626"/>
                    <a:pt x="12592" y="6627"/>
                    <a:pt x="12524" y="6629"/>
                  </a:cubicBezTo>
                  <a:cubicBezTo>
                    <a:pt x="12442" y="7586"/>
                    <a:pt x="12115" y="8521"/>
                    <a:pt x="11587" y="9323"/>
                  </a:cubicBezTo>
                  <a:cubicBezTo>
                    <a:pt x="11073" y="10103"/>
                    <a:pt x="10374" y="10761"/>
                    <a:pt x="9559" y="11220"/>
                  </a:cubicBezTo>
                  <a:cubicBezTo>
                    <a:pt x="8820" y="11640"/>
                    <a:pt x="7987" y="11894"/>
                    <a:pt x="7139" y="11959"/>
                  </a:cubicBezTo>
                  <a:cubicBezTo>
                    <a:pt x="5510" y="12100"/>
                    <a:pt x="3835" y="11512"/>
                    <a:pt x="2649" y="10385"/>
                  </a:cubicBezTo>
                  <a:cubicBezTo>
                    <a:pt x="2011" y="9779"/>
                    <a:pt x="1467" y="9038"/>
                    <a:pt x="1222" y="8183"/>
                  </a:cubicBezTo>
                  <a:cubicBezTo>
                    <a:pt x="964" y="7406"/>
                    <a:pt x="851" y="6583"/>
                    <a:pt x="913" y="5766"/>
                  </a:cubicBezTo>
                  <a:cubicBezTo>
                    <a:pt x="1270" y="5732"/>
                    <a:pt x="1629" y="5752"/>
                    <a:pt x="1987" y="5738"/>
                  </a:cubicBezTo>
                  <a:cubicBezTo>
                    <a:pt x="2599" y="5737"/>
                    <a:pt x="3210" y="5715"/>
                    <a:pt x="3822" y="5710"/>
                  </a:cubicBezTo>
                  <a:cubicBezTo>
                    <a:pt x="3968" y="5713"/>
                    <a:pt x="4100" y="5634"/>
                    <a:pt x="4214" y="5550"/>
                  </a:cubicBezTo>
                  <a:cubicBezTo>
                    <a:pt x="4433" y="5385"/>
                    <a:pt x="4620" y="5180"/>
                    <a:pt x="4772" y="4951"/>
                  </a:cubicBezTo>
                  <a:cubicBezTo>
                    <a:pt x="6110" y="4952"/>
                    <a:pt x="7448" y="4947"/>
                    <a:pt x="8786" y="4954"/>
                  </a:cubicBezTo>
                  <a:cubicBezTo>
                    <a:pt x="8956" y="5203"/>
                    <a:pt x="9163" y="5429"/>
                    <a:pt x="9413" y="5599"/>
                  </a:cubicBezTo>
                  <a:cubicBezTo>
                    <a:pt x="9493" y="5651"/>
                    <a:pt x="9581" y="5700"/>
                    <a:pt x="9679" y="5706"/>
                  </a:cubicBezTo>
                  <a:cubicBezTo>
                    <a:pt x="10654" y="5727"/>
                    <a:pt x="11629" y="5740"/>
                    <a:pt x="12605" y="5749"/>
                  </a:cubicBezTo>
                  <a:cubicBezTo>
                    <a:pt x="12927" y="5769"/>
                    <a:pt x="13249" y="5764"/>
                    <a:pt x="13572" y="5767"/>
                  </a:cubicBezTo>
                  <a:cubicBezTo>
                    <a:pt x="13572" y="5689"/>
                    <a:pt x="13572" y="5611"/>
                    <a:pt x="13572" y="5533"/>
                  </a:cubicBezTo>
                  <a:cubicBezTo>
                    <a:pt x="13079" y="5527"/>
                    <a:pt x="12582" y="5494"/>
                    <a:pt x="12102" y="5377"/>
                  </a:cubicBezTo>
                  <a:cubicBezTo>
                    <a:pt x="11903" y="5323"/>
                    <a:pt x="11701" y="5258"/>
                    <a:pt x="11533" y="5136"/>
                  </a:cubicBezTo>
                  <a:cubicBezTo>
                    <a:pt x="11327" y="4975"/>
                    <a:pt x="11177" y="4757"/>
                    <a:pt x="11033" y="4543"/>
                  </a:cubicBezTo>
                  <a:cubicBezTo>
                    <a:pt x="10791" y="4183"/>
                    <a:pt x="10598" y="3790"/>
                    <a:pt x="10323" y="3453"/>
                  </a:cubicBezTo>
                  <a:cubicBezTo>
                    <a:pt x="10242" y="3360"/>
                    <a:pt x="10158" y="3262"/>
                    <a:pt x="10046" y="3205"/>
                  </a:cubicBezTo>
                  <a:cubicBezTo>
                    <a:pt x="9949" y="3179"/>
                    <a:pt x="9847" y="3176"/>
                    <a:pt x="9747" y="3171"/>
                  </a:cubicBezTo>
                  <a:cubicBezTo>
                    <a:pt x="8811" y="3145"/>
                    <a:pt x="7874" y="3154"/>
                    <a:pt x="6937" y="3154"/>
                  </a:cubicBezTo>
                  <a:cubicBezTo>
                    <a:pt x="6945" y="3239"/>
                    <a:pt x="6955" y="3323"/>
                    <a:pt x="6966" y="3408"/>
                  </a:cubicBezTo>
                  <a:cubicBezTo>
                    <a:pt x="7351" y="3404"/>
                    <a:pt x="7776" y="3491"/>
                    <a:pt x="8030" y="3806"/>
                  </a:cubicBezTo>
                  <a:cubicBezTo>
                    <a:pt x="8265" y="4113"/>
                    <a:pt x="8481" y="4436"/>
                    <a:pt x="8669" y="4774"/>
                  </a:cubicBezTo>
                  <a:cubicBezTo>
                    <a:pt x="7408" y="4781"/>
                    <a:pt x="6148" y="4779"/>
                    <a:pt x="4887" y="4775"/>
                  </a:cubicBezTo>
                  <a:cubicBezTo>
                    <a:pt x="5078" y="4435"/>
                    <a:pt x="5293" y="4108"/>
                    <a:pt x="5535" y="3801"/>
                  </a:cubicBezTo>
                  <a:cubicBezTo>
                    <a:pt x="5797" y="3488"/>
                    <a:pt x="6234" y="3404"/>
                    <a:pt x="6623" y="3408"/>
                  </a:cubicBezTo>
                  <a:cubicBezTo>
                    <a:pt x="6637" y="3323"/>
                    <a:pt x="6653" y="3239"/>
                    <a:pt x="6665" y="3154"/>
                  </a:cubicBezTo>
                  <a:cubicBezTo>
                    <a:pt x="6317" y="3164"/>
                    <a:pt x="5969" y="3127"/>
                    <a:pt x="5620" y="3152"/>
                  </a:cubicBezTo>
                  <a:cubicBezTo>
                    <a:pt x="4961" y="3155"/>
                    <a:pt x="4300" y="3148"/>
                    <a:pt x="3642" y="3181"/>
                  </a:cubicBezTo>
                  <a:cubicBezTo>
                    <a:pt x="3510" y="3177"/>
                    <a:pt x="3408" y="3265"/>
                    <a:pt x="3325" y="3355"/>
                  </a:cubicBezTo>
                  <a:cubicBezTo>
                    <a:pt x="2991" y="3720"/>
                    <a:pt x="2778" y="4173"/>
                    <a:pt x="2500" y="4578"/>
                  </a:cubicBezTo>
                  <a:cubicBezTo>
                    <a:pt x="2332" y="4826"/>
                    <a:pt x="2157" y="5091"/>
                    <a:pt x="1878" y="5225"/>
                  </a:cubicBezTo>
                  <a:cubicBezTo>
                    <a:pt x="1592" y="5362"/>
                    <a:pt x="1277" y="5430"/>
                    <a:pt x="964" y="5466"/>
                  </a:cubicBezTo>
                  <a:cubicBezTo>
                    <a:pt x="1073" y="4369"/>
                    <a:pt x="1582" y="3335"/>
                    <a:pt x="2326" y="2528"/>
                  </a:cubicBezTo>
                  <a:cubicBezTo>
                    <a:pt x="2364" y="2485"/>
                    <a:pt x="2427" y="2498"/>
                    <a:pt x="2478" y="2493"/>
                  </a:cubicBezTo>
                  <a:cubicBezTo>
                    <a:pt x="3078" y="2495"/>
                    <a:pt x="3679" y="2493"/>
                    <a:pt x="4280" y="2494"/>
                  </a:cubicBezTo>
                  <a:cubicBezTo>
                    <a:pt x="4369" y="2495"/>
                    <a:pt x="4458" y="2491"/>
                    <a:pt x="4547" y="2478"/>
                  </a:cubicBezTo>
                  <a:cubicBezTo>
                    <a:pt x="4496" y="2456"/>
                    <a:pt x="4446" y="2426"/>
                    <a:pt x="4388" y="2427"/>
                  </a:cubicBezTo>
                  <a:cubicBezTo>
                    <a:pt x="3735" y="2421"/>
                    <a:pt x="3081" y="2433"/>
                    <a:pt x="2428" y="2422"/>
                  </a:cubicBezTo>
                  <a:cubicBezTo>
                    <a:pt x="2569" y="2277"/>
                    <a:pt x="2705" y="2123"/>
                    <a:pt x="2873" y="2008"/>
                  </a:cubicBezTo>
                  <a:cubicBezTo>
                    <a:pt x="3186" y="1989"/>
                    <a:pt x="3500" y="2006"/>
                    <a:pt x="3814" y="2001"/>
                  </a:cubicBezTo>
                  <a:cubicBezTo>
                    <a:pt x="3814" y="1984"/>
                    <a:pt x="3815" y="1950"/>
                    <a:pt x="3816" y="1933"/>
                  </a:cubicBezTo>
                  <a:cubicBezTo>
                    <a:pt x="3531" y="1933"/>
                    <a:pt x="3246" y="1934"/>
                    <a:pt x="2961" y="1929"/>
                  </a:cubicBezTo>
                  <a:cubicBezTo>
                    <a:pt x="3657" y="1369"/>
                    <a:pt x="4476" y="974"/>
                    <a:pt x="5322" y="698"/>
                  </a:cubicBezTo>
                  <a:cubicBezTo>
                    <a:pt x="5422" y="667"/>
                    <a:pt x="5529" y="627"/>
                    <a:pt x="5634" y="655"/>
                  </a:cubicBezTo>
                  <a:cubicBezTo>
                    <a:pt x="6125" y="787"/>
                    <a:pt x="6624" y="936"/>
                    <a:pt x="7137" y="919"/>
                  </a:cubicBezTo>
                  <a:cubicBezTo>
                    <a:pt x="7740" y="924"/>
                    <a:pt x="8340" y="844"/>
                    <a:pt x="8937" y="773"/>
                  </a:cubicBezTo>
                  <a:cubicBezTo>
                    <a:pt x="8982" y="818"/>
                    <a:pt x="9007" y="878"/>
                    <a:pt x="9037" y="933"/>
                  </a:cubicBezTo>
                  <a:cubicBezTo>
                    <a:pt x="9212" y="1286"/>
                    <a:pt x="9463" y="1604"/>
                    <a:pt x="9774" y="1847"/>
                  </a:cubicBezTo>
                  <a:cubicBezTo>
                    <a:pt x="10216" y="2164"/>
                    <a:pt x="10711" y="2416"/>
                    <a:pt x="11245" y="2536"/>
                  </a:cubicBezTo>
                  <a:cubicBezTo>
                    <a:pt x="11337" y="2903"/>
                    <a:pt x="11376" y="3292"/>
                    <a:pt x="11551" y="3634"/>
                  </a:cubicBezTo>
                  <a:cubicBezTo>
                    <a:pt x="11666" y="3852"/>
                    <a:pt x="11807" y="4056"/>
                    <a:pt x="11963" y="4247"/>
                  </a:cubicBezTo>
                  <a:cubicBezTo>
                    <a:pt x="12058" y="4361"/>
                    <a:pt x="12157" y="4478"/>
                    <a:pt x="12285" y="4558"/>
                  </a:cubicBezTo>
                  <a:cubicBezTo>
                    <a:pt x="12357" y="4611"/>
                    <a:pt x="12450" y="4578"/>
                    <a:pt x="12531" y="4573"/>
                  </a:cubicBezTo>
                  <a:cubicBezTo>
                    <a:pt x="12528" y="4486"/>
                    <a:pt x="12517" y="4399"/>
                    <a:pt x="12488" y="4316"/>
                  </a:cubicBezTo>
                  <a:cubicBezTo>
                    <a:pt x="12254" y="3573"/>
                    <a:pt x="11885" y="2875"/>
                    <a:pt x="11421" y="2251"/>
                  </a:cubicBezTo>
                  <a:cubicBezTo>
                    <a:pt x="10920" y="1584"/>
                    <a:pt x="10273" y="1022"/>
                    <a:pt x="9526" y="647"/>
                  </a:cubicBezTo>
                  <a:cubicBezTo>
                    <a:pt x="8682" y="215"/>
                    <a:pt x="7728" y="28"/>
                    <a:pt x="6784" y="19"/>
                  </a:cubicBezTo>
                  <a:cubicBezTo>
                    <a:pt x="6197" y="0"/>
                    <a:pt x="5611" y="103"/>
                    <a:pt x="5052" y="278"/>
                  </a:cubicBezTo>
                  <a:cubicBezTo>
                    <a:pt x="3868" y="664"/>
                    <a:pt x="2803" y="1397"/>
                    <a:pt x="2004" y="2351"/>
                  </a:cubicBezTo>
                  <a:cubicBezTo>
                    <a:pt x="1250" y="3239"/>
                    <a:pt x="735" y="4341"/>
                    <a:pt x="609" y="5503"/>
                  </a:cubicBezTo>
                  <a:cubicBezTo>
                    <a:pt x="407" y="5529"/>
                    <a:pt x="204" y="5531"/>
                    <a:pt x="0" y="5531"/>
                  </a:cubicBezTo>
                  <a:cubicBezTo>
                    <a:pt x="0" y="5611"/>
                    <a:pt x="0" y="5690"/>
                    <a:pt x="0" y="5768"/>
                  </a:cubicBezTo>
                  <a:cubicBezTo>
                    <a:pt x="198" y="5770"/>
                    <a:pt x="396" y="5765"/>
                    <a:pt x="594" y="5764"/>
                  </a:cubicBezTo>
                  <a:cubicBezTo>
                    <a:pt x="550" y="6723"/>
                    <a:pt x="716" y="7694"/>
                    <a:pt x="1112" y="8571"/>
                  </a:cubicBezTo>
                  <a:cubicBezTo>
                    <a:pt x="1799" y="10125"/>
                    <a:pt x="3166" y="11366"/>
                    <a:pt x="4787" y="11881"/>
                  </a:cubicBezTo>
                  <a:moveTo>
                    <a:pt x="776" y="5603"/>
                  </a:moveTo>
                  <a:cubicBezTo>
                    <a:pt x="1131" y="5570"/>
                    <a:pt x="1490" y="5537"/>
                    <a:pt x="1830" y="5421"/>
                  </a:cubicBezTo>
                  <a:cubicBezTo>
                    <a:pt x="2043" y="5338"/>
                    <a:pt x="2233" y="5196"/>
                    <a:pt x="2371" y="5012"/>
                  </a:cubicBezTo>
                  <a:cubicBezTo>
                    <a:pt x="2687" y="4591"/>
                    <a:pt x="2955" y="4137"/>
                    <a:pt x="3238" y="3694"/>
                  </a:cubicBezTo>
                  <a:cubicBezTo>
                    <a:pt x="3361" y="3522"/>
                    <a:pt x="3516" y="3318"/>
                    <a:pt x="3749" y="3318"/>
                  </a:cubicBezTo>
                  <a:cubicBezTo>
                    <a:pt x="4231" y="3293"/>
                    <a:pt x="4714" y="3299"/>
                    <a:pt x="5197" y="3290"/>
                  </a:cubicBezTo>
                  <a:cubicBezTo>
                    <a:pt x="5554" y="3269"/>
                    <a:pt x="5912" y="3294"/>
                    <a:pt x="6269" y="3297"/>
                  </a:cubicBezTo>
                  <a:cubicBezTo>
                    <a:pt x="6114" y="3325"/>
                    <a:pt x="5953" y="3338"/>
                    <a:pt x="5807" y="3405"/>
                  </a:cubicBezTo>
                  <a:cubicBezTo>
                    <a:pt x="5579" y="3501"/>
                    <a:pt x="5417" y="3697"/>
                    <a:pt x="5272" y="3890"/>
                  </a:cubicBezTo>
                  <a:cubicBezTo>
                    <a:pt x="4923" y="4337"/>
                    <a:pt x="4700" y="4875"/>
                    <a:pt x="4297" y="5280"/>
                  </a:cubicBezTo>
                  <a:cubicBezTo>
                    <a:pt x="4158" y="5415"/>
                    <a:pt x="3995" y="5563"/>
                    <a:pt x="3788" y="5555"/>
                  </a:cubicBezTo>
                  <a:cubicBezTo>
                    <a:pt x="2784" y="5563"/>
                    <a:pt x="1780" y="5614"/>
                    <a:pt x="776" y="5603"/>
                  </a:cubicBezTo>
                  <a:moveTo>
                    <a:pt x="9781" y="5555"/>
                  </a:moveTo>
                  <a:cubicBezTo>
                    <a:pt x="9601" y="5563"/>
                    <a:pt x="9445" y="5456"/>
                    <a:pt x="9322" y="5336"/>
                  </a:cubicBezTo>
                  <a:cubicBezTo>
                    <a:pt x="8929" y="4981"/>
                    <a:pt x="8713" y="4487"/>
                    <a:pt x="8408" y="4064"/>
                  </a:cubicBezTo>
                  <a:cubicBezTo>
                    <a:pt x="8231" y="3812"/>
                    <a:pt x="8049" y="3538"/>
                    <a:pt x="7758" y="3408"/>
                  </a:cubicBezTo>
                  <a:cubicBezTo>
                    <a:pt x="7596" y="3327"/>
                    <a:pt x="7413" y="3321"/>
                    <a:pt x="7237" y="3299"/>
                  </a:cubicBezTo>
                  <a:cubicBezTo>
                    <a:pt x="7615" y="3298"/>
                    <a:pt x="7994" y="3268"/>
                    <a:pt x="8372" y="3290"/>
                  </a:cubicBezTo>
                  <a:cubicBezTo>
                    <a:pt x="8854" y="3300"/>
                    <a:pt x="9337" y="3292"/>
                    <a:pt x="9819" y="3320"/>
                  </a:cubicBezTo>
                  <a:cubicBezTo>
                    <a:pt x="10060" y="3326"/>
                    <a:pt x="10214" y="3540"/>
                    <a:pt x="10337" y="3719"/>
                  </a:cubicBezTo>
                  <a:cubicBezTo>
                    <a:pt x="10607" y="4152"/>
                    <a:pt x="10875" y="4587"/>
                    <a:pt x="11177" y="4999"/>
                  </a:cubicBezTo>
                  <a:cubicBezTo>
                    <a:pt x="11329" y="5213"/>
                    <a:pt x="11558" y="5367"/>
                    <a:pt x="11805" y="5451"/>
                  </a:cubicBezTo>
                  <a:cubicBezTo>
                    <a:pt x="12127" y="5541"/>
                    <a:pt x="12461" y="5572"/>
                    <a:pt x="12792" y="5603"/>
                  </a:cubicBezTo>
                  <a:cubicBezTo>
                    <a:pt x="11788" y="5614"/>
                    <a:pt x="10785" y="5563"/>
                    <a:pt x="9781" y="55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41">
              <a:extLst>
                <a:ext uri="{FF2B5EF4-FFF2-40B4-BE49-F238E27FC236}">
                  <a16:creationId xmlns:a16="http://schemas.microsoft.com/office/drawing/2014/main" id="{7CBB5F03-F166-4E43-9161-4460571FD2B4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283" y="732"/>
              <a:ext cx="225" cy="223"/>
            </a:xfrm>
            <a:custGeom>
              <a:avLst/>
              <a:gdLst>
                <a:gd name="T0" fmla="*/ 441 w 994"/>
                <a:gd name="T1" fmla="*/ 935 h 982"/>
                <a:gd name="T2" fmla="*/ 933 w 994"/>
                <a:gd name="T3" fmla="*/ 598 h 982"/>
                <a:gd name="T4" fmla="*/ 675 w 994"/>
                <a:gd name="T5" fmla="*/ 116 h 982"/>
                <a:gd name="T6" fmla="*/ 149 w 994"/>
                <a:gd name="T7" fmla="*/ 707 h 982"/>
                <a:gd name="T8" fmla="*/ 441 w 994"/>
                <a:gd name="T9" fmla="*/ 935 h 982"/>
                <a:gd name="T10" fmla="*/ 432 w 994"/>
                <a:gd name="T11" fmla="*/ 814 h 982"/>
                <a:gd name="T12" fmla="*/ 234 w 994"/>
                <a:gd name="T13" fmla="*/ 544 h 982"/>
                <a:gd name="T14" fmla="*/ 468 w 994"/>
                <a:gd name="T15" fmla="*/ 235 h 982"/>
                <a:gd name="T16" fmla="*/ 825 w 994"/>
                <a:gd name="T17" fmla="*/ 505 h 982"/>
                <a:gd name="T18" fmla="*/ 432 w 994"/>
                <a:gd name="T19" fmla="*/ 81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4" h="982">
                  <a:moveTo>
                    <a:pt x="441" y="935"/>
                  </a:moveTo>
                  <a:cubicBezTo>
                    <a:pt x="661" y="982"/>
                    <a:pt x="871" y="798"/>
                    <a:pt x="933" y="598"/>
                  </a:cubicBezTo>
                  <a:cubicBezTo>
                    <a:pt x="994" y="401"/>
                    <a:pt x="872" y="175"/>
                    <a:pt x="675" y="116"/>
                  </a:cubicBezTo>
                  <a:cubicBezTo>
                    <a:pt x="353" y="0"/>
                    <a:pt x="0" y="401"/>
                    <a:pt x="149" y="707"/>
                  </a:cubicBezTo>
                  <a:cubicBezTo>
                    <a:pt x="201" y="826"/>
                    <a:pt x="317" y="907"/>
                    <a:pt x="441" y="935"/>
                  </a:cubicBezTo>
                  <a:moveTo>
                    <a:pt x="432" y="814"/>
                  </a:moveTo>
                  <a:cubicBezTo>
                    <a:pt x="315" y="784"/>
                    <a:pt x="233" y="663"/>
                    <a:pt x="234" y="544"/>
                  </a:cubicBezTo>
                  <a:cubicBezTo>
                    <a:pt x="256" y="412"/>
                    <a:pt x="349" y="294"/>
                    <a:pt x="468" y="235"/>
                  </a:cubicBezTo>
                  <a:cubicBezTo>
                    <a:pt x="639" y="153"/>
                    <a:pt x="861" y="315"/>
                    <a:pt x="825" y="505"/>
                  </a:cubicBezTo>
                  <a:cubicBezTo>
                    <a:pt x="790" y="678"/>
                    <a:pt x="623" y="857"/>
                    <a:pt x="432" y="8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42">
              <a:extLst>
                <a:ext uri="{FF2B5EF4-FFF2-40B4-BE49-F238E27FC236}">
                  <a16:creationId xmlns:a16="http://schemas.microsoft.com/office/drawing/2014/main" id="{377259AF-3E11-4EAC-9598-08FCB2C295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528" y="770"/>
              <a:ext cx="241" cy="242"/>
            </a:xfrm>
            <a:custGeom>
              <a:avLst/>
              <a:gdLst>
                <a:gd name="T0" fmla="*/ 0 w 1062"/>
                <a:gd name="T1" fmla="*/ 454 h 1066"/>
                <a:gd name="T2" fmla="*/ 568 w 1062"/>
                <a:gd name="T3" fmla="*/ 1066 h 1066"/>
                <a:gd name="T4" fmla="*/ 645 w 1062"/>
                <a:gd name="T5" fmla="*/ 932 h 1066"/>
                <a:gd name="T6" fmla="*/ 554 w 1062"/>
                <a:gd name="T7" fmla="*/ 276 h 1066"/>
                <a:gd name="T8" fmla="*/ 959 w 1062"/>
                <a:gd name="T9" fmla="*/ 703 h 1066"/>
                <a:gd name="T10" fmla="*/ 1007 w 1062"/>
                <a:gd name="T11" fmla="*/ 581 h 1066"/>
                <a:gd name="T12" fmla="*/ 452 w 1062"/>
                <a:gd name="T13" fmla="*/ 0 h 1066"/>
                <a:gd name="T14" fmla="*/ 407 w 1062"/>
                <a:gd name="T15" fmla="*/ 191 h 1066"/>
                <a:gd name="T16" fmla="*/ 500 w 1062"/>
                <a:gd name="T17" fmla="*/ 806 h 1066"/>
                <a:gd name="T18" fmla="*/ 92 w 1062"/>
                <a:gd name="T19" fmla="*/ 377 h 1066"/>
                <a:gd name="T20" fmla="*/ 0 w 1062"/>
                <a:gd name="T21" fmla="*/ 45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2" h="1066">
                  <a:moveTo>
                    <a:pt x="0" y="454"/>
                  </a:moveTo>
                  <a:cubicBezTo>
                    <a:pt x="189" y="659"/>
                    <a:pt x="377" y="864"/>
                    <a:pt x="568" y="1066"/>
                  </a:cubicBezTo>
                  <a:cubicBezTo>
                    <a:pt x="597" y="1023"/>
                    <a:pt x="655" y="991"/>
                    <a:pt x="645" y="932"/>
                  </a:cubicBezTo>
                  <a:cubicBezTo>
                    <a:pt x="624" y="713"/>
                    <a:pt x="568" y="497"/>
                    <a:pt x="554" y="276"/>
                  </a:cubicBezTo>
                  <a:cubicBezTo>
                    <a:pt x="697" y="410"/>
                    <a:pt x="823" y="561"/>
                    <a:pt x="959" y="703"/>
                  </a:cubicBezTo>
                  <a:cubicBezTo>
                    <a:pt x="981" y="665"/>
                    <a:pt x="1062" y="624"/>
                    <a:pt x="1007" y="581"/>
                  </a:cubicBezTo>
                  <a:cubicBezTo>
                    <a:pt x="831" y="380"/>
                    <a:pt x="653" y="178"/>
                    <a:pt x="452" y="0"/>
                  </a:cubicBezTo>
                  <a:cubicBezTo>
                    <a:pt x="430" y="62"/>
                    <a:pt x="390" y="124"/>
                    <a:pt x="407" y="191"/>
                  </a:cubicBezTo>
                  <a:cubicBezTo>
                    <a:pt x="433" y="397"/>
                    <a:pt x="478" y="600"/>
                    <a:pt x="500" y="806"/>
                  </a:cubicBezTo>
                  <a:cubicBezTo>
                    <a:pt x="361" y="666"/>
                    <a:pt x="229" y="519"/>
                    <a:pt x="92" y="377"/>
                  </a:cubicBezTo>
                  <a:cubicBezTo>
                    <a:pt x="69" y="396"/>
                    <a:pt x="23" y="435"/>
                    <a:pt x="0" y="4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43">
              <a:extLst>
                <a:ext uri="{FF2B5EF4-FFF2-40B4-BE49-F238E27FC236}">
                  <a16:creationId xmlns:a16="http://schemas.microsoft.com/office/drawing/2014/main" id="{3AA04FDE-B2A6-4FB5-93A7-4FE70815BB78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334" y="875"/>
              <a:ext cx="1907" cy="1443"/>
            </a:xfrm>
            <a:custGeom>
              <a:avLst/>
              <a:gdLst>
                <a:gd name="T0" fmla="*/ 4816 w 8402"/>
                <a:gd name="T1" fmla="*/ 6332 h 6356"/>
                <a:gd name="T2" fmla="*/ 7488 w 8402"/>
                <a:gd name="T3" fmla="*/ 4923 h 6356"/>
                <a:gd name="T4" fmla="*/ 7488 w 8402"/>
                <a:gd name="T5" fmla="*/ 4433 h 6356"/>
                <a:gd name="T6" fmla="*/ 7676 w 8402"/>
                <a:gd name="T7" fmla="*/ 3084 h 6356"/>
                <a:gd name="T8" fmla="*/ 7479 w 8402"/>
                <a:gd name="T9" fmla="*/ 2027 h 6356"/>
                <a:gd name="T10" fmla="*/ 5654 w 8402"/>
                <a:gd name="T11" fmla="*/ 113 h 6356"/>
                <a:gd name="T12" fmla="*/ 2783 w 8402"/>
                <a:gd name="T13" fmla="*/ 2073 h 6356"/>
                <a:gd name="T14" fmla="*/ 391 w 8402"/>
                <a:gd name="T15" fmla="*/ 3291 h 6356"/>
                <a:gd name="T16" fmla="*/ 232 w 8402"/>
                <a:gd name="T17" fmla="*/ 3471 h 6356"/>
                <a:gd name="T18" fmla="*/ 2091 w 8402"/>
                <a:gd name="T19" fmla="*/ 3046 h 6356"/>
                <a:gd name="T20" fmla="*/ 2785 w 8402"/>
                <a:gd name="T21" fmla="*/ 6331 h 6356"/>
                <a:gd name="T22" fmla="*/ 2867 w 8402"/>
                <a:gd name="T23" fmla="*/ 2868 h 6356"/>
                <a:gd name="T24" fmla="*/ 3912 w 8402"/>
                <a:gd name="T25" fmla="*/ 2898 h 6356"/>
                <a:gd name="T26" fmla="*/ 5011 w 8402"/>
                <a:gd name="T27" fmla="*/ 4886 h 6356"/>
                <a:gd name="T28" fmla="*/ 2884 w 8402"/>
                <a:gd name="T29" fmla="*/ 6247 h 6356"/>
                <a:gd name="T30" fmla="*/ 5106 w 8402"/>
                <a:gd name="T31" fmla="*/ 4865 h 6356"/>
                <a:gd name="T32" fmla="*/ 5322 w 8402"/>
                <a:gd name="T33" fmla="*/ 6240 h 6356"/>
                <a:gd name="T34" fmla="*/ 5423 w 8402"/>
                <a:gd name="T35" fmla="*/ 6241 h 6356"/>
                <a:gd name="T36" fmla="*/ 5948 w 8402"/>
                <a:gd name="T37" fmla="*/ 4867 h 6356"/>
                <a:gd name="T38" fmla="*/ 7402 w 8402"/>
                <a:gd name="T39" fmla="*/ 6239 h 6356"/>
                <a:gd name="T40" fmla="*/ 5711 w 8402"/>
                <a:gd name="T41" fmla="*/ 4523 h 6356"/>
                <a:gd name="T42" fmla="*/ 4278 w 8402"/>
                <a:gd name="T43" fmla="*/ 1723 h 6356"/>
                <a:gd name="T44" fmla="*/ 3611 w 8402"/>
                <a:gd name="T45" fmla="*/ 648 h 6356"/>
                <a:gd name="T46" fmla="*/ 6840 w 8402"/>
                <a:gd name="T47" fmla="*/ 784 h 6356"/>
                <a:gd name="T48" fmla="*/ 5661 w 8402"/>
                <a:gd name="T49" fmla="*/ 1664 h 6356"/>
                <a:gd name="T50" fmla="*/ 5375 w 8402"/>
                <a:gd name="T51" fmla="*/ 977 h 6356"/>
                <a:gd name="T52" fmla="*/ 5007 w 8402"/>
                <a:gd name="T53" fmla="*/ 1651 h 6356"/>
                <a:gd name="T54" fmla="*/ 4727 w 8402"/>
                <a:gd name="T55" fmla="*/ 2299 h 6356"/>
                <a:gd name="T56" fmla="*/ 5956 w 8402"/>
                <a:gd name="T57" fmla="*/ 4816 h 6356"/>
                <a:gd name="T58" fmla="*/ 6670 w 8402"/>
                <a:gd name="T59" fmla="*/ 4548 h 6356"/>
                <a:gd name="T60" fmla="*/ 5617 w 8402"/>
                <a:gd name="T61" fmla="*/ 2751 h 6356"/>
                <a:gd name="T62" fmla="*/ 7397 w 8402"/>
                <a:gd name="T63" fmla="*/ 3266 h 6356"/>
                <a:gd name="T64" fmla="*/ 6670 w 8402"/>
                <a:gd name="T65" fmla="*/ 4548 h 6356"/>
                <a:gd name="T66" fmla="*/ 5181 w 8402"/>
                <a:gd name="T67" fmla="*/ 947 h 6356"/>
                <a:gd name="T68" fmla="*/ 5319 w 8402"/>
                <a:gd name="T69" fmla="*/ 1616 h 6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02" h="6356">
                  <a:moveTo>
                    <a:pt x="2785" y="6331"/>
                  </a:moveTo>
                  <a:cubicBezTo>
                    <a:pt x="3462" y="6356"/>
                    <a:pt x="4139" y="6324"/>
                    <a:pt x="4816" y="6332"/>
                  </a:cubicBezTo>
                  <a:cubicBezTo>
                    <a:pt x="5708" y="6327"/>
                    <a:pt x="6600" y="6329"/>
                    <a:pt x="7492" y="6324"/>
                  </a:cubicBezTo>
                  <a:cubicBezTo>
                    <a:pt x="7491" y="5857"/>
                    <a:pt x="7490" y="5390"/>
                    <a:pt x="7488" y="4923"/>
                  </a:cubicBezTo>
                  <a:cubicBezTo>
                    <a:pt x="7478" y="4831"/>
                    <a:pt x="7566" y="4768"/>
                    <a:pt x="7570" y="4680"/>
                  </a:cubicBezTo>
                  <a:cubicBezTo>
                    <a:pt x="7538" y="4599"/>
                    <a:pt x="7476" y="4526"/>
                    <a:pt x="7488" y="4433"/>
                  </a:cubicBezTo>
                  <a:cubicBezTo>
                    <a:pt x="7491" y="3943"/>
                    <a:pt x="7477" y="3453"/>
                    <a:pt x="7488" y="2963"/>
                  </a:cubicBezTo>
                  <a:cubicBezTo>
                    <a:pt x="7552" y="3001"/>
                    <a:pt x="7615" y="3042"/>
                    <a:pt x="7676" y="3084"/>
                  </a:cubicBezTo>
                  <a:cubicBezTo>
                    <a:pt x="7832" y="2820"/>
                    <a:pt x="8137" y="2733"/>
                    <a:pt x="8402" y="2623"/>
                  </a:cubicBezTo>
                  <a:cubicBezTo>
                    <a:pt x="8126" y="2381"/>
                    <a:pt x="7816" y="2176"/>
                    <a:pt x="7479" y="2027"/>
                  </a:cubicBezTo>
                  <a:cubicBezTo>
                    <a:pt x="7490" y="1668"/>
                    <a:pt x="7382" y="1308"/>
                    <a:pt x="7168" y="1019"/>
                  </a:cubicBezTo>
                  <a:cubicBezTo>
                    <a:pt x="6814" y="525"/>
                    <a:pt x="6245" y="217"/>
                    <a:pt x="5654" y="113"/>
                  </a:cubicBezTo>
                  <a:cubicBezTo>
                    <a:pt x="5033" y="0"/>
                    <a:pt x="4367" y="79"/>
                    <a:pt x="3817" y="399"/>
                  </a:cubicBezTo>
                  <a:cubicBezTo>
                    <a:pt x="3218" y="731"/>
                    <a:pt x="2784" y="1378"/>
                    <a:pt x="2783" y="2073"/>
                  </a:cubicBezTo>
                  <a:cubicBezTo>
                    <a:pt x="2276" y="2297"/>
                    <a:pt x="1778" y="2543"/>
                    <a:pt x="1299" y="2822"/>
                  </a:cubicBezTo>
                  <a:cubicBezTo>
                    <a:pt x="1000" y="2984"/>
                    <a:pt x="706" y="3160"/>
                    <a:pt x="391" y="3291"/>
                  </a:cubicBezTo>
                  <a:cubicBezTo>
                    <a:pt x="261" y="3347"/>
                    <a:pt x="126" y="3392"/>
                    <a:pt x="0" y="3455"/>
                  </a:cubicBezTo>
                  <a:cubicBezTo>
                    <a:pt x="77" y="3464"/>
                    <a:pt x="155" y="3467"/>
                    <a:pt x="232" y="3471"/>
                  </a:cubicBezTo>
                  <a:cubicBezTo>
                    <a:pt x="348" y="3475"/>
                    <a:pt x="444" y="3548"/>
                    <a:pt x="542" y="3600"/>
                  </a:cubicBezTo>
                  <a:cubicBezTo>
                    <a:pt x="1061" y="3421"/>
                    <a:pt x="1568" y="3212"/>
                    <a:pt x="2091" y="3046"/>
                  </a:cubicBezTo>
                  <a:cubicBezTo>
                    <a:pt x="2313" y="2969"/>
                    <a:pt x="2544" y="2917"/>
                    <a:pt x="2776" y="2881"/>
                  </a:cubicBezTo>
                  <a:cubicBezTo>
                    <a:pt x="2773" y="4031"/>
                    <a:pt x="2781" y="5181"/>
                    <a:pt x="2785" y="6331"/>
                  </a:cubicBezTo>
                  <a:moveTo>
                    <a:pt x="2884" y="6247"/>
                  </a:moveTo>
                  <a:cubicBezTo>
                    <a:pt x="2863" y="5121"/>
                    <a:pt x="2861" y="3994"/>
                    <a:pt x="2867" y="2868"/>
                  </a:cubicBezTo>
                  <a:cubicBezTo>
                    <a:pt x="3162" y="2823"/>
                    <a:pt x="3460" y="2772"/>
                    <a:pt x="3759" y="2789"/>
                  </a:cubicBezTo>
                  <a:cubicBezTo>
                    <a:pt x="3831" y="2783"/>
                    <a:pt x="3874" y="2848"/>
                    <a:pt x="3912" y="2898"/>
                  </a:cubicBezTo>
                  <a:cubicBezTo>
                    <a:pt x="4245" y="3438"/>
                    <a:pt x="4445" y="4053"/>
                    <a:pt x="4823" y="4566"/>
                  </a:cubicBezTo>
                  <a:cubicBezTo>
                    <a:pt x="4889" y="4670"/>
                    <a:pt x="5021" y="4750"/>
                    <a:pt x="5011" y="4886"/>
                  </a:cubicBezTo>
                  <a:cubicBezTo>
                    <a:pt x="5010" y="5338"/>
                    <a:pt x="5013" y="5790"/>
                    <a:pt x="5009" y="6242"/>
                  </a:cubicBezTo>
                  <a:cubicBezTo>
                    <a:pt x="4301" y="6245"/>
                    <a:pt x="3592" y="6243"/>
                    <a:pt x="2884" y="6247"/>
                  </a:cubicBezTo>
                  <a:moveTo>
                    <a:pt x="5106" y="6243"/>
                  </a:moveTo>
                  <a:cubicBezTo>
                    <a:pt x="5105" y="5783"/>
                    <a:pt x="5108" y="5324"/>
                    <a:pt x="5106" y="4865"/>
                  </a:cubicBezTo>
                  <a:cubicBezTo>
                    <a:pt x="5179" y="4875"/>
                    <a:pt x="5253" y="4883"/>
                    <a:pt x="5326" y="4891"/>
                  </a:cubicBezTo>
                  <a:cubicBezTo>
                    <a:pt x="5328" y="5341"/>
                    <a:pt x="5330" y="5791"/>
                    <a:pt x="5322" y="6240"/>
                  </a:cubicBezTo>
                  <a:cubicBezTo>
                    <a:pt x="5250" y="6241"/>
                    <a:pt x="5178" y="6242"/>
                    <a:pt x="5106" y="6243"/>
                  </a:cubicBezTo>
                  <a:moveTo>
                    <a:pt x="5423" y="6241"/>
                  </a:moveTo>
                  <a:cubicBezTo>
                    <a:pt x="5423" y="5792"/>
                    <a:pt x="5424" y="5342"/>
                    <a:pt x="5425" y="4892"/>
                  </a:cubicBezTo>
                  <a:cubicBezTo>
                    <a:pt x="5599" y="4881"/>
                    <a:pt x="5774" y="4876"/>
                    <a:pt x="5948" y="4867"/>
                  </a:cubicBezTo>
                  <a:cubicBezTo>
                    <a:pt x="6433" y="4862"/>
                    <a:pt x="6915" y="4811"/>
                    <a:pt x="7399" y="4795"/>
                  </a:cubicBezTo>
                  <a:cubicBezTo>
                    <a:pt x="7401" y="5276"/>
                    <a:pt x="7404" y="5758"/>
                    <a:pt x="7402" y="6239"/>
                  </a:cubicBezTo>
                  <a:cubicBezTo>
                    <a:pt x="6742" y="6236"/>
                    <a:pt x="6083" y="6242"/>
                    <a:pt x="5423" y="6241"/>
                  </a:cubicBezTo>
                  <a:moveTo>
                    <a:pt x="5711" y="4523"/>
                  </a:moveTo>
                  <a:cubicBezTo>
                    <a:pt x="5401" y="3923"/>
                    <a:pt x="5099" y="3320"/>
                    <a:pt x="4805" y="2712"/>
                  </a:cubicBezTo>
                  <a:cubicBezTo>
                    <a:pt x="4637" y="2379"/>
                    <a:pt x="4487" y="2034"/>
                    <a:pt x="4278" y="1723"/>
                  </a:cubicBezTo>
                  <a:cubicBezTo>
                    <a:pt x="3798" y="1718"/>
                    <a:pt x="3326" y="1851"/>
                    <a:pt x="2883" y="2026"/>
                  </a:cubicBezTo>
                  <a:cubicBezTo>
                    <a:pt x="2887" y="1482"/>
                    <a:pt x="3190" y="977"/>
                    <a:pt x="3611" y="648"/>
                  </a:cubicBezTo>
                  <a:cubicBezTo>
                    <a:pt x="4132" y="244"/>
                    <a:pt x="4825" y="94"/>
                    <a:pt x="5472" y="181"/>
                  </a:cubicBezTo>
                  <a:cubicBezTo>
                    <a:pt x="5975" y="236"/>
                    <a:pt x="6465" y="441"/>
                    <a:pt x="6840" y="784"/>
                  </a:cubicBezTo>
                  <a:cubicBezTo>
                    <a:pt x="7163" y="1091"/>
                    <a:pt x="7403" y="1518"/>
                    <a:pt x="7380" y="1975"/>
                  </a:cubicBezTo>
                  <a:cubicBezTo>
                    <a:pt x="6830" y="1770"/>
                    <a:pt x="6243" y="1699"/>
                    <a:pt x="5661" y="1664"/>
                  </a:cubicBezTo>
                  <a:cubicBezTo>
                    <a:pt x="5582" y="1655"/>
                    <a:pt x="5496" y="1674"/>
                    <a:pt x="5424" y="1637"/>
                  </a:cubicBezTo>
                  <a:cubicBezTo>
                    <a:pt x="5373" y="1421"/>
                    <a:pt x="5450" y="1189"/>
                    <a:pt x="5375" y="977"/>
                  </a:cubicBezTo>
                  <a:cubicBezTo>
                    <a:pt x="5325" y="836"/>
                    <a:pt x="5082" y="836"/>
                    <a:pt x="5043" y="985"/>
                  </a:cubicBezTo>
                  <a:cubicBezTo>
                    <a:pt x="4975" y="1199"/>
                    <a:pt x="5030" y="1430"/>
                    <a:pt x="5007" y="1651"/>
                  </a:cubicBezTo>
                  <a:cubicBezTo>
                    <a:pt x="4814" y="1654"/>
                    <a:pt x="4619" y="1647"/>
                    <a:pt x="4430" y="1692"/>
                  </a:cubicBezTo>
                  <a:cubicBezTo>
                    <a:pt x="4520" y="1899"/>
                    <a:pt x="4629" y="2097"/>
                    <a:pt x="4727" y="2299"/>
                  </a:cubicBezTo>
                  <a:cubicBezTo>
                    <a:pt x="5107" y="3060"/>
                    <a:pt x="5460" y="3835"/>
                    <a:pt x="5861" y="4585"/>
                  </a:cubicBezTo>
                  <a:cubicBezTo>
                    <a:pt x="5901" y="4658"/>
                    <a:pt x="5930" y="4736"/>
                    <a:pt x="5956" y="4816"/>
                  </a:cubicBezTo>
                  <a:cubicBezTo>
                    <a:pt x="5817" y="4779"/>
                    <a:pt x="5773" y="4635"/>
                    <a:pt x="5711" y="4523"/>
                  </a:cubicBezTo>
                  <a:moveTo>
                    <a:pt x="6670" y="4548"/>
                  </a:moveTo>
                  <a:cubicBezTo>
                    <a:pt x="6499" y="4514"/>
                    <a:pt x="6376" y="4375"/>
                    <a:pt x="6282" y="4237"/>
                  </a:cubicBezTo>
                  <a:cubicBezTo>
                    <a:pt x="5988" y="3778"/>
                    <a:pt x="5777" y="3270"/>
                    <a:pt x="5617" y="2751"/>
                  </a:cubicBezTo>
                  <a:cubicBezTo>
                    <a:pt x="6207" y="2727"/>
                    <a:pt x="6808" y="2741"/>
                    <a:pt x="7378" y="2911"/>
                  </a:cubicBezTo>
                  <a:cubicBezTo>
                    <a:pt x="7390" y="3029"/>
                    <a:pt x="7399" y="3148"/>
                    <a:pt x="7397" y="3266"/>
                  </a:cubicBezTo>
                  <a:cubicBezTo>
                    <a:pt x="7395" y="3709"/>
                    <a:pt x="7401" y="4153"/>
                    <a:pt x="7400" y="4596"/>
                  </a:cubicBezTo>
                  <a:cubicBezTo>
                    <a:pt x="7156" y="4591"/>
                    <a:pt x="6910" y="4599"/>
                    <a:pt x="6670" y="4548"/>
                  </a:cubicBezTo>
                  <a:moveTo>
                    <a:pt x="5108" y="1615"/>
                  </a:moveTo>
                  <a:cubicBezTo>
                    <a:pt x="5127" y="1394"/>
                    <a:pt x="5044" y="1141"/>
                    <a:pt x="5181" y="947"/>
                  </a:cubicBezTo>
                  <a:cubicBezTo>
                    <a:pt x="5210" y="960"/>
                    <a:pt x="5267" y="986"/>
                    <a:pt x="5295" y="999"/>
                  </a:cubicBezTo>
                  <a:cubicBezTo>
                    <a:pt x="5330" y="1203"/>
                    <a:pt x="5318" y="1410"/>
                    <a:pt x="5319" y="1616"/>
                  </a:cubicBezTo>
                  <a:cubicBezTo>
                    <a:pt x="5248" y="1616"/>
                    <a:pt x="5178" y="1616"/>
                    <a:pt x="5108" y="16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44">
              <a:extLst>
                <a:ext uri="{FF2B5EF4-FFF2-40B4-BE49-F238E27FC236}">
                  <a16:creationId xmlns:a16="http://schemas.microsoft.com/office/drawing/2014/main" id="{0191140E-E130-4503-AEC9-23CCFEB836C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150" y="887"/>
              <a:ext cx="197" cy="204"/>
            </a:xfrm>
            <a:custGeom>
              <a:avLst/>
              <a:gdLst>
                <a:gd name="T0" fmla="*/ 240 w 868"/>
                <a:gd name="T1" fmla="*/ 848 h 901"/>
                <a:gd name="T2" fmla="*/ 540 w 868"/>
                <a:gd name="T3" fmla="*/ 867 h 901"/>
                <a:gd name="T4" fmla="*/ 518 w 868"/>
                <a:gd name="T5" fmla="*/ 744 h 901"/>
                <a:gd name="T6" fmla="*/ 192 w 868"/>
                <a:gd name="T7" fmla="*/ 650 h 901"/>
                <a:gd name="T8" fmla="*/ 392 w 868"/>
                <a:gd name="T9" fmla="*/ 212 h 901"/>
                <a:gd name="T10" fmla="*/ 742 w 868"/>
                <a:gd name="T11" fmla="*/ 403 h 901"/>
                <a:gd name="T12" fmla="*/ 697 w 868"/>
                <a:gd name="T13" fmla="*/ 575 h 901"/>
                <a:gd name="T14" fmla="*/ 802 w 868"/>
                <a:gd name="T15" fmla="*/ 636 h 901"/>
                <a:gd name="T16" fmla="*/ 867 w 868"/>
                <a:gd name="T17" fmla="*/ 403 h 901"/>
                <a:gd name="T18" fmla="*/ 390 w 868"/>
                <a:gd name="T19" fmla="*/ 72 h 901"/>
                <a:gd name="T20" fmla="*/ 43 w 868"/>
                <a:gd name="T21" fmla="*/ 424 h 901"/>
                <a:gd name="T22" fmla="*/ 240 w 868"/>
                <a:gd name="T23" fmla="*/ 84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901">
                  <a:moveTo>
                    <a:pt x="240" y="848"/>
                  </a:moveTo>
                  <a:cubicBezTo>
                    <a:pt x="332" y="901"/>
                    <a:pt x="441" y="876"/>
                    <a:pt x="540" y="867"/>
                  </a:cubicBezTo>
                  <a:cubicBezTo>
                    <a:pt x="533" y="826"/>
                    <a:pt x="525" y="785"/>
                    <a:pt x="518" y="744"/>
                  </a:cubicBezTo>
                  <a:cubicBezTo>
                    <a:pt x="403" y="752"/>
                    <a:pt x="254" y="774"/>
                    <a:pt x="192" y="650"/>
                  </a:cubicBezTo>
                  <a:cubicBezTo>
                    <a:pt x="80" y="480"/>
                    <a:pt x="237" y="285"/>
                    <a:pt x="392" y="212"/>
                  </a:cubicBezTo>
                  <a:cubicBezTo>
                    <a:pt x="529" y="116"/>
                    <a:pt x="746" y="237"/>
                    <a:pt x="742" y="403"/>
                  </a:cubicBezTo>
                  <a:cubicBezTo>
                    <a:pt x="735" y="462"/>
                    <a:pt x="714" y="518"/>
                    <a:pt x="697" y="575"/>
                  </a:cubicBezTo>
                  <a:cubicBezTo>
                    <a:pt x="732" y="596"/>
                    <a:pt x="767" y="616"/>
                    <a:pt x="802" y="636"/>
                  </a:cubicBezTo>
                  <a:cubicBezTo>
                    <a:pt x="830" y="561"/>
                    <a:pt x="868" y="485"/>
                    <a:pt x="867" y="403"/>
                  </a:cubicBezTo>
                  <a:cubicBezTo>
                    <a:pt x="851" y="181"/>
                    <a:pt x="606" y="0"/>
                    <a:pt x="390" y="72"/>
                  </a:cubicBezTo>
                  <a:cubicBezTo>
                    <a:pt x="232" y="130"/>
                    <a:pt x="86" y="255"/>
                    <a:pt x="43" y="424"/>
                  </a:cubicBezTo>
                  <a:cubicBezTo>
                    <a:pt x="0" y="588"/>
                    <a:pt x="95" y="768"/>
                    <a:pt x="240" y="8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45">
              <a:extLst>
                <a:ext uri="{FF2B5EF4-FFF2-40B4-BE49-F238E27FC236}">
                  <a16:creationId xmlns:a16="http://schemas.microsoft.com/office/drawing/2014/main" id="{77875E39-CF0C-43E0-8FEC-57995E1BBF3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76" y="927"/>
              <a:ext cx="157" cy="144"/>
            </a:xfrm>
            <a:custGeom>
              <a:avLst/>
              <a:gdLst>
                <a:gd name="T0" fmla="*/ 0 w 691"/>
                <a:gd name="T1" fmla="*/ 69 h 637"/>
                <a:gd name="T2" fmla="*/ 623 w 691"/>
                <a:gd name="T3" fmla="*/ 637 h 637"/>
                <a:gd name="T4" fmla="*/ 691 w 691"/>
                <a:gd name="T5" fmla="*/ 530 h 637"/>
                <a:gd name="T6" fmla="*/ 81 w 691"/>
                <a:gd name="T7" fmla="*/ 0 h 637"/>
                <a:gd name="T8" fmla="*/ 0 w 691"/>
                <a:gd name="T9" fmla="*/ 69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37">
                  <a:moveTo>
                    <a:pt x="0" y="69"/>
                  </a:moveTo>
                  <a:cubicBezTo>
                    <a:pt x="184" y="281"/>
                    <a:pt x="413" y="450"/>
                    <a:pt x="623" y="637"/>
                  </a:cubicBezTo>
                  <a:cubicBezTo>
                    <a:pt x="645" y="601"/>
                    <a:pt x="668" y="566"/>
                    <a:pt x="691" y="530"/>
                  </a:cubicBezTo>
                  <a:cubicBezTo>
                    <a:pt x="489" y="352"/>
                    <a:pt x="286" y="174"/>
                    <a:pt x="81" y="0"/>
                  </a:cubicBezTo>
                  <a:cubicBezTo>
                    <a:pt x="61" y="17"/>
                    <a:pt x="20" y="52"/>
                    <a:pt x="0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46">
              <a:extLst>
                <a:ext uri="{FF2B5EF4-FFF2-40B4-BE49-F238E27FC236}">
                  <a16:creationId xmlns:a16="http://schemas.microsoft.com/office/drawing/2014/main" id="{83B45A14-F34E-4034-80F4-D3FCFA9471B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0" y="985"/>
              <a:ext cx="203" cy="189"/>
            </a:xfrm>
            <a:custGeom>
              <a:avLst/>
              <a:gdLst>
                <a:gd name="T0" fmla="*/ 0 w 896"/>
                <a:gd name="T1" fmla="*/ 99 h 833"/>
                <a:gd name="T2" fmla="*/ 471 w 896"/>
                <a:gd name="T3" fmla="*/ 833 h 833"/>
                <a:gd name="T4" fmla="*/ 560 w 896"/>
                <a:gd name="T5" fmla="*/ 744 h 833"/>
                <a:gd name="T6" fmla="*/ 169 w 896"/>
                <a:gd name="T7" fmla="*/ 141 h 833"/>
                <a:gd name="T8" fmla="*/ 880 w 896"/>
                <a:gd name="T9" fmla="*/ 311 h 833"/>
                <a:gd name="T10" fmla="*/ 896 w 896"/>
                <a:gd name="T11" fmla="*/ 209 h 833"/>
                <a:gd name="T12" fmla="*/ 52 w 896"/>
                <a:gd name="T13" fmla="*/ 0 h 833"/>
                <a:gd name="T14" fmla="*/ 0 w 896"/>
                <a:gd name="T15" fmla="*/ 99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6" h="833">
                  <a:moveTo>
                    <a:pt x="0" y="99"/>
                  </a:moveTo>
                  <a:cubicBezTo>
                    <a:pt x="157" y="344"/>
                    <a:pt x="316" y="587"/>
                    <a:pt x="471" y="833"/>
                  </a:cubicBezTo>
                  <a:cubicBezTo>
                    <a:pt x="493" y="811"/>
                    <a:pt x="538" y="766"/>
                    <a:pt x="560" y="744"/>
                  </a:cubicBezTo>
                  <a:cubicBezTo>
                    <a:pt x="439" y="537"/>
                    <a:pt x="287" y="350"/>
                    <a:pt x="169" y="141"/>
                  </a:cubicBezTo>
                  <a:cubicBezTo>
                    <a:pt x="409" y="184"/>
                    <a:pt x="635" y="294"/>
                    <a:pt x="880" y="311"/>
                  </a:cubicBezTo>
                  <a:cubicBezTo>
                    <a:pt x="884" y="285"/>
                    <a:pt x="892" y="234"/>
                    <a:pt x="896" y="209"/>
                  </a:cubicBezTo>
                  <a:cubicBezTo>
                    <a:pt x="614" y="142"/>
                    <a:pt x="337" y="55"/>
                    <a:pt x="52" y="0"/>
                  </a:cubicBezTo>
                  <a:cubicBezTo>
                    <a:pt x="39" y="25"/>
                    <a:pt x="13" y="75"/>
                    <a:pt x="0" y="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47">
              <a:extLst>
                <a:ext uri="{FF2B5EF4-FFF2-40B4-BE49-F238E27FC236}">
                  <a16:creationId xmlns:a16="http://schemas.microsoft.com/office/drawing/2014/main" id="{ECB2D358-6C51-41E4-9E0D-EFF9BF4A205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7" y="1144"/>
              <a:ext cx="169" cy="120"/>
            </a:xfrm>
            <a:custGeom>
              <a:avLst/>
              <a:gdLst>
                <a:gd name="T0" fmla="*/ 51 w 747"/>
                <a:gd name="T1" fmla="*/ 529 h 529"/>
                <a:gd name="T2" fmla="*/ 747 w 747"/>
                <a:gd name="T3" fmla="*/ 112 h 529"/>
                <a:gd name="T4" fmla="*/ 729 w 747"/>
                <a:gd name="T5" fmla="*/ 0 h 529"/>
                <a:gd name="T6" fmla="*/ 401 w 747"/>
                <a:gd name="T7" fmla="*/ 167 h 529"/>
                <a:gd name="T8" fmla="*/ 0 w 747"/>
                <a:gd name="T9" fmla="*/ 419 h 529"/>
                <a:gd name="T10" fmla="*/ 51 w 747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7" h="529">
                  <a:moveTo>
                    <a:pt x="51" y="529"/>
                  </a:moveTo>
                  <a:cubicBezTo>
                    <a:pt x="289" y="400"/>
                    <a:pt x="509" y="241"/>
                    <a:pt x="747" y="112"/>
                  </a:cubicBezTo>
                  <a:cubicBezTo>
                    <a:pt x="741" y="75"/>
                    <a:pt x="735" y="37"/>
                    <a:pt x="729" y="0"/>
                  </a:cubicBezTo>
                  <a:cubicBezTo>
                    <a:pt x="607" y="25"/>
                    <a:pt x="506" y="102"/>
                    <a:pt x="401" y="167"/>
                  </a:cubicBezTo>
                  <a:cubicBezTo>
                    <a:pt x="268" y="251"/>
                    <a:pt x="134" y="335"/>
                    <a:pt x="0" y="419"/>
                  </a:cubicBezTo>
                  <a:cubicBezTo>
                    <a:pt x="13" y="446"/>
                    <a:pt x="38" y="502"/>
                    <a:pt x="51" y="5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48">
              <a:extLst>
                <a:ext uri="{FF2B5EF4-FFF2-40B4-BE49-F238E27FC236}">
                  <a16:creationId xmlns:a16="http://schemas.microsoft.com/office/drawing/2014/main" id="{CE0B8167-33E7-44B4-8085-9C0773E97A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6" y="1168"/>
              <a:ext cx="229" cy="219"/>
            </a:xfrm>
            <a:custGeom>
              <a:avLst/>
              <a:gdLst>
                <a:gd name="T0" fmla="*/ 0 w 1010"/>
                <a:gd name="T1" fmla="*/ 549 h 961"/>
                <a:gd name="T2" fmla="*/ 715 w 1010"/>
                <a:gd name="T3" fmla="*/ 961 h 961"/>
                <a:gd name="T4" fmla="*/ 1010 w 1010"/>
                <a:gd name="T5" fmla="*/ 420 h 961"/>
                <a:gd name="T6" fmla="*/ 896 w 1010"/>
                <a:gd name="T7" fmla="*/ 405 h 961"/>
                <a:gd name="T8" fmla="*/ 674 w 1010"/>
                <a:gd name="T9" fmla="*/ 793 h 961"/>
                <a:gd name="T10" fmla="*/ 482 w 1010"/>
                <a:gd name="T11" fmla="*/ 679 h 961"/>
                <a:gd name="T12" fmla="*/ 702 w 1010"/>
                <a:gd name="T13" fmla="*/ 282 h 961"/>
                <a:gd name="T14" fmla="*/ 583 w 1010"/>
                <a:gd name="T15" fmla="*/ 263 h 961"/>
                <a:gd name="T16" fmla="*/ 384 w 1010"/>
                <a:gd name="T17" fmla="*/ 617 h 961"/>
                <a:gd name="T18" fmla="*/ 160 w 1010"/>
                <a:gd name="T19" fmla="*/ 499 h 961"/>
                <a:gd name="T20" fmla="*/ 387 w 1010"/>
                <a:gd name="T21" fmla="*/ 87 h 961"/>
                <a:gd name="T22" fmla="*/ 316 w 1010"/>
                <a:gd name="T23" fmla="*/ 0 h 961"/>
                <a:gd name="T24" fmla="*/ 0 w 1010"/>
                <a:gd name="T25" fmla="*/ 549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0" h="961">
                  <a:moveTo>
                    <a:pt x="0" y="549"/>
                  </a:moveTo>
                  <a:cubicBezTo>
                    <a:pt x="237" y="688"/>
                    <a:pt x="473" y="830"/>
                    <a:pt x="715" y="961"/>
                  </a:cubicBezTo>
                  <a:cubicBezTo>
                    <a:pt x="814" y="781"/>
                    <a:pt x="927" y="608"/>
                    <a:pt x="1010" y="420"/>
                  </a:cubicBezTo>
                  <a:cubicBezTo>
                    <a:pt x="982" y="416"/>
                    <a:pt x="925" y="409"/>
                    <a:pt x="896" y="405"/>
                  </a:cubicBezTo>
                  <a:cubicBezTo>
                    <a:pt x="826" y="536"/>
                    <a:pt x="749" y="665"/>
                    <a:pt x="674" y="793"/>
                  </a:cubicBezTo>
                  <a:cubicBezTo>
                    <a:pt x="610" y="755"/>
                    <a:pt x="546" y="717"/>
                    <a:pt x="482" y="679"/>
                  </a:cubicBezTo>
                  <a:cubicBezTo>
                    <a:pt x="554" y="546"/>
                    <a:pt x="633" y="417"/>
                    <a:pt x="702" y="282"/>
                  </a:cubicBezTo>
                  <a:cubicBezTo>
                    <a:pt x="662" y="276"/>
                    <a:pt x="623" y="269"/>
                    <a:pt x="583" y="263"/>
                  </a:cubicBezTo>
                  <a:cubicBezTo>
                    <a:pt x="517" y="381"/>
                    <a:pt x="450" y="499"/>
                    <a:pt x="384" y="617"/>
                  </a:cubicBezTo>
                  <a:cubicBezTo>
                    <a:pt x="309" y="579"/>
                    <a:pt x="234" y="539"/>
                    <a:pt x="160" y="499"/>
                  </a:cubicBezTo>
                  <a:cubicBezTo>
                    <a:pt x="231" y="359"/>
                    <a:pt x="329" y="233"/>
                    <a:pt x="387" y="87"/>
                  </a:cubicBezTo>
                  <a:cubicBezTo>
                    <a:pt x="371" y="53"/>
                    <a:pt x="340" y="28"/>
                    <a:pt x="316" y="0"/>
                  </a:cubicBezTo>
                  <a:cubicBezTo>
                    <a:pt x="208" y="181"/>
                    <a:pt x="95" y="360"/>
                    <a:pt x="0" y="5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49">
              <a:extLst>
                <a:ext uri="{FF2B5EF4-FFF2-40B4-BE49-F238E27FC236}">
                  <a16:creationId xmlns:a16="http://schemas.microsoft.com/office/drawing/2014/main" id="{1CB56ABE-19EC-4686-8324-E35434B5E092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15" y="1263"/>
              <a:ext cx="219" cy="185"/>
            </a:xfrm>
            <a:custGeom>
              <a:avLst/>
              <a:gdLst>
                <a:gd name="T0" fmla="*/ 67 w 964"/>
                <a:gd name="T1" fmla="*/ 640 h 818"/>
                <a:gd name="T2" fmla="*/ 165 w 964"/>
                <a:gd name="T3" fmla="*/ 785 h 818"/>
                <a:gd name="T4" fmla="*/ 964 w 964"/>
                <a:gd name="T5" fmla="*/ 675 h 818"/>
                <a:gd name="T6" fmla="*/ 931 w 964"/>
                <a:gd name="T7" fmla="*/ 567 h 818"/>
                <a:gd name="T8" fmla="*/ 647 w 964"/>
                <a:gd name="T9" fmla="*/ 587 h 818"/>
                <a:gd name="T10" fmla="*/ 488 w 964"/>
                <a:gd name="T11" fmla="*/ 312 h 818"/>
                <a:gd name="T12" fmla="*/ 654 w 964"/>
                <a:gd name="T13" fmla="*/ 110 h 818"/>
                <a:gd name="T14" fmla="*/ 582 w 964"/>
                <a:gd name="T15" fmla="*/ 0 h 818"/>
                <a:gd name="T16" fmla="*/ 67 w 964"/>
                <a:gd name="T17" fmla="*/ 640 h 818"/>
                <a:gd name="T18" fmla="*/ 210 w 964"/>
                <a:gd name="T19" fmla="*/ 657 h 818"/>
                <a:gd name="T20" fmla="*/ 415 w 964"/>
                <a:gd name="T21" fmla="*/ 405 h 818"/>
                <a:gd name="T22" fmla="*/ 529 w 964"/>
                <a:gd name="T23" fmla="*/ 609 h 818"/>
                <a:gd name="T24" fmla="*/ 210 w 964"/>
                <a:gd name="T25" fmla="*/ 65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818">
                  <a:moveTo>
                    <a:pt x="67" y="640"/>
                  </a:moveTo>
                  <a:cubicBezTo>
                    <a:pt x="0" y="703"/>
                    <a:pt x="83" y="818"/>
                    <a:pt x="165" y="785"/>
                  </a:cubicBezTo>
                  <a:cubicBezTo>
                    <a:pt x="431" y="748"/>
                    <a:pt x="698" y="716"/>
                    <a:pt x="964" y="675"/>
                  </a:cubicBezTo>
                  <a:cubicBezTo>
                    <a:pt x="956" y="648"/>
                    <a:pt x="940" y="594"/>
                    <a:pt x="931" y="567"/>
                  </a:cubicBezTo>
                  <a:cubicBezTo>
                    <a:pt x="836" y="569"/>
                    <a:pt x="741" y="577"/>
                    <a:pt x="647" y="587"/>
                  </a:cubicBezTo>
                  <a:cubicBezTo>
                    <a:pt x="591" y="497"/>
                    <a:pt x="540" y="405"/>
                    <a:pt x="488" y="312"/>
                  </a:cubicBezTo>
                  <a:cubicBezTo>
                    <a:pt x="544" y="245"/>
                    <a:pt x="598" y="177"/>
                    <a:pt x="654" y="110"/>
                  </a:cubicBezTo>
                  <a:cubicBezTo>
                    <a:pt x="630" y="74"/>
                    <a:pt x="606" y="37"/>
                    <a:pt x="582" y="0"/>
                  </a:cubicBezTo>
                  <a:cubicBezTo>
                    <a:pt x="410" y="213"/>
                    <a:pt x="232" y="421"/>
                    <a:pt x="67" y="640"/>
                  </a:cubicBezTo>
                  <a:moveTo>
                    <a:pt x="210" y="657"/>
                  </a:moveTo>
                  <a:cubicBezTo>
                    <a:pt x="272" y="568"/>
                    <a:pt x="341" y="484"/>
                    <a:pt x="415" y="405"/>
                  </a:cubicBezTo>
                  <a:cubicBezTo>
                    <a:pt x="455" y="472"/>
                    <a:pt x="493" y="540"/>
                    <a:pt x="529" y="609"/>
                  </a:cubicBezTo>
                  <a:cubicBezTo>
                    <a:pt x="422" y="627"/>
                    <a:pt x="316" y="645"/>
                    <a:pt x="210" y="6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50">
              <a:extLst>
                <a:ext uri="{FF2B5EF4-FFF2-40B4-BE49-F238E27FC236}">
                  <a16:creationId xmlns:a16="http://schemas.microsoft.com/office/drawing/2014/main" id="{CB05DCCA-B615-481C-B226-C253F05F693C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926" y="1352"/>
              <a:ext cx="220" cy="227"/>
            </a:xfrm>
            <a:custGeom>
              <a:avLst/>
              <a:gdLst>
                <a:gd name="T0" fmla="*/ 0 w 968"/>
                <a:gd name="T1" fmla="*/ 686 h 999"/>
                <a:gd name="T2" fmla="*/ 757 w 968"/>
                <a:gd name="T3" fmla="*/ 999 h 999"/>
                <a:gd name="T4" fmla="*/ 941 w 968"/>
                <a:gd name="T5" fmla="*/ 536 h 999"/>
                <a:gd name="T6" fmla="*/ 767 w 968"/>
                <a:gd name="T7" fmla="*/ 286 h 999"/>
                <a:gd name="T8" fmla="*/ 522 w 968"/>
                <a:gd name="T9" fmla="*/ 363 h 999"/>
                <a:gd name="T10" fmla="*/ 277 w 968"/>
                <a:gd name="T11" fmla="*/ 0 h 999"/>
                <a:gd name="T12" fmla="*/ 245 w 968"/>
                <a:gd name="T13" fmla="*/ 149 h 999"/>
                <a:gd name="T14" fmla="*/ 435 w 968"/>
                <a:gd name="T15" fmla="*/ 483 h 999"/>
                <a:gd name="T16" fmla="*/ 385 w 968"/>
                <a:gd name="T17" fmla="*/ 703 h 999"/>
                <a:gd name="T18" fmla="*/ 44 w 968"/>
                <a:gd name="T19" fmla="*/ 573 h 999"/>
                <a:gd name="T20" fmla="*/ 0 w 968"/>
                <a:gd name="T21" fmla="*/ 686 h 999"/>
                <a:gd name="T22" fmla="*/ 483 w 968"/>
                <a:gd name="T23" fmla="*/ 754 h 999"/>
                <a:gd name="T24" fmla="*/ 637 w 968"/>
                <a:gd name="T25" fmla="*/ 442 h 999"/>
                <a:gd name="T26" fmla="*/ 823 w 968"/>
                <a:gd name="T27" fmla="*/ 538 h 999"/>
                <a:gd name="T28" fmla="*/ 713 w 968"/>
                <a:gd name="T29" fmla="*/ 832 h 999"/>
                <a:gd name="T30" fmla="*/ 483 w 968"/>
                <a:gd name="T31" fmla="*/ 75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8" h="999">
                  <a:moveTo>
                    <a:pt x="0" y="686"/>
                  </a:moveTo>
                  <a:cubicBezTo>
                    <a:pt x="255" y="785"/>
                    <a:pt x="501" y="905"/>
                    <a:pt x="757" y="999"/>
                  </a:cubicBezTo>
                  <a:cubicBezTo>
                    <a:pt x="822" y="846"/>
                    <a:pt x="908" y="700"/>
                    <a:pt x="941" y="536"/>
                  </a:cubicBezTo>
                  <a:cubicBezTo>
                    <a:pt x="968" y="421"/>
                    <a:pt x="873" y="313"/>
                    <a:pt x="767" y="286"/>
                  </a:cubicBezTo>
                  <a:cubicBezTo>
                    <a:pt x="677" y="268"/>
                    <a:pt x="598" y="327"/>
                    <a:pt x="522" y="363"/>
                  </a:cubicBezTo>
                  <a:cubicBezTo>
                    <a:pt x="451" y="235"/>
                    <a:pt x="369" y="113"/>
                    <a:pt x="277" y="0"/>
                  </a:cubicBezTo>
                  <a:cubicBezTo>
                    <a:pt x="265" y="50"/>
                    <a:pt x="250" y="98"/>
                    <a:pt x="245" y="149"/>
                  </a:cubicBezTo>
                  <a:cubicBezTo>
                    <a:pt x="290" y="270"/>
                    <a:pt x="388" y="363"/>
                    <a:pt x="435" y="483"/>
                  </a:cubicBezTo>
                  <a:cubicBezTo>
                    <a:pt x="448" y="560"/>
                    <a:pt x="405" y="632"/>
                    <a:pt x="385" y="703"/>
                  </a:cubicBezTo>
                  <a:cubicBezTo>
                    <a:pt x="271" y="660"/>
                    <a:pt x="159" y="614"/>
                    <a:pt x="44" y="573"/>
                  </a:cubicBezTo>
                  <a:cubicBezTo>
                    <a:pt x="29" y="611"/>
                    <a:pt x="15" y="648"/>
                    <a:pt x="0" y="686"/>
                  </a:cubicBezTo>
                  <a:moveTo>
                    <a:pt x="483" y="754"/>
                  </a:moveTo>
                  <a:cubicBezTo>
                    <a:pt x="527" y="647"/>
                    <a:pt x="558" y="529"/>
                    <a:pt x="637" y="442"/>
                  </a:cubicBezTo>
                  <a:cubicBezTo>
                    <a:pt x="700" y="369"/>
                    <a:pt x="847" y="443"/>
                    <a:pt x="823" y="538"/>
                  </a:cubicBezTo>
                  <a:cubicBezTo>
                    <a:pt x="805" y="642"/>
                    <a:pt x="751" y="735"/>
                    <a:pt x="713" y="832"/>
                  </a:cubicBezTo>
                  <a:cubicBezTo>
                    <a:pt x="636" y="808"/>
                    <a:pt x="560" y="781"/>
                    <a:pt x="483" y="7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51">
              <a:extLst>
                <a:ext uri="{FF2B5EF4-FFF2-40B4-BE49-F238E27FC236}">
                  <a16:creationId xmlns:a16="http://schemas.microsoft.com/office/drawing/2014/main" id="{4B96F6AA-8ABC-42A2-B9AE-3BA57121BD4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17" y="1410"/>
              <a:ext cx="226" cy="205"/>
            </a:xfrm>
            <a:custGeom>
              <a:avLst/>
              <a:gdLst>
                <a:gd name="T0" fmla="*/ 210 w 996"/>
                <a:gd name="T1" fmla="*/ 905 h 905"/>
                <a:gd name="T2" fmla="*/ 996 w 996"/>
                <a:gd name="T3" fmla="*/ 603 h 905"/>
                <a:gd name="T4" fmla="*/ 938 w 996"/>
                <a:gd name="T5" fmla="*/ 497 h 905"/>
                <a:gd name="T6" fmla="*/ 592 w 996"/>
                <a:gd name="T7" fmla="*/ 622 h 905"/>
                <a:gd name="T8" fmla="*/ 453 w 996"/>
                <a:gd name="T9" fmla="*/ 251 h 905"/>
                <a:gd name="T10" fmla="*/ 805 w 996"/>
                <a:gd name="T11" fmla="*/ 113 h 905"/>
                <a:gd name="T12" fmla="*/ 752 w 996"/>
                <a:gd name="T13" fmla="*/ 0 h 905"/>
                <a:gd name="T14" fmla="*/ 0 w 996"/>
                <a:gd name="T15" fmla="*/ 285 h 905"/>
                <a:gd name="T16" fmla="*/ 25 w 996"/>
                <a:gd name="T17" fmla="*/ 405 h 905"/>
                <a:gd name="T18" fmla="*/ 344 w 996"/>
                <a:gd name="T19" fmla="*/ 302 h 905"/>
                <a:gd name="T20" fmla="*/ 480 w 996"/>
                <a:gd name="T21" fmla="*/ 665 h 905"/>
                <a:gd name="T22" fmla="*/ 184 w 996"/>
                <a:gd name="T23" fmla="*/ 783 h 905"/>
                <a:gd name="T24" fmla="*/ 210 w 996"/>
                <a:gd name="T25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6" h="905">
                  <a:moveTo>
                    <a:pt x="210" y="905"/>
                  </a:moveTo>
                  <a:cubicBezTo>
                    <a:pt x="472" y="804"/>
                    <a:pt x="735" y="705"/>
                    <a:pt x="996" y="603"/>
                  </a:cubicBezTo>
                  <a:cubicBezTo>
                    <a:pt x="978" y="567"/>
                    <a:pt x="960" y="531"/>
                    <a:pt x="938" y="497"/>
                  </a:cubicBezTo>
                  <a:cubicBezTo>
                    <a:pt x="819" y="527"/>
                    <a:pt x="708" y="583"/>
                    <a:pt x="592" y="622"/>
                  </a:cubicBezTo>
                  <a:cubicBezTo>
                    <a:pt x="541" y="500"/>
                    <a:pt x="495" y="376"/>
                    <a:pt x="453" y="251"/>
                  </a:cubicBezTo>
                  <a:cubicBezTo>
                    <a:pt x="570" y="204"/>
                    <a:pt x="688" y="160"/>
                    <a:pt x="805" y="113"/>
                  </a:cubicBezTo>
                  <a:cubicBezTo>
                    <a:pt x="792" y="85"/>
                    <a:pt x="765" y="29"/>
                    <a:pt x="752" y="0"/>
                  </a:cubicBezTo>
                  <a:cubicBezTo>
                    <a:pt x="499" y="89"/>
                    <a:pt x="253" y="196"/>
                    <a:pt x="0" y="285"/>
                  </a:cubicBezTo>
                  <a:cubicBezTo>
                    <a:pt x="8" y="325"/>
                    <a:pt x="17" y="365"/>
                    <a:pt x="25" y="405"/>
                  </a:cubicBezTo>
                  <a:cubicBezTo>
                    <a:pt x="131" y="370"/>
                    <a:pt x="237" y="335"/>
                    <a:pt x="344" y="302"/>
                  </a:cubicBezTo>
                  <a:cubicBezTo>
                    <a:pt x="389" y="423"/>
                    <a:pt x="434" y="544"/>
                    <a:pt x="480" y="665"/>
                  </a:cubicBezTo>
                  <a:cubicBezTo>
                    <a:pt x="381" y="704"/>
                    <a:pt x="282" y="742"/>
                    <a:pt x="184" y="783"/>
                  </a:cubicBezTo>
                  <a:cubicBezTo>
                    <a:pt x="193" y="824"/>
                    <a:pt x="201" y="864"/>
                    <a:pt x="210" y="9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52">
              <a:extLst>
                <a:ext uri="{FF2B5EF4-FFF2-40B4-BE49-F238E27FC236}">
                  <a16:creationId xmlns:a16="http://schemas.microsoft.com/office/drawing/2014/main" id="{5DC3A641-85A2-457D-8903-19EC70412AE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10" y="1561"/>
              <a:ext cx="199" cy="180"/>
            </a:xfrm>
            <a:custGeom>
              <a:avLst/>
              <a:gdLst>
                <a:gd name="T0" fmla="*/ 395 w 879"/>
                <a:gd name="T1" fmla="*/ 586 h 794"/>
                <a:gd name="T2" fmla="*/ 579 w 879"/>
                <a:gd name="T3" fmla="*/ 776 h 794"/>
                <a:gd name="T4" fmla="*/ 868 w 879"/>
                <a:gd name="T5" fmla="*/ 442 h 794"/>
                <a:gd name="T6" fmla="*/ 723 w 879"/>
                <a:gd name="T7" fmla="*/ 167 h 794"/>
                <a:gd name="T8" fmla="*/ 646 w 879"/>
                <a:gd name="T9" fmla="*/ 247 h 794"/>
                <a:gd name="T10" fmla="*/ 715 w 879"/>
                <a:gd name="T11" fmla="*/ 577 h 794"/>
                <a:gd name="T12" fmla="*/ 522 w 879"/>
                <a:gd name="T13" fmla="*/ 634 h 794"/>
                <a:gd name="T14" fmla="*/ 513 w 879"/>
                <a:gd name="T15" fmla="*/ 200 h 794"/>
                <a:gd name="T16" fmla="*/ 179 w 879"/>
                <a:gd name="T17" fmla="*/ 78 h 794"/>
                <a:gd name="T18" fmla="*/ 23 w 879"/>
                <a:gd name="T19" fmla="*/ 507 h 794"/>
                <a:gd name="T20" fmla="*/ 205 w 879"/>
                <a:gd name="T21" fmla="*/ 705 h 794"/>
                <a:gd name="T22" fmla="*/ 251 w 879"/>
                <a:gd name="T23" fmla="*/ 612 h 794"/>
                <a:gd name="T24" fmla="*/ 162 w 879"/>
                <a:gd name="T25" fmla="*/ 280 h 794"/>
                <a:gd name="T26" fmla="*/ 377 w 879"/>
                <a:gd name="T27" fmla="*/ 172 h 794"/>
                <a:gd name="T28" fmla="*/ 395 w 879"/>
                <a:gd name="T29" fmla="*/ 58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9" h="794">
                  <a:moveTo>
                    <a:pt x="395" y="586"/>
                  </a:moveTo>
                  <a:cubicBezTo>
                    <a:pt x="405" y="679"/>
                    <a:pt x="479" y="777"/>
                    <a:pt x="579" y="776"/>
                  </a:cubicBezTo>
                  <a:cubicBezTo>
                    <a:pt x="758" y="794"/>
                    <a:pt x="862" y="596"/>
                    <a:pt x="868" y="442"/>
                  </a:cubicBezTo>
                  <a:cubicBezTo>
                    <a:pt x="879" y="328"/>
                    <a:pt x="791" y="244"/>
                    <a:pt x="723" y="167"/>
                  </a:cubicBezTo>
                  <a:cubicBezTo>
                    <a:pt x="703" y="187"/>
                    <a:pt x="665" y="227"/>
                    <a:pt x="646" y="247"/>
                  </a:cubicBezTo>
                  <a:cubicBezTo>
                    <a:pt x="723" y="339"/>
                    <a:pt x="789" y="461"/>
                    <a:pt x="715" y="577"/>
                  </a:cubicBezTo>
                  <a:cubicBezTo>
                    <a:pt x="689" y="664"/>
                    <a:pt x="590" y="643"/>
                    <a:pt x="522" y="634"/>
                  </a:cubicBezTo>
                  <a:cubicBezTo>
                    <a:pt x="513" y="490"/>
                    <a:pt x="537" y="343"/>
                    <a:pt x="513" y="200"/>
                  </a:cubicBezTo>
                  <a:cubicBezTo>
                    <a:pt x="483" y="57"/>
                    <a:pt x="294" y="0"/>
                    <a:pt x="179" y="78"/>
                  </a:cubicBezTo>
                  <a:cubicBezTo>
                    <a:pt x="36" y="163"/>
                    <a:pt x="0" y="354"/>
                    <a:pt x="23" y="507"/>
                  </a:cubicBezTo>
                  <a:cubicBezTo>
                    <a:pt x="35" y="606"/>
                    <a:pt x="132" y="654"/>
                    <a:pt x="205" y="705"/>
                  </a:cubicBezTo>
                  <a:cubicBezTo>
                    <a:pt x="217" y="682"/>
                    <a:pt x="240" y="636"/>
                    <a:pt x="251" y="612"/>
                  </a:cubicBezTo>
                  <a:cubicBezTo>
                    <a:pt x="157" y="529"/>
                    <a:pt x="94" y="401"/>
                    <a:pt x="162" y="280"/>
                  </a:cubicBezTo>
                  <a:cubicBezTo>
                    <a:pt x="189" y="180"/>
                    <a:pt x="288" y="168"/>
                    <a:pt x="377" y="172"/>
                  </a:cubicBezTo>
                  <a:cubicBezTo>
                    <a:pt x="399" y="309"/>
                    <a:pt x="385" y="448"/>
                    <a:pt x="395" y="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53">
              <a:extLst>
                <a:ext uri="{FF2B5EF4-FFF2-40B4-BE49-F238E27FC236}">
                  <a16:creationId xmlns:a16="http://schemas.microsoft.com/office/drawing/2014/main" id="{C6C6526E-79BB-4C11-84AF-AC3813AF102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55" y="1617"/>
              <a:ext cx="227" cy="181"/>
            </a:xfrm>
            <a:custGeom>
              <a:avLst/>
              <a:gdLst>
                <a:gd name="T0" fmla="*/ 157 w 1001"/>
                <a:gd name="T1" fmla="*/ 797 h 797"/>
                <a:gd name="T2" fmla="*/ 752 w 1001"/>
                <a:gd name="T3" fmla="*/ 636 h 797"/>
                <a:gd name="T4" fmla="*/ 719 w 1001"/>
                <a:gd name="T5" fmla="*/ 38 h 797"/>
                <a:gd name="T6" fmla="*/ 0 w 1001"/>
                <a:gd name="T7" fmla="*/ 172 h 797"/>
                <a:gd name="T8" fmla="*/ 27 w 1001"/>
                <a:gd name="T9" fmla="*/ 294 h 797"/>
                <a:gd name="T10" fmla="*/ 594 w 1001"/>
                <a:gd name="T11" fmla="*/ 153 h 797"/>
                <a:gd name="T12" fmla="*/ 699 w 1001"/>
                <a:gd name="T13" fmla="*/ 519 h 797"/>
                <a:gd name="T14" fmla="*/ 147 w 1001"/>
                <a:gd name="T15" fmla="*/ 677 h 797"/>
                <a:gd name="T16" fmla="*/ 157 w 1001"/>
                <a:gd name="T17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1" h="797">
                  <a:moveTo>
                    <a:pt x="157" y="797"/>
                  </a:moveTo>
                  <a:cubicBezTo>
                    <a:pt x="358" y="758"/>
                    <a:pt x="561" y="712"/>
                    <a:pt x="752" y="636"/>
                  </a:cubicBezTo>
                  <a:cubicBezTo>
                    <a:pt x="1001" y="533"/>
                    <a:pt x="941" y="136"/>
                    <a:pt x="719" y="38"/>
                  </a:cubicBezTo>
                  <a:cubicBezTo>
                    <a:pt x="473" y="0"/>
                    <a:pt x="237" y="119"/>
                    <a:pt x="0" y="172"/>
                  </a:cubicBezTo>
                  <a:cubicBezTo>
                    <a:pt x="9" y="213"/>
                    <a:pt x="18" y="253"/>
                    <a:pt x="27" y="294"/>
                  </a:cubicBezTo>
                  <a:cubicBezTo>
                    <a:pt x="217" y="251"/>
                    <a:pt x="401" y="184"/>
                    <a:pt x="594" y="153"/>
                  </a:cubicBezTo>
                  <a:cubicBezTo>
                    <a:pt x="786" y="112"/>
                    <a:pt x="876" y="450"/>
                    <a:pt x="699" y="519"/>
                  </a:cubicBezTo>
                  <a:cubicBezTo>
                    <a:pt x="523" y="595"/>
                    <a:pt x="330" y="623"/>
                    <a:pt x="147" y="677"/>
                  </a:cubicBezTo>
                  <a:cubicBezTo>
                    <a:pt x="150" y="718"/>
                    <a:pt x="154" y="757"/>
                    <a:pt x="157" y="7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54">
              <a:extLst>
                <a:ext uri="{FF2B5EF4-FFF2-40B4-BE49-F238E27FC236}">
                  <a16:creationId xmlns:a16="http://schemas.microsoft.com/office/drawing/2014/main" id="{7512BFD3-F53C-4FE1-9694-4565571B550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54" y="1754"/>
              <a:ext cx="182" cy="62"/>
            </a:xfrm>
            <a:custGeom>
              <a:avLst/>
              <a:gdLst>
                <a:gd name="T0" fmla="*/ 0 w 799"/>
                <a:gd name="T1" fmla="*/ 121 h 276"/>
                <a:gd name="T2" fmla="*/ 797 w 799"/>
                <a:gd name="T3" fmla="*/ 276 h 276"/>
                <a:gd name="T4" fmla="*/ 799 w 799"/>
                <a:gd name="T5" fmla="*/ 143 h 276"/>
                <a:gd name="T6" fmla="*/ 4 w 799"/>
                <a:gd name="T7" fmla="*/ 0 h 276"/>
                <a:gd name="T8" fmla="*/ 0 w 799"/>
                <a:gd name="T9" fmla="*/ 1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276">
                  <a:moveTo>
                    <a:pt x="0" y="121"/>
                  </a:moveTo>
                  <a:cubicBezTo>
                    <a:pt x="265" y="177"/>
                    <a:pt x="531" y="227"/>
                    <a:pt x="797" y="276"/>
                  </a:cubicBezTo>
                  <a:cubicBezTo>
                    <a:pt x="798" y="232"/>
                    <a:pt x="798" y="187"/>
                    <a:pt x="799" y="143"/>
                  </a:cubicBezTo>
                  <a:cubicBezTo>
                    <a:pt x="532" y="105"/>
                    <a:pt x="271" y="36"/>
                    <a:pt x="4" y="0"/>
                  </a:cubicBezTo>
                  <a:cubicBezTo>
                    <a:pt x="3" y="40"/>
                    <a:pt x="1" y="81"/>
                    <a:pt x="0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55">
              <a:extLst>
                <a:ext uri="{FF2B5EF4-FFF2-40B4-BE49-F238E27FC236}">
                  <a16:creationId xmlns:a16="http://schemas.microsoft.com/office/drawing/2014/main" id="{19D80D67-688B-4B4D-81D2-80014EC296E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26" y="1836"/>
              <a:ext cx="202" cy="169"/>
            </a:xfrm>
            <a:custGeom>
              <a:avLst/>
              <a:gdLst>
                <a:gd name="T0" fmla="*/ 76 w 890"/>
                <a:gd name="T1" fmla="*/ 743 h 743"/>
                <a:gd name="T2" fmla="*/ 890 w 890"/>
                <a:gd name="T3" fmla="*/ 642 h 743"/>
                <a:gd name="T4" fmla="*/ 884 w 890"/>
                <a:gd name="T5" fmla="*/ 518 h 743"/>
                <a:gd name="T6" fmla="*/ 504 w 890"/>
                <a:gd name="T7" fmla="*/ 563 h 743"/>
                <a:gd name="T8" fmla="*/ 459 w 890"/>
                <a:gd name="T9" fmla="*/ 189 h 743"/>
                <a:gd name="T10" fmla="*/ 845 w 890"/>
                <a:gd name="T11" fmla="*/ 123 h 743"/>
                <a:gd name="T12" fmla="*/ 797 w 890"/>
                <a:gd name="T13" fmla="*/ 0 h 743"/>
                <a:gd name="T14" fmla="*/ 0 w 890"/>
                <a:gd name="T15" fmla="*/ 97 h 743"/>
                <a:gd name="T16" fmla="*/ 4 w 890"/>
                <a:gd name="T17" fmla="*/ 218 h 743"/>
                <a:gd name="T18" fmla="*/ 340 w 890"/>
                <a:gd name="T19" fmla="*/ 179 h 743"/>
                <a:gd name="T20" fmla="*/ 369 w 890"/>
                <a:gd name="T21" fmla="*/ 574 h 743"/>
                <a:gd name="T22" fmla="*/ 65 w 890"/>
                <a:gd name="T23" fmla="*/ 615 h 743"/>
                <a:gd name="T24" fmla="*/ 76 w 890"/>
                <a:gd name="T2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0" h="743">
                  <a:moveTo>
                    <a:pt x="76" y="743"/>
                  </a:moveTo>
                  <a:cubicBezTo>
                    <a:pt x="348" y="710"/>
                    <a:pt x="619" y="680"/>
                    <a:pt x="890" y="642"/>
                  </a:cubicBezTo>
                  <a:cubicBezTo>
                    <a:pt x="888" y="601"/>
                    <a:pt x="886" y="560"/>
                    <a:pt x="884" y="518"/>
                  </a:cubicBezTo>
                  <a:cubicBezTo>
                    <a:pt x="757" y="529"/>
                    <a:pt x="630" y="546"/>
                    <a:pt x="504" y="563"/>
                  </a:cubicBezTo>
                  <a:cubicBezTo>
                    <a:pt x="491" y="438"/>
                    <a:pt x="470" y="314"/>
                    <a:pt x="459" y="189"/>
                  </a:cubicBezTo>
                  <a:cubicBezTo>
                    <a:pt x="574" y="126"/>
                    <a:pt x="718" y="146"/>
                    <a:pt x="845" y="123"/>
                  </a:cubicBezTo>
                  <a:cubicBezTo>
                    <a:pt x="831" y="81"/>
                    <a:pt x="815" y="40"/>
                    <a:pt x="797" y="0"/>
                  </a:cubicBezTo>
                  <a:cubicBezTo>
                    <a:pt x="531" y="23"/>
                    <a:pt x="265" y="60"/>
                    <a:pt x="0" y="97"/>
                  </a:cubicBezTo>
                  <a:cubicBezTo>
                    <a:pt x="1" y="137"/>
                    <a:pt x="3" y="177"/>
                    <a:pt x="4" y="218"/>
                  </a:cubicBezTo>
                  <a:cubicBezTo>
                    <a:pt x="116" y="210"/>
                    <a:pt x="228" y="196"/>
                    <a:pt x="340" y="179"/>
                  </a:cubicBezTo>
                  <a:cubicBezTo>
                    <a:pt x="346" y="310"/>
                    <a:pt x="405" y="449"/>
                    <a:pt x="369" y="574"/>
                  </a:cubicBezTo>
                  <a:cubicBezTo>
                    <a:pt x="269" y="599"/>
                    <a:pt x="166" y="603"/>
                    <a:pt x="65" y="615"/>
                  </a:cubicBezTo>
                  <a:cubicBezTo>
                    <a:pt x="69" y="658"/>
                    <a:pt x="72" y="701"/>
                    <a:pt x="76" y="7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56">
              <a:extLst>
                <a:ext uri="{FF2B5EF4-FFF2-40B4-BE49-F238E27FC236}">
                  <a16:creationId xmlns:a16="http://schemas.microsoft.com/office/drawing/2014/main" id="{15FBBBBF-2B70-42CD-8D5A-A218E2C2D26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72" y="1831"/>
              <a:ext cx="197" cy="151"/>
            </a:xfrm>
            <a:custGeom>
              <a:avLst/>
              <a:gdLst>
                <a:gd name="T0" fmla="*/ 675 w 868"/>
                <a:gd name="T1" fmla="*/ 666 h 666"/>
                <a:gd name="T2" fmla="*/ 785 w 868"/>
                <a:gd name="T3" fmla="*/ 654 h 666"/>
                <a:gd name="T4" fmla="*/ 868 w 868"/>
                <a:gd name="T5" fmla="*/ 18 h 666"/>
                <a:gd name="T6" fmla="*/ 757 w 868"/>
                <a:gd name="T7" fmla="*/ 0 h 666"/>
                <a:gd name="T8" fmla="*/ 728 w 868"/>
                <a:gd name="T9" fmla="*/ 262 h 666"/>
                <a:gd name="T10" fmla="*/ 19 w 868"/>
                <a:gd name="T11" fmla="*/ 170 h 666"/>
                <a:gd name="T12" fmla="*/ 0 w 868"/>
                <a:gd name="T13" fmla="*/ 288 h 666"/>
                <a:gd name="T14" fmla="*/ 686 w 868"/>
                <a:gd name="T15" fmla="*/ 390 h 666"/>
                <a:gd name="T16" fmla="*/ 675 w 868"/>
                <a:gd name="T17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8" h="666">
                  <a:moveTo>
                    <a:pt x="675" y="666"/>
                  </a:moveTo>
                  <a:cubicBezTo>
                    <a:pt x="702" y="663"/>
                    <a:pt x="758" y="657"/>
                    <a:pt x="785" y="654"/>
                  </a:cubicBezTo>
                  <a:cubicBezTo>
                    <a:pt x="812" y="442"/>
                    <a:pt x="851" y="231"/>
                    <a:pt x="868" y="18"/>
                  </a:cubicBezTo>
                  <a:cubicBezTo>
                    <a:pt x="831" y="12"/>
                    <a:pt x="794" y="6"/>
                    <a:pt x="757" y="0"/>
                  </a:cubicBezTo>
                  <a:cubicBezTo>
                    <a:pt x="747" y="87"/>
                    <a:pt x="737" y="175"/>
                    <a:pt x="728" y="262"/>
                  </a:cubicBezTo>
                  <a:cubicBezTo>
                    <a:pt x="491" y="239"/>
                    <a:pt x="256" y="194"/>
                    <a:pt x="19" y="170"/>
                  </a:cubicBezTo>
                  <a:cubicBezTo>
                    <a:pt x="14" y="199"/>
                    <a:pt x="5" y="258"/>
                    <a:pt x="0" y="288"/>
                  </a:cubicBezTo>
                  <a:cubicBezTo>
                    <a:pt x="228" y="330"/>
                    <a:pt x="457" y="356"/>
                    <a:pt x="686" y="390"/>
                  </a:cubicBezTo>
                  <a:cubicBezTo>
                    <a:pt x="684" y="482"/>
                    <a:pt x="679" y="574"/>
                    <a:pt x="675" y="6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57">
              <a:extLst>
                <a:ext uri="{FF2B5EF4-FFF2-40B4-BE49-F238E27FC236}">
                  <a16:creationId xmlns:a16="http://schemas.microsoft.com/office/drawing/2014/main" id="{3B826331-1DC1-4B82-B353-1EC4E456F89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81" y="2019"/>
              <a:ext cx="191" cy="172"/>
            </a:xfrm>
            <a:custGeom>
              <a:avLst/>
              <a:gdLst>
                <a:gd name="T0" fmla="*/ 428 w 839"/>
                <a:gd name="T1" fmla="*/ 494 h 759"/>
                <a:gd name="T2" fmla="*/ 826 w 839"/>
                <a:gd name="T3" fmla="*/ 759 h 759"/>
                <a:gd name="T4" fmla="*/ 823 w 839"/>
                <a:gd name="T5" fmla="*/ 600 h 759"/>
                <a:gd name="T6" fmla="*/ 478 w 839"/>
                <a:gd name="T7" fmla="*/ 374 h 759"/>
                <a:gd name="T8" fmla="*/ 808 w 839"/>
                <a:gd name="T9" fmla="*/ 146 h 759"/>
                <a:gd name="T10" fmla="*/ 839 w 839"/>
                <a:gd name="T11" fmla="*/ 0 h 759"/>
                <a:gd name="T12" fmla="*/ 361 w 839"/>
                <a:gd name="T13" fmla="*/ 302 h 759"/>
                <a:gd name="T14" fmla="*/ 0 w 839"/>
                <a:gd name="T15" fmla="*/ 322 h 759"/>
                <a:gd name="T16" fmla="*/ 5 w 839"/>
                <a:gd name="T17" fmla="*/ 441 h 759"/>
                <a:gd name="T18" fmla="*/ 428 w 839"/>
                <a:gd name="T19" fmla="*/ 49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759">
                  <a:moveTo>
                    <a:pt x="428" y="494"/>
                  </a:moveTo>
                  <a:cubicBezTo>
                    <a:pt x="564" y="577"/>
                    <a:pt x="693" y="671"/>
                    <a:pt x="826" y="759"/>
                  </a:cubicBezTo>
                  <a:cubicBezTo>
                    <a:pt x="824" y="706"/>
                    <a:pt x="824" y="653"/>
                    <a:pt x="823" y="600"/>
                  </a:cubicBezTo>
                  <a:cubicBezTo>
                    <a:pt x="706" y="526"/>
                    <a:pt x="592" y="450"/>
                    <a:pt x="478" y="374"/>
                  </a:cubicBezTo>
                  <a:cubicBezTo>
                    <a:pt x="586" y="295"/>
                    <a:pt x="703" y="229"/>
                    <a:pt x="808" y="146"/>
                  </a:cubicBezTo>
                  <a:cubicBezTo>
                    <a:pt x="822" y="99"/>
                    <a:pt x="832" y="50"/>
                    <a:pt x="839" y="0"/>
                  </a:cubicBezTo>
                  <a:cubicBezTo>
                    <a:pt x="667" y="80"/>
                    <a:pt x="528" y="215"/>
                    <a:pt x="361" y="302"/>
                  </a:cubicBezTo>
                  <a:cubicBezTo>
                    <a:pt x="244" y="333"/>
                    <a:pt x="120" y="314"/>
                    <a:pt x="0" y="322"/>
                  </a:cubicBezTo>
                  <a:cubicBezTo>
                    <a:pt x="1" y="352"/>
                    <a:pt x="4" y="411"/>
                    <a:pt x="5" y="441"/>
                  </a:cubicBezTo>
                  <a:cubicBezTo>
                    <a:pt x="146" y="448"/>
                    <a:pt x="303" y="409"/>
                    <a:pt x="428" y="4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58">
              <a:extLst>
                <a:ext uri="{FF2B5EF4-FFF2-40B4-BE49-F238E27FC236}">
                  <a16:creationId xmlns:a16="http://schemas.microsoft.com/office/drawing/2014/main" id="{5890C799-5B81-438C-9326-E861CC1DB25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19" y="2036"/>
              <a:ext cx="192" cy="157"/>
            </a:xfrm>
            <a:custGeom>
              <a:avLst/>
              <a:gdLst>
                <a:gd name="T0" fmla="*/ 24 w 844"/>
                <a:gd name="T1" fmla="*/ 690 h 690"/>
                <a:gd name="T2" fmla="*/ 217 w 844"/>
                <a:gd name="T3" fmla="*/ 594 h 690"/>
                <a:gd name="T4" fmla="*/ 703 w 844"/>
                <a:gd name="T5" fmla="*/ 182 h 690"/>
                <a:gd name="T6" fmla="*/ 725 w 844"/>
                <a:gd name="T7" fmla="*/ 661 h 690"/>
                <a:gd name="T8" fmla="*/ 840 w 844"/>
                <a:gd name="T9" fmla="*/ 668 h 690"/>
                <a:gd name="T10" fmla="*/ 819 w 844"/>
                <a:gd name="T11" fmla="*/ 0 h 690"/>
                <a:gd name="T12" fmla="*/ 568 w 844"/>
                <a:gd name="T13" fmla="*/ 133 h 690"/>
                <a:gd name="T14" fmla="*/ 130 w 844"/>
                <a:gd name="T15" fmla="*/ 503 h 690"/>
                <a:gd name="T16" fmla="*/ 120 w 844"/>
                <a:gd name="T17" fmla="*/ 76 h 690"/>
                <a:gd name="T18" fmla="*/ 1 w 844"/>
                <a:gd name="T19" fmla="*/ 77 h 690"/>
                <a:gd name="T20" fmla="*/ 24 w 844"/>
                <a:gd name="T21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690">
                  <a:moveTo>
                    <a:pt x="24" y="690"/>
                  </a:moveTo>
                  <a:cubicBezTo>
                    <a:pt x="92" y="667"/>
                    <a:pt x="162" y="643"/>
                    <a:pt x="217" y="594"/>
                  </a:cubicBezTo>
                  <a:cubicBezTo>
                    <a:pt x="380" y="459"/>
                    <a:pt x="539" y="317"/>
                    <a:pt x="703" y="182"/>
                  </a:cubicBezTo>
                  <a:cubicBezTo>
                    <a:pt x="728" y="341"/>
                    <a:pt x="726" y="501"/>
                    <a:pt x="725" y="661"/>
                  </a:cubicBezTo>
                  <a:cubicBezTo>
                    <a:pt x="753" y="663"/>
                    <a:pt x="811" y="666"/>
                    <a:pt x="840" y="668"/>
                  </a:cubicBezTo>
                  <a:cubicBezTo>
                    <a:pt x="834" y="445"/>
                    <a:pt x="844" y="222"/>
                    <a:pt x="819" y="0"/>
                  </a:cubicBezTo>
                  <a:cubicBezTo>
                    <a:pt x="725" y="20"/>
                    <a:pt x="639" y="68"/>
                    <a:pt x="568" y="133"/>
                  </a:cubicBezTo>
                  <a:cubicBezTo>
                    <a:pt x="424" y="259"/>
                    <a:pt x="277" y="381"/>
                    <a:pt x="130" y="503"/>
                  </a:cubicBezTo>
                  <a:cubicBezTo>
                    <a:pt x="124" y="361"/>
                    <a:pt x="121" y="218"/>
                    <a:pt x="120" y="76"/>
                  </a:cubicBezTo>
                  <a:cubicBezTo>
                    <a:pt x="90" y="76"/>
                    <a:pt x="31" y="77"/>
                    <a:pt x="1" y="77"/>
                  </a:cubicBezTo>
                  <a:cubicBezTo>
                    <a:pt x="0" y="282"/>
                    <a:pt x="7" y="486"/>
                    <a:pt x="24" y="6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59">
              <a:extLst>
                <a:ext uri="{FF2B5EF4-FFF2-40B4-BE49-F238E27FC236}">
                  <a16:creationId xmlns:a16="http://schemas.microsoft.com/office/drawing/2014/main" id="{AA695BE2-835E-47AD-B535-4098ADD997B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3" y="2779"/>
              <a:ext cx="146" cy="237"/>
            </a:xfrm>
            <a:custGeom>
              <a:avLst/>
              <a:gdLst>
                <a:gd name="T0" fmla="*/ 165 w 643"/>
                <a:gd name="T1" fmla="*/ 978 h 1048"/>
                <a:gd name="T2" fmla="*/ 538 w 643"/>
                <a:gd name="T3" fmla="*/ 930 h 1048"/>
                <a:gd name="T4" fmla="*/ 514 w 643"/>
                <a:gd name="T5" fmla="*/ 492 h 1048"/>
                <a:gd name="T6" fmla="*/ 179 w 643"/>
                <a:gd name="T7" fmla="*/ 147 h 1048"/>
                <a:gd name="T8" fmla="*/ 622 w 643"/>
                <a:gd name="T9" fmla="*/ 126 h 1048"/>
                <a:gd name="T10" fmla="*/ 618 w 643"/>
                <a:gd name="T11" fmla="*/ 5 h 1048"/>
                <a:gd name="T12" fmla="*/ 0 w 643"/>
                <a:gd name="T13" fmla="*/ 8 h 1048"/>
                <a:gd name="T14" fmla="*/ 183 w 643"/>
                <a:gd name="T15" fmla="*/ 363 h 1048"/>
                <a:gd name="T16" fmla="*/ 443 w 643"/>
                <a:gd name="T17" fmla="*/ 733 h 1048"/>
                <a:gd name="T18" fmla="*/ 309 w 643"/>
                <a:gd name="T19" fmla="*/ 887 h 1048"/>
                <a:gd name="T20" fmla="*/ 177 w 643"/>
                <a:gd name="T21" fmla="*/ 649 h 1048"/>
                <a:gd name="T22" fmla="*/ 33 w 643"/>
                <a:gd name="T23" fmla="*/ 655 h 1048"/>
                <a:gd name="T24" fmla="*/ 165 w 643"/>
                <a:gd name="T25" fmla="*/ 97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" h="1048">
                  <a:moveTo>
                    <a:pt x="165" y="978"/>
                  </a:moveTo>
                  <a:cubicBezTo>
                    <a:pt x="280" y="1048"/>
                    <a:pt x="451" y="1041"/>
                    <a:pt x="538" y="930"/>
                  </a:cubicBezTo>
                  <a:cubicBezTo>
                    <a:pt x="643" y="806"/>
                    <a:pt x="625" y="607"/>
                    <a:pt x="514" y="492"/>
                  </a:cubicBezTo>
                  <a:cubicBezTo>
                    <a:pt x="405" y="374"/>
                    <a:pt x="280" y="272"/>
                    <a:pt x="179" y="147"/>
                  </a:cubicBezTo>
                  <a:cubicBezTo>
                    <a:pt x="326" y="126"/>
                    <a:pt x="474" y="125"/>
                    <a:pt x="622" y="126"/>
                  </a:cubicBezTo>
                  <a:cubicBezTo>
                    <a:pt x="621" y="85"/>
                    <a:pt x="619" y="45"/>
                    <a:pt x="618" y="5"/>
                  </a:cubicBezTo>
                  <a:cubicBezTo>
                    <a:pt x="412" y="3"/>
                    <a:pt x="206" y="0"/>
                    <a:pt x="0" y="8"/>
                  </a:cubicBezTo>
                  <a:cubicBezTo>
                    <a:pt x="21" y="143"/>
                    <a:pt x="79" y="272"/>
                    <a:pt x="183" y="363"/>
                  </a:cubicBezTo>
                  <a:cubicBezTo>
                    <a:pt x="283" y="473"/>
                    <a:pt x="452" y="562"/>
                    <a:pt x="443" y="733"/>
                  </a:cubicBezTo>
                  <a:cubicBezTo>
                    <a:pt x="453" y="812"/>
                    <a:pt x="397" y="911"/>
                    <a:pt x="309" y="887"/>
                  </a:cubicBezTo>
                  <a:cubicBezTo>
                    <a:pt x="195" y="868"/>
                    <a:pt x="202" y="736"/>
                    <a:pt x="177" y="649"/>
                  </a:cubicBezTo>
                  <a:cubicBezTo>
                    <a:pt x="141" y="650"/>
                    <a:pt x="69" y="654"/>
                    <a:pt x="33" y="655"/>
                  </a:cubicBezTo>
                  <a:cubicBezTo>
                    <a:pt x="54" y="768"/>
                    <a:pt x="64" y="904"/>
                    <a:pt x="165" y="9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60">
              <a:extLst>
                <a:ext uri="{FF2B5EF4-FFF2-40B4-BE49-F238E27FC236}">
                  <a16:creationId xmlns:a16="http://schemas.microsoft.com/office/drawing/2014/main" id="{BFC113CA-3855-4C90-9909-29490B140603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330" y="2779"/>
              <a:ext cx="153" cy="250"/>
            </a:xfrm>
            <a:custGeom>
              <a:avLst/>
              <a:gdLst>
                <a:gd name="T0" fmla="*/ 231 w 676"/>
                <a:gd name="T1" fmla="*/ 1056 h 1100"/>
                <a:gd name="T2" fmla="*/ 556 w 676"/>
                <a:gd name="T3" fmla="*/ 987 h 1100"/>
                <a:gd name="T4" fmla="*/ 671 w 676"/>
                <a:gd name="T5" fmla="*/ 578 h 1100"/>
                <a:gd name="T6" fmla="*/ 539 w 676"/>
                <a:gd name="T7" fmla="*/ 115 h 1100"/>
                <a:gd name="T8" fmla="*/ 102 w 676"/>
                <a:gd name="T9" fmla="*/ 180 h 1100"/>
                <a:gd name="T10" fmla="*/ 30 w 676"/>
                <a:gd name="T11" fmla="*/ 739 h 1100"/>
                <a:gd name="T12" fmla="*/ 231 w 676"/>
                <a:gd name="T13" fmla="*/ 1056 h 1100"/>
                <a:gd name="T14" fmla="*/ 178 w 676"/>
                <a:gd name="T15" fmla="*/ 684 h 1100"/>
                <a:gd name="T16" fmla="*/ 360 w 676"/>
                <a:gd name="T17" fmla="*/ 154 h 1100"/>
                <a:gd name="T18" fmla="*/ 511 w 676"/>
                <a:gd name="T19" fmla="*/ 685 h 1100"/>
                <a:gd name="T20" fmla="*/ 357 w 676"/>
                <a:gd name="T21" fmla="*/ 947 h 1100"/>
                <a:gd name="T22" fmla="*/ 178 w 676"/>
                <a:gd name="T23" fmla="*/ 68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6" h="1100">
                  <a:moveTo>
                    <a:pt x="231" y="1056"/>
                  </a:moveTo>
                  <a:cubicBezTo>
                    <a:pt x="340" y="1100"/>
                    <a:pt x="479" y="1080"/>
                    <a:pt x="556" y="987"/>
                  </a:cubicBezTo>
                  <a:cubicBezTo>
                    <a:pt x="655" y="877"/>
                    <a:pt x="667" y="719"/>
                    <a:pt x="671" y="578"/>
                  </a:cubicBezTo>
                  <a:cubicBezTo>
                    <a:pt x="676" y="416"/>
                    <a:pt x="650" y="241"/>
                    <a:pt x="539" y="115"/>
                  </a:cubicBezTo>
                  <a:cubicBezTo>
                    <a:pt x="416" y="0"/>
                    <a:pt x="182" y="27"/>
                    <a:pt x="102" y="180"/>
                  </a:cubicBezTo>
                  <a:cubicBezTo>
                    <a:pt x="8" y="349"/>
                    <a:pt x="0" y="552"/>
                    <a:pt x="30" y="739"/>
                  </a:cubicBezTo>
                  <a:cubicBezTo>
                    <a:pt x="54" y="863"/>
                    <a:pt x="104" y="1006"/>
                    <a:pt x="231" y="1056"/>
                  </a:cubicBezTo>
                  <a:moveTo>
                    <a:pt x="178" y="684"/>
                  </a:moveTo>
                  <a:cubicBezTo>
                    <a:pt x="164" y="497"/>
                    <a:pt x="152" y="240"/>
                    <a:pt x="360" y="154"/>
                  </a:cubicBezTo>
                  <a:cubicBezTo>
                    <a:pt x="534" y="271"/>
                    <a:pt x="523" y="500"/>
                    <a:pt x="511" y="685"/>
                  </a:cubicBezTo>
                  <a:cubicBezTo>
                    <a:pt x="497" y="785"/>
                    <a:pt x="480" y="928"/>
                    <a:pt x="357" y="947"/>
                  </a:cubicBezTo>
                  <a:cubicBezTo>
                    <a:pt x="220" y="947"/>
                    <a:pt x="192" y="790"/>
                    <a:pt x="178" y="6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61">
              <a:extLst>
                <a:ext uri="{FF2B5EF4-FFF2-40B4-BE49-F238E27FC236}">
                  <a16:creationId xmlns:a16="http://schemas.microsoft.com/office/drawing/2014/main" id="{ACF8ABCF-61ED-4BCD-AAFA-9F6DB3A2B9BF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532" y="2774"/>
              <a:ext cx="159" cy="257"/>
            </a:xfrm>
            <a:custGeom>
              <a:avLst/>
              <a:gdLst>
                <a:gd name="T0" fmla="*/ 224 w 702"/>
                <a:gd name="T1" fmla="*/ 1062 h 1131"/>
                <a:gd name="T2" fmla="*/ 607 w 702"/>
                <a:gd name="T3" fmla="*/ 915 h 1131"/>
                <a:gd name="T4" fmla="*/ 593 w 702"/>
                <a:gd name="T5" fmla="*/ 199 h 1131"/>
                <a:gd name="T6" fmla="*/ 126 w 702"/>
                <a:gd name="T7" fmla="*/ 152 h 1131"/>
                <a:gd name="T8" fmla="*/ 22 w 702"/>
                <a:gd name="T9" fmla="*/ 710 h 1131"/>
                <a:gd name="T10" fmla="*/ 224 w 702"/>
                <a:gd name="T11" fmla="*/ 1062 h 1131"/>
                <a:gd name="T12" fmla="*/ 261 w 702"/>
                <a:gd name="T13" fmla="*/ 925 h 1131"/>
                <a:gd name="T14" fmla="*/ 177 w 702"/>
                <a:gd name="T15" fmla="*/ 622 h 1131"/>
                <a:gd name="T16" fmla="*/ 218 w 702"/>
                <a:gd name="T17" fmla="*/ 279 h 1131"/>
                <a:gd name="T18" fmla="*/ 380 w 702"/>
                <a:gd name="T19" fmla="*/ 184 h 1131"/>
                <a:gd name="T20" fmla="*/ 507 w 702"/>
                <a:gd name="T21" fmla="*/ 443 h 1131"/>
                <a:gd name="T22" fmla="*/ 465 w 702"/>
                <a:gd name="T23" fmla="*/ 878 h 1131"/>
                <a:gd name="T24" fmla="*/ 261 w 702"/>
                <a:gd name="T25" fmla="*/ 92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2" h="1131">
                  <a:moveTo>
                    <a:pt x="224" y="1062"/>
                  </a:moveTo>
                  <a:cubicBezTo>
                    <a:pt x="364" y="1131"/>
                    <a:pt x="549" y="1059"/>
                    <a:pt x="607" y="915"/>
                  </a:cubicBezTo>
                  <a:cubicBezTo>
                    <a:pt x="702" y="689"/>
                    <a:pt x="699" y="421"/>
                    <a:pt x="593" y="199"/>
                  </a:cubicBezTo>
                  <a:cubicBezTo>
                    <a:pt x="510" y="28"/>
                    <a:pt x="241" y="0"/>
                    <a:pt x="126" y="152"/>
                  </a:cubicBezTo>
                  <a:cubicBezTo>
                    <a:pt x="9" y="311"/>
                    <a:pt x="0" y="521"/>
                    <a:pt x="22" y="710"/>
                  </a:cubicBezTo>
                  <a:cubicBezTo>
                    <a:pt x="43" y="844"/>
                    <a:pt x="87" y="1003"/>
                    <a:pt x="224" y="1062"/>
                  </a:cubicBezTo>
                  <a:moveTo>
                    <a:pt x="261" y="925"/>
                  </a:moveTo>
                  <a:cubicBezTo>
                    <a:pt x="185" y="846"/>
                    <a:pt x="180" y="727"/>
                    <a:pt x="177" y="622"/>
                  </a:cubicBezTo>
                  <a:cubicBezTo>
                    <a:pt x="180" y="508"/>
                    <a:pt x="167" y="385"/>
                    <a:pt x="218" y="279"/>
                  </a:cubicBezTo>
                  <a:cubicBezTo>
                    <a:pt x="245" y="218"/>
                    <a:pt x="310" y="163"/>
                    <a:pt x="380" y="184"/>
                  </a:cubicBezTo>
                  <a:cubicBezTo>
                    <a:pt x="471" y="236"/>
                    <a:pt x="498" y="346"/>
                    <a:pt x="507" y="443"/>
                  </a:cubicBezTo>
                  <a:cubicBezTo>
                    <a:pt x="517" y="588"/>
                    <a:pt x="524" y="741"/>
                    <a:pt x="465" y="878"/>
                  </a:cubicBezTo>
                  <a:cubicBezTo>
                    <a:pt x="435" y="956"/>
                    <a:pt x="323" y="975"/>
                    <a:pt x="261" y="9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62">
              <a:extLst>
                <a:ext uri="{FF2B5EF4-FFF2-40B4-BE49-F238E27FC236}">
                  <a16:creationId xmlns:a16="http://schemas.microsoft.com/office/drawing/2014/main" id="{11EE2900-7B4F-4C87-A2DF-15FFB87F09BE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734" y="2784"/>
              <a:ext cx="160" cy="232"/>
            </a:xfrm>
            <a:custGeom>
              <a:avLst/>
              <a:gdLst>
                <a:gd name="T0" fmla="*/ 82 w 704"/>
                <a:gd name="T1" fmla="*/ 499 h 1024"/>
                <a:gd name="T2" fmla="*/ 406 w 704"/>
                <a:gd name="T3" fmla="*/ 1024 h 1024"/>
                <a:gd name="T4" fmla="*/ 548 w 704"/>
                <a:gd name="T5" fmla="*/ 1020 h 1024"/>
                <a:gd name="T6" fmla="*/ 550 w 704"/>
                <a:gd name="T7" fmla="*/ 400 h 1024"/>
                <a:gd name="T8" fmla="*/ 704 w 704"/>
                <a:gd name="T9" fmla="*/ 349 h 1024"/>
                <a:gd name="T10" fmla="*/ 562 w 704"/>
                <a:gd name="T11" fmla="*/ 224 h 1024"/>
                <a:gd name="T12" fmla="*/ 541 w 704"/>
                <a:gd name="T13" fmla="*/ 0 h 1024"/>
                <a:gd name="T14" fmla="*/ 397 w 704"/>
                <a:gd name="T15" fmla="*/ 6 h 1024"/>
                <a:gd name="T16" fmla="*/ 396 w 704"/>
                <a:gd name="T17" fmla="*/ 255 h 1024"/>
                <a:gd name="T18" fmla="*/ 0 w 704"/>
                <a:gd name="T19" fmla="*/ 257 h 1024"/>
                <a:gd name="T20" fmla="*/ 82 w 704"/>
                <a:gd name="T21" fmla="*/ 499 h 1024"/>
                <a:gd name="T22" fmla="*/ 180 w 704"/>
                <a:gd name="T23" fmla="*/ 391 h 1024"/>
                <a:gd name="T24" fmla="*/ 399 w 704"/>
                <a:gd name="T25" fmla="*/ 388 h 1024"/>
                <a:gd name="T26" fmla="*/ 393 w 704"/>
                <a:gd name="T27" fmla="*/ 747 h 1024"/>
                <a:gd name="T28" fmla="*/ 180 w 704"/>
                <a:gd name="T29" fmla="*/ 39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1024">
                  <a:moveTo>
                    <a:pt x="82" y="499"/>
                  </a:moveTo>
                  <a:cubicBezTo>
                    <a:pt x="190" y="674"/>
                    <a:pt x="296" y="850"/>
                    <a:pt x="406" y="1024"/>
                  </a:cubicBezTo>
                  <a:cubicBezTo>
                    <a:pt x="453" y="1023"/>
                    <a:pt x="501" y="1022"/>
                    <a:pt x="548" y="1020"/>
                  </a:cubicBezTo>
                  <a:cubicBezTo>
                    <a:pt x="548" y="814"/>
                    <a:pt x="547" y="607"/>
                    <a:pt x="550" y="400"/>
                  </a:cubicBezTo>
                  <a:cubicBezTo>
                    <a:pt x="601" y="384"/>
                    <a:pt x="652" y="367"/>
                    <a:pt x="704" y="349"/>
                  </a:cubicBezTo>
                  <a:cubicBezTo>
                    <a:pt x="659" y="305"/>
                    <a:pt x="611" y="263"/>
                    <a:pt x="562" y="224"/>
                  </a:cubicBezTo>
                  <a:cubicBezTo>
                    <a:pt x="555" y="150"/>
                    <a:pt x="548" y="75"/>
                    <a:pt x="541" y="0"/>
                  </a:cubicBezTo>
                  <a:cubicBezTo>
                    <a:pt x="493" y="2"/>
                    <a:pt x="445" y="4"/>
                    <a:pt x="397" y="6"/>
                  </a:cubicBezTo>
                  <a:cubicBezTo>
                    <a:pt x="397" y="89"/>
                    <a:pt x="397" y="172"/>
                    <a:pt x="396" y="255"/>
                  </a:cubicBezTo>
                  <a:cubicBezTo>
                    <a:pt x="264" y="256"/>
                    <a:pt x="132" y="255"/>
                    <a:pt x="0" y="257"/>
                  </a:cubicBezTo>
                  <a:cubicBezTo>
                    <a:pt x="10" y="343"/>
                    <a:pt x="35" y="427"/>
                    <a:pt x="82" y="499"/>
                  </a:cubicBezTo>
                  <a:moveTo>
                    <a:pt x="180" y="391"/>
                  </a:moveTo>
                  <a:cubicBezTo>
                    <a:pt x="253" y="390"/>
                    <a:pt x="326" y="389"/>
                    <a:pt x="399" y="388"/>
                  </a:cubicBezTo>
                  <a:cubicBezTo>
                    <a:pt x="398" y="508"/>
                    <a:pt x="399" y="628"/>
                    <a:pt x="393" y="747"/>
                  </a:cubicBezTo>
                  <a:cubicBezTo>
                    <a:pt x="312" y="635"/>
                    <a:pt x="242" y="515"/>
                    <a:pt x="180" y="3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63">
              <a:extLst>
                <a:ext uri="{FF2B5EF4-FFF2-40B4-BE49-F238E27FC236}">
                  <a16:creationId xmlns:a16="http://schemas.microsoft.com/office/drawing/2014/main" id="{ADF5F491-6802-4D13-873F-A9DBB4632ED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97" y="2870"/>
              <a:ext cx="388" cy="30"/>
            </a:xfrm>
            <a:custGeom>
              <a:avLst/>
              <a:gdLst>
                <a:gd name="T0" fmla="*/ 0 w 1713"/>
                <a:gd name="T1" fmla="*/ 42 h 128"/>
                <a:gd name="T2" fmla="*/ 385 w 1713"/>
                <a:gd name="T3" fmla="*/ 96 h 128"/>
                <a:gd name="T4" fmla="*/ 1713 w 1713"/>
                <a:gd name="T5" fmla="*/ 79 h 128"/>
                <a:gd name="T6" fmla="*/ 1302 w 1713"/>
                <a:gd name="T7" fmla="*/ 28 h 128"/>
                <a:gd name="T8" fmla="*/ 0 w 1713"/>
                <a:gd name="T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128">
                  <a:moveTo>
                    <a:pt x="0" y="42"/>
                  </a:moveTo>
                  <a:cubicBezTo>
                    <a:pt x="110" y="128"/>
                    <a:pt x="256" y="87"/>
                    <a:pt x="385" y="96"/>
                  </a:cubicBezTo>
                  <a:cubicBezTo>
                    <a:pt x="827" y="86"/>
                    <a:pt x="1272" y="116"/>
                    <a:pt x="1713" y="79"/>
                  </a:cubicBezTo>
                  <a:cubicBezTo>
                    <a:pt x="1590" y="0"/>
                    <a:pt x="1439" y="35"/>
                    <a:pt x="1302" y="28"/>
                  </a:cubicBezTo>
                  <a:cubicBezTo>
                    <a:pt x="868" y="36"/>
                    <a:pt x="432" y="12"/>
                    <a:pt x="0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64">
              <a:extLst>
                <a:ext uri="{FF2B5EF4-FFF2-40B4-BE49-F238E27FC236}">
                  <a16:creationId xmlns:a16="http://schemas.microsoft.com/office/drawing/2014/main" id="{F67B338C-60B3-4229-B9EF-99ED092CBA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82" y="2932"/>
              <a:ext cx="283" cy="310"/>
            </a:xfrm>
            <a:custGeom>
              <a:avLst/>
              <a:gdLst>
                <a:gd name="T0" fmla="*/ 204 w 1246"/>
                <a:gd name="T1" fmla="*/ 1316 h 1364"/>
                <a:gd name="T2" fmla="*/ 333 w 1246"/>
                <a:gd name="T3" fmla="*/ 1364 h 1364"/>
                <a:gd name="T4" fmla="*/ 735 w 1246"/>
                <a:gd name="T5" fmla="*/ 855 h 1364"/>
                <a:gd name="T6" fmla="*/ 929 w 1246"/>
                <a:gd name="T7" fmla="*/ 1013 h 1364"/>
                <a:gd name="T8" fmla="*/ 1026 w 1246"/>
                <a:gd name="T9" fmla="*/ 893 h 1364"/>
                <a:gd name="T10" fmla="*/ 842 w 1246"/>
                <a:gd name="T11" fmla="*/ 737 h 1364"/>
                <a:gd name="T12" fmla="*/ 1246 w 1246"/>
                <a:gd name="T13" fmla="*/ 202 h 1364"/>
                <a:gd name="T14" fmla="*/ 1132 w 1246"/>
                <a:gd name="T15" fmla="*/ 125 h 1364"/>
                <a:gd name="T16" fmla="*/ 732 w 1246"/>
                <a:gd name="T17" fmla="*/ 638 h 1364"/>
                <a:gd name="T18" fmla="*/ 541 w 1246"/>
                <a:gd name="T19" fmla="*/ 523 h 1364"/>
                <a:gd name="T20" fmla="*/ 874 w 1246"/>
                <a:gd name="T21" fmla="*/ 104 h 1364"/>
                <a:gd name="T22" fmla="*/ 844 w 1246"/>
                <a:gd name="T23" fmla="*/ 0 h 1364"/>
                <a:gd name="T24" fmla="*/ 702 w 1246"/>
                <a:gd name="T25" fmla="*/ 99 h 1364"/>
                <a:gd name="T26" fmla="*/ 0 w 1246"/>
                <a:gd name="T27" fmla="*/ 999 h 1364"/>
                <a:gd name="T28" fmla="*/ 110 w 1246"/>
                <a:gd name="T29" fmla="*/ 1074 h 1364"/>
                <a:gd name="T30" fmla="*/ 452 w 1246"/>
                <a:gd name="T31" fmla="*/ 635 h 1364"/>
                <a:gd name="T32" fmla="*/ 630 w 1246"/>
                <a:gd name="T33" fmla="*/ 774 h 1364"/>
                <a:gd name="T34" fmla="*/ 204 w 1246"/>
                <a:gd name="T35" fmla="*/ 1316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6" h="1364">
                  <a:moveTo>
                    <a:pt x="204" y="1316"/>
                  </a:moveTo>
                  <a:cubicBezTo>
                    <a:pt x="246" y="1334"/>
                    <a:pt x="287" y="1357"/>
                    <a:pt x="333" y="1364"/>
                  </a:cubicBezTo>
                  <a:cubicBezTo>
                    <a:pt x="474" y="1200"/>
                    <a:pt x="598" y="1022"/>
                    <a:pt x="735" y="855"/>
                  </a:cubicBezTo>
                  <a:cubicBezTo>
                    <a:pt x="800" y="908"/>
                    <a:pt x="864" y="960"/>
                    <a:pt x="929" y="1013"/>
                  </a:cubicBezTo>
                  <a:cubicBezTo>
                    <a:pt x="962" y="973"/>
                    <a:pt x="994" y="934"/>
                    <a:pt x="1026" y="893"/>
                  </a:cubicBezTo>
                  <a:cubicBezTo>
                    <a:pt x="963" y="843"/>
                    <a:pt x="897" y="796"/>
                    <a:pt x="842" y="737"/>
                  </a:cubicBezTo>
                  <a:cubicBezTo>
                    <a:pt x="962" y="548"/>
                    <a:pt x="1111" y="380"/>
                    <a:pt x="1246" y="202"/>
                  </a:cubicBezTo>
                  <a:cubicBezTo>
                    <a:pt x="1208" y="176"/>
                    <a:pt x="1170" y="151"/>
                    <a:pt x="1132" y="125"/>
                  </a:cubicBezTo>
                  <a:cubicBezTo>
                    <a:pt x="1002" y="299"/>
                    <a:pt x="880" y="480"/>
                    <a:pt x="732" y="638"/>
                  </a:cubicBezTo>
                  <a:cubicBezTo>
                    <a:pt x="663" y="610"/>
                    <a:pt x="603" y="564"/>
                    <a:pt x="541" y="523"/>
                  </a:cubicBezTo>
                  <a:cubicBezTo>
                    <a:pt x="649" y="381"/>
                    <a:pt x="754" y="236"/>
                    <a:pt x="874" y="104"/>
                  </a:cubicBezTo>
                  <a:cubicBezTo>
                    <a:pt x="867" y="78"/>
                    <a:pt x="851" y="26"/>
                    <a:pt x="844" y="0"/>
                  </a:cubicBezTo>
                  <a:cubicBezTo>
                    <a:pt x="787" y="17"/>
                    <a:pt x="736" y="49"/>
                    <a:pt x="702" y="99"/>
                  </a:cubicBezTo>
                  <a:cubicBezTo>
                    <a:pt x="468" y="400"/>
                    <a:pt x="235" y="700"/>
                    <a:pt x="0" y="999"/>
                  </a:cubicBezTo>
                  <a:cubicBezTo>
                    <a:pt x="37" y="1024"/>
                    <a:pt x="74" y="1049"/>
                    <a:pt x="110" y="1074"/>
                  </a:cubicBezTo>
                  <a:cubicBezTo>
                    <a:pt x="225" y="928"/>
                    <a:pt x="336" y="780"/>
                    <a:pt x="452" y="635"/>
                  </a:cubicBezTo>
                  <a:cubicBezTo>
                    <a:pt x="512" y="681"/>
                    <a:pt x="571" y="727"/>
                    <a:pt x="630" y="774"/>
                  </a:cubicBezTo>
                  <a:cubicBezTo>
                    <a:pt x="492" y="958"/>
                    <a:pt x="345" y="1134"/>
                    <a:pt x="204" y="13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65">
              <a:extLst>
                <a:ext uri="{FF2B5EF4-FFF2-40B4-BE49-F238E27FC236}">
                  <a16:creationId xmlns:a16="http://schemas.microsoft.com/office/drawing/2014/main" id="{1AC22787-96BA-414F-A8BB-5D2D861F051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90" y="2926"/>
              <a:ext cx="174" cy="202"/>
            </a:xfrm>
            <a:custGeom>
              <a:avLst/>
              <a:gdLst>
                <a:gd name="T0" fmla="*/ 273 w 768"/>
                <a:gd name="T1" fmla="*/ 516 h 889"/>
                <a:gd name="T2" fmla="*/ 566 w 768"/>
                <a:gd name="T3" fmla="*/ 889 h 889"/>
                <a:gd name="T4" fmla="*/ 768 w 768"/>
                <a:gd name="T5" fmla="*/ 738 h 889"/>
                <a:gd name="T6" fmla="*/ 687 w 768"/>
                <a:gd name="T7" fmla="*/ 631 h 889"/>
                <a:gd name="T8" fmla="*/ 557 w 768"/>
                <a:gd name="T9" fmla="*/ 697 h 889"/>
                <a:gd name="T10" fmla="*/ 187 w 768"/>
                <a:gd name="T11" fmla="*/ 201 h 889"/>
                <a:gd name="T12" fmla="*/ 294 w 768"/>
                <a:gd name="T13" fmla="*/ 100 h 889"/>
                <a:gd name="T14" fmla="*/ 197 w 768"/>
                <a:gd name="T15" fmla="*/ 0 h 889"/>
                <a:gd name="T16" fmla="*/ 0 w 768"/>
                <a:gd name="T17" fmla="*/ 148 h 889"/>
                <a:gd name="T18" fmla="*/ 246 w 768"/>
                <a:gd name="T19" fmla="*/ 488 h 889"/>
                <a:gd name="T20" fmla="*/ 57 w 768"/>
                <a:gd name="T21" fmla="*/ 518 h 889"/>
                <a:gd name="T22" fmla="*/ 82 w 768"/>
                <a:gd name="T23" fmla="*/ 648 h 889"/>
                <a:gd name="T24" fmla="*/ 278 w 768"/>
                <a:gd name="T25" fmla="*/ 642 h 889"/>
                <a:gd name="T26" fmla="*/ 273 w 768"/>
                <a:gd name="T27" fmla="*/ 516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8" h="889">
                  <a:moveTo>
                    <a:pt x="273" y="516"/>
                  </a:moveTo>
                  <a:cubicBezTo>
                    <a:pt x="368" y="643"/>
                    <a:pt x="464" y="768"/>
                    <a:pt x="566" y="889"/>
                  </a:cubicBezTo>
                  <a:cubicBezTo>
                    <a:pt x="632" y="838"/>
                    <a:pt x="700" y="788"/>
                    <a:pt x="768" y="738"/>
                  </a:cubicBezTo>
                  <a:cubicBezTo>
                    <a:pt x="741" y="703"/>
                    <a:pt x="714" y="667"/>
                    <a:pt x="687" y="631"/>
                  </a:cubicBezTo>
                  <a:cubicBezTo>
                    <a:pt x="644" y="653"/>
                    <a:pt x="600" y="675"/>
                    <a:pt x="557" y="697"/>
                  </a:cubicBezTo>
                  <a:cubicBezTo>
                    <a:pt x="431" y="533"/>
                    <a:pt x="306" y="369"/>
                    <a:pt x="187" y="201"/>
                  </a:cubicBezTo>
                  <a:cubicBezTo>
                    <a:pt x="222" y="168"/>
                    <a:pt x="258" y="134"/>
                    <a:pt x="294" y="100"/>
                  </a:cubicBezTo>
                  <a:cubicBezTo>
                    <a:pt x="262" y="67"/>
                    <a:pt x="230" y="34"/>
                    <a:pt x="197" y="0"/>
                  </a:cubicBezTo>
                  <a:cubicBezTo>
                    <a:pt x="132" y="50"/>
                    <a:pt x="67" y="100"/>
                    <a:pt x="0" y="148"/>
                  </a:cubicBezTo>
                  <a:cubicBezTo>
                    <a:pt x="83" y="261"/>
                    <a:pt x="168" y="372"/>
                    <a:pt x="246" y="488"/>
                  </a:cubicBezTo>
                  <a:cubicBezTo>
                    <a:pt x="183" y="499"/>
                    <a:pt x="120" y="508"/>
                    <a:pt x="57" y="518"/>
                  </a:cubicBezTo>
                  <a:cubicBezTo>
                    <a:pt x="65" y="561"/>
                    <a:pt x="74" y="604"/>
                    <a:pt x="82" y="648"/>
                  </a:cubicBezTo>
                  <a:cubicBezTo>
                    <a:pt x="147" y="646"/>
                    <a:pt x="213" y="644"/>
                    <a:pt x="278" y="642"/>
                  </a:cubicBezTo>
                  <a:cubicBezTo>
                    <a:pt x="277" y="611"/>
                    <a:pt x="275" y="547"/>
                    <a:pt x="273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66">
              <a:extLst>
                <a:ext uri="{FF2B5EF4-FFF2-40B4-BE49-F238E27FC236}">
                  <a16:creationId xmlns:a16="http://schemas.microsoft.com/office/drawing/2014/main" id="{C0700A4A-1942-4191-BC25-5CAABFDB528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99" y="2989"/>
              <a:ext cx="207" cy="16"/>
            </a:xfrm>
            <a:custGeom>
              <a:avLst/>
              <a:gdLst>
                <a:gd name="T0" fmla="*/ 3 w 911"/>
                <a:gd name="T1" fmla="*/ 69 h 69"/>
                <a:gd name="T2" fmla="*/ 908 w 911"/>
                <a:gd name="T3" fmla="*/ 69 h 69"/>
                <a:gd name="T4" fmla="*/ 911 w 911"/>
                <a:gd name="T5" fmla="*/ 1 h 69"/>
                <a:gd name="T6" fmla="*/ 0 w 911"/>
                <a:gd name="T7" fmla="*/ 0 h 69"/>
                <a:gd name="T8" fmla="*/ 3 w 91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9">
                  <a:moveTo>
                    <a:pt x="3" y="69"/>
                  </a:moveTo>
                  <a:cubicBezTo>
                    <a:pt x="305" y="68"/>
                    <a:pt x="606" y="66"/>
                    <a:pt x="908" y="69"/>
                  </a:cubicBezTo>
                  <a:cubicBezTo>
                    <a:pt x="909" y="52"/>
                    <a:pt x="910" y="18"/>
                    <a:pt x="911" y="1"/>
                  </a:cubicBezTo>
                  <a:cubicBezTo>
                    <a:pt x="607" y="1"/>
                    <a:pt x="303" y="0"/>
                    <a:pt x="0" y="0"/>
                  </a:cubicBezTo>
                  <a:cubicBezTo>
                    <a:pt x="0" y="17"/>
                    <a:pt x="2" y="52"/>
                    <a:pt x="3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67">
              <a:extLst>
                <a:ext uri="{FF2B5EF4-FFF2-40B4-BE49-F238E27FC236}">
                  <a16:creationId xmlns:a16="http://schemas.microsoft.com/office/drawing/2014/main" id="{2BF18C38-E9EE-466D-A3E7-172E9E31F72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3" y="2986"/>
              <a:ext cx="188" cy="20"/>
            </a:xfrm>
            <a:custGeom>
              <a:avLst/>
              <a:gdLst>
                <a:gd name="T0" fmla="*/ 1 w 829"/>
                <a:gd name="T1" fmla="*/ 72 h 88"/>
                <a:gd name="T2" fmla="*/ 829 w 829"/>
                <a:gd name="T3" fmla="*/ 56 h 88"/>
                <a:gd name="T4" fmla="*/ 699 w 829"/>
                <a:gd name="T5" fmla="*/ 4 h 88"/>
                <a:gd name="T6" fmla="*/ 0 w 829"/>
                <a:gd name="T7" fmla="*/ 3 h 88"/>
                <a:gd name="T8" fmla="*/ 1 w 829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88">
                  <a:moveTo>
                    <a:pt x="1" y="72"/>
                  </a:moveTo>
                  <a:cubicBezTo>
                    <a:pt x="277" y="63"/>
                    <a:pt x="554" y="88"/>
                    <a:pt x="829" y="56"/>
                  </a:cubicBezTo>
                  <a:cubicBezTo>
                    <a:pt x="787" y="35"/>
                    <a:pt x="748" y="2"/>
                    <a:pt x="699" y="4"/>
                  </a:cubicBezTo>
                  <a:cubicBezTo>
                    <a:pt x="466" y="0"/>
                    <a:pt x="233" y="5"/>
                    <a:pt x="0" y="3"/>
                  </a:cubicBezTo>
                  <a:cubicBezTo>
                    <a:pt x="0" y="20"/>
                    <a:pt x="1" y="55"/>
                    <a:pt x="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68">
              <a:extLst>
                <a:ext uri="{FF2B5EF4-FFF2-40B4-BE49-F238E27FC236}">
                  <a16:creationId xmlns:a16="http://schemas.microsoft.com/office/drawing/2014/main" id="{80A1B182-F6D1-41F1-B839-AF93838BB2B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1" y="2993"/>
              <a:ext cx="114" cy="137"/>
            </a:xfrm>
            <a:custGeom>
              <a:avLst/>
              <a:gdLst>
                <a:gd name="T0" fmla="*/ 0 w 503"/>
                <a:gd name="T1" fmla="*/ 68 h 605"/>
                <a:gd name="T2" fmla="*/ 417 w 503"/>
                <a:gd name="T3" fmla="*/ 605 h 605"/>
                <a:gd name="T4" fmla="*/ 503 w 503"/>
                <a:gd name="T5" fmla="*/ 531 h 605"/>
                <a:gd name="T6" fmla="*/ 102 w 503"/>
                <a:gd name="T7" fmla="*/ 0 h 605"/>
                <a:gd name="T8" fmla="*/ 0 w 503"/>
                <a:gd name="T9" fmla="*/ 6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05">
                  <a:moveTo>
                    <a:pt x="0" y="68"/>
                  </a:moveTo>
                  <a:cubicBezTo>
                    <a:pt x="141" y="245"/>
                    <a:pt x="271" y="431"/>
                    <a:pt x="417" y="605"/>
                  </a:cubicBezTo>
                  <a:cubicBezTo>
                    <a:pt x="438" y="587"/>
                    <a:pt x="481" y="550"/>
                    <a:pt x="503" y="531"/>
                  </a:cubicBezTo>
                  <a:cubicBezTo>
                    <a:pt x="367" y="356"/>
                    <a:pt x="232" y="180"/>
                    <a:pt x="102" y="0"/>
                  </a:cubicBezTo>
                  <a:cubicBezTo>
                    <a:pt x="68" y="23"/>
                    <a:pt x="34" y="46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69">
              <a:extLst>
                <a:ext uri="{FF2B5EF4-FFF2-40B4-BE49-F238E27FC236}">
                  <a16:creationId xmlns:a16="http://schemas.microsoft.com/office/drawing/2014/main" id="{15121D1D-4F1D-44AA-9744-81F28365A67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95" y="3011"/>
              <a:ext cx="252" cy="275"/>
            </a:xfrm>
            <a:custGeom>
              <a:avLst/>
              <a:gdLst>
                <a:gd name="T0" fmla="*/ 0 w 1107"/>
                <a:gd name="T1" fmla="*/ 507 h 1212"/>
                <a:gd name="T2" fmla="*/ 535 w 1107"/>
                <a:gd name="T3" fmla="*/ 1212 h 1212"/>
                <a:gd name="T4" fmla="*/ 641 w 1107"/>
                <a:gd name="T5" fmla="*/ 1157 h 1212"/>
                <a:gd name="T6" fmla="*/ 474 w 1107"/>
                <a:gd name="T7" fmla="*/ 932 h 1212"/>
                <a:gd name="T8" fmla="*/ 855 w 1107"/>
                <a:gd name="T9" fmla="*/ 654 h 1212"/>
                <a:gd name="T10" fmla="*/ 957 w 1107"/>
                <a:gd name="T11" fmla="*/ 774 h 1212"/>
                <a:gd name="T12" fmla="*/ 856 w 1107"/>
                <a:gd name="T13" fmla="*/ 927 h 1212"/>
                <a:gd name="T14" fmla="*/ 1000 w 1107"/>
                <a:gd name="T15" fmla="*/ 1000 h 1212"/>
                <a:gd name="T16" fmla="*/ 1107 w 1107"/>
                <a:gd name="T17" fmla="*/ 826 h 1212"/>
                <a:gd name="T18" fmla="*/ 906 w 1107"/>
                <a:gd name="T19" fmla="*/ 525 h 1212"/>
                <a:gd name="T20" fmla="*/ 749 w 1107"/>
                <a:gd name="T21" fmla="*/ 550 h 1212"/>
                <a:gd name="T22" fmla="*/ 392 w 1107"/>
                <a:gd name="T23" fmla="*/ 815 h 1212"/>
                <a:gd name="T24" fmla="*/ 314 w 1107"/>
                <a:gd name="T25" fmla="*/ 721 h 1212"/>
                <a:gd name="T26" fmla="*/ 584 w 1107"/>
                <a:gd name="T27" fmla="*/ 386 h 1212"/>
                <a:gd name="T28" fmla="*/ 580 w 1107"/>
                <a:gd name="T29" fmla="*/ 26 h 1212"/>
                <a:gd name="T30" fmla="*/ 402 w 1107"/>
                <a:gd name="T31" fmla="*/ 0 h 1212"/>
                <a:gd name="T32" fmla="*/ 442 w 1107"/>
                <a:gd name="T33" fmla="*/ 367 h 1212"/>
                <a:gd name="T34" fmla="*/ 232 w 1107"/>
                <a:gd name="T35" fmla="*/ 601 h 1212"/>
                <a:gd name="T36" fmla="*/ 110 w 1107"/>
                <a:gd name="T37" fmla="*/ 460 h 1212"/>
                <a:gd name="T38" fmla="*/ 0 w 1107"/>
                <a:gd name="T39" fmla="*/ 507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7" h="1212">
                  <a:moveTo>
                    <a:pt x="0" y="507"/>
                  </a:moveTo>
                  <a:cubicBezTo>
                    <a:pt x="179" y="741"/>
                    <a:pt x="348" y="984"/>
                    <a:pt x="535" y="1212"/>
                  </a:cubicBezTo>
                  <a:cubicBezTo>
                    <a:pt x="571" y="1196"/>
                    <a:pt x="606" y="1176"/>
                    <a:pt x="641" y="1157"/>
                  </a:cubicBezTo>
                  <a:cubicBezTo>
                    <a:pt x="586" y="1081"/>
                    <a:pt x="530" y="1007"/>
                    <a:pt x="474" y="932"/>
                  </a:cubicBezTo>
                  <a:cubicBezTo>
                    <a:pt x="599" y="836"/>
                    <a:pt x="722" y="737"/>
                    <a:pt x="855" y="654"/>
                  </a:cubicBezTo>
                  <a:cubicBezTo>
                    <a:pt x="889" y="694"/>
                    <a:pt x="923" y="734"/>
                    <a:pt x="957" y="774"/>
                  </a:cubicBezTo>
                  <a:cubicBezTo>
                    <a:pt x="924" y="826"/>
                    <a:pt x="890" y="877"/>
                    <a:pt x="856" y="927"/>
                  </a:cubicBezTo>
                  <a:cubicBezTo>
                    <a:pt x="904" y="951"/>
                    <a:pt x="952" y="975"/>
                    <a:pt x="1000" y="1000"/>
                  </a:cubicBezTo>
                  <a:cubicBezTo>
                    <a:pt x="1039" y="944"/>
                    <a:pt x="1079" y="889"/>
                    <a:pt x="1107" y="826"/>
                  </a:cubicBezTo>
                  <a:cubicBezTo>
                    <a:pt x="1089" y="702"/>
                    <a:pt x="1003" y="598"/>
                    <a:pt x="906" y="525"/>
                  </a:cubicBezTo>
                  <a:cubicBezTo>
                    <a:pt x="855" y="476"/>
                    <a:pt x="797" y="525"/>
                    <a:pt x="749" y="550"/>
                  </a:cubicBezTo>
                  <a:cubicBezTo>
                    <a:pt x="623" y="629"/>
                    <a:pt x="511" y="726"/>
                    <a:pt x="392" y="815"/>
                  </a:cubicBezTo>
                  <a:cubicBezTo>
                    <a:pt x="366" y="784"/>
                    <a:pt x="340" y="753"/>
                    <a:pt x="314" y="721"/>
                  </a:cubicBezTo>
                  <a:cubicBezTo>
                    <a:pt x="419" y="623"/>
                    <a:pt x="534" y="524"/>
                    <a:pt x="584" y="386"/>
                  </a:cubicBezTo>
                  <a:cubicBezTo>
                    <a:pt x="613" y="268"/>
                    <a:pt x="590" y="145"/>
                    <a:pt x="580" y="26"/>
                  </a:cubicBezTo>
                  <a:cubicBezTo>
                    <a:pt x="521" y="18"/>
                    <a:pt x="461" y="9"/>
                    <a:pt x="402" y="0"/>
                  </a:cubicBezTo>
                  <a:cubicBezTo>
                    <a:pt x="433" y="119"/>
                    <a:pt x="474" y="244"/>
                    <a:pt x="442" y="367"/>
                  </a:cubicBezTo>
                  <a:cubicBezTo>
                    <a:pt x="394" y="462"/>
                    <a:pt x="307" y="528"/>
                    <a:pt x="232" y="601"/>
                  </a:cubicBezTo>
                  <a:cubicBezTo>
                    <a:pt x="192" y="553"/>
                    <a:pt x="153" y="504"/>
                    <a:pt x="110" y="460"/>
                  </a:cubicBezTo>
                  <a:cubicBezTo>
                    <a:pt x="72" y="475"/>
                    <a:pt x="36" y="491"/>
                    <a:pt x="0" y="5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70">
              <a:extLst>
                <a:ext uri="{FF2B5EF4-FFF2-40B4-BE49-F238E27FC236}">
                  <a16:creationId xmlns:a16="http://schemas.microsoft.com/office/drawing/2014/main" id="{BFF208E4-5457-4C48-825B-29EE13DE06AD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49" y="3059"/>
              <a:ext cx="267" cy="284"/>
            </a:xfrm>
            <a:custGeom>
              <a:avLst/>
              <a:gdLst>
                <a:gd name="T0" fmla="*/ 0 w 1178"/>
                <a:gd name="T1" fmla="*/ 866 h 1251"/>
                <a:gd name="T2" fmla="*/ 505 w 1178"/>
                <a:gd name="T3" fmla="*/ 1251 h 1251"/>
                <a:gd name="T4" fmla="*/ 1178 w 1178"/>
                <a:gd name="T5" fmla="*/ 393 h 1251"/>
                <a:gd name="T6" fmla="*/ 649 w 1178"/>
                <a:gd name="T7" fmla="*/ 0 h 1251"/>
                <a:gd name="T8" fmla="*/ 623 w 1178"/>
                <a:gd name="T9" fmla="*/ 242 h 1251"/>
                <a:gd name="T10" fmla="*/ 197 w 1178"/>
                <a:gd name="T11" fmla="*/ 793 h 1251"/>
                <a:gd name="T12" fmla="*/ 60 w 1178"/>
                <a:gd name="T13" fmla="*/ 762 h 1251"/>
                <a:gd name="T14" fmla="*/ 0 w 1178"/>
                <a:gd name="T15" fmla="*/ 866 h 1251"/>
                <a:gd name="T16" fmla="*/ 286 w 1178"/>
                <a:gd name="T17" fmla="*/ 893 h 1251"/>
                <a:gd name="T18" fmla="*/ 770 w 1178"/>
                <a:gd name="T19" fmla="*/ 272 h 1251"/>
                <a:gd name="T20" fmla="*/ 981 w 1178"/>
                <a:gd name="T21" fmla="*/ 439 h 1251"/>
                <a:gd name="T22" fmla="*/ 488 w 1178"/>
                <a:gd name="T23" fmla="*/ 1056 h 1251"/>
                <a:gd name="T24" fmla="*/ 286 w 1178"/>
                <a:gd name="T25" fmla="*/ 893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8" h="1251">
                  <a:moveTo>
                    <a:pt x="0" y="866"/>
                  </a:moveTo>
                  <a:cubicBezTo>
                    <a:pt x="169" y="993"/>
                    <a:pt x="334" y="1126"/>
                    <a:pt x="505" y="1251"/>
                  </a:cubicBezTo>
                  <a:cubicBezTo>
                    <a:pt x="733" y="968"/>
                    <a:pt x="960" y="684"/>
                    <a:pt x="1178" y="393"/>
                  </a:cubicBezTo>
                  <a:cubicBezTo>
                    <a:pt x="1000" y="264"/>
                    <a:pt x="839" y="112"/>
                    <a:pt x="649" y="0"/>
                  </a:cubicBezTo>
                  <a:cubicBezTo>
                    <a:pt x="631" y="80"/>
                    <a:pt x="652" y="167"/>
                    <a:pt x="623" y="242"/>
                  </a:cubicBezTo>
                  <a:cubicBezTo>
                    <a:pt x="492" y="434"/>
                    <a:pt x="334" y="606"/>
                    <a:pt x="197" y="793"/>
                  </a:cubicBezTo>
                  <a:cubicBezTo>
                    <a:pt x="151" y="783"/>
                    <a:pt x="106" y="773"/>
                    <a:pt x="60" y="762"/>
                  </a:cubicBezTo>
                  <a:cubicBezTo>
                    <a:pt x="40" y="797"/>
                    <a:pt x="20" y="831"/>
                    <a:pt x="0" y="866"/>
                  </a:cubicBezTo>
                  <a:moveTo>
                    <a:pt x="286" y="893"/>
                  </a:moveTo>
                  <a:cubicBezTo>
                    <a:pt x="441" y="681"/>
                    <a:pt x="613" y="482"/>
                    <a:pt x="770" y="272"/>
                  </a:cubicBezTo>
                  <a:cubicBezTo>
                    <a:pt x="843" y="324"/>
                    <a:pt x="913" y="380"/>
                    <a:pt x="981" y="439"/>
                  </a:cubicBezTo>
                  <a:cubicBezTo>
                    <a:pt x="817" y="644"/>
                    <a:pt x="663" y="858"/>
                    <a:pt x="488" y="1056"/>
                  </a:cubicBezTo>
                  <a:cubicBezTo>
                    <a:pt x="421" y="1001"/>
                    <a:pt x="353" y="947"/>
                    <a:pt x="286" y="8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71">
              <a:extLst>
                <a:ext uri="{FF2B5EF4-FFF2-40B4-BE49-F238E27FC236}">
                  <a16:creationId xmlns:a16="http://schemas.microsoft.com/office/drawing/2014/main" id="{ED95EB2F-E236-452E-ACE1-1D5ECAF6397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02" y="3088"/>
              <a:ext cx="273" cy="285"/>
            </a:xfrm>
            <a:custGeom>
              <a:avLst/>
              <a:gdLst>
                <a:gd name="T0" fmla="*/ 0 w 1203"/>
                <a:gd name="T1" fmla="*/ 856 h 1253"/>
                <a:gd name="T2" fmla="*/ 296 w 1203"/>
                <a:gd name="T3" fmla="*/ 1253 h 1253"/>
                <a:gd name="T4" fmla="*/ 583 w 1203"/>
                <a:gd name="T5" fmla="*/ 837 h 1253"/>
                <a:gd name="T6" fmla="*/ 1036 w 1203"/>
                <a:gd name="T7" fmla="*/ 716 h 1253"/>
                <a:gd name="T8" fmla="*/ 1047 w 1203"/>
                <a:gd name="T9" fmla="*/ 419 h 1253"/>
                <a:gd name="T10" fmla="*/ 902 w 1203"/>
                <a:gd name="T11" fmla="*/ 415 h 1253"/>
                <a:gd name="T12" fmla="*/ 907 w 1203"/>
                <a:gd name="T13" fmla="*/ 624 h 1253"/>
                <a:gd name="T14" fmla="*/ 545 w 1203"/>
                <a:gd name="T15" fmla="*/ 710 h 1253"/>
                <a:gd name="T16" fmla="*/ 281 w 1203"/>
                <a:gd name="T17" fmla="*/ 1032 h 1253"/>
                <a:gd name="T18" fmla="*/ 182 w 1203"/>
                <a:gd name="T19" fmla="*/ 906 h 1253"/>
                <a:gd name="T20" fmla="*/ 1201 w 1203"/>
                <a:gd name="T21" fmla="*/ 137 h 1253"/>
                <a:gd name="T22" fmla="*/ 1203 w 1203"/>
                <a:gd name="T23" fmla="*/ 58 h 1253"/>
                <a:gd name="T24" fmla="*/ 1137 w 1203"/>
                <a:gd name="T25" fmla="*/ 0 h 1253"/>
                <a:gd name="T26" fmla="*/ 0 w 1203"/>
                <a:gd name="T27" fmla="*/ 85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3" h="1253">
                  <a:moveTo>
                    <a:pt x="0" y="856"/>
                  </a:moveTo>
                  <a:cubicBezTo>
                    <a:pt x="99" y="989"/>
                    <a:pt x="194" y="1123"/>
                    <a:pt x="296" y="1253"/>
                  </a:cubicBezTo>
                  <a:cubicBezTo>
                    <a:pt x="395" y="1117"/>
                    <a:pt x="489" y="977"/>
                    <a:pt x="583" y="837"/>
                  </a:cubicBezTo>
                  <a:cubicBezTo>
                    <a:pt x="738" y="833"/>
                    <a:pt x="929" y="853"/>
                    <a:pt x="1036" y="716"/>
                  </a:cubicBezTo>
                  <a:cubicBezTo>
                    <a:pt x="1110" y="632"/>
                    <a:pt x="1102" y="511"/>
                    <a:pt x="1047" y="419"/>
                  </a:cubicBezTo>
                  <a:cubicBezTo>
                    <a:pt x="999" y="412"/>
                    <a:pt x="950" y="415"/>
                    <a:pt x="902" y="415"/>
                  </a:cubicBezTo>
                  <a:cubicBezTo>
                    <a:pt x="901" y="484"/>
                    <a:pt x="934" y="559"/>
                    <a:pt x="907" y="624"/>
                  </a:cubicBezTo>
                  <a:cubicBezTo>
                    <a:pt x="808" y="712"/>
                    <a:pt x="667" y="693"/>
                    <a:pt x="545" y="710"/>
                  </a:cubicBezTo>
                  <a:cubicBezTo>
                    <a:pt x="431" y="791"/>
                    <a:pt x="373" y="928"/>
                    <a:pt x="281" y="1032"/>
                  </a:cubicBezTo>
                  <a:cubicBezTo>
                    <a:pt x="248" y="991"/>
                    <a:pt x="214" y="949"/>
                    <a:pt x="182" y="906"/>
                  </a:cubicBezTo>
                  <a:cubicBezTo>
                    <a:pt x="515" y="642"/>
                    <a:pt x="860" y="391"/>
                    <a:pt x="1201" y="137"/>
                  </a:cubicBezTo>
                  <a:cubicBezTo>
                    <a:pt x="1202" y="118"/>
                    <a:pt x="1202" y="78"/>
                    <a:pt x="1203" y="58"/>
                  </a:cubicBezTo>
                  <a:cubicBezTo>
                    <a:pt x="1187" y="44"/>
                    <a:pt x="1154" y="14"/>
                    <a:pt x="1137" y="0"/>
                  </a:cubicBezTo>
                  <a:cubicBezTo>
                    <a:pt x="759" y="286"/>
                    <a:pt x="382" y="574"/>
                    <a:pt x="0" y="8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72">
              <a:extLst>
                <a:ext uri="{FF2B5EF4-FFF2-40B4-BE49-F238E27FC236}">
                  <a16:creationId xmlns:a16="http://schemas.microsoft.com/office/drawing/2014/main" id="{298715C0-6D15-4038-811A-F39C2E14067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2" y="3111"/>
              <a:ext cx="686" cy="16"/>
            </a:xfrm>
            <a:custGeom>
              <a:avLst/>
              <a:gdLst>
                <a:gd name="T0" fmla="*/ 0 w 3022"/>
                <a:gd name="T1" fmla="*/ 68 h 69"/>
                <a:gd name="T2" fmla="*/ 3022 w 3022"/>
                <a:gd name="T3" fmla="*/ 68 h 69"/>
                <a:gd name="T4" fmla="*/ 3021 w 3022"/>
                <a:gd name="T5" fmla="*/ 0 h 69"/>
                <a:gd name="T6" fmla="*/ 1 w 3022"/>
                <a:gd name="T7" fmla="*/ 0 h 69"/>
                <a:gd name="T8" fmla="*/ 0 w 3022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2" h="69">
                  <a:moveTo>
                    <a:pt x="0" y="68"/>
                  </a:moveTo>
                  <a:cubicBezTo>
                    <a:pt x="1008" y="69"/>
                    <a:pt x="2015" y="69"/>
                    <a:pt x="3022" y="68"/>
                  </a:cubicBezTo>
                  <a:cubicBezTo>
                    <a:pt x="3022" y="51"/>
                    <a:pt x="3021" y="17"/>
                    <a:pt x="3021" y="0"/>
                  </a:cubicBezTo>
                  <a:cubicBezTo>
                    <a:pt x="2014" y="2"/>
                    <a:pt x="1008" y="3"/>
                    <a:pt x="1" y="0"/>
                  </a:cubicBezTo>
                  <a:cubicBezTo>
                    <a:pt x="1" y="17"/>
                    <a:pt x="0" y="51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73">
              <a:extLst>
                <a:ext uri="{FF2B5EF4-FFF2-40B4-BE49-F238E27FC236}">
                  <a16:creationId xmlns:a16="http://schemas.microsoft.com/office/drawing/2014/main" id="{9E10A611-86AC-45FB-87D7-B4668D190DF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277" y="3224"/>
              <a:ext cx="250" cy="298"/>
            </a:xfrm>
            <a:custGeom>
              <a:avLst/>
              <a:gdLst>
                <a:gd name="T0" fmla="*/ 957 w 1102"/>
                <a:gd name="T1" fmla="*/ 1287 h 1315"/>
                <a:gd name="T2" fmla="*/ 1102 w 1102"/>
                <a:gd name="T3" fmla="*/ 1214 h 1315"/>
                <a:gd name="T4" fmla="*/ 873 w 1102"/>
                <a:gd name="T5" fmla="*/ 944 h 1315"/>
                <a:gd name="T6" fmla="*/ 1046 w 1102"/>
                <a:gd name="T7" fmla="*/ 795 h 1315"/>
                <a:gd name="T8" fmla="*/ 966 w 1102"/>
                <a:gd name="T9" fmla="*/ 692 h 1315"/>
                <a:gd name="T10" fmla="*/ 789 w 1102"/>
                <a:gd name="T11" fmla="*/ 827 h 1315"/>
                <a:gd name="T12" fmla="*/ 678 w 1102"/>
                <a:gd name="T13" fmla="*/ 698 h 1315"/>
                <a:gd name="T14" fmla="*/ 778 w 1102"/>
                <a:gd name="T15" fmla="*/ 637 h 1315"/>
                <a:gd name="T16" fmla="*/ 734 w 1102"/>
                <a:gd name="T17" fmla="*/ 371 h 1315"/>
                <a:gd name="T18" fmla="*/ 590 w 1102"/>
                <a:gd name="T19" fmla="*/ 400 h 1315"/>
                <a:gd name="T20" fmla="*/ 576 w 1102"/>
                <a:gd name="T21" fmla="*/ 570 h 1315"/>
                <a:gd name="T22" fmla="*/ 112 w 1102"/>
                <a:gd name="T23" fmla="*/ 0 h 1315"/>
                <a:gd name="T24" fmla="*/ 0 w 1102"/>
                <a:gd name="T25" fmla="*/ 109 h 1315"/>
                <a:gd name="T26" fmla="*/ 408 w 1102"/>
                <a:gd name="T27" fmla="*/ 612 h 1315"/>
                <a:gd name="T28" fmla="*/ 106 w 1102"/>
                <a:gd name="T29" fmla="*/ 497 h 1315"/>
                <a:gd name="T30" fmla="*/ 115 w 1102"/>
                <a:gd name="T31" fmla="*/ 681 h 1315"/>
                <a:gd name="T32" fmla="*/ 651 w 1102"/>
                <a:gd name="T33" fmla="*/ 938 h 1315"/>
                <a:gd name="T34" fmla="*/ 474 w 1102"/>
                <a:gd name="T35" fmla="*/ 1085 h 1315"/>
                <a:gd name="T36" fmla="*/ 559 w 1102"/>
                <a:gd name="T37" fmla="*/ 1156 h 1315"/>
                <a:gd name="T38" fmla="*/ 758 w 1102"/>
                <a:gd name="T39" fmla="*/ 1040 h 1315"/>
                <a:gd name="T40" fmla="*/ 957 w 1102"/>
                <a:gd name="T41" fmla="*/ 128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2" h="1315">
                  <a:moveTo>
                    <a:pt x="957" y="1287"/>
                  </a:moveTo>
                  <a:cubicBezTo>
                    <a:pt x="1018" y="1315"/>
                    <a:pt x="1057" y="1241"/>
                    <a:pt x="1102" y="1214"/>
                  </a:cubicBezTo>
                  <a:cubicBezTo>
                    <a:pt x="1029" y="1122"/>
                    <a:pt x="952" y="1032"/>
                    <a:pt x="873" y="944"/>
                  </a:cubicBezTo>
                  <a:cubicBezTo>
                    <a:pt x="929" y="892"/>
                    <a:pt x="987" y="843"/>
                    <a:pt x="1046" y="795"/>
                  </a:cubicBezTo>
                  <a:cubicBezTo>
                    <a:pt x="1019" y="761"/>
                    <a:pt x="992" y="727"/>
                    <a:pt x="966" y="692"/>
                  </a:cubicBezTo>
                  <a:cubicBezTo>
                    <a:pt x="907" y="737"/>
                    <a:pt x="848" y="782"/>
                    <a:pt x="789" y="827"/>
                  </a:cubicBezTo>
                  <a:cubicBezTo>
                    <a:pt x="752" y="784"/>
                    <a:pt x="715" y="741"/>
                    <a:pt x="678" y="698"/>
                  </a:cubicBezTo>
                  <a:cubicBezTo>
                    <a:pt x="712" y="678"/>
                    <a:pt x="745" y="658"/>
                    <a:pt x="778" y="637"/>
                  </a:cubicBezTo>
                  <a:cubicBezTo>
                    <a:pt x="761" y="549"/>
                    <a:pt x="747" y="460"/>
                    <a:pt x="734" y="371"/>
                  </a:cubicBezTo>
                  <a:cubicBezTo>
                    <a:pt x="686" y="381"/>
                    <a:pt x="638" y="390"/>
                    <a:pt x="590" y="400"/>
                  </a:cubicBezTo>
                  <a:cubicBezTo>
                    <a:pt x="584" y="456"/>
                    <a:pt x="580" y="513"/>
                    <a:pt x="576" y="570"/>
                  </a:cubicBezTo>
                  <a:cubicBezTo>
                    <a:pt x="422" y="379"/>
                    <a:pt x="271" y="187"/>
                    <a:pt x="112" y="0"/>
                  </a:cubicBezTo>
                  <a:cubicBezTo>
                    <a:pt x="75" y="37"/>
                    <a:pt x="37" y="73"/>
                    <a:pt x="0" y="109"/>
                  </a:cubicBezTo>
                  <a:cubicBezTo>
                    <a:pt x="134" y="278"/>
                    <a:pt x="276" y="441"/>
                    <a:pt x="408" y="612"/>
                  </a:cubicBezTo>
                  <a:cubicBezTo>
                    <a:pt x="307" y="575"/>
                    <a:pt x="207" y="534"/>
                    <a:pt x="106" y="497"/>
                  </a:cubicBezTo>
                  <a:cubicBezTo>
                    <a:pt x="109" y="559"/>
                    <a:pt x="112" y="620"/>
                    <a:pt x="115" y="681"/>
                  </a:cubicBezTo>
                  <a:cubicBezTo>
                    <a:pt x="308" y="733"/>
                    <a:pt x="491" y="819"/>
                    <a:pt x="651" y="938"/>
                  </a:cubicBezTo>
                  <a:cubicBezTo>
                    <a:pt x="592" y="987"/>
                    <a:pt x="533" y="1036"/>
                    <a:pt x="474" y="1085"/>
                  </a:cubicBezTo>
                  <a:cubicBezTo>
                    <a:pt x="502" y="1109"/>
                    <a:pt x="529" y="1135"/>
                    <a:pt x="559" y="1156"/>
                  </a:cubicBezTo>
                  <a:cubicBezTo>
                    <a:pt x="637" y="1146"/>
                    <a:pt x="693" y="1080"/>
                    <a:pt x="758" y="1040"/>
                  </a:cubicBezTo>
                  <a:cubicBezTo>
                    <a:pt x="823" y="1123"/>
                    <a:pt x="881" y="1213"/>
                    <a:pt x="957" y="1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74">
              <a:extLst>
                <a:ext uri="{FF2B5EF4-FFF2-40B4-BE49-F238E27FC236}">
                  <a16:creationId xmlns:a16="http://schemas.microsoft.com/office/drawing/2014/main" id="{E9C0BBFD-B06F-44D8-B335-E41C716831D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8" y="3237"/>
              <a:ext cx="300" cy="292"/>
            </a:xfrm>
            <a:custGeom>
              <a:avLst/>
              <a:gdLst>
                <a:gd name="T0" fmla="*/ 633 w 1322"/>
                <a:gd name="T1" fmla="*/ 1241 h 1286"/>
                <a:gd name="T2" fmla="*/ 821 w 1322"/>
                <a:gd name="T3" fmla="*/ 1286 h 1286"/>
                <a:gd name="T4" fmla="*/ 852 w 1322"/>
                <a:gd name="T5" fmla="*/ 949 h 1286"/>
                <a:gd name="T6" fmla="*/ 1126 w 1322"/>
                <a:gd name="T7" fmla="*/ 1164 h 1286"/>
                <a:gd name="T8" fmla="*/ 1322 w 1322"/>
                <a:gd name="T9" fmla="*/ 914 h 1286"/>
                <a:gd name="T10" fmla="*/ 1200 w 1322"/>
                <a:gd name="T11" fmla="*/ 824 h 1286"/>
                <a:gd name="T12" fmla="*/ 1079 w 1322"/>
                <a:gd name="T13" fmla="*/ 959 h 1286"/>
                <a:gd name="T14" fmla="*/ 210 w 1322"/>
                <a:gd name="T15" fmla="*/ 261 h 1286"/>
                <a:gd name="T16" fmla="*/ 314 w 1322"/>
                <a:gd name="T17" fmla="*/ 93 h 1286"/>
                <a:gd name="T18" fmla="*/ 202 w 1322"/>
                <a:gd name="T19" fmla="*/ 0 h 1286"/>
                <a:gd name="T20" fmla="*/ 0 w 1322"/>
                <a:gd name="T21" fmla="*/ 255 h 1286"/>
                <a:gd name="T22" fmla="*/ 723 w 1322"/>
                <a:gd name="T23" fmla="*/ 836 h 1286"/>
                <a:gd name="T24" fmla="*/ 633 w 1322"/>
                <a:gd name="T25" fmla="*/ 1241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2" h="1286">
                  <a:moveTo>
                    <a:pt x="633" y="1241"/>
                  </a:moveTo>
                  <a:cubicBezTo>
                    <a:pt x="696" y="1256"/>
                    <a:pt x="758" y="1271"/>
                    <a:pt x="821" y="1286"/>
                  </a:cubicBezTo>
                  <a:cubicBezTo>
                    <a:pt x="824" y="1173"/>
                    <a:pt x="830" y="1060"/>
                    <a:pt x="852" y="949"/>
                  </a:cubicBezTo>
                  <a:cubicBezTo>
                    <a:pt x="944" y="1020"/>
                    <a:pt x="1034" y="1093"/>
                    <a:pt x="1126" y="1164"/>
                  </a:cubicBezTo>
                  <a:cubicBezTo>
                    <a:pt x="1189" y="1079"/>
                    <a:pt x="1254" y="996"/>
                    <a:pt x="1322" y="914"/>
                  </a:cubicBezTo>
                  <a:cubicBezTo>
                    <a:pt x="1281" y="885"/>
                    <a:pt x="1240" y="855"/>
                    <a:pt x="1200" y="824"/>
                  </a:cubicBezTo>
                  <a:cubicBezTo>
                    <a:pt x="1160" y="870"/>
                    <a:pt x="1119" y="914"/>
                    <a:pt x="1079" y="959"/>
                  </a:cubicBezTo>
                  <a:cubicBezTo>
                    <a:pt x="784" y="732"/>
                    <a:pt x="504" y="488"/>
                    <a:pt x="210" y="261"/>
                  </a:cubicBezTo>
                  <a:cubicBezTo>
                    <a:pt x="244" y="205"/>
                    <a:pt x="280" y="149"/>
                    <a:pt x="314" y="93"/>
                  </a:cubicBezTo>
                  <a:cubicBezTo>
                    <a:pt x="276" y="62"/>
                    <a:pt x="239" y="31"/>
                    <a:pt x="202" y="0"/>
                  </a:cubicBezTo>
                  <a:cubicBezTo>
                    <a:pt x="135" y="85"/>
                    <a:pt x="67" y="170"/>
                    <a:pt x="0" y="255"/>
                  </a:cubicBezTo>
                  <a:cubicBezTo>
                    <a:pt x="240" y="450"/>
                    <a:pt x="479" y="647"/>
                    <a:pt x="723" y="836"/>
                  </a:cubicBezTo>
                  <a:cubicBezTo>
                    <a:pt x="693" y="971"/>
                    <a:pt x="657" y="1105"/>
                    <a:pt x="633" y="12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75">
              <a:extLst>
                <a:ext uri="{FF2B5EF4-FFF2-40B4-BE49-F238E27FC236}">
                  <a16:creationId xmlns:a16="http://schemas.microsoft.com/office/drawing/2014/main" id="{C7ECC6F1-2F13-4FB1-980E-3C3BA6C7851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77" y="3299"/>
              <a:ext cx="72" cy="65"/>
            </a:xfrm>
            <a:custGeom>
              <a:avLst/>
              <a:gdLst>
                <a:gd name="T0" fmla="*/ 86 w 318"/>
                <a:gd name="T1" fmla="*/ 283 h 283"/>
                <a:gd name="T2" fmla="*/ 318 w 318"/>
                <a:gd name="T3" fmla="*/ 126 h 283"/>
                <a:gd name="T4" fmla="*/ 219 w 318"/>
                <a:gd name="T5" fmla="*/ 0 h 283"/>
                <a:gd name="T6" fmla="*/ 0 w 318"/>
                <a:gd name="T7" fmla="*/ 151 h 283"/>
                <a:gd name="T8" fmla="*/ 86 w 318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83">
                  <a:moveTo>
                    <a:pt x="86" y="283"/>
                  </a:moveTo>
                  <a:cubicBezTo>
                    <a:pt x="165" y="233"/>
                    <a:pt x="242" y="181"/>
                    <a:pt x="318" y="126"/>
                  </a:cubicBezTo>
                  <a:cubicBezTo>
                    <a:pt x="285" y="84"/>
                    <a:pt x="252" y="42"/>
                    <a:pt x="219" y="0"/>
                  </a:cubicBezTo>
                  <a:cubicBezTo>
                    <a:pt x="146" y="51"/>
                    <a:pt x="74" y="102"/>
                    <a:pt x="0" y="151"/>
                  </a:cubicBezTo>
                  <a:cubicBezTo>
                    <a:pt x="29" y="195"/>
                    <a:pt x="57" y="239"/>
                    <a:pt x="86" y="2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76">
              <a:extLst>
                <a:ext uri="{FF2B5EF4-FFF2-40B4-BE49-F238E27FC236}">
                  <a16:creationId xmlns:a16="http://schemas.microsoft.com/office/drawing/2014/main" id="{0F21B7F0-A0C7-4EE3-92D0-9EC058EDD90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79" y="3325"/>
              <a:ext cx="293" cy="300"/>
            </a:xfrm>
            <a:custGeom>
              <a:avLst/>
              <a:gdLst>
                <a:gd name="T0" fmla="*/ 871 w 1292"/>
                <a:gd name="T1" fmla="*/ 1033 h 1319"/>
                <a:gd name="T2" fmla="*/ 1090 w 1292"/>
                <a:gd name="T3" fmla="*/ 1319 h 1319"/>
                <a:gd name="T4" fmla="*/ 1218 w 1292"/>
                <a:gd name="T5" fmla="*/ 1220 h 1319"/>
                <a:gd name="T6" fmla="*/ 988 w 1292"/>
                <a:gd name="T7" fmla="*/ 928 h 1319"/>
                <a:gd name="T8" fmla="*/ 1292 w 1292"/>
                <a:gd name="T9" fmla="*/ 693 h 1319"/>
                <a:gd name="T10" fmla="*/ 1203 w 1292"/>
                <a:gd name="T11" fmla="*/ 582 h 1319"/>
                <a:gd name="T12" fmla="*/ 916 w 1292"/>
                <a:gd name="T13" fmla="*/ 808 h 1319"/>
                <a:gd name="T14" fmla="*/ 882 w 1292"/>
                <a:gd name="T15" fmla="*/ 60 h 1319"/>
                <a:gd name="T16" fmla="*/ 691 w 1292"/>
                <a:gd name="T17" fmla="*/ 32 h 1319"/>
                <a:gd name="T18" fmla="*/ 694 w 1292"/>
                <a:gd name="T19" fmla="*/ 564 h 1319"/>
                <a:gd name="T20" fmla="*/ 245 w 1292"/>
                <a:gd name="T21" fmla="*/ 0 h 1319"/>
                <a:gd name="T22" fmla="*/ 109 w 1292"/>
                <a:gd name="T23" fmla="*/ 99 h 1319"/>
                <a:gd name="T24" fmla="*/ 593 w 1292"/>
                <a:gd name="T25" fmla="*/ 698 h 1319"/>
                <a:gd name="T26" fmla="*/ 32 w 1292"/>
                <a:gd name="T27" fmla="*/ 495 h 1319"/>
                <a:gd name="T28" fmla="*/ 0 w 1292"/>
                <a:gd name="T29" fmla="*/ 671 h 1319"/>
                <a:gd name="T30" fmla="*/ 748 w 1292"/>
                <a:gd name="T31" fmla="*/ 944 h 1319"/>
                <a:gd name="T32" fmla="*/ 569 w 1292"/>
                <a:gd name="T33" fmla="*/ 1100 h 1319"/>
                <a:gd name="T34" fmla="*/ 642 w 1292"/>
                <a:gd name="T35" fmla="*/ 1202 h 1319"/>
                <a:gd name="T36" fmla="*/ 871 w 1292"/>
                <a:gd name="T37" fmla="*/ 10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2" h="1319">
                  <a:moveTo>
                    <a:pt x="871" y="1033"/>
                  </a:moveTo>
                  <a:cubicBezTo>
                    <a:pt x="945" y="1128"/>
                    <a:pt x="1018" y="1223"/>
                    <a:pt x="1090" y="1319"/>
                  </a:cubicBezTo>
                  <a:cubicBezTo>
                    <a:pt x="1132" y="1286"/>
                    <a:pt x="1175" y="1254"/>
                    <a:pt x="1218" y="1220"/>
                  </a:cubicBezTo>
                  <a:cubicBezTo>
                    <a:pt x="1143" y="1122"/>
                    <a:pt x="1063" y="1027"/>
                    <a:pt x="988" y="928"/>
                  </a:cubicBezTo>
                  <a:cubicBezTo>
                    <a:pt x="1085" y="845"/>
                    <a:pt x="1187" y="765"/>
                    <a:pt x="1292" y="693"/>
                  </a:cubicBezTo>
                  <a:cubicBezTo>
                    <a:pt x="1263" y="656"/>
                    <a:pt x="1233" y="619"/>
                    <a:pt x="1203" y="582"/>
                  </a:cubicBezTo>
                  <a:cubicBezTo>
                    <a:pt x="1111" y="662"/>
                    <a:pt x="1016" y="739"/>
                    <a:pt x="916" y="808"/>
                  </a:cubicBezTo>
                  <a:cubicBezTo>
                    <a:pt x="826" y="568"/>
                    <a:pt x="803" y="306"/>
                    <a:pt x="882" y="60"/>
                  </a:cubicBezTo>
                  <a:cubicBezTo>
                    <a:pt x="818" y="50"/>
                    <a:pt x="755" y="41"/>
                    <a:pt x="691" y="32"/>
                  </a:cubicBezTo>
                  <a:cubicBezTo>
                    <a:pt x="666" y="209"/>
                    <a:pt x="674" y="387"/>
                    <a:pt x="694" y="564"/>
                  </a:cubicBezTo>
                  <a:cubicBezTo>
                    <a:pt x="538" y="381"/>
                    <a:pt x="386" y="194"/>
                    <a:pt x="245" y="0"/>
                  </a:cubicBezTo>
                  <a:cubicBezTo>
                    <a:pt x="200" y="33"/>
                    <a:pt x="154" y="66"/>
                    <a:pt x="109" y="99"/>
                  </a:cubicBezTo>
                  <a:cubicBezTo>
                    <a:pt x="271" y="298"/>
                    <a:pt x="435" y="496"/>
                    <a:pt x="593" y="698"/>
                  </a:cubicBezTo>
                  <a:cubicBezTo>
                    <a:pt x="415" y="609"/>
                    <a:pt x="232" y="524"/>
                    <a:pt x="32" y="495"/>
                  </a:cubicBezTo>
                  <a:cubicBezTo>
                    <a:pt x="21" y="554"/>
                    <a:pt x="11" y="612"/>
                    <a:pt x="0" y="671"/>
                  </a:cubicBezTo>
                  <a:cubicBezTo>
                    <a:pt x="267" y="705"/>
                    <a:pt x="520" y="804"/>
                    <a:pt x="748" y="944"/>
                  </a:cubicBezTo>
                  <a:cubicBezTo>
                    <a:pt x="689" y="997"/>
                    <a:pt x="630" y="1049"/>
                    <a:pt x="569" y="1100"/>
                  </a:cubicBezTo>
                  <a:cubicBezTo>
                    <a:pt x="593" y="1134"/>
                    <a:pt x="618" y="1168"/>
                    <a:pt x="642" y="1202"/>
                  </a:cubicBezTo>
                  <a:cubicBezTo>
                    <a:pt x="719" y="1146"/>
                    <a:pt x="794" y="1089"/>
                    <a:pt x="871" y="10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77">
              <a:extLst>
                <a:ext uri="{FF2B5EF4-FFF2-40B4-BE49-F238E27FC236}">
                  <a16:creationId xmlns:a16="http://schemas.microsoft.com/office/drawing/2014/main" id="{555C777B-92CE-460E-A480-43DC7690BB0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405" y="3354"/>
              <a:ext cx="282" cy="260"/>
            </a:xfrm>
            <a:custGeom>
              <a:avLst/>
              <a:gdLst>
                <a:gd name="T0" fmla="*/ 0 w 1244"/>
                <a:gd name="T1" fmla="*/ 556 h 1144"/>
                <a:gd name="T2" fmla="*/ 738 w 1244"/>
                <a:gd name="T3" fmla="*/ 1144 h 1144"/>
                <a:gd name="T4" fmla="*/ 788 w 1244"/>
                <a:gd name="T5" fmla="*/ 984 h 1144"/>
                <a:gd name="T6" fmla="*/ 647 w 1244"/>
                <a:gd name="T7" fmla="*/ 635 h 1144"/>
                <a:gd name="T8" fmla="*/ 1171 w 1244"/>
                <a:gd name="T9" fmla="*/ 1037 h 1144"/>
                <a:gd name="T10" fmla="*/ 1244 w 1244"/>
                <a:gd name="T11" fmla="*/ 928 h 1144"/>
                <a:gd name="T12" fmla="*/ 778 w 1244"/>
                <a:gd name="T13" fmla="*/ 541 h 1144"/>
                <a:gd name="T14" fmla="*/ 978 w 1244"/>
                <a:gd name="T15" fmla="*/ 258 h 1144"/>
                <a:gd name="T16" fmla="*/ 804 w 1244"/>
                <a:gd name="T17" fmla="*/ 25 h 1144"/>
                <a:gd name="T18" fmla="*/ 654 w 1244"/>
                <a:gd name="T19" fmla="*/ 89 h 1144"/>
                <a:gd name="T20" fmla="*/ 794 w 1244"/>
                <a:gd name="T21" fmla="*/ 255 h 1144"/>
                <a:gd name="T22" fmla="*/ 650 w 1244"/>
                <a:gd name="T23" fmla="*/ 443 h 1144"/>
                <a:gd name="T24" fmla="*/ 99 w 1244"/>
                <a:gd name="T25" fmla="*/ 0 h 1144"/>
                <a:gd name="T26" fmla="*/ 13 w 1244"/>
                <a:gd name="T27" fmla="*/ 112 h 1144"/>
                <a:gd name="T28" fmla="*/ 547 w 1244"/>
                <a:gd name="T29" fmla="*/ 535 h 1144"/>
                <a:gd name="T30" fmla="*/ 517 w 1244"/>
                <a:gd name="T31" fmla="*/ 805 h 1144"/>
                <a:gd name="T32" fmla="*/ 85 w 1244"/>
                <a:gd name="T33" fmla="*/ 451 h 1144"/>
                <a:gd name="T34" fmla="*/ 0 w 1244"/>
                <a:gd name="T35" fmla="*/ 556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4" h="1144">
                  <a:moveTo>
                    <a:pt x="0" y="556"/>
                  </a:moveTo>
                  <a:cubicBezTo>
                    <a:pt x="245" y="752"/>
                    <a:pt x="485" y="957"/>
                    <a:pt x="738" y="1144"/>
                  </a:cubicBezTo>
                  <a:cubicBezTo>
                    <a:pt x="758" y="1092"/>
                    <a:pt x="824" y="1042"/>
                    <a:pt x="788" y="984"/>
                  </a:cubicBezTo>
                  <a:cubicBezTo>
                    <a:pt x="730" y="873"/>
                    <a:pt x="662" y="763"/>
                    <a:pt x="647" y="635"/>
                  </a:cubicBezTo>
                  <a:cubicBezTo>
                    <a:pt x="836" y="750"/>
                    <a:pt x="993" y="907"/>
                    <a:pt x="1171" y="1037"/>
                  </a:cubicBezTo>
                  <a:cubicBezTo>
                    <a:pt x="1195" y="1001"/>
                    <a:pt x="1220" y="965"/>
                    <a:pt x="1244" y="928"/>
                  </a:cubicBezTo>
                  <a:cubicBezTo>
                    <a:pt x="1089" y="799"/>
                    <a:pt x="915" y="690"/>
                    <a:pt x="778" y="541"/>
                  </a:cubicBezTo>
                  <a:cubicBezTo>
                    <a:pt x="825" y="435"/>
                    <a:pt x="913" y="353"/>
                    <a:pt x="978" y="258"/>
                  </a:cubicBezTo>
                  <a:cubicBezTo>
                    <a:pt x="931" y="174"/>
                    <a:pt x="884" y="84"/>
                    <a:pt x="804" y="25"/>
                  </a:cubicBezTo>
                  <a:cubicBezTo>
                    <a:pt x="752" y="42"/>
                    <a:pt x="703" y="67"/>
                    <a:pt x="654" y="89"/>
                  </a:cubicBezTo>
                  <a:cubicBezTo>
                    <a:pt x="700" y="145"/>
                    <a:pt x="747" y="199"/>
                    <a:pt x="794" y="255"/>
                  </a:cubicBezTo>
                  <a:cubicBezTo>
                    <a:pt x="746" y="318"/>
                    <a:pt x="698" y="380"/>
                    <a:pt x="650" y="443"/>
                  </a:cubicBezTo>
                  <a:cubicBezTo>
                    <a:pt x="459" y="304"/>
                    <a:pt x="279" y="152"/>
                    <a:pt x="99" y="0"/>
                  </a:cubicBezTo>
                  <a:cubicBezTo>
                    <a:pt x="72" y="39"/>
                    <a:pt x="43" y="76"/>
                    <a:pt x="13" y="112"/>
                  </a:cubicBezTo>
                  <a:cubicBezTo>
                    <a:pt x="197" y="244"/>
                    <a:pt x="372" y="391"/>
                    <a:pt x="547" y="535"/>
                  </a:cubicBezTo>
                  <a:cubicBezTo>
                    <a:pt x="490" y="616"/>
                    <a:pt x="497" y="712"/>
                    <a:pt x="517" y="805"/>
                  </a:cubicBezTo>
                  <a:cubicBezTo>
                    <a:pt x="370" y="690"/>
                    <a:pt x="227" y="571"/>
                    <a:pt x="85" y="451"/>
                  </a:cubicBezTo>
                  <a:cubicBezTo>
                    <a:pt x="56" y="486"/>
                    <a:pt x="28" y="521"/>
                    <a:pt x="0" y="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78">
              <a:extLst>
                <a:ext uri="{FF2B5EF4-FFF2-40B4-BE49-F238E27FC236}">
                  <a16:creationId xmlns:a16="http://schemas.microsoft.com/office/drawing/2014/main" id="{A5784017-6BE1-4E10-A25F-6D937051560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0" y="3367"/>
              <a:ext cx="75" cy="59"/>
            </a:xfrm>
            <a:custGeom>
              <a:avLst/>
              <a:gdLst>
                <a:gd name="T0" fmla="*/ 66 w 330"/>
                <a:gd name="T1" fmla="*/ 262 h 262"/>
                <a:gd name="T2" fmla="*/ 330 w 330"/>
                <a:gd name="T3" fmla="*/ 152 h 262"/>
                <a:gd name="T4" fmla="*/ 264 w 330"/>
                <a:gd name="T5" fmla="*/ 0 h 262"/>
                <a:gd name="T6" fmla="*/ 0 w 330"/>
                <a:gd name="T7" fmla="*/ 114 h 262"/>
                <a:gd name="T8" fmla="*/ 66 w 330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62">
                  <a:moveTo>
                    <a:pt x="66" y="262"/>
                  </a:moveTo>
                  <a:cubicBezTo>
                    <a:pt x="155" y="228"/>
                    <a:pt x="243" y="192"/>
                    <a:pt x="330" y="152"/>
                  </a:cubicBezTo>
                  <a:cubicBezTo>
                    <a:pt x="308" y="102"/>
                    <a:pt x="286" y="51"/>
                    <a:pt x="264" y="0"/>
                  </a:cubicBezTo>
                  <a:cubicBezTo>
                    <a:pt x="175" y="37"/>
                    <a:pt x="88" y="76"/>
                    <a:pt x="0" y="114"/>
                  </a:cubicBezTo>
                  <a:cubicBezTo>
                    <a:pt x="22" y="164"/>
                    <a:pt x="44" y="213"/>
                    <a:pt x="66" y="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79">
              <a:extLst>
                <a:ext uri="{FF2B5EF4-FFF2-40B4-BE49-F238E27FC236}">
                  <a16:creationId xmlns:a16="http://schemas.microsoft.com/office/drawing/2014/main" id="{E810DCE6-1D12-49D4-B474-1B9DBE96E154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020" y="3466"/>
              <a:ext cx="305" cy="336"/>
            </a:xfrm>
            <a:custGeom>
              <a:avLst/>
              <a:gdLst>
                <a:gd name="T0" fmla="*/ 244 w 1343"/>
                <a:gd name="T1" fmla="*/ 1216 h 1477"/>
                <a:gd name="T2" fmla="*/ 879 w 1343"/>
                <a:gd name="T3" fmla="*/ 1477 h 1477"/>
                <a:gd name="T4" fmla="*/ 963 w 1343"/>
                <a:gd name="T5" fmla="*/ 1368 h 1477"/>
                <a:gd name="T6" fmla="*/ 282 w 1343"/>
                <a:gd name="T7" fmla="*/ 1088 h 1477"/>
                <a:gd name="T8" fmla="*/ 177 w 1343"/>
                <a:gd name="T9" fmla="*/ 911 h 1477"/>
                <a:gd name="T10" fmla="*/ 923 w 1343"/>
                <a:gd name="T11" fmla="*/ 1197 h 1477"/>
                <a:gd name="T12" fmla="*/ 1021 w 1343"/>
                <a:gd name="T13" fmla="*/ 853 h 1477"/>
                <a:gd name="T14" fmla="*/ 1199 w 1343"/>
                <a:gd name="T15" fmla="*/ 912 h 1477"/>
                <a:gd name="T16" fmla="*/ 1232 w 1343"/>
                <a:gd name="T17" fmla="*/ 785 h 1477"/>
                <a:gd name="T18" fmla="*/ 1082 w 1343"/>
                <a:gd name="T19" fmla="*/ 721 h 1477"/>
                <a:gd name="T20" fmla="*/ 1159 w 1343"/>
                <a:gd name="T21" fmla="*/ 468 h 1477"/>
                <a:gd name="T22" fmla="*/ 1306 w 1343"/>
                <a:gd name="T23" fmla="*/ 518 h 1477"/>
                <a:gd name="T24" fmla="*/ 1343 w 1343"/>
                <a:gd name="T25" fmla="*/ 396 h 1477"/>
                <a:gd name="T26" fmla="*/ 1215 w 1343"/>
                <a:gd name="T27" fmla="*/ 342 h 1477"/>
                <a:gd name="T28" fmla="*/ 1212 w 1343"/>
                <a:gd name="T29" fmla="*/ 154 h 1477"/>
                <a:gd name="T30" fmla="*/ 1061 w 1343"/>
                <a:gd name="T31" fmla="*/ 6 h 1477"/>
                <a:gd name="T32" fmla="*/ 925 w 1343"/>
                <a:gd name="T33" fmla="*/ 115 h 1477"/>
                <a:gd name="T34" fmla="*/ 1088 w 1343"/>
                <a:gd name="T35" fmla="*/ 267 h 1477"/>
                <a:gd name="T36" fmla="*/ 435 w 1343"/>
                <a:gd name="T37" fmla="*/ 0 h 1477"/>
                <a:gd name="T38" fmla="*/ 326 w 1343"/>
                <a:gd name="T39" fmla="*/ 386 h 1477"/>
                <a:gd name="T40" fmla="*/ 156 w 1343"/>
                <a:gd name="T41" fmla="*/ 350 h 1477"/>
                <a:gd name="T42" fmla="*/ 120 w 1343"/>
                <a:gd name="T43" fmla="*/ 457 h 1477"/>
                <a:gd name="T44" fmla="*/ 276 w 1343"/>
                <a:gd name="T45" fmla="*/ 534 h 1477"/>
                <a:gd name="T46" fmla="*/ 209 w 1343"/>
                <a:gd name="T47" fmla="*/ 746 h 1477"/>
                <a:gd name="T48" fmla="*/ 0 w 1343"/>
                <a:gd name="T49" fmla="*/ 705 h 1477"/>
                <a:gd name="T50" fmla="*/ 57 w 1343"/>
                <a:gd name="T51" fmla="*/ 1341 h 1477"/>
                <a:gd name="T52" fmla="*/ 224 w 1343"/>
                <a:gd name="T53" fmla="*/ 1352 h 1477"/>
                <a:gd name="T54" fmla="*/ 244 w 1343"/>
                <a:gd name="T55" fmla="*/ 1216 h 1477"/>
                <a:gd name="T56" fmla="*/ 572 w 1343"/>
                <a:gd name="T57" fmla="*/ 927 h 1477"/>
                <a:gd name="T58" fmla="*/ 705 w 1343"/>
                <a:gd name="T59" fmla="*/ 806 h 1477"/>
                <a:gd name="T60" fmla="*/ 668 w 1343"/>
                <a:gd name="T61" fmla="*/ 694 h 1477"/>
                <a:gd name="T62" fmla="*/ 886 w 1343"/>
                <a:gd name="T63" fmla="*/ 783 h 1477"/>
                <a:gd name="T64" fmla="*/ 831 w 1343"/>
                <a:gd name="T65" fmla="*/ 1019 h 1477"/>
                <a:gd name="T66" fmla="*/ 572 w 1343"/>
                <a:gd name="T67" fmla="*/ 927 h 1477"/>
                <a:gd name="T68" fmla="*/ 331 w 1343"/>
                <a:gd name="T69" fmla="*/ 816 h 1477"/>
                <a:gd name="T70" fmla="*/ 410 w 1343"/>
                <a:gd name="T71" fmla="*/ 587 h 1477"/>
                <a:gd name="T72" fmla="*/ 636 w 1343"/>
                <a:gd name="T73" fmla="*/ 680 h 1477"/>
                <a:gd name="T74" fmla="*/ 493 w 1343"/>
                <a:gd name="T75" fmla="*/ 808 h 1477"/>
                <a:gd name="T76" fmla="*/ 566 w 1343"/>
                <a:gd name="T77" fmla="*/ 919 h 1477"/>
                <a:gd name="T78" fmla="*/ 331 w 1343"/>
                <a:gd name="T79" fmla="*/ 816 h 1477"/>
                <a:gd name="T80" fmla="*/ 452 w 1343"/>
                <a:gd name="T81" fmla="*/ 459 h 1477"/>
                <a:gd name="T82" fmla="*/ 528 w 1343"/>
                <a:gd name="T83" fmla="*/ 188 h 1477"/>
                <a:gd name="T84" fmla="*/ 1019 w 1343"/>
                <a:gd name="T85" fmla="*/ 399 h 1477"/>
                <a:gd name="T86" fmla="*/ 944 w 1343"/>
                <a:gd name="T87" fmla="*/ 664 h 1477"/>
                <a:gd name="T88" fmla="*/ 452 w 1343"/>
                <a:gd name="T89" fmla="*/ 459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477">
                  <a:moveTo>
                    <a:pt x="244" y="1216"/>
                  </a:moveTo>
                  <a:cubicBezTo>
                    <a:pt x="460" y="1292"/>
                    <a:pt x="662" y="1403"/>
                    <a:pt x="879" y="1477"/>
                  </a:cubicBezTo>
                  <a:cubicBezTo>
                    <a:pt x="925" y="1460"/>
                    <a:pt x="938" y="1406"/>
                    <a:pt x="963" y="1368"/>
                  </a:cubicBezTo>
                  <a:cubicBezTo>
                    <a:pt x="734" y="1280"/>
                    <a:pt x="508" y="1184"/>
                    <a:pt x="282" y="1088"/>
                  </a:cubicBezTo>
                  <a:cubicBezTo>
                    <a:pt x="206" y="1065"/>
                    <a:pt x="205" y="973"/>
                    <a:pt x="177" y="911"/>
                  </a:cubicBezTo>
                  <a:cubicBezTo>
                    <a:pt x="435" y="982"/>
                    <a:pt x="666" y="1125"/>
                    <a:pt x="923" y="1197"/>
                  </a:cubicBezTo>
                  <a:cubicBezTo>
                    <a:pt x="956" y="1082"/>
                    <a:pt x="988" y="968"/>
                    <a:pt x="1021" y="853"/>
                  </a:cubicBezTo>
                  <a:cubicBezTo>
                    <a:pt x="1081" y="872"/>
                    <a:pt x="1140" y="893"/>
                    <a:pt x="1199" y="912"/>
                  </a:cubicBezTo>
                  <a:cubicBezTo>
                    <a:pt x="1210" y="870"/>
                    <a:pt x="1221" y="827"/>
                    <a:pt x="1232" y="785"/>
                  </a:cubicBezTo>
                  <a:cubicBezTo>
                    <a:pt x="1182" y="764"/>
                    <a:pt x="1132" y="743"/>
                    <a:pt x="1082" y="721"/>
                  </a:cubicBezTo>
                  <a:cubicBezTo>
                    <a:pt x="1107" y="636"/>
                    <a:pt x="1133" y="552"/>
                    <a:pt x="1159" y="468"/>
                  </a:cubicBezTo>
                  <a:cubicBezTo>
                    <a:pt x="1208" y="485"/>
                    <a:pt x="1257" y="502"/>
                    <a:pt x="1306" y="518"/>
                  </a:cubicBezTo>
                  <a:cubicBezTo>
                    <a:pt x="1318" y="477"/>
                    <a:pt x="1331" y="437"/>
                    <a:pt x="1343" y="396"/>
                  </a:cubicBezTo>
                  <a:cubicBezTo>
                    <a:pt x="1300" y="378"/>
                    <a:pt x="1258" y="360"/>
                    <a:pt x="1215" y="342"/>
                  </a:cubicBezTo>
                  <a:cubicBezTo>
                    <a:pt x="1215" y="280"/>
                    <a:pt x="1222" y="217"/>
                    <a:pt x="1212" y="154"/>
                  </a:cubicBezTo>
                  <a:cubicBezTo>
                    <a:pt x="1168" y="99"/>
                    <a:pt x="1113" y="54"/>
                    <a:pt x="1061" y="6"/>
                  </a:cubicBezTo>
                  <a:cubicBezTo>
                    <a:pt x="1016" y="43"/>
                    <a:pt x="971" y="79"/>
                    <a:pt x="925" y="115"/>
                  </a:cubicBezTo>
                  <a:cubicBezTo>
                    <a:pt x="984" y="161"/>
                    <a:pt x="1039" y="211"/>
                    <a:pt x="1088" y="267"/>
                  </a:cubicBezTo>
                  <a:cubicBezTo>
                    <a:pt x="858" y="210"/>
                    <a:pt x="654" y="85"/>
                    <a:pt x="435" y="0"/>
                  </a:cubicBezTo>
                  <a:cubicBezTo>
                    <a:pt x="401" y="129"/>
                    <a:pt x="366" y="259"/>
                    <a:pt x="326" y="386"/>
                  </a:cubicBezTo>
                  <a:cubicBezTo>
                    <a:pt x="270" y="374"/>
                    <a:pt x="213" y="362"/>
                    <a:pt x="156" y="350"/>
                  </a:cubicBezTo>
                  <a:cubicBezTo>
                    <a:pt x="147" y="377"/>
                    <a:pt x="129" y="431"/>
                    <a:pt x="120" y="457"/>
                  </a:cubicBezTo>
                  <a:cubicBezTo>
                    <a:pt x="172" y="483"/>
                    <a:pt x="224" y="508"/>
                    <a:pt x="276" y="534"/>
                  </a:cubicBezTo>
                  <a:cubicBezTo>
                    <a:pt x="253" y="605"/>
                    <a:pt x="230" y="675"/>
                    <a:pt x="209" y="746"/>
                  </a:cubicBezTo>
                  <a:cubicBezTo>
                    <a:pt x="143" y="717"/>
                    <a:pt x="71" y="709"/>
                    <a:pt x="0" y="705"/>
                  </a:cubicBezTo>
                  <a:cubicBezTo>
                    <a:pt x="43" y="914"/>
                    <a:pt x="77" y="1126"/>
                    <a:pt x="57" y="1341"/>
                  </a:cubicBezTo>
                  <a:cubicBezTo>
                    <a:pt x="113" y="1345"/>
                    <a:pt x="168" y="1348"/>
                    <a:pt x="224" y="1352"/>
                  </a:cubicBezTo>
                  <a:cubicBezTo>
                    <a:pt x="231" y="1307"/>
                    <a:pt x="237" y="1261"/>
                    <a:pt x="244" y="1216"/>
                  </a:cubicBezTo>
                  <a:moveTo>
                    <a:pt x="572" y="927"/>
                  </a:moveTo>
                  <a:cubicBezTo>
                    <a:pt x="617" y="887"/>
                    <a:pt x="661" y="846"/>
                    <a:pt x="705" y="806"/>
                  </a:cubicBezTo>
                  <a:cubicBezTo>
                    <a:pt x="692" y="769"/>
                    <a:pt x="680" y="732"/>
                    <a:pt x="668" y="694"/>
                  </a:cubicBezTo>
                  <a:cubicBezTo>
                    <a:pt x="740" y="724"/>
                    <a:pt x="813" y="754"/>
                    <a:pt x="886" y="783"/>
                  </a:cubicBezTo>
                  <a:cubicBezTo>
                    <a:pt x="869" y="862"/>
                    <a:pt x="851" y="941"/>
                    <a:pt x="831" y="1019"/>
                  </a:cubicBezTo>
                  <a:cubicBezTo>
                    <a:pt x="744" y="991"/>
                    <a:pt x="658" y="960"/>
                    <a:pt x="572" y="927"/>
                  </a:cubicBezTo>
                  <a:moveTo>
                    <a:pt x="331" y="816"/>
                  </a:moveTo>
                  <a:cubicBezTo>
                    <a:pt x="357" y="739"/>
                    <a:pt x="383" y="663"/>
                    <a:pt x="410" y="587"/>
                  </a:cubicBezTo>
                  <a:cubicBezTo>
                    <a:pt x="486" y="616"/>
                    <a:pt x="561" y="648"/>
                    <a:pt x="636" y="680"/>
                  </a:cubicBezTo>
                  <a:cubicBezTo>
                    <a:pt x="588" y="723"/>
                    <a:pt x="541" y="766"/>
                    <a:pt x="493" y="808"/>
                  </a:cubicBezTo>
                  <a:cubicBezTo>
                    <a:pt x="518" y="845"/>
                    <a:pt x="542" y="882"/>
                    <a:pt x="566" y="919"/>
                  </a:cubicBezTo>
                  <a:cubicBezTo>
                    <a:pt x="487" y="887"/>
                    <a:pt x="409" y="852"/>
                    <a:pt x="331" y="816"/>
                  </a:cubicBezTo>
                  <a:moveTo>
                    <a:pt x="452" y="459"/>
                  </a:moveTo>
                  <a:cubicBezTo>
                    <a:pt x="476" y="369"/>
                    <a:pt x="502" y="278"/>
                    <a:pt x="528" y="188"/>
                  </a:cubicBezTo>
                  <a:cubicBezTo>
                    <a:pt x="694" y="252"/>
                    <a:pt x="857" y="325"/>
                    <a:pt x="1019" y="399"/>
                  </a:cubicBezTo>
                  <a:cubicBezTo>
                    <a:pt x="996" y="488"/>
                    <a:pt x="970" y="576"/>
                    <a:pt x="944" y="664"/>
                  </a:cubicBezTo>
                  <a:cubicBezTo>
                    <a:pt x="778" y="599"/>
                    <a:pt x="615" y="529"/>
                    <a:pt x="452" y="4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80">
              <a:extLst>
                <a:ext uri="{FF2B5EF4-FFF2-40B4-BE49-F238E27FC236}">
                  <a16:creationId xmlns:a16="http://schemas.microsoft.com/office/drawing/2014/main" id="{340876C9-1B6A-4E7C-A1D7-59E85183060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41" y="3487"/>
              <a:ext cx="393" cy="381"/>
            </a:xfrm>
            <a:custGeom>
              <a:avLst/>
              <a:gdLst>
                <a:gd name="T0" fmla="*/ 1177 w 1733"/>
                <a:gd name="T1" fmla="*/ 1682 h 1682"/>
                <a:gd name="T2" fmla="*/ 1343 w 1733"/>
                <a:gd name="T3" fmla="*/ 1597 h 1682"/>
                <a:gd name="T4" fmla="*/ 1142 w 1733"/>
                <a:gd name="T5" fmla="*/ 1207 h 1682"/>
                <a:gd name="T6" fmla="*/ 1733 w 1733"/>
                <a:gd name="T7" fmla="*/ 955 h 1682"/>
                <a:gd name="T8" fmla="*/ 1683 w 1733"/>
                <a:gd name="T9" fmla="*/ 813 h 1682"/>
                <a:gd name="T10" fmla="*/ 1090 w 1733"/>
                <a:gd name="T11" fmla="*/ 1069 h 1682"/>
                <a:gd name="T12" fmla="*/ 1382 w 1733"/>
                <a:gd name="T13" fmla="*/ 88 h 1682"/>
                <a:gd name="T14" fmla="*/ 1191 w 1733"/>
                <a:gd name="T15" fmla="*/ 0 h 1682"/>
                <a:gd name="T16" fmla="*/ 907 w 1733"/>
                <a:gd name="T17" fmla="*/ 833 h 1682"/>
                <a:gd name="T18" fmla="*/ 39 w 1733"/>
                <a:gd name="T19" fmla="*/ 500 h 1682"/>
                <a:gd name="T20" fmla="*/ 0 w 1733"/>
                <a:gd name="T21" fmla="*/ 685 h 1682"/>
                <a:gd name="T22" fmla="*/ 937 w 1733"/>
                <a:gd name="T23" fmla="*/ 1140 h 1682"/>
                <a:gd name="T24" fmla="*/ 397 w 1733"/>
                <a:gd name="T25" fmla="*/ 1376 h 1682"/>
                <a:gd name="T26" fmla="*/ 454 w 1733"/>
                <a:gd name="T27" fmla="*/ 1523 h 1682"/>
                <a:gd name="T28" fmla="*/ 1008 w 1733"/>
                <a:gd name="T29" fmla="*/ 1270 h 1682"/>
                <a:gd name="T30" fmla="*/ 1177 w 1733"/>
                <a:gd name="T31" fmla="*/ 168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3" h="1682">
                  <a:moveTo>
                    <a:pt x="1177" y="1682"/>
                  </a:moveTo>
                  <a:cubicBezTo>
                    <a:pt x="1232" y="1653"/>
                    <a:pt x="1287" y="1625"/>
                    <a:pt x="1343" y="1597"/>
                  </a:cubicBezTo>
                  <a:cubicBezTo>
                    <a:pt x="1279" y="1465"/>
                    <a:pt x="1207" y="1338"/>
                    <a:pt x="1142" y="1207"/>
                  </a:cubicBezTo>
                  <a:cubicBezTo>
                    <a:pt x="1338" y="1121"/>
                    <a:pt x="1535" y="1035"/>
                    <a:pt x="1733" y="955"/>
                  </a:cubicBezTo>
                  <a:cubicBezTo>
                    <a:pt x="1716" y="908"/>
                    <a:pt x="1699" y="861"/>
                    <a:pt x="1683" y="813"/>
                  </a:cubicBezTo>
                  <a:cubicBezTo>
                    <a:pt x="1483" y="894"/>
                    <a:pt x="1291" y="993"/>
                    <a:pt x="1090" y="1069"/>
                  </a:cubicBezTo>
                  <a:cubicBezTo>
                    <a:pt x="961" y="713"/>
                    <a:pt x="1163" y="358"/>
                    <a:pt x="1382" y="88"/>
                  </a:cubicBezTo>
                  <a:cubicBezTo>
                    <a:pt x="1318" y="59"/>
                    <a:pt x="1254" y="29"/>
                    <a:pt x="1191" y="0"/>
                  </a:cubicBezTo>
                  <a:cubicBezTo>
                    <a:pt x="1021" y="246"/>
                    <a:pt x="921" y="534"/>
                    <a:pt x="907" y="833"/>
                  </a:cubicBezTo>
                  <a:cubicBezTo>
                    <a:pt x="669" y="621"/>
                    <a:pt x="357" y="504"/>
                    <a:pt x="39" y="500"/>
                  </a:cubicBezTo>
                  <a:cubicBezTo>
                    <a:pt x="26" y="562"/>
                    <a:pt x="13" y="624"/>
                    <a:pt x="0" y="685"/>
                  </a:cubicBezTo>
                  <a:cubicBezTo>
                    <a:pt x="359" y="656"/>
                    <a:pt x="775" y="795"/>
                    <a:pt x="937" y="1140"/>
                  </a:cubicBezTo>
                  <a:cubicBezTo>
                    <a:pt x="758" y="1221"/>
                    <a:pt x="580" y="1305"/>
                    <a:pt x="397" y="1376"/>
                  </a:cubicBezTo>
                  <a:cubicBezTo>
                    <a:pt x="416" y="1425"/>
                    <a:pt x="435" y="1475"/>
                    <a:pt x="454" y="1523"/>
                  </a:cubicBezTo>
                  <a:cubicBezTo>
                    <a:pt x="638" y="1437"/>
                    <a:pt x="820" y="1346"/>
                    <a:pt x="1008" y="1270"/>
                  </a:cubicBezTo>
                  <a:cubicBezTo>
                    <a:pt x="1069" y="1405"/>
                    <a:pt x="1130" y="1541"/>
                    <a:pt x="1177" y="16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81">
              <a:extLst>
                <a:ext uri="{FF2B5EF4-FFF2-40B4-BE49-F238E27FC236}">
                  <a16:creationId xmlns:a16="http://schemas.microsoft.com/office/drawing/2014/main" id="{37920A38-2685-41A1-9AB6-5E66708C8B8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23" y="3549"/>
              <a:ext cx="85" cy="54"/>
            </a:xfrm>
            <a:custGeom>
              <a:avLst/>
              <a:gdLst>
                <a:gd name="T0" fmla="*/ 41 w 376"/>
                <a:gd name="T1" fmla="*/ 237 h 237"/>
                <a:gd name="T2" fmla="*/ 376 w 376"/>
                <a:gd name="T3" fmla="*/ 149 h 237"/>
                <a:gd name="T4" fmla="*/ 332 w 376"/>
                <a:gd name="T5" fmla="*/ 0 h 237"/>
                <a:gd name="T6" fmla="*/ 0 w 376"/>
                <a:gd name="T7" fmla="*/ 90 h 237"/>
                <a:gd name="T8" fmla="*/ 41 w 376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37">
                  <a:moveTo>
                    <a:pt x="41" y="237"/>
                  </a:moveTo>
                  <a:cubicBezTo>
                    <a:pt x="153" y="210"/>
                    <a:pt x="265" y="180"/>
                    <a:pt x="376" y="149"/>
                  </a:cubicBezTo>
                  <a:cubicBezTo>
                    <a:pt x="361" y="99"/>
                    <a:pt x="346" y="50"/>
                    <a:pt x="332" y="0"/>
                  </a:cubicBezTo>
                  <a:cubicBezTo>
                    <a:pt x="221" y="28"/>
                    <a:pt x="111" y="60"/>
                    <a:pt x="0" y="90"/>
                  </a:cubicBezTo>
                  <a:cubicBezTo>
                    <a:pt x="14" y="139"/>
                    <a:pt x="27" y="188"/>
                    <a:pt x="41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82">
              <a:extLst>
                <a:ext uri="{FF2B5EF4-FFF2-40B4-BE49-F238E27FC236}">
                  <a16:creationId xmlns:a16="http://schemas.microsoft.com/office/drawing/2014/main" id="{0CB75D36-5013-413D-9317-A5972851541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1" y="3588"/>
              <a:ext cx="55" cy="69"/>
            </a:xfrm>
            <a:custGeom>
              <a:avLst/>
              <a:gdLst>
                <a:gd name="T0" fmla="*/ 0 w 246"/>
                <a:gd name="T1" fmla="*/ 286 h 304"/>
                <a:gd name="T2" fmla="*/ 165 w 246"/>
                <a:gd name="T3" fmla="*/ 304 h 304"/>
                <a:gd name="T4" fmla="*/ 246 w 246"/>
                <a:gd name="T5" fmla="*/ 52 h 304"/>
                <a:gd name="T6" fmla="*/ 91 w 246"/>
                <a:gd name="T7" fmla="*/ 0 h 304"/>
                <a:gd name="T8" fmla="*/ 0 w 246"/>
                <a:gd name="T9" fmla="*/ 28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04">
                  <a:moveTo>
                    <a:pt x="0" y="286"/>
                  </a:moveTo>
                  <a:cubicBezTo>
                    <a:pt x="55" y="293"/>
                    <a:pt x="110" y="299"/>
                    <a:pt x="165" y="304"/>
                  </a:cubicBezTo>
                  <a:cubicBezTo>
                    <a:pt x="194" y="221"/>
                    <a:pt x="221" y="137"/>
                    <a:pt x="246" y="52"/>
                  </a:cubicBezTo>
                  <a:cubicBezTo>
                    <a:pt x="195" y="35"/>
                    <a:pt x="143" y="18"/>
                    <a:pt x="91" y="0"/>
                  </a:cubicBezTo>
                  <a:cubicBezTo>
                    <a:pt x="56" y="94"/>
                    <a:pt x="24" y="189"/>
                    <a:pt x="0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83">
              <a:extLst>
                <a:ext uri="{FF2B5EF4-FFF2-40B4-BE49-F238E27FC236}">
                  <a16:creationId xmlns:a16="http://schemas.microsoft.com/office/drawing/2014/main" id="{19E29BBB-246C-4F22-BE2E-CDAEF56F6EF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68" y="3589"/>
              <a:ext cx="44" cy="64"/>
            </a:xfrm>
            <a:custGeom>
              <a:avLst/>
              <a:gdLst>
                <a:gd name="T0" fmla="*/ 0 w 192"/>
                <a:gd name="T1" fmla="*/ 274 h 282"/>
                <a:gd name="T2" fmla="*/ 159 w 192"/>
                <a:gd name="T3" fmla="*/ 282 h 282"/>
                <a:gd name="T4" fmla="*/ 192 w 192"/>
                <a:gd name="T5" fmla="*/ 9 h 282"/>
                <a:gd name="T6" fmla="*/ 28 w 192"/>
                <a:gd name="T7" fmla="*/ 0 h 282"/>
                <a:gd name="T8" fmla="*/ 0 w 192"/>
                <a:gd name="T9" fmla="*/ 27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82">
                  <a:moveTo>
                    <a:pt x="0" y="274"/>
                  </a:moveTo>
                  <a:cubicBezTo>
                    <a:pt x="53" y="277"/>
                    <a:pt x="106" y="280"/>
                    <a:pt x="159" y="282"/>
                  </a:cubicBezTo>
                  <a:cubicBezTo>
                    <a:pt x="172" y="192"/>
                    <a:pt x="183" y="100"/>
                    <a:pt x="192" y="9"/>
                  </a:cubicBezTo>
                  <a:cubicBezTo>
                    <a:pt x="138" y="6"/>
                    <a:pt x="83" y="3"/>
                    <a:pt x="28" y="0"/>
                  </a:cubicBezTo>
                  <a:cubicBezTo>
                    <a:pt x="20" y="91"/>
                    <a:pt x="10" y="183"/>
                    <a:pt x="0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84">
              <a:extLst>
                <a:ext uri="{FF2B5EF4-FFF2-40B4-BE49-F238E27FC236}">
                  <a16:creationId xmlns:a16="http://schemas.microsoft.com/office/drawing/2014/main" id="{4797A0BC-1E6D-4DFC-BC2C-E0D31DE1BF6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10" y="3584"/>
              <a:ext cx="391" cy="361"/>
            </a:xfrm>
            <a:custGeom>
              <a:avLst/>
              <a:gdLst>
                <a:gd name="T0" fmla="*/ 948 w 1724"/>
                <a:gd name="T1" fmla="*/ 1579 h 1590"/>
                <a:gd name="T2" fmla="*/ 1101 w 1724"/>
                <a:gd name="T3" fmla="*/ 1590 h 1590"/>
                <a:gd name="T4" fmla="*/ 1135 w 1724"/>
                <a:gd name="T5" fmla="*/ 1296 h 1590"/>
                <a:gd name="T6" fmla="*/ 1490 w 1724"/>
                <a:gd name="T7" fmla="*/ 1326 h 1590"/>
                <a:gd name="T8" fmla="*/ 1497 w 1724"/>
                <a:gd name="T9" fmla="*/ 1202 h 1590"/>
                <a:gd name="T10" fmla="*/ 1164 w 1724"/>
                <a:gd name="T11" fmla="*/ 1163 h 1590"/>
                <a:gd name="T12" fmla="*/ 1182 w 1724"/>
                <a:gd name="T13" fmla="*/ 920 h 1590"/>
                <a:gd name="T14" fmla="*/ 1612 w 1724"/>
                <a:gd name="T15" fmla="*/ 974 h 1590"/>
                <a:gd name="T16" fmla="*/ 1634 w 1724"/>
                <a:gd name="T17" fmla="*/ 852 h 1590"/>
                <a:gd name="T18" fmla="*/ 1265 w 1724"/>
                <a:gd name="T19" fmla="*/ 785 h 1590"/>
                <a:gd name="T20" fmla="*/ 1724 w 1724"/>
                <a:gd name="T21" fmla="*/ 374 h 1590"/>
                <a:gd name="T22" fmla="*/ 1647 w 1724"/>
                <a:gd name="T23" fmla="*/ 205 h 1590"/>
                <a:gd name="T24" fmla="*/ 1229 w 1724"/>
                <a:gd name="T25" fmla="*/ 620 h 1590"/>
                <a:gd name="T26" fmla="*/ 1312 w 1724"/>
                <a:gd name="T27" fmla="*/ 58 h 1590"/>
                <a:gd name="T28" fmla="*/ 1162 w 1724"/>
                <a:gd name="T29" fmla="*/ 41 h 1590"/>
                <a:gd name="T30" fmla="*/ 1079 w 1724"/>
                <a:gd name="T31" fmla="*/ 630 h 1590"/>
                <a:gd name="T32" fmla="*/ 762 w 1724"/>
                <a:gd name="T33" fmla="*/ 0 h 1590"/>
                <a:gd name="T34" fmla="*/ 591 w 1724"/>
                <a:gd name="T35" fmla="*/ 96 h 1590"/>
                <a:gd name="T36" fmla="*/ 955 w 1724"/>
                <a:gd name="T37" fmla="*/ 744 h 1590"/>
                <a:gd name="T38" fmla="*/ 453 w 1724"/>
                <a:gd name="T39" fmla="*/ 763 h 1590"/>
                <a:gd name="T40" fmla="*/ 499 w 1724"/>
                <a:gd name="T41" fmla="*/ 386 h 1590"/>
                <a:gd name="T42" fmla="*/ 690 w 1724"/>
                <a:gd name="T43" fmla="*/ 480 h 1590"/>
                <a:gd name="T44" fmla="*/ 724 w 1724"/>
                <a:gd name="T45" fmla="*/ 360 h 1590"/>
                <a:gd name="T46" fmla="*/ 231 w 1724"/>
                <a:gd name="T47" fmla="*/ 87 h 1590"/>
                <a:gd name="T48" fmla="*/ 152 w 1724"/>
                <a:gd name="T49" fmla="*/ 213 h 1590"/>
                <a:gd name="T50" fmla="*/ 364 w 1724"/>
                <a:gd name="T51" fmla="*/ 328 h 1590"/>
                <a:gd name="T52" fmla="*/ 308 w 1724"/>
                <a:gd name="T53" fmla="*/ 725 h 1590"/>
                <a:gd name="T54" fmla="*/ 98 w 1724"/>
                <a:gd name="T55" fmla="*/ 714 h 1590"/>
                <a:gd name="T56" fmla="*/ 102 w 1724"/>
                <a:gd name="T57" fmla="*/ 850 h 1590"/>
                <a:gd name="T58" fmla="*/ 283 w 1724"/>
                <a:gd name="T59" fmla="*/ 862 h 1590"/>
                <a:gd name="T60" fmla="*/ 244 w 1724"/>
                <a:gd name="T61" fmla="*/ 1180 h 1590"/>
                <a:gd name="T62" fmla="*/ 17 w 1724"/>
                <a:gd name="T63" fmla="*/ 1159 h 1590"/>
                <a:gd name="T64" fmla="*/ 0 w 1724"/>
                <a:gd name="T65" fmla="*/ 1284 h 1590"/>
                <a:gd name="T66" fmla="*/ 573 w 1724"/>
                <a:gd name="T67" fmla="*/ 1364 h 1590"/>
                <a:gd name="T68" fmla="*/ 581 w 1724"/>
                <a:gd name="T69" fmla="*/ 1234 h 1590"/>
                <a:gd name="T70" fmla="*/ 383 w 1724"/>
                <a:gd name="T71" fmla="*/ 1203 h 1590"/>
                <a:gd name="T72" fmla="*/ 421 w 1724"/>
                <a:gd name="T73" fmla="*/ 909 h 1590"/>
                <a:gd name="T74" fmla="*/ 667 w 1724"/>
                <a:gd name="T75" fmla="*/ 857 h 1590"/>
                <a:gd name="T76" fmla="*/ 1037 w 1724"/>
                <a:gd name="T77" fmla="*/ 893 h 1590"/>
                <a:gd name="T78" fmla="*/ 1012 w 1724"/>
                <a:gd name="T79" fmla="*/ 1137 h 1590"/>
                <a:gd name="T80" fmla="*/ 812 w 1724"/>
                <a:gd name="T81" fmla="*/ 1111 h 1590"/>
                <a:gd name="T82" fmla="*/ 742 w 1724"/>
                <a:gd name="T83" fmla="*/ 909 h 1590"/>
                <a:gd name="T84" fmla="*/ 588 w 1724"/>
                <a:gd name="T85" fmla="*/ 957 h 1590"/>
                <a:gd name="T86" fmla="*/ 709 w 1724"/>
                <a:gd name="T87" fmla="*/ 1432 h 1590"/>
                <a:gd name="T88" fmla="*/ 861 w 1724"/>
                <a:gd name="T89" fmla="*/ 1421 h 1590"/>
                <a:gd name="T90" fmla="*/ 852 w 1724"/>
                <a:gd name="T91" fmla="*/ 1245 h 1590"/>
                <a:gd name="T92" fmla="*/ 974 w 1724"/>
                <a:gd name="T93" fmla="*/ 1258 h 1590"/>
                <a:gd name="T94" fmla="*/ 948 w 1724"/>
                <a:gd name="T95" fmla="*/ 1579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4" h="1590">
                  <a:moveTo>
                    <a:pt x="948" y="1579"/>
                  </a:moveTo>
                  <a:cubicBezTo>
                    <a:pt x="999" y="1583"/>
                    <a:pt x="1050" y="1587"/>
                    <a:pt x="1101" y="1590"/>
                  </a:cubicBezTo>
                  <a:cubicBezTo>
                    <a:pt x="1110" y="1492"/>
                    <a:pt x="1122" y="1394"/>
                    <a:pt x="1135" y="1296"/>
                  </a:cubicBezTo>
                  <a:cubicBezTo>
                    <a:pt x="1253" y="1305"/>
                    <a:pt x="1371" y="1319"/>
                    <a:pt x="1490" y="1326"/>
                  </a:cubicBezTo>
                  <a:cubicBezTo>
                    <a:pt x="1492" y="1285"/>
                    <a:pt x="1494" y="1244"/>
                    <a:pt x="1497" y="1202"/>
                  </a:cubicBezTo>
                  <a:cubicBezTo>
                    <a:pt x="1386" y="1187"/>
                    <a:pt x="1275" y="1172"/>
                    <a:pt x="1164" y="1163"/>
                  </a:cubicBezTo>
                  <a:cubicBezTo>
                    <a:pt x="1168" y="1082"/>
                    <a:pt x="1175" y="1001"/>
                    <a:pt x="1182" y="920"/>
                  </a:cubicBezTo>
                  <a:cubicBezTo>
                    <a:pt x="1326" y="934"/>
                    <a:pt x="1468" y="960"/>
                    <a:pt x="1612" y="974"/>
                  </a:cubicBezTo>
                  <a:cubicBezTo>
                    <a:pt x="1618" y="944"/>
                    <a:pt x="1629" y="883"/>
                    <a:pt x="1634" y="852"/>
                  </a:cubicBezTo>
                  <a:cubicBezTo>
                    <a:pt x="1511" y="831"/>
                    <a:pt x="1386" y="814"/>
                    <a:pt x="1265" y="785"/>
                  </a:cubicBezTo>
                  <a:cubicBezTo>
                    <a:pt x="1378" y="610"/>
                    <a:pt x="1526" y="453"/>
                    <a:pt x="1724" y="374"/>
                  </a:cubicBezTo>
                  <a:cubicBezTo>
                    <a:pt x="1698" y="318"/>
                    <a:pt x="1673" y="262"/>
                    <a:pt x="1647" y="205"/>
                  </a:cubicBezTo>
                  <a:cubicBezTo>
                    <a:pt x="1475" y="307"/>
                    <a:pt x="1333" y="451"/>
                    <a:pt x="1229" y="620"/>
                  </a:cubicBezTo>
                  <a:cubicBezTo>
                    <a:pt x="1260" y="434"/>
                    <a:pt x="1282" y="245"/>
                    <a:pt x="1312" y="58"/>
                  </a:cubicBezTo>
                  <a:cubicBezTo>
                    <a:pt x="1274" y="54"/>
                    <a:pt x="1199" y="46"/>
                    <a:pt x="1162" y="41"/>
                  </a:cubicBezTo>
                  <a:cubicBezTo>
                    <a:pt x="1131" y="237"/>
                    <a:pt x="1108" y="434"/>
                    <a:pt x="1079" y="630"/>
                  </a:cubicBezTo>
                  <a:cubicBezTo>
                    <a:pt x="1010" y="404"/>
                    <a:pt x="903" y="191"/>
                    <a:pt x="762" y="0"/>
                  </a:cubicBezTo>
                  <a:cubicBezTo>
                    <a:pt x="705" y="33"/>
                    <a:pt x="648" y="65"/>
                    <a:pt x="591" y="96"/>
                  </a:cubicBezTo>
                  <a:cubicBezTo>
                    <a:pt x="780" y="266"/>
                    <a:pt x="904" y="496"/>
                    <a:pt x="955" y="744"/>
                  </a:cubicBezTo>
                  <a:cubicBezTo>
                    <a:pt x="787" y="722"/>
                    <a:pt x="620" y="752"/>
                    <a:pt x="453" y="763"/>
                  </a:cubicBezTo>
                  <a:cubicBezTo>
                    <a:pt x="459" y="637"/>
                    <a:pt x="478" y="511"/>
                    <a:pt x="499" y="386"/>
                  </a:cubicBezTo>
                  <a:cubicBezTo>
                    <a:pt x="563" y="418"/>
                    <a:pt x="626" y="449"/>
                    <a:pt x="690" y="480"/>
                  </a:cubicBezTo>
                  <a:cubicBezTo>
                    <a:pt x="702" y="440"/>
                    <a:pt x="713" y="400"/>
                    <a:pt x="724" y="360"/>
                  </a:cubicBezTo>
                  <a:cubicBezTo>
                    <a:pt x="555" y="276"/>
                    <a:pt x="399" y="171"/>
                    <a:pt x="231" y="87"/>
                  </a:cubicBezTo>
                  <a:cubicBezTo>
                    <a:pt x="205" y="129"/>
                    <a:pt x="178" y="171"/>
                    <a:pt x="152" y="213"/>
                  </a:cubicBezTo>
                  <a:cubicBezTo>
                    <a:pt x="223" y="250"/>
                    <a:pt x="294" y="288"/>
                    <a:pt x="364" y="328"/>
                  </a:cubicBezTo>
                  <a:cubicBezTo>
                    <a:pt x="342" y="460"/>
                    <a:pt x="324" y="593"/>
                    <a:pt x="308" y="725"/>
                  </a:cubicBezTo>
                  <a:cubicBezTo>
                    <a:pt x="238" y="722"/>
                    <a:pt x="168" y="718"/>
                    <a:pt x="98" y="714"/>
                  </a:cubicBezTo>
                  <a:cubicBezTo>
                    <a:pt x="99" y="760"/>
                    <a:pt x="101" y="805"/>
                    <a:pt x="102" y="850"/>
                  </a:cubicBezTo>
                  <a:cubicBezTo>
                    <a:pt x="162" y="854"/>
                    <a:pt x="223" y="858"/>
                    <a:pt x="283" y="862"/>
                  </a:cubicBezTo>
                  <a:cubicBezTo>
                    <a:pt x="269" y="968"/>
                    <a:pt x="255" y="1074"/>
                    <a:pt x="244" y="1180"/>
                  </a:cubicBezTo>
                  <a:cubicBezTo>
                    <a:pt x="168" y="1173"/>
                    <a:pt x="93" y="1166"/>
                    <a:pt x="17" y="1159"/>
                  </a:cubicBezTo>
                  <a:cubicBezTo>
                    <a:pt x="13" y="1190"/>
                    <a:pt x="4" y="1253"/>
                    <a:pt x="0" y="1284"/>
                  </a:cubicBezTo>
                  <a:cubicBezTo>
                    <a:pt x="191" y="1312"/>
                    <a:pt x="382" y="1339"/>
                    <a:pt x="573" y="1364"/>
                  </a:cubicBezTo>
                  <a:cubicBezTo>
                    <a:pt x="576" y="1321"/>
                    <a:pt x="578" y="1278"/>
                    <a:pt x="581" y="1234"/>
                  </a:cubicBezTo>
                  <a:cubicBezTo>
                    <a:pt x="515" y="1224"/>
                    <a:pt x="449" y="1213"/>
                    <a:pt x="383" y="1203"/>
                  </a:cubicBezTo>
                  <a:cubicBezTo>
                    <a:pt x="394" y="1105"/>
                    <a:pt x="407" y="1007"/>
                    <a:pt x="421" y="909"/>
                  </a:cubicBezTo>
                  <a:cubicBezTo>
                    <a:pt x="504" y="897"/>
                    <a:pt x="585" y="876"/>
                    <a:pt x="667" y="857"/>
                  </a:cubicBezTo>
                  <a:cubicBezTo>
                    <a:pt x="791" y="853"/>
                    <a:pt x="914" y="881"/>
                    <a:pt x="1037" y="893"/>
                  </a:cubicBezTo>
                  <a:cubicBezTo>
                    <a:pt x="1029" y="975"/>
                    <a:pt x="1020" y="1056"/>
                    <a:pt x="1012" y="1137"/>
                  </a:cubicBezTo>
                  <a:cubicBezTo>
                    <a:pt x="945" y="1129"/>
                    <a:pt x="879" y="1121"/>
                    <a:pt x="812" y="1111"/>
                  </a:cubicBezTo>
                  <a:cubicBezTo>
                    <a:pt x="789" y="1044"/>
                    <a:pt x="766" y="976"/>
                    <a:pt x="742" y="909"/>
                  </a:cubicBezTo>
                  <a:cubicBezTo>
                    <a:pt x="691" y="925"/>
                    <a:pt x="639" y="941"/>
                    <a:pt x="588" y="957"/>
                  </a:cubicBezTo>
                  <a:cubicBezTo>
                    <a:pt x="655" y="1108"/>
                    <a:pt x="696" y="1268"/>
                    <a:pt x="709" y="1432"/>
                  </a:cubicBezTo>
                  <a:cubicBezTo>
                    <a:pt x="760" y="1428"/>
                    <a:pt x="811" y="1424"/>
                    <a:pt x="861" y="1421"/>
                  </a:cubicBezTo>
                  <a:cubicBezTo>
                    <a:pt x="859" y="1362"/>
                    <a:pt x="855" y="1304"/>
                    <a:pt x="852" y="1245"/>
                  </a:cubicBezTo>
                  <a:cubicBezTo>
                    <a:pt x="883" y="1249"/>
                    <a:pt x="944" y="1255"/>
                    <a:pt x="974" y="1258"/>
                  </a:cubicBezTo>
                  <a:cubicBezTo>
                    <a:pt x="970" y="1366"/>
                    <a:pt x="960" y="1473"/>
                    <a:pt x="948" y="1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85">
              <a:extLst>
                <a:ext uri="{FF2B5EF4-FFF2-40B4-BE49-F238E27FC236}">
                  <a16:creationId xmlns:a16="http://schemas.microsoft.com/office/drawing/2014/main" id="{443DCE60-F7F4-430D-AD34-840B9DCF5BA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16" y="3600"/>
              <a:ext cx="332" cy="160"/>
            </a:xfrm>
            <a:custGeom>
              <a:avLst/>
              <a:gdLst>
                <a:gd name="T0" fmla="*/ 1176 w 1465"/>
                <a:gd name="T1" fmla="*/ 704 h 704"/>
                <a:gd name="T2" fmla="*/ 1348 w 1465"/>
                <a:gd name="T3" fmla="*/ 615 h 704"/>
                <a:gd name="T4" fmla="*/ 1117 w 1465"/>
                <a:gd name="T5" fmla="*/ 359 h 704"/>
                <a:gd name="T6" fmla="*/ 1465 w 1465"/>
                <a:gd name="T7" fmla="*/ 314 h 704"/>
                <a:gd name="T8" fmla="*/ 1431 w 1465"/>
                <a:gd name="T9" fmla="*/ 0 h 704"/>
                <a:gd name="T10" fmla="*/ 1281 w 1465"/>
                <a:gd name="T11" fmla="*/ 4 h 704"/>
                <a:gd name="T12" fmla="*/ 1289 w 1465"/>
                <a:gd name="T13" fmla="*/ 202 h 704"/>
                <a:gd name="T14" fmla="*/ 177 w 1465"/>
                <a:gd name="T15" fmla="*/ 335 h 704"/>
                <a:gd name="T16" fmla="*/ 150 w 1465"/>
                <a:gd name="T17" fmla="*/ 145 h 704"/>
                <a:gd name="T18" fmla="*/ 0 w 1465"/>
                <a:gd name="T19" fmla="*/ 154 h 704"/>
                <a:gd name="T20" fmla="*/ 28 w 1465"/>
                <a:gd name="T21" fmla="*/ 479 h 704"/>
                <a:gd name="T22" fmla="*/ 966 w 1465"/>
                <a:gd name="T23" fmla="*/ 381 h 704"/>
                <a:gd name="T24" fmla="*/ 1176 w 1465"/>
                <a:gd name="T25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704">
                  <a:moveTo>
                    <a:pt x="1176" y="704"/>
                  </a:moveTo>
                  <a:cubicBezTo>
                    <a:pt x="1234" y="675"/>
                    <a:pt x="1291" y="645"/>
                    <a:pt x="1348" y="615"/>
                  </a:cubicBezTo>
                  <a:cubicBezTo>
                    <a:pt x="1272" y="529"/>
                    <a:pt x="1192" y="447"/>
                    <a:pt x="1117" y="359"/>
                  </a:cubicBezTo>
                  <a:cubicBezTo>
                    <a:pt x="1232" y="336"/>
                    <a:pt x="1348" y="321"/>
                    <a:pt x="1465" y="314"/>
                  </a:cubicBezTo>
                  <a:cubicBezTo>
                    <a:pt x="1455" y="209"/>
                    <a:pt x="1443" y="104"/>
                    <a:pt x="1431" y="0"/>
                  </a:cubicBezTo>
                  <a:cubicBezTo>
                    <a:pt x="1381" y="1"/>
                    <a:pt x="1331" y="3"/>
                    <a:pt x="1281" y="4"/>
                  </a:cubicBezTo>
                  <a:cubicBezTo>
                    <a:pt x="1283" y="70"/>
                    <a:pt x="1287" y="136"/>
                    <a:pt x="1289" y="202"/>
                  </a:cubicBezTo>
                  <a:cubicBezTo>
                    <a:pt x="918" y="244"/>
                    <a:pt x="548" y="293"/>
                    <a:pt x="177" y="335"/>
                  </a:cubicBezTo>
                  <a:cubicBezTo>
                    <a:pt x="167" y="272"/>
                    <a:pt x="158" y="208"/>
                    <a:pt x="150" y="145"/>
                  </a:cubicBezTo>
                  <a:cubicBezTo>
                    <a:pt x="100" y="148"/>
                    <a:pt x="50" y="152"/>
                    <a:pt x="0" y="154"/>
                  </a:cubicBezTo>
                  <a:cubicBezTo>
                    <a:pt x="7" y="263"/>
                    <a:pt x="18" y="371"/>
                    <a:pt x="28" y="479"/>
                  </a:cubicBezTo>
                  <a:cubicBezTo>
                    <a:pt x="342" y="459"/>
                    <a:pt x="651" y="394"/>
                    <a:pt x="966" y="381"/>
                  </a:cubicBezTo>
                  <a:cubicBezTo>
                    <a:pt x="1035" y="489"/>
                    <a:pt x="1104" y="597"/>
                    <a:pt x="117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86">
              <a:extLst>
                <a:ext uri="{FF2B5EF4-FFF2-40B4-BE49-F238E27FC236}">
                  <a16:creationId xmlns:a16="http://schemas.microsoft.com/office/drawing/2014/main" id="{24A956DE-B1B1-4F94-8C1D-114C416C5AB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8" y="3651"/>
              <a:ext cx="78" cy="38"/>
            </a:xfrm>
            <a:custGeom>
              <a:avLst/>
              <a:gdLst>
                <a:gd name="T0" fmla="*/ 7 w 344"/>
                <a:gd name="T1" fmla="*/ 166 h 166"/>
                <a:gd name="T2" fmla="*/ 344 w 344"/>
                <a:gd name="T3" fmla="*/ 145 h 166"/>
                <a:gd name="T4" fmla="*/ 313 w 344"/>
                <a:gd name="T5" fmla="*/ 0 h 166"/>
                <a:gd name="T6" fmla="*/ 0 w 344"/>
                <a:gd name="T7" fmla="*/ 18 h 166"/>
                <a:gd name="T8" fmla="*/ 7 w 34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166">
                  <a:moveTo>
                    <a:pt x="7" y="166"/>
                  </a:moveTo>
                  <a:cubicBezTo>
                    <a:pt x="119" y="161"/>
                    <a:pt x="231" y="152"/>
                    <a:pt x="344" y="145"/>
                  </a:cubicBezTo>
                  <a:cubicBezTo>
                    <a:pt x="333" y="97"/>
                    <a:pt x="323" y="49"/>
                    <a:pt x="313" y="0"/>
                  </a:cubicBezTo>
                  <a:cubicBezTo>
                    <a:pt x="208" y="5"/>
                    <a:pt x="104" y="13"/>
                    <a:pt x="0" y="18"/>
                  </a:cubicBezTo>
                  <a:cubicBezTo>
                    <a:pt x="2" y="68"/>
                    <a:pt x="5" y="117"/>
                    <a:pt x="7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87">
              <a:extLst>
                <a:ext uri="{FF2B5EF4-FFF2-40B4-BE49-F238E27FC236}">
                  <a16:creationId xmlns:a16="http://schemas.microsoft.com/office/drawing/2014/main" id="{BC8B08D4-5C5D-4D65-A0D8-02EF95D7757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59" y="3676"/>
              <a:ext cx="59" cy="55"/>
            </a:xfrm>
            <a:custGeom>
              <a:avLst/>
              <a:gdLst>
                <a:gd name="T0" fmla="*/ 0 w 258"/>
                <a:gd name="T1" fmla="*/ 164 h 243"/>
                <a:gd name="T2" fmla="*/ 127 w 258"/>
                <a:gd name="T3" fmla="*/ 243 h 243"/>
                <a:gd name="T4" fmla="*/ 258 w 258"/>
                <a:gd name="T5" fmla="*/ 102 h 243"/>
                <a:gd name="T6" fmla="*/ 155 w 258"/>
                <a:gd name="T7" fmla="*/ 0 h 243"/>
                <a:gd name="T8" fmla="*/ 0 w 258"/>
                <a:gd name="T9" fmla="*/ 16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3">
                  <a:moveTo>
                    <a:pt x="0" y="164"/>
                  </a:moveTo>
                  <a:cubicBezTo>
                    <a:pt x="42" y="190"/>
                    <a:pt x="84" y="216"/>
                    <a:pt x="127" y="243"/>
                  </a:cubicBezTo>
                  <a:cubicBezTo>
                    <a:pt x="170" y="196"/>
                    <a:pt x="214" y="149"/>
                    <a:pt x="258" y="102"/>
                  </a:cubicBezTo>
                  <a:cubicBezTo>
                    <a:pt x="223" y="68"/>
                    <a:pt x="189" y="34"/>
                    <a:pt x="155" y="0"/>
                  </a:cubicBezTo>
                  <a:cubicBezTo>
                    <a:pt x="103" y="54"/>
                    <a:pt x="51" y="109"/>
                    <a:pt x="0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88">
              <a:extLst>
                <a:ext uri="{FF2B5EF4-FFF2-40B4-BE49-F238E27FC236}">
                  <a16:creationId xmlns:a16="http://schemas.microsoft.com/office/drawing/2014/main" id="{53FBED09-1453-4302-97EB-E542E99D170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0" y="3724"/>
              <a:ext cx="333" cy="217"/>
            </a:xfrm>
            <a:custGeom>
              <a:avLst/>
              <a:gdLst>
                <a:gd name="T0" fmla="*/ 321 w 1467"/>
                <a:gd name="T1" fmla="*/ 954 h 954"/>
                <a:gd name="T2" fmla="*/ 1250 w 1467"/>
                <a:gd name="T3" fmla="*/ 835 h 954"/>
                <a:gd name="T4" fmla="*/ 1219 w 1467"/>
                <a:gd name="T5" fmla="*/ 691 h 954"/>
                <a:gd name="T6" fmla="*/ 834 w 1467"/>
                <a:gd name="T7" fmla="*/ 566 h 954"/>
                <a:gd name="T8" fmla="*/ 1467 w 1467"/>
                <a:gd name="T9" fmla="*/ 452 h 954"/>
                <a:gd name="T10" fmla="*/ 1465 w 1467"/>
                <a:gd name="T11" fmla="*/ 330 h 954"/>
                <a:gd name="T12" fmla="*/ 831 w 1467"/>
                <a:gd name="T13" fmla="*/ 389 h 954"/>
                <a:gd name="T14" fmla="*/ 752 w 1467"/>
                <a:gd name="T15" fmla="*/ 32 h 954"/>
                <a:gd name="T16" fmla="*/ 476 w 1467"/>
                <a:gd name="T17" fmla="*/ 0 h 954"/>
                <a:gd name="T18" fmla="*/ 457 w 1467"/>
                <a:gd name="T19" fmla="*/ 173 h 954"/>
                <a:gd name="T20" fmla="*/ 646 w 1467"/>
                <a:gd name="T21" fmla="*/ 162 h 954"/>
                <a:gd name="T22" fmla="*/ 690 w 1467"/>
                <a:gd name="T23" fmla="*/ 412 h 954"/>
                <a:gd name="T24" fmla="*/ 2 w 1467"/>
                <a:gd name="T25" fmla="*/ 493 h 954"/>
                <a:gd name="T26" fmla="*/ 0 w 1467"/>
                <a:gd name="T27" fmla="*/ 632 h 954"/>
                <a:gd name="T28" fmla="*/ 677 w 1467"/>
                <a:gd name="T29" fmla="*/ 547 h 954"/>
                <a:gd name="T30" fmla="*/ 878 w 1467"/>
                <a:gd name="T31" fmla="*/ 753 h 954"/>
                <a:gd name="T32" fmla="*/ 300 w 1467"/>
                <a:gd name="T33" fmla="*/ 816 h 954"/>
                <a:gd name="T34" fmla="*/ 321 w 1467"/>
                <a:gd name="T3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7" h="954">
                  <a:moveTo>
                    <a:pt x="321" y="954"/>
                  </a:moveTo>
                  <a:cubicBezTo>
                    <a:pt x="631" y="917"/>
                    <a:pt x="941" y="876"/>
                    <a:pt x="1250" y="835"/>
                  </a:cubicBezTo>
                  <a:cubicBezTo>
                    <a:pt x="1240" y="787"/>
                    <a:pt x="1229" y="739"/>
                    <a:pt x="1219" y="691"/>
                  </a:cubicBezTo>
                  <a:cubicBezTo>
                    <a:pt x="1085" y="666"/>
                    <a:pt x="954" y="629"/>
                    <a:pt x="834" y="566"/>
                  </a:cubicBezTo>
                  <a:cubicBezTo>
                    <a:pt x="1029" y="467"/>
                    <a:pt x="1256" y="492"/>
                    <a:pt x="1467" y="452"/>
                  </a:cubicBezTo>
                  <a:cubicBezTo>
                    <a:pt x="1466" y="412"/>
                    <a:pt x="1466" y="371"/>
                    <a:pt x="1465" y="330"/>
                  </a:cubicBezTo>
                  <a:cubicBezTo>
                    <a:pt x="1253" y="337"/>
                    <a:pt x="1044" y="380"/>
                    <a:pt x="831" y="389"/>
                  </a:cubicBezTo>
                  <a:cubicBezTo>
                    <a:pt x="809" y="272"/>
                    <a:pt x="833" y="129"/>
                    <a:pt x="752" y="32"/>
                  </a:cubicBezTo>
                  <a:cubicBezTo>
                    <a:pt x="662" y="4"/>
                    <a:pt x="568" y="1"/>
                    <a:pt x="476" y="0"/>
                  </a:cubicBezTo>
                  <a:cubicBezTo>
                    <a:pt x="470" y="58"/>
                    <a:pt x="463" y="116"/>
                    <a:pt x="457" y="173"/>
                  </a:cubicBezTo>
                  <a:cubicBezTo>
                    <a:pt x="520" y="170"/>
                    <a:pt x="583" y="166"/>
                    <a:pt x="646" y="162"/>
                  </a:cubicBezTo>
                  <a:cubicBezTo>
                    <a:pt x="662" y="246"/>
                    <a:pt x="676" y="329"/>
                    <a:pt x="690" y="412"/>
                  </a:cubicBezTo>
                  <a:cubicBezTo>
                    <a:pt x="461" y="442"/>
                    <a:pt x="233" y="479"/>
                    <a:pt x="2" y="493"/>
                  </a:cubicBezTo>
                  <a:cubicBezTo>
                    <a:pt x="2" y="528"/>
                    <a:pt x="1" y="597"/>
                    <a:pt x="0" y="632"/>
                  </a:cubicBezTo>
                  <a:cubicBezTo>
                    <a:pt x="227" y="610"/>
                    <a:pt x="451" y="573"/>
                    <a:pt x="677" y="547"/>
                  </a:cubicBezTo>
                  <a:cubicBezTo>
                    <a:pt x="697" y="655"/>
                    <a:pt x="788" y="708"/>
                    <a:pt x="878" y="753"/>
                  </a:cubicBezTo>
                  <a:cubicBezTo>
                    <a:pt x="685" y="779"/>
                    <a:pt x="493" y="801"/>
                    <a:pt x="300" y="816"/>
                  </a:cubicBezTo>
                  <a:cubicBezTo>
                    <a:pt x="306" y="863"/>
                    <a:pt x="313" y="909"/>
                    <a:pt x="321" y="9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89">
              <a:extLst>
                <a:ext uri="{FF2B5EF4-FFF2-40B4-BE49-F238E27FC236}">
                  <a16:creationId xmlns:a16="http://schemas.microsoft.com/office/drawing/2014/main" id="{D4E78419-5272-4B4E-A562-19EDC1628A3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20" y="3732"/>
              <a:ext cx="46" cy="137"/>
            </a:xfrm>
            <a:custGeom>
              <a:avLst/>
              <a:gdLst>
                <a:gd name="T0" fmla="*/ 0 w 205"/>
                <a:gd name="T1" fmla="*/ 603 h 603"/>
                <a:gd name="T2" fmla="*/ 152 w 205"/>
                <a:gd name="T3" fmla="*/ 589 h 603"/>
                <a:gd name="T4" fmla="*/ 205 w 205"/>
                <a:gd name="T5" fmla="*/ 0 h 603"/>
                <a:gd name="T6" fmla="*/ 22 w 205"/>
                <a:gd name="T7" fmla="*/ 3 h 603"/>
                <a:gd name="T8" fmla="*/ 0 w 205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03">
                  <a:moveTo>
                    <a:pt x="0" y="603"/>
                  </a:moveTo>
                  <a:cubicBezTo>
                    <a:pt x="50" y="599"/>
                    <a:pt x="101" y="594"/>
                    <a:pt x="152" y="589"/>
                  </a:cubicBezTo>
                  <a:cubicBezTo>
                    <a:pt x="152" y="391"/>
                    <a:pt x="188" y="196"/>
                    <a:pt x="205" y="0"/>
                  </a:cubicBezTo>
                  <a:cubicBezTo>
                    <a:pt x="144" y="1"/>
                    <a:pt x="83" y="3"/>
                    <a:pt x="22" y="3"/>
                  </a:cubicBezTo>
                  <a:cubicBezTo>
                    <a:pt x="37" y="204"/>
                    <a:pt x="18" y="404"/>
                    <a:pt x="0" y="6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id="{671CC73B-C4C3-4058-AE72-F903B4B3D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828" y="4358741"/>
            <a:ext cx="2133742" cy="1129105"/>
          </a:xfrm>
          <a:prstGeom prst="rect">
            <a:avLst/>
          </a:prstGeom>
        </p:spPr>
      </p:pic>
      <p:grpSp>
        <p:nvGrpSpPr>
          <p:cNvPr id="66" name="组合 65">
            <a:extLst>
              <a:ext uri="{FF2B5EF4-FFF2-40B4-BE49-F238E27FC236}">
                <a16:creationId xmlns:a16="http://schemas.microsoft.com/office/drawing/2014/main" id="{544C8AF3-389A-47BB-8295-C12FE68B0904}"/>
              </a:ext>
            </a:extLst>
          </p:cNvPr>
          <p:cNvGrpSpPr/>
          <p:nvPr/>
        </p:nvGrpSpPr>
        <p:grpSpPr>
          <a:xfrm>
            <a:off x="660929" y="4396345"/>
            <a:ext cx="2633367" cy="1114096"/>
            <a:chOff x="660929" y="4396345"/>
            <a:chExt cx="2633367" cy="1114096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D9929A3-F1F5-46A5-8BBE-492CE3A55868}"/>
                </a:ext>
              </a:extLst>
            </p:cNvPr>
            <p:cNvSpPr/>
            <p:nvPr/>
          </p:nvSpPr>
          <p:spPr>
            <a:xfrm>
              <a:off x="660929" y="4396345"/>
              <a:ext cx="1124607" cy="1114096"/>
            </a:xfrm>
            <a:prstGeom prst="rect">
              <a:avLst/>
            </a:prstGeom>
            <a:solidFill>
              <a:srgbClr val="D73D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/>
                <a:t>#D73D18</a:t>
              </a:r>
              <a:endParaRPr lang="zh-CN" altLang="en-US" sz="1600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1EB62303-6A79-4AAE-BDA7-1710D2729662}"/>
                </a:ext>
              </a:extLst>
            </p:cNvPr>
            <p:cNvSpPr/>
            <p:nvPr/>
          </p:nvSpPr>
          <p:spPr>
            <a:xfrm>
              <a:off x="2169689" y="4396345"/>
              <a:ext cx="1124607" cy="1114096"/>
            </a:xfrm>
            <a:prstGeom prst="rect">
              <a:avLst/>
            </a:prstGeom>
            <a:solidFill>
              <a:srgbClr val="C6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/>
                <a:t>#C62F2F</a:t>
              </a:r>
              <a:endParaRPr lang="zh-CN" altLang="en-US" sz="1600"/>
            </a:p>
          </p:txBody>
        </p: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id="{AE3970A6-6669-4BC4-AE6D-746501F0B8B7}"/>
              </a:ext>
            </a:extLst>
          </p:cNvPr>
          <p:cNvSpPr/>
          <p:nvPr/>
        </p:nvSpPr>
        <p:spPr>
          <a:xfrm>
            <a:off x="5187209" y="4396345"/>
            <a:ext cx="1124607" cy="1114096"/>
          </a:xfrm>
          <a:prstGeom prst="rect">
            <a:avLst/>
          </a:prstGeom>
          <a:solidFill>
            <a:srgbClr val="009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#0093DD</a:t>
            </a:r>
            <a:endParaRPr lang="zh-CN" altLang="en-US" sz="1600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4F1B1DAD-26ED-491C-A085-7449D80B1D28}"/>
              </a:ext>
            </a:extLst>
          </p:cNvPr>
          <p:cNvSpPr/>
          <p:nvPr/>
        </p:nvSpPr>
        <p:spPr>
          <a:xfrm>
            <a:off x="3678449" y="4396345"/>
            <a:ext cx="1124607" cy="1114096"/>
          </a:xfrm>
          <a:prstGeom prst="rect">
            <a:avLst/>
          </a:prstGeom>
          <a:solidFill>
            <a:srgbClr val="5E0B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#5E0B15</a:t>
            </a:r>
            <a:endParaRPr lang="zh-CN" altLang="en-US" sz="1600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E1C96571-836C-45D3-B6B6-0FFD903FDFD4}"/>
              </a:ext>
            </a:extLst>
          </p:cNvPr>
          <p:cNvSpPr/>
          <p:nvPr/>
        </p:nvSpPr>
        <p:spPr>
          <a:xfrm>
            <a:off x="6695969" y="4396345"/>
            <a:ext cx="1124607" cy="1114096"/>
          </a:xfrm>
          <a:prstGeom prst="rect">
            <a:avLst/>
          </a:prstGeom>
          <a:solidFill>
            <a:srgbClr val="007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#0070A8</a:t>
            </a:r>
            <a:endParaRPr lang="zh-CN" altLang="en-US" sz="1600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10E7B8D4-B0BB-4BA4-898E-A154F9A1FBD4}"/>
              </a:ext>
            </a:extLst>
          </p:cNvPr>
          <p:cNvSpPr/>
          <p:nvPr/>
        </p:nvSpPr>
        <p:spPr>
          <a:xfrm>
            <a:off x="8204729" y="4396345"/>
            <a:ext cx="1124607" cy="11140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#474747</a:t>
            </a:r>
            <a:endParaRPr lang="zh-CN" altLang="en-US" sz="1600"/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id="{68DBD77F-F129-4AA8-9AD7-656A6438A1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335" y="1959628"/>
            <a:ext cx="2069370" cy="1448559"/>
          </a:xfrm>
          <a:prstGeom prst="rect">
            <a:avLst/>
          </a:prstGeom>
        </p:spPr>
      </p:pic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72C1F7CE-7477-48AE-BEF5-706302A8F8BA}"/>
              </a:ext>
            </a:extLst>
          </p:cNvPr>
          <p:cNvGrpSpPr/>
          <p:nvPr/>
        </p:nvGrpSpPr>
        <p:grpSpPr>
          <a:xfrm>
            <a:off x="2568413" y="1941478"/>
            <a:ext cx="6267417" cy="1379393"/>
            <a:chOff x="1452186" y="3767612"/>
            <a:chExt cx="6267417" cy="1379393"/>
          </a:xfrm>
        </p:grpSpPr>
        <p:grpSp>
          <p:nvGrpSpPr>
            <p:cNvPr id="142" name="Group 90">
              <a:extLst>
                <a:ext uri="{FF2B5EF4-FFF2-40B4-BE49-F238E27FC236}">
                  <a16:creationId xmlns:a16="http://schemas.microsoft.com/office/drawing/2014/main" id="{F5A60CA1-1BD9-4E12-9AEC-B033C6C39D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52186" y="3767612"/>
              <a:ext cx="1390074" cy="1379393"/>
              <a:chOff x="3489" y="127"/>
              <a:chExt cx="4035" cy="4004"/>
            </a:xfrm>
            <a:solidFill>
              <a:srgbClr val="D73D18"/>
            </a:solidFill>
          </p:grpSpPr>
          <p:sp>
            <p:nvSpPr>
              <p:cNvPr id="145" name="Freeform 28">
                <a:extLst>
                  <a:ext uri="{FF2B5EF4-FFF2-40B4-BE49-F238E27FC236}">
                    <a16:creationId xmlns:a16="http://schemas.microsoft.com/office/drawing/2014/main" id="{BCE5C716-1BEF-4F1F-AD53-977FAC0935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3489" y="127"/>
                <a:ext cx="4035" cy="4004"/>
              </a:xfrm>
              <a:custGeom>
                <a:avLst/>
                <a:gdLst>
                  <a:gd name="T0" fmla="*/ 8363 w 17775"/>
                  <a:gd name="T1" fmla="*/ 17638 h 17638"/>
                  <a:gd name="T2" fmla="*/ 9213 w 17775"/>
                  <a:gd name="T3" fmla="*/ 17638 h 17638"/>
                  <a:gd name="T4" fmla="*/ 9853 w 17775"/>
                  <a:gd name="T5" fmla="*/ 17572 h 17638"/>
                  <a:gd name="T6" fmla="*/ 13650 w 17775"/>
                  <a:gd name="T7" fmla="*/ 16189 h 17638"/>
                  <a:gd name="T8" fmla="*/ 17050 w 17775"/>
                  <a:gd name="T9" fmla="*/ 11975 h 17638"/>
                  <a:gd name="T10" fmla="*/ 17510 w 17775"/>
                  <a:gd name="T11" fmla="*/ 7354 h 17638"/>
                  <a:gd name="T12" fmla="*/ 15869 w 17775"/>
                  <a:gd name="T13" fmla="*/ 3532 h 17638"/>
                  <a:gd name="T14" fmla="*/ 11287 w 17775"/>
                  <a:gd name="T15" fmla="*/ 357 h 17638"/>
                  <a:gd name="T16" fmla="*/ 9277 w 17775"/>
                  <a:gd name="T17" fmla="*/ 0 h 17638"/>
                  <a:gd name="T18" fmla="*/ 8425 w 17775"/>
                  <a:gd name="T19" fmla="*/ 0 h 17638"/>
                  <a:gd name="T20" fmla="*/ 6002 w 17775"/>
                  <a:gd name="T21" fmla="*/ 467 h 17638"/>
                  <a:gd name="T22" fmla="*/ 2130 w 17775"/>
                  <a:gd name="T23" fmla="*/ 3083 h 17638"/>
                  <a:gd name="T24" fmla="*/ 99 w 17775"/>
                  <a:gd name="T25" fmla="*/ 7533 h 17638"/>
                  <a:gd name="T26" fmla="*/ 0 w 17775"/>
                  <a:gd name="T27" fmla="*/ 8430 h 17638"/>
                  <a:gd name="T28" fmla="*/ 0 w 17775"/>
                  <a:gd name="T29" fmla="*/ 9280 h 17638"/>
                  <a:gd name="T30" fmla="*/ 99 w 17775"/>
                  <a:gd name="T31" fmla="*/ 10101 h 17638"/>
                  <a:gd name="T32" fmla="*/ 2449 w 17775"/>
                  <a:gd name="T33" fmla="*/ 14906 h 17638"/>
                  <a:gd name="T34" fmla="*/ 7675 w 17775"/>
                  <a:gd name="T35" fmla="*/ 17558 h 17638"/>
                  <a:gd name="T36" fmla="*/ 8363 w 17775"/>
                  <a:gd name="T37" fmla="*/ 17638 h 17638"/>
                  <a:gd name="T38" fmla="*/ 8445 w 17775"/>
                  <a:gd name="T39" fmla="*/ 17413 h 17638"/>
                  <a:gd name="T40" fmla="*/ 5185 w 17775"/>
                  <a:gd name="T41" fmla="*/ 16616 h 17638"/>
                  <a:gd name="T42" fmla="*/ 2230 w 17775"/>
                  <a:gd name="T43" fmla="*/ 14349 h 17638"/>
                  <a:gd name="T44" fmla="*/ 582 w 17775"/>
                  <a:gd name="T45" fmla="*/ 11308 h 17638"/>
                  <a:gd name="T46" fmla="*/ 377 w 17775"/>
                  <a:gd name="T47" fmla="*/ 7157 h 17638"/>
                  <a:gd name="T48" fmla="*/ 1656 w 17775"/>
                  <a:gd name="T49" fmla="*/ 4055 h 17638"/>
                  <a:gd name="T50" fmla="*/ 5653 w 17775"/>
                  <a:gd name="T51" fmla="*/ 819 h 17638"/>
                  <a:gd name="T52" fmla="*/ 10839 w 17775"/>
                  <a:gd name="T53" fmla="*/ 455 h 17638"/>
                  <a:gd name="T54" fmla="*/ 14369 w 17775"/>
                  <a:gd name="T55" fmla="*/ 2246 h 17638"/>
                  <a:gd name="T56" fmla="*/ 16790 w 17775"/>
                  <a:gd name="T57" fmla="*/ 5578 h 17638"/>
                  <a:gd name="T58" fmla="*/ 17242 w 17775"/>
                  <a:gd name="T59" fmla="*/ 10575 h 17638"/>
                  <a:gd name="T60" fmla="*/ 16394 w 17775"/>
                  <a:gd name="T61" fmla="*/ 12898 h 17638"/>
                  <a:gd name="T62" fmla="*/ 11653 w 17775"/>
                  <a:gd name="T63" fmla="*/ 16942 h 17638"/>
                  <a:gd name="T64" fmla="*/ 8445 w 17775"/>
                  <a:gd name="T65" fmla="*/ 17413 h 17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775" h="17638">
                    <a:moveTo>
                      <a:pt x="8363" y="17638"/>
                    </a:moveTo>
                    <a:lnTo>
                      <a:pt x="9213" y="17638"/>
                    </a:lnTo>
                    <a:cubicBezTo>
                      <a:pt x="9426" y="17611"/>
                      <a:pt x="9640" y="17596"/>
                      <a:pt x="9853" y="17572"/>
                    </a:cubicBezTo>
                    <a:cubicBezTo>
                      <a:pt x="11202" y="17414"/>
                      <a:pt x="12516" y="16940"/>
                      <a:pt x="13650" y="16189"/>
                    </a:cubicBezTo>
                    <a:cubicBezTo>
                      <a:pt x="15185" y="15184"/>
                      <a:pt x="16396" y="13690"/>
                      <a:pt x="17050" y="11975"/>
                    </a:cubicBezTo>
                    <a:cubicBezTo>
                      <a:pt x="17610" y="10512"/>
                      <a:pt x="17775" y="8898"/>
                      <a:pt x="17510" y="7354"/>
                    </a:cubicBezTo>
                    <a:cubicBezTo>
                      <a:pt x="17282" y="5973"/>
                      <a:pt x="16712" y="4649"/>
                      <a:pt x="15869" y="3532"/>
                    </a:cubicBezTo>
                    <a:cubicBezTo>
                      <a:pt x="14736" y="2018"/>
                      <a:pt x="13105" y="882"/>
                      <a:pt x="11287" y="357"/>
                    </a:cubicBezTo>
                    <a:cubicBezTo>
                      <a:pt x="10634" y="157"/>
                      <a:pt x="9954" y="73"/>
                      <a:pt x="9277" y="0"/>
                    </a:cubicBezTo>
                    <a:lnTo>
                      <a:pt x="8425" y="0"/>
                    </a:lnTo>
                    <a:cubicBezTo>
                      <a:pt x="7604" y="67"/>
                      <a:pt x="6782" y="195"/>
                      <a:pt x="6002" y="467"/>
                    </a:cubicBezTo>
                    <a:cubicBezTo>
                      <a:pt x="4506" y="967"/>
                      <a:pt x="3155" y="1885"/>
                      <a:pt x="2130" y="3083"/>
                    </a:cubicBezTo>
                    <a:cubicBezTo>
                      <a:pt x="1049" y="4333"/>
                      <a:pt x="336" y="5897"/>
                      <a:pt x="99" y="7533"/>
                    </a:cubicBezTo>
                    <a:cubicBezTo>
                      <a:pt x="52" y="7830"/>
                      <a:pt x="37" y="8131"/>
                      <a:pt x="0" y="8430"/>
                    </a:cubicBezTo>
                    <a:lnTo>
                      <a:pt x="0" y="9280"/>
                    </a:lnTo>
                    <a:cubicBezTo>
                      <a:pt x="43" y="9553"/>
                      <a:pt x="58" y="9829"/>
                      <a:pt x="99" y="10101"/>
                    </a:cubicBezTo>
                    <a:cubicBezTo>
                      <a:pt x="356" y="11896"/>
                      <a:pt x="1191" y="13601"/>
                      <a:pt x="2449" y="14906"/>
                    </a:cubicBezTo>
                    <a:cubicBezTo>
                      <a:pt x="3819" y="16353"/>
                      <a:pt x="5698" y="17308"/>
                      <a:pt x="7675" y="17558"/>
                    </a:cubicBezTo>
                    <a:cubicBezTo>
                      <a:pt x="7904" y="17590"/>
                      <a:pt x="8135" y="17601"/>
                      <a:pt x="8363" y="17638"/>
                    </a:cubicBezTo>
                    <a:moveTo>
                      <a:pt x="8445" y="17413"/>
                    </a:moveTo>
                    <a:cubicBezTo>
                      <a:pt x="7320" y="17365"/>
                      <a:pt x="6203" y="17097"/>
                      <a:pt x="5185" y="16616"/>
                    </a:cubicBezTo>
                    <a:cubicBezTo>
                      <a:pt x="4048" y="16092"/>
                      <a:pt x="3035" y="15307"/>
                      <a:pt x="2230" y="14349"/>
                    </a:cubicBezTo>
                    <a:cubicBezTo>
                      <a:pt x="1481" y="13462"/>
                      <a:pt x="919" y="12418"/>
                      <a:pt x="582" y="11308"/>
                    </a:cubicBezTo>
                    <a:cubicBezTo>
                      <a:pt x="176" y="9969"/>
                      <a:pt x="110" y="8530"/>
                      <a:pt x="377" y="7157"/>
                    </a:cubicBezTo>
                    <a:cubicBezTo>
                      <a:pt x="593" y="6052"/>
                      <a:pt x="1030" y="4991"/>
                      <a:pt x="1656" y="4055"/>
                    </a:cubicBezTo>
                    <a:cubicBezTo>
                      <a:pt x="2618" y="2604"/>
                      <a:pt x="4032" y="1456"/>
                      <a:pt x="5653" y="819"/>
                    </a:cubicBezTo>
                    <a:cubicBezTo>
                      <a:pt x="7289" y="164"/>
                      <a:pt x="9128" y="44"/>
                      <a:pt x="10839" y="455"/>
                    </a:cubicBezTo>
                    <a:cubicBezTo>
                      <a:pt x="12134" y="766"/>
                      <a:pt x="13353" y="1385"/>
                      <a:pt x="14369" y="2246"/>
                    </a:cubicBezTo>
                    <a:cubicBezTo>
                      <a:pt x="15429" y="3140"/>
                      <a:pt x="16267" y="4294"/>
                      <a:pt x="16790" y="5578"/>
                    </a:cubicBezTo>
                    <a:cubicBezTo>
                      <a:pt x="17433" y="7149"/>
                      <a:pt x="17586" y="8913"/>
                      <a:pt x="17242" y="10575"/>
                    </a:cubicBezTo>
                    <a:cubicBezTo>
                      <a:pt x="17076" y="11385"/>
                      <a:pt x="16787" y="12169"/>
                      <a:pt x="16394" y="12898"/>
                    </a:cubicBezTo>
                    <a:cubicBezTo>
                      <a:pt x="15391" y="14773"/>
                      <a:pt x="13664" y="16248"/>
                      <a:pt x="11653" y="16942"/>
                    </a:cubicBezTo>
                    <a:cubicBezTo>
                      <a:pt x="10628" y="17307"/>
                      <a:pt x="9531" y="17457"/>
                      <a:pt x="8445" y="174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29">
                <a:extLst>
                  <a:ext uri="{FF2B5EF4-FFF2-40B4-BE49-F238E27FC236}">
                    <a16:creationId xmlns:a16="http://schemas.microsoft.com/office/drawing/2014/main" id="{6887EF91-29FE-4CC6-A1B2-902641CFBF18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196" y="346"/>
                <a:ext cx="158" cy="203"/>
              </a:xfrm>
              <a:custGeom>
                <a:avLst/>
                <a:gdLst>
                  <a:gd name="T0" fmla="*/ 0 w 698"/>
                  <a:gd name="T1" fmla="*/ 823 h 891"/>
                  <a:gd name="T2" fmla="*/ 593 w 698"/>
                  <a:gd name="T3" fmla="*/ 891 h 891"/>
                  <a:gd name="T4" fmla="*/ 588 w 698"/>
                  <a:gd name="T5" fmla="*/ 774 h 891"/>
                  <a:gd name="T6" fmla="*/ 138 w 698"/>
                  <a:gd name="T7" fmla="*/ 720 h 891"/>
                  <a:gd name="T8" fmla="*/ 159 w 698"/>
                  <a:gd name="T9" fmla="*/ 496 h 891"/>
                  <a:gd name="T10" fmla="*/ 591 w 698"/>
                  <a:gd name="T11" fmla="*/ 534 h 891"/>
                  <a:gd name="T12" fmla="*/ 580 w 698"/>
                  <a:gd name="T13" fmla="*/ 440 h 891"/>
                  <a:gd name="T14" fmla="*/ 178 w 698"/>
                  <a:gd name="T15" fmla="*/ 382 h 891"/>
                  <a:gd name="T16" fmla="*/ 199 w 698"/>
                  <a:gd name="T17" fmla="*/ 139 h 891"/>
                  <a:gd name="T18" fmla="*/ 698 w 698"/>
                  <a:gd name="T19" fmla="*/ 184 h 891"/>
                  <a:gd name="T20" fmla="*/ 695 w 698"/>
                  <a:gd name="T21" fmla="*/ 71 h 891"/>
                  <a:gd name="T22" fmla="*/ 93 w 698"/>
                  <a:gd name="T23" fmla="*/ 0 h 891"/>
                  <a:gd name="T24" fmla="*/ 0 w 698"/>
                  <a:gd name="T25" fmla="*/ 823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8" h="891">
                    <a:moveTo>
                      <a:pt x="0" y="823"/>
                    </a:moveTo>
                    <a:cubicBezTo>
                      <a:pt x="197" y="848"/>
                      <a:pt x="395" y="867"/>
                      <a:pt x="593" y="891"/>
                    </a:cubicBezTo>
                    <a:cubicBezTo>
                      <a:pt x="591" y="862"/>
                      <a:pt x="589" y="804"/>
                      <a:pt x="588" y="774"/>
                    </a:cubicBezTo>
                    <a:cubicBezTo>
                      <a:pt x="438" y="753"/>
                      <a:pt x="288" y="739"/>
                      <a:pt x="138" y="720"/>
                    </a:cubicBezTo>
                    <a:cubicBezTo>
                      <a:pt x="145" y="645"/>
                      <a:pt x="151" y="570"/>
                      <a:pt x="159" y="496"/>
                    </a:cubicBezTo>
                    <a:cubicBezTo>
                      <a:pt x="302" y="511"/>
                      <a:pt x="445" y="544"/>
                      <a:pt x="591" y="534"/>
                    </a:cubicBezTo>
                    <a:cubicBezTo>
                      <a:pt x="630" y="496"/>
                      <a:pt x="627" y="465"/>
                      <a:pt x="580" y="440"/>
                    </a:cubicBezTo>
                    <a:cubicBezTo>
                      <a:pt x="449" y="404"/>
                      <a:pt x="313" y="397"/>
                      <a:pt x="178" y="382"/>
                    </a:cubicBezTo>
                    <a:cubicBezTo>
                      <a:pt x="185" y="301"/>
                      <a:pt x="192" y="220"/>
                      <a:pt x="199" y="139"/>
                    </a:cubicBezTo>
                    <a:cubicBezTo>
                      <a:pt x="366" y="145"/>
                      <a:pt x="531" y="172"/>
                      <a:pt x="698" y="184"/>
                    </a:cubicBezTo>
                    <a:cubicBezTo>
                      <a:pt x="697" y="156"/>
                      <a:pt x="696" y="99"/>
                      <a:pt x="695" y="71"/>
                    </a:cubicBezTo>
                    <a:cubicBezTo>
                      <a:pt x="495" y="45"/>
                      <a:pt x="294" y="22"/>
                      <a:pt x="93" y="0"/>
                    </a:cubicBezTo>
                    <a:cubicBezTo>
                      <a:pt x="59" y="274"/>
                      <a:pt x="13" y="547"/>
                      <a:pt x="0" y="8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30">
                <a:extLst>
                  <a:ext uri="{FF2B5EF4-FFF2-40B4-BE49-F238E27FC236}">
                    <a16:creationId xmlns:a16="http://schemas.microsoft.com/office/drawing/2014/main" id="{0954820A-489B-402C-9212-E0B412D543F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629" y="354"/>
                <a:ext cx="122" cy="195"/>
              </a:xfrm>
              <a:custGeom>
                <a:avLst/>
                <a:gdLst>
                  <a:gd name="T0" fmla="*/ 405 w 535"/>
                  <a:gd name="T1" fmla="*/ 854 h 856"/>
                  <a:gd name="T2" fmla="*/ 535 w 535"/>
                  <a:gd name="T3" fmla="*/ 856 h 856"/>
                  <a:gd name="T4" fmla="*/ 459 w 535"/>
                  <a:gd name="T5" fmla="*/ 191 h 856"/>
                  <a:gd name="T6" fmla="*/ 105 w 535"/>
                  <a:gd name="T7" fmla="*/ 74 h 856"/>
                  <a:gd name="T8" fmla="*/ 0 w 535"/>
                  <a:gd name="T9" fmla="*/ 318 h 856"/>
                  <a:gd name="T10" fmla="*/ 110 w 535"/>
                  <a:gd name="T11" fmla="*/ 327 h 856"/>
                  <a:gd name="T12" fmla="*/ 179 w 535"/>
                  <a:gd name="T13" fmla="*/ 165 h 856"/>
                  <a:gd name="T14" fmla="*/ 322 w 535"/>
                  <a:gd name="T15" fmla="*/ 161 h 856"/>
                  <a:gd name="T16" fmla="*/ 405 w 535"/>
                  <a:gd name="T17" fmla="*/ 854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5" h="856">
                    <a:moveTo>
                      <a:pt x="405" y="854"/>
                    </a:moveTo>
                    <a:cubicBezTo>
                      <a:pt x="448" y="855"/>
                      <a:pt x="491" y="856"/>
                      <a:pt x="535" y="856"/>
                    </a:cubicBezTo>
                    <a:cubicBezTo>
                      <a:pt x="514" y="634"/>
                      <a:pt x="505" y="409"/>
                      <a:pt x="459" y="191"/>
                    </a:cubicBezTo>
                    <a:cubicBezTo>
                      <a:pt x="429" y="33"/>
                      <a:pt x="224" y="0"/>
                      <a:pt x="105" y="74"/>
                    </a:cubicBezTo>
                    <a:cubicBezTo>
                      <a:pt x="19" y="122"/>
                      <a:pt x="22" y="233"/>
                      <a:pt x="0" y="318"/>
                    </a:cubicBezTo>
                    <a:cubicBezTo>
                      <a:pt x="37" y="321"/>
                      <a:pt x="73" y="324"/>
                      <a:pt x="110" y="327"/>
                    </a:cubicBezTo>
                    <a:cubicBezTo>
                      <a:pt x="131" y="272"/>
                      <a:pt x="147" y="215"/>
                      <a:pt x="179" y="165"/>
                    </a:cubicBezTo>
                    <a:cubicBezTo>
                      <a:pt x="226" y="156"/>
                      <a:pt x="274" y="161"/>
                      <a:pt x="322" y="161"/>
                    </a:cubicBezTo>
                    <a:cubicBezTo>
                      <a:pt x="369" y="389"/>
                      <a:pt x="390" y="622"/>
                      <a:pt x="405" y="8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31">
                <a:extLst>
                  <a:ext uri="{FF2B5EF4-FFF2-40B4-BE49-F238E27FC236}">
                    <a16:creationId xmlns:a16="http://schemas.microsoft.com/office/drawing/2014/main" id="{AC89A867-5760-409C-867F-DEDB8774C06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788" y="370"/>
                <a:ext cx="61" cy="186"/>
              </a:xfrm>
              <a:custGeom>
                <a:avLst/>
                <a:gdLst>
                  <a:gd name="T0" fmla="*/ 146 w 267"/>
                  <a:gd name="T1" fmla="*/ 803 h 819"/>
                  <a:gd name="T2" fmla="*/ 267 w 267"/>
                  <a:gd name="T3" fmla="*/ 819 h 819"/>
                  <a:gd name="T4" fmla="*/ 117 w 267"/>
                  <a:gd name="T5" fmla="*/ 0 h 819"/>
                  <a:gd name="T6" fmla="*/ 0 w 267"/>
                  <a:gd name="T7" fmla="*/ 3 h 819"/>
                  <a:gd name="T8" fmla="*/ 146 w 267"/>
                  <a:gd name="T9" fmla="*/ 803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819">
                    <a:moveTo>
                      <a:pt x="146" y="803"/>
                    </a:moveTo>
                    <a:cubicBezTo>
                      <a:pt x="176" y="807"/>
                      <a:pt x="237" y="815"/>
                      <a:pt x="267" y="819"/>
                    </a:cubicBezTo>
                    <a:cubicBezTo>
                      <a:pt x="228" y="544"/>
                      <a:pt x="162" y="274"/>
                      <a:pt x="117" y="0"/>
                    </a:cubicBezTo>
                    <a:cubicBezTo>
                      <a:pt x="78" y="1"/>
                      <a:pt x="39" y="2"/>
                      <a:pt x="0" y="3"/>
                    </a:cubicBezTo>
                    <a:cubicBezTo>
                      <a:pt x="28" y="272"/>
                      <a:pt x="85" y="539"/>
                      <a:pt x="146" y="8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Freeform 32">
                <a:extLst>
                  <a:ext uri="{FF2B5EF4-FFF2-40B4-BE49-F238E27FC236}">
                    <a16:creationId xmlns:a16="http://schemas.microsoft.com/office/drawing/2014/main" id="{88963B64-4E38-4575-839A-3DCBD9D8FE0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965" y="387"/>
                <a:ext cx="210" cy="212"/>
              </a:xfrm>
              <a:custGeom>
                <a:avLst/>
                <a:gdLst>
                  <a:gd name="T0" fmla="*/ 88 w 924"/>
                  <a:gd name="T1" fmla="*/ 711 h 931"/>
                  <a:gd name="T2" fmla="*/ 546 w 924"/>
                  <a:gd name="T3" fmla="*/ 904 h 931"/>
                  <a:gd name="T4" fmla="*/ 758 w 924"/>
                  <a:gd name="T5" fmla="*/ 740 h 931"/>
                  <a:gd name="T6" fmla="*/ 668 w 924"/>
                  <a:gd name="T7" fmla="*/ 688 h 931"/>
                  <a:gd name="T8" fmla="*/ 308 w 924"/>
                  <a:gd name="T9" fmla="*/ 766 h 931"/>
                  <a:gd name="T10" fmla="*/ 310 w 924"/>
                  <a:gd name="T11" fmla="*/ 214 h 931"/>
                  <a:gd name="T12" fmla="*/ 717 w 924"/>
                  <a:gd name="T13" fmla="*/ 291 h 931"/>
                  <a:gd name="T14" fmla="*/ 718 w 924"/>
                  <a:gd name="T15" fmla="*/ 442 h 931"/>
                  <a:gd name="T16" fmla="*/ 475 w 924"/>
                  <a:gd name="T17" fmla="*/ 394 h 931"/>
                  <a:gd name="T18" fmla="*/ 455 w 924"/>
                  <a:gd name="T19" fmla="*/ 505 h 931"/>
                  <a:gd name="T20" fmla="*/ 804 w 924"/>
                  <a:gd name="T21" fmla="*/ 586 h 931"/>
                  <a:gd name="T22" fmla="*/ 806 w 924"/>
                  <a:gd name="T23" fmla="*/ 202 h 931"/>
                  <a:gd name="T24" fmla="*/ 222 w 924"/>
                  <a:gd name="T25" fmla="*/ 125 h 931"/>
                  <a:gd name="T26" fmla="*/ 88 w 924"/>
                  <a:gd name="T27" fmla="*/ 711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4" h="931">
                    <a:moveTo>
                      <a:pt x="88" y="711"/>
                    </a:moveTo>
                    <a:cubicBezTo>
                      <a:pt x="175" y="871"/>
                      <a:pt x="375" y="931"/>
                      <a:pt x="546" y="904"/>
                    </a:cubicBezTo>
                    <a:cubicBezTo>
                      <a:pt x="644" y="898"/>
                      <a:pt x="697" y="804"/>
                      <a:pt x="758" y="740"/>
                    </a:cubicBezTo>
                    <a:cubicBezTo>
                      <a:pt x="736" y="727"/>
                      <a:pt x="691" y="701"/>
                      <a:pt x="668" y="688"/>
                    </a:cubicBezTo>
                    <a:cubicBezTo>
                      <a:pt x="577" y="788"/>
                      <a:pt x="432" y="835"/>
                      <a:pt x="308" y="766"/>
                    </a:cubicBezTo>
                    <a:cubicBezTo>
                      <a:pt x="109" y="651"/>
                      <a:pt x="149" y="343"/>
                      <a:pt x="310" y="214"/>
                    </a:cubicBezTo>
                    <a:cubicBezTo>
                      <a:pt x="441" y="144"/>
                      <a:pt x="619" y="179"/>
                      <a:pt x="717" y="291"/>
                    </a:cubicBezTo>
                    <a:cubicBezTo>
                      <a:pt x="723" y="341"/>
                      <a:pt x="719" y="392"/>
                      <a:pt x="718" y="442"/>
                    </a:cubicBezTo>
                    <a:cubicBezTo>
                      <a:pt x="636" y="427"/>
                      <a:pt x="556" y="410"/>
                      <a:pt x="475" y="394"/>
                    </a:cubicBezTo>
                    <a:cubicBezTo>
                      <a:pt x="468" y="431"/>
                      <a:pt x="462" y="468"/>
                      <a:pt x="455" y="505"/>
                    </a:cubicBezTo>
                    <a:cubicBezTo>
                      <a:pt x="572" y="531"/>
                      <a:pt x="687" y="561"/>
                      <a:pt x="804" y="586"/>
                    </a:cubicBezTo>
                    <a:cubicBezTo>
                      <a:pt x="814" y="463"/>
                      <a:pt x="924" y="301"/>
                      <a:pt x="806" y="202"/>
                    </a:cubicBezTo>
                    <a:cubicBezTo>
                      <a:pt x="655" y="57"/>
                      <a:pt x="402" y="0"/>
                      <a:pt x="222" y="125"/>
                    </a:cubicBezTo>
                    <a:cubicBezTo>
                      <a:pt x="47" y="254"/>
                      <a:pt x="0" y="518"/>
                      <a:pt x="88" y="7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Freeform 33">
                <a:extLst>
                  <a:ext uri="{FF2B5EF4-FFF2-40B4-BE49-F238E27FC236}">
                    <a16:creationId xmlns:a16="http://schemas.microsoft.com/office/drawing/2014/main" id="{6ECA9B70-F644-423E-96DD-8EBC4E4979A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864" y="392"/>
                <a:ext cx="120" cy="207"/>
              </a:xfrm>
              <a:custGeom>
                <a:avLst/>
                <a:gdLst>
                  <a:gd name="T0" fmla="*/ 192 w 529"/>
                  <a:gd name="T1" fmla="*/ 911 h 911"/>
                  <a:gd name="T2" fmla="*/ 314 w 529"/>
                  <a:gd name="T3" fmla="*/ 901 h 911"/>
                  <a:gd name="T4" fmla="*/ 159 w 529"/>
                  <a:gd name="T5" fmla="*/ 205 h 911"/>
                  <a:gd name="T6" fmla="*/ 529 w 529"/>
                  <a:gd name="T7" fmla="*/ 109 h 911"/>
                  <a:gd name="T8" fmla="*/ 514 w 529"/>
                  <a:gd name="T9" fmla="*/ 0 h 911"/>
                  <a:gd name="T10" fmla="*/ 0 w 529"/>
                  <a:gd name="T11" fmla="*/ 127 h 911"/>
                  <a:gd name="T12" fmla="*/ 192 w 529"/>
                  <a:gd name="T13" fmla="*/ 911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911">
                    <a:moveTo>
                      <a:pt x="192" y="911"/>
                    </a:moveTo>
                    <a:cubicBezTo>
                      <a:pt x="223" y="908"/>
                      <a:pt x="284" y="903"/>
                      <a:pt x="314" y="901"/>
                    </a:cubicBezTo>
                    <a:cubicBezTo>
                      <a:pt x="273" y="666"/>
                      <a:pt x="193" y="440"/>
                      <a:pt x="159" y="205"/>
                    </a:cubicBezTo>
                    <a:cubicBezTo>
                      <a:pt x="283" y="174"/>
                      <a:pt x="406" y="142"/>
                      <a:pt x="529" y="109"/>
                    </a:cubicBezTo>
                    <a:cubicBezTo>
                      <a:pt x="525" y="82"/>
                      <a:pt x="518" y="27"/>
                      <a:pt x="514" y="0"/>
                    </a:cubicBezTo>
                    <a:cubicBezTo>
                      <a:pt x="340" y="34"/>
                      <a:pt x="170" y="81"/>
                      <a:pt x="0" y="127"/>
                    </a:cubicBezTo>
                    <a:cubicBezTo>
                      <a:pt x="61" y="389"/>
                      <a:pt x="131" y="649"/>
                      <a:pt x="192" y="9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Freeform 34">
                <a:extLst>
                  <a:ext uri="{FF2B5EF4-FFF2-40B4-BE49-F238E27FC236}">
                    <a16:creationId xmlns:a16="http://schemas.microsoft.com/office/drawing/2014/main" id="{847F9EA3-CA08-46E4-82E3-D0C62507CC1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019" y="443"/>
                <a:ext cx="91" cy="178"/>
              </a:xfrm>
              <a:custGeom>
                <a:avLst/>
                <a:gdLst>
                  <a:gd name="T0" fmla="*/ 274 w 400"/>
                  <a:gd name="T1" fmla="*/ 779 h 784"/>
                  <a:gd name="T2" fmla="*/ 400 w 400"/>
                  <a:gd name="T3" fmla="*/ 783 h 784"/>
                  <a:gd name="T4" fmla="*/ 126 w 400"/>
                  <a:gd name="T5" fmla="*/ 0 h 784"/>
                  <a:gd name="T6" fmla="*/ 0 w 400"/>
                  <a:gd name="T7" fmla="*/ 15 h 784"/>
                  <a:gd name="T8" fmla="*/ 274 w 400"/>
                  <a:gd name="T9" fmla="*/ 779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784">
                    <a:moveTo>
                      <a:pt x="274" y="779"/>
                    </a:moveTo>
                    <a:cubicBezTo>
                      <a:pt x="316" y="784"/>
                      <a:pt x="358" y="783"/>
                      <a:pt x="400" y="783"/>
                    </a:cubicBezTo>
                    <a:cubicBezTo>
                      <a:pt x="324" y="516"/>
                      <a:pt x="213" y="262"/>
                      <a:pt x="126" y="0"/>
                    </a:cubicBezTo>
                    <a:cubicBezTo>
                      <a:pt x="84" y="5"/>
                      <a:pt x="42" y="10"/>
                      <a:pt x="0" y="15"/>
                    </a:cubicBezTo>
                    <a:cubicBezTo>
                      <a:pt x="80" y="273"/>
                      <a:pt x="179" y="525"/>
                      <a:pt x="274" y="77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35">
                <a:extLst>
                  <a:ext uri="{FF2B5EF4-FFF2-40B4-BE49-F238E27FC236}">
                    <a16:creationId xmlns:a16="http://schemas.microsoft.com/office/drawing/2014/main" id="{FFE6F088-A298-46CB-92FB-6696B71F9E3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769" y="446"/>
                <a:ext cx="193" cy="221"/>
              </a:xfrm>
              <a:custGeom>
                <a:avLst/>
                <a:gdLst>
                  <a:gd name="T0" fmla="*/ 0 w 850"/>
                  <a:gd name="T1" fmla="*/ 771 h 970"/>
                  <a:gd name="T2" fmla="*/ 537 w 850"/>
                  <a:gd name="T3" fmla="*/ 970 h 970"/>
                  <a:gd name="T4" fmla="*/ 614 w 850"/>
                  <a:gd name="T5" fmla="*/ 892 h 970"/>
                  <a:gd name="T6" fmla="*/ 156 w 850"/>
                  <a:gd name="T7" fmla="*/ 701 h 970"/>
                  <a:gd name="T8" fmla="*/ 237 w 850"/>
                  <a:gd name="T9" fmla="*/ 503 h 970"/>
                  <a:gd name="T10" fmla="*/ 659 w 850"/>
                  <a:gd name="T11" fmla="*/ 652 h 970"/>
                  <a:gd name="T12" fmla="*/ 677 w 850"/>
                  <a:gd name="T13" fmla="*/ 540 h 970"/>
                  <a:gd name="T14" fmla="*/ 287 w 850"/>
                  <a:gd name="T15" fmla="*/ 389 h 970"/>
                  <a:gd name="T16" fmla="*/ 365 w 850"/>
                  <a:gd name="T17" fmla="*/ 149 h 970"/>
                  <a:gd name="T18" fmla="*/ 843 w 850"/>
                  <a:gd name="T19" fmla="*/ 327 h 970"/>
                  <a:gd name="T20" fmla="*/ 850 w 850"/>
                  <a:gd name="T21" fmla="*/ 205 h 970"/>
                  <a:gd name="T22" fmla="*/ 290 w 850"/>
                  <a:gd name="T23" fmla="*/ 0 h 970"/>
                  <a:gd name="T24" fmla="*/ 0 w 850"/>
                  <a:gd name="T25" fmla="*/ 771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0" h="970">
                    <a:moveTo>
                      <a:pt x="0" y="771"/>
                    </a:moveTo>
                    <a:cubicBezTo>
                      <a:pt x="180" y="834"/>
                      <a:pt x="353" y="918"/>
                      <a:pt x="537" y="970"/>
                    </a:cubicBezTo>
                    <a:cubicBezTo>
                      <a:pt x="557" y="951"/>
                      <a:pt x="595" y="911"/>
                      <a:pt x="614" y="892"/>
                    </a:cubicBezTo>
                    <a:cubicBezTo>
                      <a:pt x="465" y="820"/>
                      <a:pt x="308" y="765"/>
                      <a:pt x="156" y="701"/>
                    </a:cubicBezTo>
                    <a:cubicBezTo>
                      <a:pt x="183" y="635"/>
                      <a:pt x="210" y="569"/>
                      <a:pt x="237" y="503"/>
                    </a:cubicBezTo>
                    <a:cubicBezTo>
                      <a:pt x="381" y="545"/>
                      <a:pt x="519" y="600"/>
                      <a:pt x="659" y="652"/>
                    </a:cubicBezTo>
                    <a:cubicBezTo>
                      <a:pt x="663" y="624"/>
                      <a:pt x="672" y="568"/>
                      <a:pt x="677" y="540"/>
                    </a:cubicBezTo>
                    <a:cubicBezTo>
                      <a:pt x="547" y="490"/>
                      <a:pt x="417" y="440"/>
                      <a:pt x="287" y="389"/>
                    </a:cubicBezTo>
                    <a:cubicBezTo>
                      <a:pt x="312" y="309"/>
                      <a:pt x="339" y="229"/>
                      <a:pt x="365" y="149"/>
                    </a:cubicBezTo>
                    <a:cubicBezTo>
                      <a:pt x="525" y="207"/>
                      <a:pt x="681" y="274"/>
                      <a:pt x="843" y="327"/>
                    </a:cubicBezTo>
                    <a:cubicBezTo>
                      <a:pt x="845" y="286"/>
                      <a:pt x="848" y="246"/>
                      <a:pt x="850" y="205"/>
                    </a:cubicBezTo>
                    <a:cubicBezTo>
                      <a:pt x="662" y="142"/>
                      <a:pt x="479" y="64"/>
                      <a:pt x="290" y="0"/>
                    </a:cubicBezTo>
                    <a:cubicBezTo>
                      <a:pt x="196" y="258"/>
                      <a:pt x="90" y="512"/>
                      <a:pt x="0" y="7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36">
                <a:extLst>
                  <a:ext uri="{FF2B5EF4-FFF2-40B4-BE49-F238E27FC236}">
                    <a16:creationId xmlns:a16="http://schemas.microsoft.com/office/drawing/2014/main" id="{8270671D-E3F9-4E40-9F86-F7DBF13671F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096" y="468"/>
                <a:ext cx="206" cy="233"/>
              </a:xfrm>
              <a:custGeom>
                <a:avLst/>
                <a:gdLst>
                  <a:gd name="T0" fmla="*/ 318 w 908"/>
                  <a:gd name="T1" fmla="*/ 1027 h 1027"/>
                  <a:gd name="T2" fmla="*/ 432 w 908"/>
                  <a:gd name="T3" fmla="*/ 903 h 1027"/>
                  <a:gd name="T4" fmla="*/ 576 w 908"/>
                  <a:gd name="T5" fmla="*/ 266 h 1027"/>
                  <a:gd name="T6" fmla="*/ 791 w 908"/>
                  <a:gd name="T7" fmla="*/ 796 h 1027"/>
                  <a:gd name="T8" fmla="*/ 908 w 908"/>
                  <a:gd name="T9" fmla="*/ 782 h 1027"/>
                  <a:gd name="T10" fmla="*/ 600 w 908"/>
                  <a:gd name="T11" fmla="*/ 0 h 1027"/>
                  <a:gd name="T12" fmla="*/ 493 w 908"/>
                  <a:gd name="T13" fmla="*/ 48 h 1027"/>
                  <a:gd name="T14" fmla="*/ 337 w 908"/>
                  <a:gd name="T15" fmla="*/ 749 h 1027"/>
                  <a:gd name="T16" fmla="*/ 104 w 908"/>
                  <a:gd name="T17" fmla="*/ 204 h 1027"/>
                  <a:gd name="T18" fmla="*/ 0 w 908"/>
                  <a:gd name="T19" fmla="*/ 262 h 1027"/>
                  <a:gd name="T20" fmla="*/ 318 w 908"/>
                  <a:gd name="T21" fmla="*/ 1027 h 1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8" h="1027">
                    <a:moveTo>
                      <a:pt x="318" y="1027"/>
                    </a:moveTo>
                    <a:cubicBezTo>
                      <a:pt x="359" y="989"/>
                      <a:pt x="422" y="964"/>
                      <a:pt x="432" y="903"/>
                    </a:cubicBezTo>
                    <a:cubicBezTo>
                      <a:pt x="484" y="691"/>
                      <a:pt x="514" y="475"/>
                      <a:pt x="576" y="266"/>
                    </a:cubicBezTo>
                    <a:cubicBezTo>
                      <a:pt x="647" y="443"/>
                      <a:pt x="723" y="618"/>
                      <a:pt x="791" y="796"/>
                    </a:cubicBezTo>
                    <a:cubicBezTo>
                      <a:pt x="820" y="793"/>
                      <a:pt x="879" y="785"/>
                      <a:pt x="908" y="782"/>
                    </a:cubicBezTo>
                    <a:cubicBezTo>
                      <a:pt x="822" y="515"/>
                      <a:pt x="705" y="260"/>
                      <a:pt x="600" y="0"/>
                    </a:cubicBezTo>
                    <a:cubicBezTo>
                      <a:pt x="573" y="12"/>
                      <a:pt x="520" y="36"/>
                      <a:pt x="493" y="48"/>
                    </a:cubicBezTo>
                    <a:cubicBezTo>
                      <a:pt x="438" y="281"/>
                      <a:pt x="392" y="516"/>
                      <a:pt x="337" y="749"/>
                    </a:cubicBezTo>
                    <a:cubicBezTo>
                      <a:pt x="254" y="569"/>
                      <a:pt x="187" y="383"/>
                      <a:pt x="104" y="204"/>
                    </a:cubicBezTo>
                    <a:cubicBezTo>
                      <a:pt x="78" y="219"/>
                      <a:pt x="26" y="248"/>
                      <a:pt x="0" y="262"/>
                    </a:cubicBezTo>
                    <a:cubicBezTo>
                      <a:pt x="107" y="517"/>
                      <a:pt x="201" y="777"/>
                      <a:pt x="318" y="10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37">
                <a:extLst>
                  <a:ext uri="{FF2B5EF4-FFF2-40B4-BE49-F238E27FC236}">
                    <a16:creationId xmlns:a16="http://schemas.microsoft.com/office/drawing/2014/main" id="{400A1CED-A782-4017-81D4-401595E5E41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613" y="561"/>
                <a:ext cx="189" cy="180"/>
              </a:xfrm>
              <a:custGeom>
                <a:avLst/>
                <a:gdLst>
                  <a:gd name="T0" fmla="*/ 0 w 833"/>
                  <a:gd name="T1" fmla="*/ 738 h 794"/>
                  <a:gd name="T2" fmla="*/ 110 w 833"/>
                  <a:gd name="T3" fmla="*/ 794 h 794"/>
                  <a:gd name="T4" fmla="*/ 428 w 833"/>
                  <a:gd name="T5" fmla="*/ 167 h 794"/>
                  <a:gd name="T6" fmla="*/ 791 w 833"/>
                  <a:gd name="T7" fmla="*/ 339 h 794"/>
                  <a:gd name="T8" fmla="*/ 833 w 833"/>
                  <a:gd name="T9" fmla="*/ 236 h 794"/>
                  <a:gd name="T10" fmla="*/ 371 w 833"/>
                  <a:gd name="T11" fmla="*/ 0 h 794"/>
                  <a:gd name="T12" fmla="*/ 0 w 833"/>
                  <a:gd name="T13" fmla="*/ 738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3" h="794">
                    <a:moveTo>
                      <a:pt x="0" y="738"/>
                    </a:moveTo>
                    <a:cubicBezTo>
                      <a:pt x="37" y="757"/>
                      <a:pt x="74" y="776"/>
                      <a:pt x="110" y="794"/>
                    </a:cubicBezTo>
                    <a:cubicBezTo>
                      <a:pt x="218" y="586"/>
                      <a:pt x="326" y="378"/>
                      <a:pt x="428" y="167"/>
                    </a:cubicBezTo>
                    <a:cubicBezTo>
                      <a:pt x="551" y="221"/>
                      <a:pt x="670" y="282"/>
                      <a:pt x="791" y="339"/>
                    </a:cubicBezTo>
                    <a:cubicBezTo>
                      <a:pt x="805" y="305"/>
                      <a:pt x="819" y="271"/>
                      <a:pt x="833" y="236"/>
                    </a:cubicBezTo>
                    <a:cubicBezTo>
                      <a:pt x="678" y="158"/>
                      <a:pt x="524" y="81"/>
                      <a:pt x="371" y="0"/>
                    </a:cubicBezTo>
                    <a:cubicBezTo>
                      <a:pt x="248" y="246"/>
                      <a:pt x="122" y="491"/>
                      <a:pt x="0" y="7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38">
                <a:extLst>
                  <a:ext uri="{FF2B5EF4-FFF2-40B4-BE49-F238E27FC236}">
                    <a16:creationId xmlns:a16="http://schemas.microsoft.com/office/drawing/2014/main" id="{FB068564-B6E9-4157-A48A-42304C152C9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382" y="634"/>
                <a:ext cx="217" cy="223"/>
              </a:xfrm>
              <a:custGeom>
                <a:avLst/>
                <a:gdLst>
                  <a:gd name="T0" fmla="*/ 65 w 957"/>
                  <a:gd name="T1" fmla="*/ 435 h 981"/>
                  <a:gd name="T2" fmla="*/ 410 w 957"/>
                  <a:gd name="T3" fmla="*/ 981 h 981"/>
                  <a:gd name="T4" fmla="*/ 513 w 957"/>
                  <a:gd name="T5" fmla="*/ 917 h 981"/>
                  <a:gd name="T6" fmla="*/ 211 w 957"/>
                  <a:gd name="T7" fmla="*/ 449 h 981"/>
                  <a:gd name="T8" fmla="*/ 521 w 957"/>
                  <a:gd name="T9" fmla="*/ 217 h 981"/>
                  <a:gd name="T10" fmla="*/ 843 w 957"/>
                  <a:gd name="T11" fmla="*/ 674 h 981"/>
                  <a:gd name="T12" fmla="*/ 957 w 957"/>
                  <a:gd name="T13" fmla="*/ 625 h 981"/>
                  <a:gd name="T14" fmla="*/ 628 w 957"/>
                  <a:gd name="T15" fmla="*/ 146 h 981"/>
                  <a:gd name="T16" fmla="*/ 294 w 957"/>
                  <a:gd name="T17" fmla="*/ 61 h 981"/>
                  <a:gd name="T18" fmla="*/ 65 w 957"/>
                  <a:gd name="T19" fmla="*/ 435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7" h="981">
                    <a:moveTo>
                      <a:pt x="65" y="435"/>
                    </a:moveTo>
                    <a:cubicBezTo>
                      <a:pt x="150" y="634"/>
                      <a:pt x="293" y="801"/>
                      <a:pt x="410" y="981"/>
                    </a:cubicBezTo>
                    <a:cubicBezTo>
                      <a:pt x="436" y="965"/>
                      <a:pt x="487" y="933"/>
                      <a:pt x="513" y="917"/>
                    </a:cubicBezTo>
                    <a:cubicBezTo>
                      <a:pt x="419" y="757"/>
                      <a:pt x="301" y="612"/>
                      <a:pt x="211" y="449"/>
                    </a:cubicBezTo>
                    <a:cubicBezTo>
                      <a:pt x="86" y="279"/>
                      <a:pt x="394" y="50"/>
                      <a:pt x="521" y="217"/>
                    </a:cubicBezTo>
                    <a:cubicBezTo>
                      <a:pt x="643" y="359"/>
                      <a:pt x="723" y="531"/>
                      <a:pt x="843" y="674"/>
                    </a:cubicBezTo>
                    <a:cubicBezTo>
                      <a:pt x="882" y="660"/>
                      <a:pt x="920" y="642"/>
                      <a:pt x="957" y="625"/>
                    </a:cubicBezTo>
                    <a:cubicBezTo>
                      <a:pt x="848" y="465"/>
                      <a:pt x="745" y="300"/>
                      <a:pt x="628" y="146"/>
                    </a:cubicBezTo>
                    <a:cubicBezTo>
                      <a:pt x="553" y="44"/>
                      <a:pt x="408" y="0"/>
                      <a:pt x="294" y="61"/>
                    </a:cubicBezTo>
                    <a:cubicBezTo>
                      <a:pt x="156" y="122"/>
                      <a:pt x="0" y="270"/>
                      <a:pt x="65" y="4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39">
                <a:extLst>
                  <a:ext uri="{FF2B5EF4-FFF2-40B4-BE49-F238E27FC236}">
                    <a16:creationId xmlns:a16="http://schemas.microsoft.com/office/drawing/2014/main" id="{B084ACA1-002D-42F0-A3F6-AABA7BC30E6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464" y="656"/>
                <a:ext cx="201" cy="169"/>
              </a:xfrm>
              <a:custGeom>
                <a:avLst/>
                <a:gdLst>
                  <a:gd name="T0" fmla="*/ 0 w 885"/>
                  <a:gd name="T1" fmla="*/ 703 h 746"/>
                  <a:gd name="T2" fmla="*/ 112 w 885"/>
                  <a:gd name="T3" fmla="*/ 746 h 746"/>
                  <a:gd name="T4" fmla="*/ 494 w 885"/>
                  <a:gd name="T5" fmla="*/ 166 h 746"/>
                  <a:gd name="T6" fmla="*/ 827 w 885"/>
                  <a:gd name="T7" fmla="*/ 378 h 746"/>
                  <a:gd name="T8" fmla="*/ 885 w 885"/>
                  <a:gd name="T9" fmla="*/ 275 h 746"/>
                  <a:gd name="T10" fmla="*/ 450 w 885"/>
                  <a:gd name="T11" fmla="*/ 0 h 746"/>
                  <a:gd name="T12" fmla="*/ 0 w 885"/>
                  <a:gd name="T13" fmla="*/ 70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5" h="746">
                    <a:moveTo>
                      <a:pt x="0" y="703"/>
                    </a:moveTo>
                    <a:cubicBezTo>
                      <a:pt x="37" y="717"/>
                      <a:pt x="75" y="732"/>
                      <a:pt x="112" y="746"/>
                    </a:cubicBezTo>
                    <a:cubicBezTo>
                      <a:pt x="240" y="553"/>
                      <a:pt x="362" y="357"/>
                      <a:pt x="494" y="166"/>
                    </a:cubicBezTo>
                    <a:cubicBezTo>
                      <a:pt x="605" y="236"/>
                      <a:pt x="717" y="306"/>
                      <a:pt x="827" y="378"/>
                    </a:cubicBezTo>
                    <a:cubicBezTo>
                      <a:pt x="846" y="344"/>
                      <a:pt x="866" y="309"/>
                      <a:pt x="885" y="275"/>
                    </a:cubicBezTo>
                    <a:cubicBezTo>
                      <a:pt x="736" y="189"/>
                      <a:pt x="596" y="89"/>
                      <a:pt x="450" y="0"/>
                    </a:cubicBezTo>
                    <a:cubicBezTo>
                      <a:pt x="294" y="230"/>
                      <a:pt x="137" y="461"/>
                      <a:pt x="0" y="7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40">
                <a:extLst>
                  <a:ext uri="{FF2B5EF4-FFF2-40B4-BE49-F238E27FC236}">
                    <a16:creationId xmlns:a16="http://schemas.microsoft.com/office/drawing/2014/main" id="{F8C428DA-718A-4DAE-AD18-E4412215F7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3959" y="651"/>
                <a:ext cx="3081" cy="2793"/>
              </a:xfrm>
              <a:custGeom>
                <a:avLst/>
                <a:gdLst>
                  <a:gd name="T0" fmla="*/ 8748 w 13572"/>
                  <a:gd name="T1" fmla="*/ 11815 h 12304"/>
                  <a:gd name="T2" fmla="*/ 12728 w 13572"/>
                  <a:gd name="T3" fmla="*/ 6625 h 12304"/>
                  <a:gd name="T4" fmla="*/ 11587 w 13572"/>
                  <a:gd name="T5" fmla="*/ 9323 h 12304"/>
                  <a:gd name="T6" fmla="*/ 7139 w 13572"/>
                  <a:gd name="T7" fmla="*/ 11959 h 12304"/>
                  <a:gd name="T8" fmla="*/ 1222 w 13572"/>
                  <a:gd name="T9" fmla="*/ 8183 h 12304"/>
                  <a:gd name="T10" fmla="*/ 1987 w 13572"/>
                  <a:gd name="T11" fmla="*/ 5738 h 12304"/>
                  <a:gd name="T12" fmla="*/ 4214 w 13572"/>
                  <a:gd name="T13" fmla="*/ 5550 h 12304"/>
                  <a:gd name="T14" fmla="*/ 8786 w 13572"/>
                  <a:gd name="T15" fmla="*/ 4954 h 12304"/>
                  <a:gd name="T16" fmla="*/ 9679 w 13572"/>
                  <a:gd name="T17" fmla="*/ 5706 h 12304"/>
                  <a:gd name="T18" fmla="*/ 13572 w 13572"/>
                  <a:gd name="T19" fmla="*/ 5767 h 12304"/>
                  <a:gd name="T20" fmla="*/ 12102 w 13572"/>
                  <a:gd name="T21" fmla="*/ 5377 h 12304"/>
                  <a:gd name="T22" fmla="*/ 11033 w 13572"/>
                  <a:gd name="T23" fmla="*/ 4543 h 12304"/>
                  <a:gd name="T24" fmla="*/ 10046 w 13572"/>
                  <a:gd name="T25" fmla="*/ 3205 h 12304"/>
                  <a:gd name="T26" fmla="*/ 6937 w 13572"/>
                  <a:gd name="T27" fmla="*/ 3154 h 12304"/>
                  <a:gd name="T28" fmla="*/ 8030 w 13572"/>
                  <a:gd name="T29" fmla="*/ 3806 h 12304"/>
                  <a:gd name="T30" fmla="*/ 4887 w 13572"/>
                  <a:gd name="T31" fmla="*/ 4775 h 12304"/>
                  <a:gd name="T32" fmla="*/ 6623 w 13572"/>
                  <a:gd name="T33" fmla="*/ 3408 h 12304"/>
                  <a:gd name="T34" fmla="*/ 5620 w 13572"/>
                  <a:gd name="T35" fmla="*/ 3152 h 12304"/>
                  <a:gd name="T36" fmla="*/ 3325 w 13572"/>
                  <a:gd name="T37" fmla="*/ 3355 h 12304"/>
                  <a:gd name="T38" fmla="*/ 1878 w 13572"/>
                  <a:gd name="T39" fmla="*/ 5225 h 12304"/>
                  <a:gd name="T40" fmla="*/ 2326 w 13572"/>
                  <a:gd name="T41" fmla="*/ 2528 h 12304"/>
                  <a:gd name="T42" fmla="*/ 4280 w 13572"/>
                  <a:gd name="T43" fmla="*/ 2494 h 12304"/>
                  <a:gd name="T44" fmla="*/ 4388 w 13572"/>
                  <a:gd name="T45" fmla="*/ 2427 h 12304"/>
                  <a:gd name="T46" fmla="*/ 2873 w 13572"/>
                  <a:gd name="T47" fmla="*/ 2008 h 12304"/>
                  <a:gd name="T48" fmla="*/ 3816 w 13572"/>
                  <a:gd name="T49" fmla="*/ 1933 h 12304"/>
                  <a:gd name="T50" fmla="*/ 5322 w 13572"/>
                  <a:gd name="T51" fmla="*/ 698 h 12304"/>
                  <a:gd name="T52" fmla="*/ 7137 w 13572"/>
                  <a:gd name="T53" fmla="*/ 919 h 12304"/>
                  <a:gd name="T54" fmla="*/ 9037 w 13572"/>
                  <a:gd name="T55" fmla="*/ 933 h 12304"/>
                  <a:gd name="T56" fmla="*/ 11245 w 13572"/>
                  <a:gd name="T57" fmla="*/ 2536 h 12304"/>
                  <a:gd name="T58" fmla="*/ 11963 w 13572"/>
                  <a:gd name="T59" fmla="*/ 4247 h 12304"/>
                  <a:gd name="T60" fmla="*/ 12531 w 13572"/>
                  <a:gd name="T61" fmla="*/ 4573 h 12304"/>
                  <a:gd name="T62" fmla="*/ 11421 w 13572"/>
                  <a:gd name="T63" fmla="*/ 2251 h 12304"/>
                  <a:gd name="T64" fmla="*/ 6784 w 13572"/>
                  <a:gd name="T65" fmla="*/ 19 h 12304"/>
                  <a:gd name="T66" fmla="*/ 2004 w 13572"/>
                  <a:gd name="T67" fmla="*/ 2351 h 12304"/>
                  <a:gd name="T68" fmla="*/ 0 w 13572"/>
                  <a:gd name="T69" fmla="*/ 5531 h 12304"/>
                  <a:gd name="T70" fmla="*/ 594 w 13572"/>
                  <a:gd name="T71" fmla="*/ 5764 h 12304"/>
                  <a:gd name="T72" fmla="*/ 4787 w 13572"/>
                  <a:gd name="T73" fmla="*/ 11881 h 12304"/>
                  <a:gd name="T74" fmla="*/ 1830 w 13572"/>
                  <a:gd name="T75" fmla="*/ 5421 h 12304"/>
                  <a:gd name="T76" fmla="*/ 3238 w 13572"/>
                  <a:gd name="T77" fmla="*/ 3694 h 12304"/>
                  <a:gd name="T78" fmla="*/ 5197 w 13572"/>
                  <a:gd name="T79" fmla="*/ 3290 h 12304"/>
                  <a:gd name="T80" fmla="*/ 5807 w 13572"/>
                  <a:gd name="T81" fmla="*/ 3405 h 12304"/>
                  <a:gd name="T82" fmla="*/ 4297 w 13572"/>
                  <a:gd name="T83" fmla="*/ 5280 h 12304"/>
                  <a:gd name="T84" fmla="*/ 776 w 13572"/>
                  <a:gd name="T85" fmla="*/ 5603 h 12304"/>
                  <a:gd name="T86" fmla="*/ 9322 w 13572"/>
                  <a:gd name="T87" fmla="*/ 5336 h 12304"/>
                  <a:gd name="T88" fmla="*/ 7758 w 13572"/>
                  <a:gd name="T89" fmla="*/ 3408 h 12304"/>
                  <a:gd name="T90" fmla="*/ 8372 w 13572"/>
                  <a:gd name="T91" fmla="*/ 3290 h 12304"/>
                  <a:gd name="T92" fmla="*/ 10337 w 13572"/>
                  <a:gd name="T93" fmla="*/ 3719 h 12304"/>
                  <a:gd name="T94" fmla="*/ 11805 w 13572"/>
                  <a:gd name="T95" fmla="*/ 5451 h 12304"/>
                  <a:gd name="T96" fmla="*/ 9781 w 13572"/>
                  <a:gd name="T97" fmla="*/ 5555 h 12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572" h="12304">
                    <a:moveTo>
                      <a:pt x="4787" y="11881"/>
                    </a:moveTo>
                    <a:cubicBezTo>
                      <a:pt x="6065" y="12304"/>
                      <a:pt x="7484" y="12278"/>
                      <a:pt x="8748" y="11815"/>
                    </a:cubicBezTo>
                    <a:cubicBezTo>
                      <a:pt x="9644" y="11494"/>
                      <a:pt x="10456" y="10949"/>
                      <a:pt x="11108" y="10256"/>
                    </a:cubicBezTo>
                    <a:cubicBezTo>
                      <a:pt x="12037" y="9275"/>
                      <a:pt x="12617" y="7972"/>
                      <a:pt x="12728" y="6625"/>
                    </a:cubicBezTo>
                    <a:cubicBezTo>
                      <a:pt x="12660" y="6626"/>
                      <a:pt x="12592" y="6627"/>
                      <a:pt x="12524" y="6629"/>
                    </a:cubicBezTo>
                    <a:cubicBezTo>
                      <a:pt x="12442" y="7586"/>
                      <a:pt x="12115" y="8521"/>
                      <a:pt x="11587" y="9323"/>
                    </a:cubicBezTo>
                    <a:cubicBezTo>
                      <a:pt x="11073" y="10103"/>
                      <a:pt x="10374" y="10761"/>
                      <a:pt x="9559" y="11220"/>
                    </a:cubicBezTo>
                    <a:cubicBezTo>
                      <a:pt x="8820" y="11640"/>
                      <a:pt x="7987" y="11894"/>
                      <a:pt x="7139" y="11959"/>
                    </a:cubicBezTo>
                    <a:cubicBezTo>
                      <a:pt x="5510" y="12100"/>
                      <a:pt x="3835" y="11512"/>
                      <a:pt x="2649" y="10385"/>
                    </a:cubicBezTo>
                    <a:cubicBezTo>
                      <a:pt x="2011" y="9779"/>
                      <a:pt x="1467" y="9038"/>
                      <a:pt x="1222" y="8183"/>
                    </a:cubicBezTo>
                    <a:cubicBezTo>
                      <a:pt x="964" y="7406"/>
                      <a:pt x="851" y="6583"/>
                      <a:pt x="913" y="5766"/>
                    </a:cubicBezTo>
                    <a:cubicBezTo>
                      <a:pt x="1270" y="5732"/>
                      <a:pt x="1629" y="5752"/>
                      <a:pt x="1987" y="5738"/>
                    </a:cubicBezTo>
                    <a:cubicBezTo>
                      <a:pt x="2599" y="5737"/>
                      <a:pt x="3210" y="5715"/>
                      <a:pt x="3822" y="5710"/>
                    </a:cubicBezTo>
                    <a:cubicBezTo>
                      <a:pt x="3968" y="5713"/>
                      <a:pt x="4100" y="5634"/>
                      <a:pt x="4214" y="5550"/>
                    </a:cubicBezTo>
                    <a:cubicBezTo>
                      <a:pt x="4433" y="5385"/>
                      <a:pt x="4620" y="5180"/>
                      <a:pt x="4772" y="4951"/>
                    </a:cubicBezTo>
                    <a:cubicBezTo>
                      <a:pt x="6110" y="4952"/>
                      <a:pt x="7448" y="4947"/>
                      <a:pt x="8786" y="4954"/>
                    </a:cubicBezTo>
                    <a:cubicBezTo>
                      <a:pt x="8956" y="5203"/>
                      <a:pt x="9163" y="5429"/>
                      <a:pt x="9413" y="5599"/>
                    </a:cubicBezTo>
                    <a:cubicBezTo>
                      <a:pt x="9493" y="5651"/>
                      <a:pt x="9581" y="5700"/>
                      <a:pt x="9679" y="5706"/>
                    </a:cubicBezTo>
                    <a:cubicBezTo>
                      <a:pt x="10654" y="5727"/>
                      <a:pt x="11629" y="5740"/>
                      <a:pt x="12605" y="5749"/>
                    </a:cubicBezTo>
                    <a:cubicBezTo>
                      <a:pt x="12927" y="5769"/>
                      <a:pt x="13249" y="5764"/>
                      <a:pt x="13572" y="5767"/>
                    </a:cubicBezTo>
                    <a:cubicBezTo>
                      <a:pt x="13572" y="5689"/>
                      <a:pt x="13572" y="5611"/>
                      <a:pt x="13572" y="5533"/>
                    </a:cubicBezTo>
                    <a:cubicBezTo>
                      <a:pt x="13079" y="5527"/>
                      <a:pt x="12582" y="5494"/>
                      <a:pt x="12102" y="5377"/>
                    </a:cubicBezTo>
                    <a:cubicBezTo>
                      <a:pt x="11903" y="5323"/>
                      <a:pt x="11701" y="5258"/>
                      <a:pt x="11533" y="5136"/>
                    </a:cubicBezTo>
                    <a:cubicBezTo>
                      <a:pt x="11327" y="4975"/>
                      <a:pt x="11177" y="4757"/>
                      <a:pt x="11033" y="4543"/>
                    </a:cubicBezTo>
                    <a:cubicBezTo>
                      <a:pt x="10791" y="4183"/>
                      <a:pt x="10598" y="3790"/>
                      <a:pt x="10323" y="3453"/>
                    </a:cubicBezTo>
                    <a:cubicBezTo>
                      <a:pt x="10242" y="3360"/>
                      <a:pt x="10158" y="3262"/>
                      <a:pt x="10046" y="3205"/>
                    </a:cubicBezTo>
                    <a:cubicBezTo>
                      <a:pt x="9949" y="3179"/>
                      <a:pt x="9847" y="3176"/>
                      <a:pt x="9747" y="3171"/>
                    </a:cubicBezTo>
                    <a:cubicBezTo>
                      <a:pt x="8811" y="3145"/>
                      <a:pt x="7874" y="3154"/>
                      <a:pt x="6937" y="3154"/>
                    </a:cubicBezTo>
                    <a:cubicBezTo>
                      <a:pt x="6945" y="3239"/>
                      <a:pt x="6955" y="3323"/>
                      <a:pt x="6966" y="3408"/>
                    </a:cubicBezTo>
                    <a:cubicBezTo>
                      <a:pt x="7351" y="3404"/>
                      <a:pt x="7776" y="3491"/>
                      <a:pt x="8030" y="3806"/>
                    </a:cubicBezTo>
                    <a:cubicBezTo>
                      <a:pt x="8265" y="4113"/>
                      <a:pt x="8481" y="4436"/>
                      <a:pt x="8669" y="4774"/>
                    </a:cubicBezTo>
                    <a:cubicBezTo>
                      <a:pt x="7408" y="4781"/>
                      <a:pt x="6148" y="4779"/>
                      <a:pt x="4887" y="4775"/>
                    </a:cubicBezTo>
                    <a:cubicBezTo>
                      <a:pt x="5078" y="4435"/>
                      <a:pt x="5293" y="4108"/>
                      <a:pt x="5535" y="3801"/>
                    </a:cubicBezTo>
                    <a:cubicBezTo>
                      <a:pt x="5797" y="3488"/>
                      <a:pt x="6234" y="3404"/>
                      <a:pt x="6623" y="3408"/>
                    </a:cubicBezTo>
                    <a:cubicBezTo>
                      <a:pt x="6637" y="3323"/>
                      <a:pt x="6653" y="3239"/>
                      <a:pt x="6665" y="3154"/>
                    </a:cubicBezTo>
                    <a:cubicBezTo>
                      <a:pt x="6317" y="3164"/>
                      <a:pt x="5969" y="3127"/>
                      <a:pt x="5620" y="3152"/>
                    </a:cubicBezTo>
                    <a:cubicBezTo>
                      <a:pt x="4961" y="3155"/>
                      <a:pt x="4300" y="3148"/>
                      <a:pt x="3642" y="3181"/>
                    </a:cubicBezTo>
                    <a:cubicBezTo>
                      <a:pt x="3510" y="3177"/>
                      <a:pt x="3408" y="3265"/>
                      <a:pt x="3325" y="3355"/>
                    </a:cubicBezTo>
                    <a:cubicBezTo>
                      <a:pt x="2991" y="3720"/>
                      <a:pt x="2778" y="4173"/>
                      <a:pt x="2500" y="4578"/>
                    </a:cubicBezTo>
                    <a:cubicBezTo>
                      <a:pt x="2332" y="4826"/>
                      <a:pt x="2157" y="5091"/>
                      <a:pt x="1878" y="5225"/>
                    </a:cubicBezTo>
                    <a:cubicBezTo>
                      <a:pt x="1592" y="5362"/>
                      <a:pt x="1277" y="5430"/>
                      <a:pt x="964" y="5466"/>
                    </a:cubicBezTo>
                    <a:cubicBezTo>
                      <a:pt x="1073" y="4369"/>
                      <a:pt x="1582" y="3335"/>
                      <a:pt x="2326" y="2528"/>
                    </a:cubicBezTo>
                    <a:cubicBezTo>
                      <a:pt x="2364" y="2485"/>
                      <a:pt x="2427" y="2498"/>
                      <a:pt x="2478" y="2493"/>
                    </a:cubicBezTo>
                    <a:cubicBezTo>
                      <a:pt x="3078" y="2495"/>
                      <a:pt x="3679" y="2493"/>
                      <a:pt x="4280" y="2494"/>
                    </a:cubicBezTo>
                    <a:cubicBezTo>
                      <a:pt x="4369" y="2495"/>
                      <a:pt x="4458" y="2491"/>
                      <a:pt x="4547" y="2478"/>
                    </a:cubicBezTo>
                    <a:cubicBezTo>
                      <a:pt x="4496" y="2456"/>
                      <a:pt x="4446" y="2426"/>
                      <a:pt x="4388" y="2427"/>
                    </a:cubicBezTo>
                    <a:cubicBezTo>
                      <a:pt x="3735" y="2421"/>
                      <a:pt x="3081" y="2433"/>
                      <a:pt x="2428" y="2422"/>
                    </a:cubicBezTo>
                    <a:cubicBezTo>
                      <a:pt x="2569" y="2277"/>
                      <a:pt x="2705" y="2123"/>
                      <a:pt x="2873" y="2008"/>
                    </a:cubicBezTo>
                    <a:cubicBezTo>
                      <a:pt x="3186" y="1989"/>
                      <a:pt x="3500" y="2006"/>
                      <a:pt x="3814" y="2001"/>
                    </a:cubicBezTo>
                    <a:cubicBezTo>
                      <a:pt x="3814" y="1984"/>
                      <a:pt x="3815" y="1950"/>
                      <a:pt x="3816" y="1933"/>
                    </a:cubicBezTo>
                    <a:cubicBezTo>
                      <a:pt x="3531" y="1933"/>
                      <a:pt x="3246" y="1934"/>
                      <a:pt x="2961" y="1929"/>
                    </a:cubicBezTo>
                    <a:cubicBezTo>
                      <a:pt x="3657" y="1369"/>
                      <a:pt x="4476" y="974"/>
                      <a:pt x="5322" y="698"/>
                    </a:cubicBezTo>
                    <a:cubicBezTo>
                      <a:pt x="5422" y="667"/>
                      <a:pt x="5529" y="627"/>
                      <a:pt x="5634" y="655"/>
                    </a:cubicBezTo>
                    <a:cubicBezTo>
                      <a:pt x="6125" y="787"/>
                      <a:pt x="6624" y="936"/>
                      <a:pt x="7137" y="919"/>
                    </a:cubicBezTo>
                    <a:cubicBezTo>
                      <a:pt x="7740" y="924"/>
                      <a:pt x="8340" y="844"/>
                      <a:pt x="8937" y="773"/>
                    </a:cubicBezTo>
                    <a:cubicBezTo>
                      <a:pt x="8982" y="818"/>
                      <a:pt x="9007" y="878"/>
                      <a:pt x="9037" y="933"/>
                    </a:cubicBezTo>
                    <a:cubicBezTo>
                      <a:pt x="9212" y="1286"/>
                      <a:pt x="9463" y="1604"/>
                      <a:pt x="9774" y="1847"/>
                    </a:cubicBezTo>
                    <a:cubicBezTo>
                      <a:pt x="10216" y="2164"/>
                      <a:pt x="10711" y="2416"/>
                      <a:pt x="11245" y="2536"/>
                    </a:cubicBezTo>
                    <a:cubicBezTo>
                      <a:pt x="11337" y="2903"/>
                      <a:pt x="11376" y="3292"/>
                      <a:pt x="11551" y="3634"/>
                    </a:cubicBezTo>
                    <a:cubicBezTo>
                      <a:pt x="11666" y="3852"/>
                      <a:pt x="11807" y="4056"/>
                      <a:pt x="11963" y="4247"/>
                    </a:cubicBezTo>
                    <a:cubicBezTo>
                      <a:pt x="12058" y="4361"/>
                      <a:pt x="12157" y="4478"/>
                      <a:pt x="12285" y="4558"/>
                    </a:cubicBezTo>
                    <a:cubicBezTo>
                      <a:pt x="12357" y="4611"/>
                      <a:pt x="12450" y="4578"/>
                      <a:pt x="12531" y="4573"/>
                    </a:cubicBezTo>
                    <a:cubicBezTo>
                      <a:pt x="12528" y="4486"/>
                      <a:pt x="12517" y="4399"/>
                      <a:pt x="12488" y="4316"/>
                    </a:cubicBezTo>
                    <a:cubicBezTo>
                      <a:pt x="12254" y="3573"/>
                      <a:pt x="11885" y="2875"/>
                      <a:pt x="11421" y="2251"/>
                    </a:cubicBezTo>
                    <a:cubicBezTo>
                      <a:pt x="10920" y="1584"/>
                      <a:pt x="10273" y="1022"/>
                      <a:pt x="9526" y="647"/>
                    </a:cubicBezTo>
                    <a:cubicBezTo>
                      <a:pt x="8682" y="215"/>
                      <a:pt x="7728" y="28"/>
                      <a:pt x="6784" y="19"/>
                    </a:cubicBezTo>
                    <a:cubicBezTo>
                      <a:pt x="6197" y="0"/>
                      <a:pt x="5611" y="103"/>
                      <a:pt x="5052" y="278"/>
                    </a:cubicBezTo>
                    <a:cubicBezTo>
                      <a:pt x="3868" y="664"/>
                      <a:pt x="2803" y="1397"/>
                      <a:pt x="2004" y="2351"/>
                    </a:cubicBezTo>
                    <a:cubicBezTo>
                      <a:pt x="1250" y="3239"/>
                      <a:pt x="735" y="4341"/>
                      <a:pt x="609" y="5503"/>
                    </a:cubicBezTo>
                    <a:cubicBezTo>
                      <a:pt x="407" y="5529"/>
                      <a:pt x="204" y="5531"/>
                      <a:pt x="0" y="5531"/>
                    </a:cubicBezTo>
                    <a:cubicBezTo>
                      <a:pt x="0" y="5611"/>
                      <a:pt x="0" y="5690"/>
                      <a:pt x="0" y="5768"/>
                    </a:cubicBezTo>
                    <a:cubicBezTo>
                      <a:pt x="198" y="5770"/>
                      <a:pt x="396" y="5765"/>
                      <a:pt x="594" y="5764"/>
                    </a:cubicBezTo>
                    <a:cubicBezTo>
                      <a:pt x="550" y="6723"/>
                      <a:pt x="716" y="7694"/>
                      <a:pt x="1112" y="8571"/>
                    </a:cubicBezTo>
                    <a:cubicBezTo>
                      <a:pt x="1799" y="10125"/>
                      <a:pt x="3166" y="11366"/>
                      <a:pt x="4787" y="11881"/>
                    </a:cubicBezTo>
                    <a:moveTo>
                      <a:pt x="776" y="5603"/>
                    </a:moveTo>
                    <a:cubicBezTo>
                      <a:pt x="1131" y="5570"/>
                      <a:pt x="1490" y="5537"/>
                      <a:pt x="1830" y="5421"/>
                    </a:cubicBezTo>
                    <a:cubicBezTo>
                      <a:pt x="2043" y="5338"/>
                      <a:pt x="2233" y="5196"/>
                      <a:pt x="2371" y="5012"/>
                    </a:cubicBezTo>
                    <a:cubicBezTo>
                      <a:pt x="2687" y="4591"/>
                      <a:pt x="2955" y="4137"/>
                      <a:pt x="3238" y="3694"/>
                    </a:cubicBezTo>
                    <a:cubicBezTo>
                      <a:pt x="3361" y="3522"/>
                      <a:pt x="3516" y="3318"/>
                      <a:pt x="3749" y="3318"/>
                    </a:cubicBezTo>
                    <a:cubicBezTo>
                      <a:pt x="4231" y="3293"/>
                      <a:pt x="4714" y="3299"/>
                      <a:pt x="5197" y="3290"/>
                    </a:cubicBezTo>
                    <a:cubicBezTo>
                      <a:pt x="5554" y="3269"/>
                      <a:pt x="5912" y="3294"/>
                      <a:pt x="6269" y="3297"/>
                    </a:cubicBezTo>
                    <a:cubicBezTo>
                      <a:pt x="6114" y="3325"/>
                      <a:pt x="5953" y="3338"/>
                      <a:pt x="5807" y="3405"/>
                    </a:cubicBezTo>
                    <a:cubicBezTo>
                      <a:pt x="5579" y="3501"/>
                      <a:pt x="5417" y="3697"/>
                      <a:pt x="5272" y="3890"/>
                    </a:cubicBezTo>
                    <a:cubicBezTo>
                      <a:pt x="4923" y="4337"/>
                      <a:pt x="4700" y="4875"/>
                      <a:pt x="4297" y="5280"/>
                    </a:cubicBezTo>
                    <a:cubicBezTo>
                      <a:pt x="4158" y="5415"/>
                      <a:pt x="3995" y="5563"/>
                      <a:pt x="3788" y="5555"/>
                    </a:cubicBezTo>
                    <a:cubicBezTo>
                      <a:pt x="2784" y="5563"/>
                      <a:pt x="1780" y="5614"/>
                      <a:pt x="776" y="5603"/>
                    </a:cubicBezTo>
                    <a:moveTo>
                      <a:pt x="9781" y="5555"/>
                    </a:moveTo>
                    <a:cubicBezTo>
                      <a:pt x="9601" y="5563"/>
                      <a:pt x="9445" y="5456"/>
                      <a:pt x="9322" y="5336"/>
                    </a:cubicBezTo>
                    <a:cubicBezTo>
                      <a:pt x="8929" y="4981"/>
                      <a:pt x="8713" y="4487"/>
                      <a:pt x="8408" y="4064"/>
                    </a:cubicBezTo>
                    <a:cubicBezTo>
                      <a:pt x="8231" y="3812"/>
                      <a:pt x="8049" y="3538"/>
                      <a:pt x="7758" y="3408"/>
                    </a:cubicBezTo>
                    <a:cubicBezTo>
                      <a:pt x="7596" y="3327"/>
                      <a:pt x="7413" y="3321"/>
                      <a:pt x="7237" y="3299"/>
                    </a:cubicBezTo>
                    <a:cubicBezTo>
                      <a:pt x="7615" y="3298"/>
                      <a:pt x="7994" y="3268"/>
                      <a:pt x="8372" y="3290"/>
                    </a:cubicBezTo>
                    <a:cubicBezTo>
                      <a:pt x="8854" y="3300"/>
                      <a:pt x="9337" y="3292"/>
                      <a:pt x="9819" y="3320"/>
                    </a:cubicBezTo>
                    <a:cubicBezTo>
                      <a:pt x="10060" y="3326"/>
                      <a:pt x="10214" y="3540"/>
                      <a:pt x="10337" y="3719"/>
                    </a:cubicBezTo>
                    <a:cubicBezTo>
                      <a:pt x="10607" y="4152"/>
                      <a:pt x="10875" y="4587"/>
                      <a:pt x="11177" y="4999"/>
                    </a:cubicBezTo>
                    <a:cubicBezTo>
                      <a:pt x="11329" y="5213"/>
                      <a:pt x="11558" y="5367"/>
                      <a:pt x="11805" y="5451"/>
                    </a:cubicBezTo>
                    <a:cubicBezTo>
                      <a:pt x="12127" y="5541"/>
                      <a:pt x="12461" y="5572"/>
                      <a:pt x="12792" y="5603"/>
                    </a:cubicBezTo>
                    <a:cubicBezTo>
                      <a:pt x="11788" y="5614"/>
                      <a:pt x="10785" y="5563"/>
                      <a:pt x="9781" y="55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41">
                <a:extLst>
                  <a:ext uri="{FF2B5EF4-FFF2-40B4-BE49-F238E27FC236}">
                    <a16:creationId xmlns:a16="http://schemas.microsoft.com/office/drawing/2014/main" id="{888EA570-9C9E-4441-BAF6-527E097573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4283" y="732"/>
                <a:ext cx="225" cy="223"/>
              </a:xfrm>
              <a:custGeom>
                <a:avLst/>
                <a:gdLst>
                  <a:gd name="T0" fmla="*/ 441 w 994"/>
                  <a:gd name="T1" fmla="*/ 935 h 982"/>
                  <a:gd name="T2" fmla="*/ 933 w 994"/>
                  <a:gd name="T3" fmla="*/ 598 h 982"/>
                  <a:gd name="T4" fmla="*/ 675 w 994"/>
                  <a:gd name="T5" fmla="*/ 116 h 982"/>
                  <a:gd name="T6" fmla="*/ 149 w 994"/>
                  <a:gd name="T7" fmla="*/ 707 h 982"/>
                  <a:gd name="T8" fmla="*/ 441 w 994"/>
                  <a:gd name="T9" fmla="*/ 935 h 982"/>
                  <a:gd name="T10" fmla="*/ 432 w 994"/>
                  <a:gd name="T11" fmla="*/ 814 h 982"/>
                  <a:gd name="T12" fmla="*/ 234 w 994"/>
                  <a:gd name="T13" fmla="*/ 544 h 982"/>
                  <a:gd name="T14" fmla="*/ 468 w 994"/>
                  <a:gd name="T15" fmla="*/ 235 h 982"/>
                  <a:gd name="T16" fmla="*/ 825 w 994"/>
                  <a:gd name="T17" fmla="*/ 505 h 982"/>
                  <a:gd name="T18" fmla="*/ 432 w 994"/>
                  <a:gd name="T19" fmla="*/ 814 h 9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4" h="982">
                    <a:moveTo>
                      <a:pt x="441" y="935"/>
                    </a:moveTo>
                    <a:cubicBezTo>
                      <a:pt x="661" y="982"/>
                      <a:pt x="871" y="798"/>
                      <a:pt x="933" y="598"/>
                    </a:cubicBezTo>
                    <a:cubicBezTo>
                      <a:pt x="994" y="401"/>
                      <a:pt x="872" y="175"/>
                      <a:pt x="675" y="116"/>
                    </a:cubicBezTo>
                    <a:cubicBezTo>
                      <a:pt x="353" y="0"/>
                      <a:pt x="0" y="401"/>
                      <a:pt x="149" y="707"/>
                    </a:cubicBezTo>
                    <a:cubicBezTo>
                      <a:pt x="201" y="826"/>
                      <a:pt x="317" y="907"/>
                      <a:pt x="441" y="935"/>
                    </a:cubicBezTo>
                    <a:moveTo>
                      <a:pt x="432" y="814"/>
                    </a:moveTo>
                    <a:cubicBezTo>
                      <a:pt x="315" y="784"/>
                      <a:pt x="233" y="663"/>
                      <a:pt x="234" y="544"/>
                    </a:cubicBezTo>
                    <a:cubicBezTo>
                      <a:pt x="256" y="412"/>
                      <a:pt x="349" y="294"/>
                      <a:pt x="468" y="235"/>
                    </a:cubicBezTo>
                    <a:cubicBezTo>
                      <a:pt x="639" y="153"/>
                      <a:pt x="861" y="315"/>
                      <a:pt x="825" y="505"/>
                    </a:cubicBezTo>
                    <a:cubicBezTo>
                      <a:pt x="790" y="678"/>
                      <a:pt x="623" y="857"/>
                      <a:pt x="432" y="8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42">
                <a:extLst>
                  <a:ext uri="{FF2B5EF4-FFF2-40B4-BE49-F238E27FC236}">
                    <a16:creationId xmlns:a16="http://schemas.microsoft.com/office/drawing/2014/main" id="{DC7FA9FD-94BA-4F10-A7FF-F4B8CE0D750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528" y="770"/>
                <a:ext cx="241" cy="242"/>
              </a:xfrm>
              <a:custGeom>
                <a:avLst/>
                <a:gdLst>
                  <a:gd name="T0" fmla="*/ 0 w 1062"/>
                  <a:gd name="T1" fmla="*/ 454 h 1066"/>
                  <a:gd name="T2" fmla="*/ 568 w 1062"/>
                  <a:gd name="T3" fmla="*/ 1066 h 1066"/>
                  <a:gd name="T4" fmla="*/ 645 w 1062"/>
                  <a:gd name="T5" fmla="*/ 932 h 1066"/>
                  <a:gd name="T6" fmla="*/ 554 w 1062"/>
                  <a:gd name="T7" fmla="*/ 276 h 1066"/>
                  <a:gd name="T8" fmla="*/ 959 w 1062"/>
                  <a:gd name="T9" fmla="*/ 703 h 1066"/>
                  <a:gd name="T10" fmla="*/ 1007 w 1062"/>
                  <a:gd name="T11" fmla="*/ 581 h 1066"/>
                  <a:gd name="T12" fmla="*/ 452 w 1062"/>
                  <a:gd name="T13" fmla="*/ 0 h 1066"/>
                  <a:gd name="T14" fmla="*/ 407 w 1062"/>
                  <a:gd name="T15" fmla="*/ 191 h 1066"/>
                  <a:gd name="T16" fmla="*/ 500 w 1062"/>
                  <a:gd name="T17" fmla="*/ 806 h 1066"/>
                  <a:gd name="T18" fmla="*/ 92 w 1062"/>
                  <a:gd name="T19" fmla="*/ 377 h 1066"/>
                  <a:gd name="T20" fmla="*/ 0 w 1062"/>
                  <a:gd name="T21" fmla="*/ 454 h 10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2" h="1066">
                    <a:moveTo>
                      <a:pt x="0" y="454"/>
                    </a:moveTo>
                    <a:cubicBezTo>
                      <a:pt x="189" y="659"/>
                      <a:pt x="377" y="864"/>
                      <a:pt x="568" y="1066"/>
                    </a:cubicBezTo>
                    <a:cubicBezTo>
                      <a:pt x="597" y="1023"/>
                      <a:pt x="655" y="991"/>
                      <a:pt x="645" y="932"/>
                    </a:cubicBezTo>
                    <a:cubicBezTo>
                      <a:pt x="624" y="713"/>
                      <a:pt x="568" y="497"/>
                      <a:pt x="554" y="276"/>
                    </a:cubicBezTo>
                    <a:cubicBezTo>
                      <a:pt x="697" y="410"/>
                      <a:pt x="823" y="561"/>
                      <a:pt x="959" y="703"/>
                    </a:cubicBezTo>
                    <a:cubicBezTo>
                      <a:pt x="981" y="665"/>
                      <a:pt x="1062" y="624"/>
                      <a:pt x="1007" y="581"/>
                    </a:cubicBezTo>
                    <a:cubicBezTo>
                      <a:pt x="831" y="380"/>
                      <a:pt x="653" y="178"/>
                      <a:pt x="452" y="0"/>
                    </a:cubicBezTo>
                    <a:cubicBezTo>
                      <a:pt x="430" y="62"/>
                      <a:pt x="390" y="124"/>
                      <a:pt x="407" y="191"/>
                    </a:cubicBezTo>
                    <a:cubicBezTo>
                      <a:pt x="433" y="397"/>
                      <a:pt x="478" y="600"/>
                      <a:pt x="500" y="806"/>
                    </a:cubicBezTo>
                    <a:cubicBezTo>
                      <a:pt x="361" y="666"/>
                      <a:pt x="229" y="519"/>
                      <a:pt x="92" y="377"/>
                    </a:cubicBezTo>
                    <a:cubicBezTo>
                      <a:pt x="69" y="396"/>
                      <a:pt x="23" y="435"/>
                      <a:pt x="0" y="4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Freeform 43">
                <a:extLst>
                  <a:ext uri="{FF2B5EF4-FFF2-40B4-BE49-F238E27FC236}">
                    <a16:creationId xmlns:a16="http://schemas.microsoft.com/office/drawing/2014/main" id="{87539D1F-D06F-4535-8A97-96DE6093A0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4334" y="875"/>
                <a:ext cx="1907" cy="1443"/>
              </a:xfrm>
              <a:custGeom>
                <a:avLst/>
                <a:gdLst>
                  <a:gd name="T0" fmla="*/ 4816 w 8402"/>
                  <a:gd name="T1" fmla="*/ 6332 h 6356"/>
                  <a:gd name="T2" fmla="*/ 7488 w 8402"/>
                  <a:gd name="T3" fmla="*/ 4923 h 6356"/>
                  <a:gd name="T4" fmla="*/ 7488 w 8402"/>
                  <a:gd name="T5" fmla="*/ 4433 h 6356"/>
                  <a:gd name="T6" fmla="*/ 7676 w 8402"/>
                  <a:gd name="T7" fmla="*/ 3084 h 6356"/>
                  <a:gd name="T8" fmla="*/ 7479 w 8402"/>
                  <a:gd name="T9" fmla="*/ 2027 h 6356"/>
                  <a:gd name="T10" fmla="*/ 5654 w 8402"/>
                  <a:gd name="T11" fmla="*/ 113 h 6356"/>
                  <a:gd name="T12" fmla="*/ 2783 w 8402"/>
                  <a:gd name="T13" fmla="*/ 2073 h 6356"/>
                  <a:gd name="T14" fmla="*/ 391 w 8402"/>
                  <a:gd name="T15" fmla="*/ 3291 h 6356"/>
                  <a:gd name="T16" fmla="*/ 232 w 8402"/>
                  <a:gd name="T17" fmla="*/ 3471 h 6356"/>
                  <a:gd name="T18" fmla="*/ 2091 w 8402"/>
                  <a:gd name="T19" fmla="*/ 3046 h 6356"/>
                  <a:gd name="T20" fmla="*/ 2785 w 8402"/>
                  <a:gd name="T21" fmla="*/ 6331 h 6356"/>
                  <a:gd name="T22" fmla="*/ 2867 w 8402"/>
                  <a:gd name="T23" fmla="*/ 2868 h 6356"/>
                  <a:gd name="T24" fmla="*/ 3912 w 8402"/>
                  <a:gd name="T25" fmla="*/ 2898 h 6356"/>
                  <a:gd name="T26" fmla="*/ 5011 w 8402"/>
                  <a:gd name="T27" fmla="*/ 4886 h 6356"/>
                  <a:gd name="T28" fmla="*/ 2884 w 8402"/>
                  <a:gd name="T29" fmla="*/ 6247 h 6356"/>
                  <a:gd name="T30" fmla="*/ 5106 w 8402"/>
                  <a:gd name="T31" fmla="*/ 4865 h 6356"/>
                  <a:gd name="T32" fmla="*/ 5322 w 8402"/>
                  <a:gd name="T33" fmla="*/ 6240 h 6356"/>
                  <a:gd name="T34" fmla="*/ 5423 w 8402"/>
                  <a:gd name="T35" fmla="*/ 6241 h 6356"/>
                  <a:gd name="T36" fmla="*/ 5948 w 8402"/>
                  <a:gd name="T37" fmla="*/ 4867 h 6356"/>
                  <a:gd name="T38" fmla="*/ 7402 w 8402"/>
                  <a:gd name="T39" fmla="*/ 6239 h 6356"/>
                  <a:gd name="T40" fmla="*/ 5711 w 8402"/>
                  <a:gd name="T41" fmla="*/ 4523 h 6356"/>
                  <a:gd name="T42" fmla="*/ 4278 w 8402"/>
                  <a:gd name="T43" fmla="*/ 1723 h 6356"/>
                  <a:gd name="T44" fmla="*/ 3611 w 8402"/>
                  <a:gd name="T45" fmla="*/ 648 h 6356"/>
                  <a:gd name="T46" fmla="*/ 6840 w 8402"/>
                  <a:gd name="T47" fmla="*/ 784 h 6356"/>
                  <a:gd name="T48" fmla="*/ 5661 w 8402"/>
                  <a:gd name="T49" fmla="*/ 1664 h 6356"/>
                  <a:gd name="T50" fmla="*/ 5375 w 8402"/>
                  <a:gd name="T51" fmla="*/ 977 h 6356"/>
                  <a:gd name="T52" fmla="*/ 5007 w 8402"/>
                  <a:gd name="T53" fmla="*/ 1651 h 6356"/>
                  <a:gd name="T54" fmla="*/ 4727 w 8402"/>
                  <a:gd name="T55" fmla="*/ 2299 h 6356"/>
                  <a:gd name="T56" fmla="*/ 5956 w 8402"/>
                  <a:gd name="T57" fmla="*/ 4816 h 6356"/>
                  <a:gd name="T58" fmla="*/ 6670 w 8402"/>
                  <a:gd name="T59" fmla="*/ 4548 h 6356"/>
                  <a:gd name="T60" fmla="*/ 5617 w 8402"/>
                  <a:gd name="T61" fmla="*/ 2751 h 6356"/>
                  <a:gd name="T62" fmla="*/ 7397 w 8402"/>
                  <a:gd name="T63" fmla="*/ 3266 h 6356"/>
                  <a:gd name="T64" fmla="*/ 6670 w 8402"/>
                  <a:gd name="T65" fmla="*/ 4548 h 6356"/>
                  <a:gd name="T66" fmla="*/ 5181 w 8402"/>
                  <a:gd name="T67" fmla="*/ 947 h 6356"/>
                  <a:gd name="T68" fmla="*/ 5319 w 8402"/>
                  <a:gd name="T69" fmla="*/ 1616 h 6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402" h="6356">
                    <a:moveTo>
                      <a:pt x="2785" y="6331"/>
                    </a:moveTo>
                    <a:cubicBezTo>
                      <a:pt x="3462" y="6356"/>
                      <a:pt x="4139" y="6324"/>
                      <a:pt x="4816" y="6332"/>
                    </a:cubicBezTo>
                    <a:cubicBezTo>
                      <a:pt x="5708" y="6327"/>
                      <a:pt x="6600" y="6329"/>
                      <a:pt x="7492" y="6324"/>
                    </a:cubicBezTo>
                    <a:cubicBezTo>
                      <a:pt x="7491" y="5857"/>
                      <a:pt x="7490" y="5390"/>
                      <a:pt x="7488" y="4923"/>
                    </a:cubicBezTo>
                    <a:cubicBezTo>
                      <a:pt x="7478" y="4831"/>
                      <a:pt x="7566" y="4768"/>
                      <a:pt x="7570" y="4680"/>
                    </a:cubicBezTo>
                    <a:cubicBezTo>
                      <a:pt x="7538" y="4599"/>
                      <a:pt x="7476" y="4526"/>
                      <a:pt x="7488" y="4433"/>
                    </a:cubicBezTo>
                    <a:cubicBezTo>
                      <a:pt x="7491" y="3943"/>
                      <a:pt x="7477" y="3453"/>
                      <a:pt x="7488" y="2963"/>
                    </a:cubicBezTo>
                    <a:cubicBezTo>
                      <a:pt x="7552" y="3001"/>
                      <a:pt x="7615" y="3042"/>
                      <a:pt x="7676" y="3084"/>
                    </a:cubicBezTo>
                    <a:cubicBezTo>
                      <a:pt x="7832" y="2820"/>
                      <a:pt x="8137" y="2733"/>
                      <a:pt x="8402" y="2623"/>
                    </a:cubicBezTo>
                    <a:cubicBezTo>
                      <a:pt x="8126" y="2381"/>
                      <a:pt x="7816" y="2176"/>
                      <a:pt x="7479" y="2027"/>
                    </a:cubicBezTo>
                    <a:cubicBezTo>
                      <a:pt x="7490" y="1668"/>
                      <a:pt x="7382" y="1308"/>
                      <a:pt x="7168" y="1019"/>
                    </a:cubicBezTo>
                    <a:cubicBezTo>
                      <a:pt x="6814" y="525"/>
                      <a:pt x="6245" y="217"/>
                      <a:pt x="5654" y="113"/>
                    </a:cubicBezTo>
                    <a:cubicBezTo>
                      <a:pt x="5033" y="0"/>
                      <a:pt x="4367" y="79"/>
                      <a:pt x="3817" y="399"/>
                    </a:cubicBezTo>
                    <a:cubicBezTo>
                      <a:pt x="3218" y="731"/>
                      <a:pt x="2784" y="1378"/>
                      <a:pt x="2783" y="2073"/>
                    </a:cubicBezTo>
                    <a:cubicBezTo>
                      <a:pt x="2276" y="2297"/>
                      <a:pt x="1778" y="2543"/>
                      <a:pt x="1299" y="2822"/>
                    </a:cubicBezTo>
                    <a:cubicBezTo>
                      <a:pt x="1000" y="2984"/>
                      <a:pt x="706" y="3160"/>
                      <a:pt x="391" y="3291"/>
                    </a:cubicBezTo>
                    <a:cubicBezTo>
                      <a:pt x="261" y="3347"/>
                      <a:pt x="126" y="3392"/>
                      <a:pt x="0" y="3455"/>
                    </a:cubicBezTo>
                    <a:cubicBezTo>
                      <a:pt x="77" y="3464"/>
                      <a:pt x="155" y="3467"/>
                      <a:pt x="232" y="3471"/>
                    </a:cubicBezTo>
                    <a:cubicBezTo>
                      <a:pt x="348" y="3475"/>
                      <a:pt x="444" y="3548"/>
                      <a:pt x="542" y="3600"/>
                    </a:cubicBezTo>
                    <a:cubicBezTo>
                      <a:pt x="1061" y="3421"/>
                      <a:pt x="1568" y="3212"/>
                      <a:pt x="2091" y="3046"/>
                    </a:cubicBezTo>
                    <a:cubicBezTo>
                      <a:pt x="2313" y="2969"/>
                      <a:pt x="2544" y="2917"/>
                      <a:pt x="2776" y="2881"/>
                    </a:cubicBezTo>
                    <a:cubicBezTo>
                      <a:pt x="2773" y="4031"/>
                      <a:pt x="2781" y="5181"/>
                      <a:pt x="2785" y="6331"/>
                    </a:cubicBezTo>
                    <a:moveTo>
                      <a:pt x="2884" y="6247"/>
                    </a:moveTo>
                    <a:cubicBezTo>
                      <a:pt x="2863" y="5121"/>
                      <a:pt x="2861" y="3994"/>
                      <a:pt x="2867" y="2868"/>
                    </a:cubicBezTo>
                    <a:cubicBezTo>
                      <a:pt x="3162" y="2823"/>
                      <a:pt x="3460" y="2772"/>
                      <a:pt x="3759" y="2789"/>
                    </a:cubicBezTo>
                    <a:cubicBezTo>
                      <a:pt x="3831" y="2783"/>
                      <a:pt x="3874" y="2848"/>
                      <a:pt x="3912" y="2898"/>
                    </a:cubicBezTo>
                    <a:cubicBezTo>
                      <a:pt x="4245" y="3438"/>
                      <a:pt x="4445" y="4053"/>
                      <a:pt x="4823" y="4566"/>
                    </a:cubicBezTo>
                    <a:cubicBezTo>
                      <a:pt x="4889" y="4670"/>
                      <a:pt x="5021" y="4750"/>
                      <a:pt x="5011" y="4886"/>
                    </a:cubicBezTo>
                    <a:cubicBezTo>
                      <a:pt x="5010" y="5338"/>
                      <a:pt x="5013" y="5790"/>
                      <a:pt x="5009" y="6242"/>
                    </a:cubicBezTo>
                    <a:cubicBezTo>
                      <a:pt x="4301" y="6245"/>
                      <a:pt x="3592" y="6243"/>
                      <a:pt x="2884" y="6247"/>
                    </a:cubicBezTo>
                    <a:moveTo>
                      <a:pt x="5106" y="6243"/>
                    </a:moveTo>
                    <a:cubicBezTo>
                      <a:pt x="5105" y="5783"/>
                      <a:pt x="5108" y="5324"/>
                      <a:pt x="5106" y="4865"/>
                    </a:cubicBezTo>
                    <a:cubicBezTo>
                      <a:pt x="5179" y="4875"/>
                      <a:pt x="5253" y="4883"/>
                      <a:pt x="5326" y="4891"/>
                    </a:cubicBezTo>
                    <a:cubicBezTo>
                      <a:pt x="5328" y="5341"/>
                      <a:pt x="5330" y="5791"/>
                      <a:pt x="5322" y="6240"/>
                    </a:cubicBezTo>
                    <a:cubicBezTo>
                      <a:pt x="5250" y="6241"/>
                      <a:pt x="5178" y="6242"/>
                      <a:pt x="5106" y="6243"/>
                    </a:cubicBezTo>
                    <a:moveTo>
                      <a:pt x="5423" y="6241"/>
                    </a:moveTo>
                    <a:cubicBezTo>
                      <a:pt x="5423" y="5792"/>
                      <a:pt x="5424" y="5342"/>
                      <a:pt x="5425" y="4892"/>
                    </a:cubicBezTo>
                    <a:cubicBezTo>
                      <a:pt x="5599" y="4881"/>
                      <a:pt x="5774" y="4876"/>
                      <a:pt x="5948" y="4867"/>
                    </a:cubicBezTo>
                    <a:cubicBezTo>
                      <a:pt x="6433" y="4862"/>
                      <a:pt x="6915" y="4811"/>
                      <a:pt x="7399" y="4795"/>
                    </a:cubicBezTo>
                    <a:cubicBezTo>
                      <a:pt x="7401" y="5276"/>
                      <a:pt x="7404" y="5758"/>
                      <a:pt x="7402" y="6239"/>
                    </a:cubicBezTo>
                    <a:cubicBezTo>
                      <a:pt x="6742" y="6236"/>
                      <a:pt x="6083" y="6242"/>
                      <a:pt x="5423" y="6241"/>
                    </a:cubicBezTo>
                    <a:moveTo>
                      <a:pt x="5711" y="4523"/>
                    </a:moveTo>
                    <a:cubicBezTo>
                      <a:pt x="5401" y="3923"/>
                      <a:pt x="5099" y="3320"/>
                      <a:pt x="4805" y="2712"/>
                    </a:cubicBezTo>
                    <a:cubicBezTo>
                      <a:pt x="4637" y="2379"/>
                      <a:pt x="4487" y="2034"/>
                      <a:pt x="4278" y="1723"/>
                    </a:cubicBezTo>
                    <a:cubicBezTo>
                      <a:pt x="3798" y="1718"/>
                      <a:pt x="3326" y="1851"/>
                      <a:pt x="2883" y="2026"/>
                    </a:cubicBezTo>
                    <a:cubicBezTo>
                      <a:pt x="2887" y="1482"/>
                      <a:pt x="3190" y="977"/>
                      <a:pt x="3611" y="648"/>
                    </a:cubicBezTo>
                    <a:cubicBezTo>
                      <a:pt x="4132" y="244"/>
                      <a:pt x="4825" y="94"/>
                      <a:pt x="5472" y="181"/>
                    </a:cubicBezTo>
                    <a:cubicBezTo>
                      <a:pt x="5975" y="236"/>
                      <a:pt x="6465" y="441"/>
                      <a:pt x="6840" y="784"/>
                    </a:cubicBezTo>
                    <a:cubicBezTo>
                      <a:pt x="7163" y="1091"/>
                      <a:pt x="7403" y="1518"/>
                      <a:pt x="7380" y="1975"/>
                    </a:cubicBezTo>
                    <a:cubicBezTo>
                      <a:pt x="6830" y="1770"/>
                      <a:pt x="6243" y="1699"/>
                      <a:pt x="5661" y="1664"/>
                    </a:cubicBezTo>
                    <a:cubicBezTo>
                      <a:pt x="5582" y="1655"/>
                      <a:pt x="5496" y="1674"/>
                      <a:pt x="5424" y="1637"/>
                    </a:cubicBezTo>
                    <a:cubicBezTo>
                      <a:pt x="5373" y="1421"/>
                      <a:pt x="5450" y="1189"/>
                      <a:pt x="5375" y="977"/>
                    </a:cubicBezTo>
                    <a:cubicBezTo>
                      <a:pt x="5325" y="836"/>
                      <a:pt x="5082" y="836"/>
                      <a:pt x="5043" y="985"/>
                    </a:cubicBezTo>
                    <a:cubicBezTo>
                      <a:pt x="4975" y="1199"/>
                      <a:pt x="5030" y="1430"/>
                      <a:pt x="5007" y="1651"/>
                    </a:cubicBezTo>
                    <a:cubicBezTo>
                      <a:pt x="4814" y="1654"/>
                      <a:pt x="4619" y="1647"/>
                      <a:pt x="4430" y="1692"/>
                    </a:cubicBezTo>
                    <a:cubicBezTo>
                      <a:pt x="4520" y="1899"/>
                      <a:pt x="4629" y="2097"/>
                      <a:pt x="4727" y="2299"/>
                    </a:cubicBezTo>
                    <a:cubicBezTo>
                      <a:pt x="5107" y="3060"/>
                      <a:pt x="5460" y="3835"/>
                      <a:pt x="5861" y="4585"/>
                    </a:cubicBezTo>
                    <a:cubicBezTo>
                      <a:pt x="5901" y="4658"/>
                      <a:pt x="5930" y="4736"/>
                      <a:pt x="5956" y="4816"/>
                    </a:cubicBezTo>
                    <a:cubicBezTo>
                      <a:pt x="5817" y="4779"/>
                      <a:pt x="5773" y="4635"/>
                      <a:pt x="5711" y="4523"/>
                    </a:cubicBezTo>
                    <a:moveTo>
                      <a:pt x="6670" y="4548"/>
                    </a:moveTo>
                    <a:cubicBezTo>
                      <a:pt x="6499" y="4514"/>
                      <a:pt x="6376" y="4375"/>
                      <a:pt x="6282" y="4237"/>
                    </a:cubicBezTo>
                    <a:cubicBezTo>
                      <a:pt x="5988" y="3778"/>
                      <a:pt x="5777" y="3270"/>
                      <a:pt x="5617" y="2751"/>
                    </a:cubicBezTo>
                    <a:cubicBezTo>
                      <a:pt x="6207" y="2727"/>
                      <a:pt x="6808" y="2741"/>
                      <a:pt x="7378" y="2911"/>
                    </a:cubicBezTo>
                    <a:cubicBezTo>
                      <a:pt x="7390" y="3029"/>
                      <a:pt x="7399" y="3148"/>
                      <a:pt x="7397" y="3266"/>
                    </a:cubicBezTo>
                    <a:cubicBezTo>
                      <a:pt x="7395" y="3709"/>
                      <a:pt x="7401" y="4153"/>
                      <a:pt x="7400" y="4596"/>
                    </a:cubicBezTo>
                    <a:cubicBezTo>
                      <a:pt x="7156" y="4591"/>
                      <a:pt x="6910" y="4599"/>
                      <a:pt x="6670" y="4548"/>
                    </a:cubicBezTo>
                    <a:moveTo>
                      <a:pt x="5108" y="1615"/>
                    </a:moveTo>
                    <a:cubicBezTo>
                      <a:pt x="5127" y="1394"/>
                      <a:pt x="5044" y="1141"/>
                      <a:pt x="5181" y="947"/>
                    </a:cubicBezTo>
                    <a:cubicBezTo>
                      <a:pt x="5210" y="960"/>
                      <a:pt x="5267" y="986"/>
                      <a:pt x="5295" y="999"/>
                    </a:cubicBezTo>
                    <a:cubicBezTo>
                      <a:pt x="5330" y="1203"/>
                      <a:pt x="5318" y="1410"/>
                      <a:pt x="5319" y="1616"/>
                    </a:cubicBezTo>
                    <a:cubicBezTo>
                      <a:pt x="5248" y="1616"/>
                      <a:pt x="5178" y="1616"/>
                      <a:pt x="5108" y="16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Freeform 44">
                <a:extLst>
                  <a:ext uri="{FF2B5EF4-FFF2-40B4-BE49-F238E27FC236}">
                    <a16:creationId xmlns:a16="http://schemas.microsoft.com/office/drawing/2014/main" id="{A32FCF20-9B3C-4B08-9A12-E152A2DE94A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150" y="887"/>
                <a:ext cx="197" cy="204"/>
              </a:xfrm>
              <a:custGeom>
                <a:avLst/>
                <a:gdLst>
                  <a:gd name="T0" fmla="*/ 240 w 868"/>
                  <a:gd name="T1" fmla="*/ 848 h 901"/>
                  <a:gd name="T2" fmla="*/ 540 w 868"/>
                  <a:gd name="T3" fmla="*/ 867 h 901"/>
                  <a:gd name="T4" fmla="*/ 518 w 868"/>
                  <a:gd name="T5" fmla="*/ 744 h 901"/>
                  <a:gd name="T6" fmla="*/ 192 w 868"/>
                  <a:gd name="T7" fmla="*/ 650 h 901"/>
                  <a:gd name="T8" fmla="*/ 392 w 868"/>
                  <a:gd name="T9" fmla="*/ 212 h 901"/>
                  <a:gd name="T10" fmla="*/ 742 w 868"/>
                  <a:gd name="T11" fmla="*/ 403 h 901"/>
                  <a:gd name="T12" fmla="*/ 697 w 868"/>
                  <a:gd name="T13" fmla="*/ 575 h 901"/>
                  <a:gd name="T14" fmla="*/ 802 w 868"/>
                  <a:gd name="T15" fmla="*/ 636 h 901"/>
                  <a:gd name="T16" fmla="*/ 867 w 868"/>
                  <a:gd name="T17" fmla="*/ 403 h 901"/>
                  <a:gd name="T18" fmla="*/ 390 w 868"/>
                  <a:gd name="T19" fmla="*/ 72 h 901"/>
                  <a:gd name="T20" fmla="*/ 43 w 868"/>
                  <a:gd name="T21" fmla="*/ 424 h 901"/>
                  <a:gd name="T22" fmla="*/ 240 w 868"/>
                  <a:gd name="T23" fmla="*/ 848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8" h="901">
                    <a:moveTo>
                      <a:pt x="240" y="848"/>
                    </a:moveTo>
                    <a:cubicBezTo>
                      <a:pt x="332" y="901"/>
                      <a:pt x="441" y="876"/>
                      <a:pt x="540" y="867"/>
                    </a:cubicBezTo>
                    <a:cubicBezTo>
                      <a:pt x="533" y="826"/>
                      <a:pt x="525" y="785"/>
                      <a:pt x="518" y="744"/>
                    </a:cubicBezTo>
                    <a:cubicBezTo>
                      <a:pt x="403" y="752"/>
                      <a:pt x="254" y="774"/>
                      <a:pt x="192" y="650"/>
                    </a:cubicBezTo>
                    <a:cubicBezTo>
                      <a:pt x="80" y="480"/>
                      <a:pt x="237" y="285"/>
                      <a:pt x="392" y="212"/>
                    </a:cubicBezTo>
                    <a:cubicBezTo>
                      <a:pt x="529" y="116"/>
                      <a:pt x="746" y="237"/>
                      <a:pt x="742" y="403"/>
                    </a:cubicBezTo>
                    <a:cubicBezTo>
                      <a:pt x="735" y="462"/>
                      <a:pt x="714" y="518"/>
                      <a:pt x="697" y="575"/>
                    </a:cubicBezTo>
                    <a:cubicBezTo>
                      <a:pt x="732" y="596"/>
                      <a:pt x="767" y="616"/>
                      <a:pt x="802" y="636"/>
                    </a:cubicBezTo>
                    <a:cubicBezTo>
                      <a:pt x="830" y="561"/>
                      <a:pt x="868" y="485"/>
                      <a:pt x="867" y="403"/>
                    </a:cubicBezTo>
                    <a:cubicBezTo>
                      <a:pt x="851" y="181"/>
                      <a:pt x="606" y="0"/>
                      <a:pt x="390" y="72"/>
                    </a:cubicBezTo>
                    <a:cubicBezTo>
                      <a:pt x="232" y="130"/>
                      <a:pt x="86" y="255"/>
                      <a:pt x="43" y="424"/>
                    </a:cubicBezTo>
                    <a:cubicBezTo>
                      <a:pt x="0" y="588"/>
                      <a:pt x="95" y="768"/>
                      <a:pt x="240" y="84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Freeform 45">
                <a:extLst>
                  <a:ext uri="{FF2B5EF4-FFF2-40B4-BE49-F238E27FC236}">
                    <a16:creationId xmlns:a16="http://schemas.microsoft.com/office/drawing/2014/main" id="{4D6ECA29-9039-4907-8D7C-A47893941B4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676" y="927"/>
                <a:ext cx="157" cy="144"/>
              </a:xfrm>
              <a:custGeom>
                <a:avLst/>
                <a:gdLst>
                  <a:gd name="T0" fmla="*/ 0 w 691"/>
                  <a:gd name="T1" fmla="*/ 69 h 637"/>
                  <a:gd name="T2" fmla="*/ 623 w 691"/>
                  <a:gd name="T3" fmla="*/ 637 h 637"/>
                  <a:gd name="T4" fmla="*/ 691 w 691"/>
                  <a:gd name="T5" fmla="*/ 530 h 637"/>
                  <a:gd name="T6" fmla="*/ 81 w 691"/>
                  <a:gd name="T7" fmla="*/ 0 h 637"/>
                  <a:gd name="T8" fmla="*/ 0 w 691"/>
                  <a:gd name="T9" fmla="*/ 69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637">
                    <a:moveTo>
                      <a:pt x="0" y="69"/>
                    </a:moveTo>
                    <a:cubicBezTo>
                      <a:pt x="184" y="281"/>
                      <a:pt x="413" y="450"/>
                      <a:pt x="623" y="637"/>
                    </a:cubicBezTo>
                    <a:cubicBezTo>
                      <a:pt x="645" y="601"/>
                      <a:pt x="668" y="566"/>
                      <a:pt x="691" y="530"/>
                    </a:cubicBezTo>
                    <a:cubicBezTo>
                      <a:pt x="489" y="352"/>
                      <a:pt x="286" y="174"/>
                      <a:pt x="81" y="0"/>
                    </a:cubicBezTo>
                    <a:cubicBezTo>
                      <a:pt x="61" y="17"/>
                      <a:pt x="20" y="52"/>
                      <a:pt x="0" y="6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Freeform 46">
                <a:extLst>
                  <a:ext uri="{FF2B5EF4-FFF2-40B4-BE49-F238E27FC236}">
                    <a16:creationId xmlns:a16="http://schemas.microsoft.com/office/drawing/2014/main" id="{A7447B07-8455-465C-9284-C32820248A2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760" y="985"/>
                <a:ext cx="203" cy="189"/>
              </a:xfrm>
              <a:custGeom>
                <a:avLst/>
                <a:gdLst>
                  <a:gd name="T0" fmla="*/ 0 w 896"/>
                  <a:gd name="T1" fmla="*/ 99 h 833"/>
                  <a:gd name="T2" fmla="*/ 471 w 896"/>
                  <a:gd name="T3" fmla="*/ 833 h 833"/>
                  <a:gd name="T4" fmla="*/ 560 w 896"/>
                  <a:gd name="T5" fmla="*/ 744 h 833"/>
                  <a:gd name="T6" fmla="*/ 169 w 896"/>
                  <a:gd name="T7" fmla="*/ 141 h 833"/>
                  <a:gd name="T8" fmla="*/ 880 w 896"/>
                  <a:gd name="T9" fmla="*/ 311 h 833"/>
                  <a:gd name="T10" fmla="*/ 896 w 896"/>
                  <a:gd name="T11" fmla="*/ 209 h 833"/>
                  <a:gd name="T12" fmla="*/ 52 w 896"/>
                  <a:gd name="T13" fmla="*/ 0 h 833"/>
                  <a:gd name="T14" fmla="*/ 0 w 896"/>
                  <a:gd name="T15" fmla="*/ 99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6" h="833">
                    <a:moveTo>
                      <a:pt x="0" y="99"/>
                    </a:moveTo>
                    <a:cubicBezTo>
                      <a:pt x="157" y="344"/>
                      <a:pt x="316" y="587"/>
                      <a:pt x="471" y="833"/>
                    </a:cubicBezTo>
                    <a:cubicBezTo>
                      <a:pt x="493" y="811"/>
                      <a:pt x="538" y="766"/>
                      <a:pt x="560" y="744"/>
                    </a:cubicBezTo>
                    <a:cubicBezTo>
                      <a:pt x="439" y="537"/>
                      <a:pt x="287" y="350"/>
                      <a:pt x="169" y="141"/>
                    </a:cubicBezTo>
                    <a:cubicBezTo>
                      <a:pt x="409" y="184"/>
                      <a:pt x="635" y="294"/>
                      <a:pt x="880" y="311"/>
                    </a:cubicBezTo>
                    <a:cubicBezTo>
                      <a:pt x="884" y="285"/>
                      <a:pt x="892" y="234"/>
                      <a:pt x="896" y="209"/>
                    </a:cubicBezTo>
                    <a:cubicBezTo>
                      <a:pt x="614" y="142"/>
                      <a:pt x="337" y="55"/>
                      <a:pt x="52" y="0"/>
                    </a:cubicBezTo>
                    <a:cubicBezTo>
                      <a:pt x="39" y="25"/>
                      <a:pt x="13" y="75"/>
                      <a:pt x="0" y="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Freeform 47">
                <a:extLst>
                  <a:ext uri="{FF2B5EF4-FFF2-40B4-BE49-F238E27FC236}">
                    <a16:creationId xmlns:a16="http://schemas.microsoft.com/office/drawing/2014/main" id="{42965562-DA22-4A97-AABA-788E475833C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997" y="1144"/>
                <a:ext cx="169" cy="120"/>
              </a:xfrm>
              <a:custGeom>
                <a:avLst/>
                <a:gdLst>
                  <a:gd name="T0" fmla="*/ 51 w 747"/>
                  <a:gd name="T1" fmla="*/ 529 h 529"/>
                  <a:gd name="T2" fmla="*/ 747 w 747"/>
                  <a:gd name="T3" fmla="*/ 112 h 529"/>
                  <a:gd name="T4" fmla="*/ 729 w 747"/>
                  <a:gd name="T5" fmla="*/ 0 h 529"/>
                  <a:gd name="T6" fmla="*/ 401 w 747"/>
                  <a:gd name="T7" fmla="*/ 167 h 529"/>
                  <a:gd name="T8" fmla="*/ 0 w 747"/>
                  <a:gd name="T9" fmla="*/ 419 h 529"/>
                  <a:gd name="T10" fmla="*/ 51 w 747"/>
                  <a:gd name="T11" fmla="*/ 529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7" h="529">
                    <a:moveTo>
                      <a:pt x="51" y="529"/>
                    </a:moveTo>
                    <a:cubicBezTo>
                      <a:pt x="289" y="400"/>
                      <a:pt x="509" y="241"/>
                      <a:pt x="747" y="112"/>
                    </a:cubicBezTo>
                    <a:cubicBezTo>
                      <a:pt x="741" y="75"/>
                      <a:pt x="735" y="37"/>
                      <a:pt x="729" y="0"/>
                    </a:cubicBezTo>
                    <a:cubicBezTo>
                      <a:pt x="607" y="25"/>
                      <a:pt x="506" y="102"/>
                      <a:pt x="401" y="167"/>
                    </a:cubicBezTo>
                    <a:cubicBezTo>
                      <a:pt x="268" y="251"/>
                      <a:pt x="134" y="335"/>
                      <a:pt x="0" y="419"/>
                    </a:cubicBezTo>
                    <a:cubicBezTo>
                      <a:pt x="13" y="446"/>
                      <a:pt x="38" y="502"/>
                      <a:pt x="51" y="5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Freeform 48">
                <a:extLst>
                  <a:ext uri="{FF2B5EF4-FFF2-40B4-BE49-F238E27FC236}">
                    <a16:creationId xmlns:a16="http://schemas.microsoft.com/office/drawing/2014/main" id="{997CFC2A-CFAC-482F-9BAA-26BC0141DC2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836" y="1168"/>
                <a:ext cx="229" cy="219"/>
              </a:xfrm>
              <a:custGeom>
                <a:avLst/>
                <a:gdLst>
                  <a:gd name="T0" fmla="*/ 0 w 1010"/>
                  <a:gd name="T1" fmla="*/ 549 h 961"/>
                  <a:gd name="T2" fmla="*/ 715 w 1010"/>
                  <a:gd name="T3" fmla="*/ 961 h 961"/>
                  <a:gd name="T4" fmla="*/ 1010 w 1010"/>
                  <a:gd name="T5" fmla="*/ 420 h 961"/>
                  <a:gd name="T6" fmla="*/ 896 w 1010"/>
                  <a:gd name="T7" fmla="*/ 405 h 961"/>
                  <a:gd name="T8" fmla="*/ 674 w 1010"/>
                  <a:gd name="T9" fmla="*/ 793 h 961"/>
                  <a:gd name="T10" fmla="*/ 482 w 1010"/>
                  <a:gd name="T11" fmla="*/ 679 h 961"/>
                  <a:gd name="T12" fmla="*/ 702 w 1010"/>
                  <a:gd name="T13" fmla="*/ 282 h 961"/>
                  <a:gd name="T14" fmla="*/ 583 w 1010"/>
                  <a:gd name="T15" fmla="*/ 263 h 961"/>
                  <a:gd name="T16" fmla="*/ 384 w 1010"/>
                  <a:gd name="T17" fmla="*/ 617 h 961"/>
                  <a:gd name="T18" fmla="*/ 160 w 1010"/>
                  <a:gd name="T19" fmla="*/ 499 h 961"/>
                  <a:gd name="T20" fmla="*/ 387 w 1010"/>
                  <a:gd name="T21" fmla="*/ 87 h 961"/>
                  <a:gd name="T22" fmla="*/ 316 w 1010"/>
                  <a:gd name="T23" fmla="*/ 0 h 961"/>
                  <a:gd name="T24" fmla="*/ 0 w 1010"/>
                  <a:gd name="T25" fmla="*/ 549 h 9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0" h="961">
                    <a:moveTo>
                      <a:pt x="0" y="549"/>
                    </a:moveTo>
                    <a:cubicBezTo>
                      <a:pt x="237" y="688"/>
                      <a:pt x="473" y="830"/>
                      <a:pt x="715" y="961"/>
                    </a:cubicBezTo>
                    <a:cubicBezTo>
                      <a:pt x="814" y="781"/>
                      <a:pt x="927" y="608"/>
                      <a:pt x="1010" y="420"/>
                    </a:cubicBezTo>
                    <a:cubicBezTo>
                      <a:pt x="982" y="416"/>
                      <a:pt x="925" y="409"/>
                      <a:pt x="896" y="405"/>
                    </a:cubicBezTo>
                    <a:cubicBezTo>
                      <a:pt x="826" y="536"/>
                      <a:pt x="749" y="665"/>
                      <a:pt x="674" y="793"/>
                    </a:cubicBezTo>
                    <a:cubicBezTo>
                      <a:pt x="610" y="755"/>
                      <a:pt x="546" y="717"/>
                      <a:pt x="482" y="679"/>
                    </a:cubicBezTo>
                    <a:cubicBezTo>
                      <a:pt x="554" y="546"/>
                      <a:pt x="633" y="417"/>
                      <a:pt x="702" y="282"/>
                    </a:cubicBezTo>
                    <a:cubicBezTo>
                      <a:pt x="662" y="276"/>
                      <a:pt x="623" y="269"/>
                      <a:pt x="583" y="263"/>
                    </a:cubicBezTo>
                    <a:cubicBezTo>
                      <a:pt x="517" y="381"/>
                      <a:pt x="450" y="499"/>
                      <a:pt x="384" y="617"/>
                    </a:cubicBezTo>
                    <a:cubicBezTo>
                      <a:pt x="309" y="579"/>
                      <a:pt x="234" y="539"/>
                      <a:pt x="160" y="499"/>
                    </a:cubicBezTo>
                    <a:cubicBezTo>
                      <a:pt x="231" y="359"/>
                      <a:pt x="329" y="233"/>
                      <a:pt x="387" y="87"/>
                    </a:cubicBezTo>
                    <a:cubicBezTo>
                      <a:pt x="371" y="53"/>
                      <a:pt x="340" y="28"/>
                      <a:pt x="316" y="0"/>
                    </a:cubicBezTo>
                    <a:cubicBezTo>
                      <a:pt x="208" y="181"/>
                      <a:pt x="95" y="360"/>
                      <a:pt x="0" y="54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Freeform 49">
                <a:extLst>
                  <a:ext uri="{FF2B5EF4-FFF2-40B4-BE49-F238E27FC236}">
                    <a16:creationId xmlns:a16="http://schemas.microsoft.com/office/drawing/2014/main" id="{F5027BCE-51DF-42A2-B83F-1F3581C617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3915" y="1263"/>
                <a:ext cx="219" cy="185"/>
              </a:xfrm>
              <a:custGeom>
                <a:avLst/>
                <a:gdLst>
                  <a:gd name="T0" fmla="*/ 67 w 964"/>
                  <a:gd name="T1" fmla="*/ 640 h 818"/>
                  <a:gd name="T2" fmla="*/ 165 w 964"/>
                  <a:gd name="T3" fmla="*/ 785 h 818"/>
                  <a:gd name="T4" fmla="*/ 964 w 964"/>
                  <a:gd name="T5" fmla="*/ 675 h 818"/>
                  <a:gd name="T6" fmla="*/ 931 w 964"/>
                  <a:gd name="T7" fmla="*/ 567 h 818"/>
                  <a:gd name="T8" fmla="*/ 647 w 964"/>
                  <a:gd name="T9" fmla="*/ 587 h 818"/>
                  <a:gd name="T10" fmla="*/ 488 w 964"/>
                  <a:gd name="T11" fmla="*/ 312 h 818"/>
                  <a:gd name="T12" fmla="*/ 654 w 964"/>
                  <a:gd name="T13" fmla="*/ 110 h 818"/>
                  <a:gd name="T14" fmla="*/ 582 w 964"/>
                  <a:gd name="T15" fmla="*/ 0 h 818"/>
                  <a:gd name="T16" fmla="*/ 67 w 964"/>
                  <a:gd name="T17" fmla="*/ 640 h 818"/>
                  <a:gd name="T18" fmla="*/ 210 w 964"/>
                  <a:gd name="T19" fmla="*/ 657 h 818"/>
                  <a:gd name="T20" fmla="*/ 415 w 964"/>
                  <a:gd name="T21" fmla="*/ 405 h 818"/>
                  <a:gd name="T22" fmla="*/ 529 w 964"/>
                  <a:gd name="T23" fmla="*/ 609 h 818"/>
                  <a:gd name="T24" fmla="*/ 210 w 964"/>
                  <a:gd name="T25" fmla="*/ 657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4" h="818">
                    <a:moveTo>
                      <a:pt x="67" y="640"/>
                    </a:moveTo>
                    <a:cubicBezTo>
                      <a:pt x="0" y="703"/>
                      <a:pt x="83" y="818"/>
                      <a:pt x="165" y="785"/>
                    </a:cubicBezTo>
                    <a:cubicBezTo>
                      <a:pt x="431" y="748"/>
                      <a:pt x="698" y="716"/>
                      <a:pt x="964" y="675"/>
                    </a:cubicBezTo>
                    <a:cubicBezTo>
                      <a:pt x="956" y="648"/>
                      <a:pt x="940" y="594"/>
                      <a:pt x="931" y="567"/>
                    </a:cubicBezTo>
                    <a:cubicBezTo>
                      <a:pt x="836" y="569"/>
                      <a:pt x="741" y="577"/>
                      <a:pt x="647" y="587"/>
                    </a:cubicBezTo>
                    <a:cubicBezTo>
                      <a:pt x="591" y="497"/>
                      <a:pt x="540" y="405"/>
                      <a:pt x="488" y="312"/>
                    </a:cubicBezTo>
                    <a:cubicBezTo>
                      <a:pt x="544" y="245"/>
                      <a:pt x="598" y="177"/>
                      <a:pt x="654" y="110"/>
                    </a:cubicBezTo>
                    <a:cubicBezTo>
                      <a:pt x="630" y="74"/>
                      <a:pt x="606" y="37"/>
                      <a:pt x="582" y="0"/>
                    </a:cubicBezTo>
                    <a:cubicBezTo>
                      <a:pt x="410" y="213"/>
                      <a:pt x="232" y="421"/>
                      <a:pt x="67" y="640"/>
                    </a:cubicBezTo>
                    <a:moveTo>
                      <a:pt x="210" y="657"/>
                    </a:moveTo>
                    <a:cubicBezTo>
                      <a:pt x="272" y="568"/>
                      <a:pt x="341" y="484"/>
                      <a:pt x="415" y="405"/>
                    </a:cubicBezTo>
                    <a:cubicBezTo>
                      <a:pt x="455" y="472"/>
                      <a:pt x="493" y="540"/>
                      <a:pt x="529" y="609"/>
                    </a:cubicBezTo>
                    <a:cubicBezTo>
                      <a:pt x="422" y="627"/>
                      <a:pt x="316" y="645"/>
                      <a:pt x="210" y="6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Freeform 50">
                <a:extLst>
                  <a:ext uri="{FF2B5EF4-FFF2-40B4-BE49-F238E27FC236}">
                    <a16:creationId xmlns:a16="http://schemas.microsoft.com/office/drawing/2014/main" id="{2F21FA2C-A485-460D-AE92-E827E8F744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6926" y="1352"/>
                <a:ext cx="220" cy="227"/>
              </a:xfrm>
              <a:custGeom>
                <a:avLst/>
                <a:gdLst>
                  <a:gd name="T0" fmla="*/ 0 w 968"/>
                  <a:gd name="T1" fmla="*/ 686 h 999"/>
                  <a:gd name="T2" fmla="*/ 757 w 968"/>
                  <a:gd name="T3" fmla="*/ 999 h 999"/>
                  <a:gd name="T4" fmla="*/ 941 w 968"/>
                  <a:gd name="T5" fmla="*/ 536 h 999"/>
                  <a:gd name="T6" fmla="*/ 767 w 968"/>
                  <a:gd name="T7" fmla="*/ 286 h 999"/>
                  <a:gd name="T8" fmla="*/ 522 w 968"/>
                  <a:gd name="T9" fmla="*/ 363 h 999"/>
                  <a:gd name="T10" fmla="*/ 277 w 968"/>
                  <a:gd name="T11" fmla="*/ 0 h 999"/>
                  <a:gd name="T12" fmla="*/ 245 w 968"/>
                  <a:gd name="T13" fmla="*/ 149 h 999"/>
                  <a:gd name="T14" fmla="*/ 435 w 968"/>
                  <a:gd name="T15" fmla="*/ 483 h 999"/>
                  <a:gd name="T16" fmla="*/ 385 w 968"/>
                  <a:gd name="T17" fmla="*/ 703 h 999"/>
                  <a:gd name="T18" fmla="*/ 44 w 968"/>
                  <a:gd name="T19" fmla="*/ 573 h 999"/>
                  <a:gd name="T20" fmla="*/ 0 w 968"/>
                  <a:gd name="T21" fmla="*/ 686 h 999"/>
                  <a:gd name="T22" fmla="*/ 483 w 968"/>
                  <a:gd name="T23" fmla="*/ 754 h 999"/>
                  <a:gd name="T24" fmla="*/ 637 w 968"/>
                  <a:gd name="T25" fmla="*/ 442 h 999"/>
                  <a:gd name="T26" fmla="*/ 823 w 968"/>
                  <a:gd name="T27" fmla="*/ 538 h 999"/>
                  <a:gd name="T28" fmla="*/ 713 w 968"/>
                  <a:gd name="T29" fmla="*/ 832 h 999"/>
                  <a:gd name="T30" fmla="*/ 483 w 968"/>
                  <a:gd name="T31" fmla="*/ 754 h 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68" h="999">
                    <a:moveTo>
                      <a:pt x="0" y="686"/>
                    </a:moveTo>
                    <a:cubicBezTo>
                      <a:pt x="255" y="785"/>
                      <a:pt x="501" y="905"/>
                      <a:pt x="757" y="999"/>
                    </a:cubicBezTo>
                    <a:cubicBezTo>
                      <a:pt x="822" y="846"/>
                      <a:pt x="908" y="700"/>
                      <a:pt x="941" y="536"/>
                    </a:cubicBezTo>
                    <a:cubicBezTo>
                      <a:pt x="968" y="421"/>
                      <a:pt x="873" y="313"/>
                      <a:pt x="767" y="286"/>
                    </a:cubicBezTo>
                    <a:cubicBezTo>
                      <a:pt x="677" y="268"/>
                      <a:pt x="598" y="327"/>
                      <a:pt x="522" y="363"/>
                    </a:cubicBezTo>
                    <a:cubicBezTo>
                      <a:pt x="451" y="235"/>
                      <a:pt x="369" y="113"/>
                      <a:pt x="277" y="0"/>
                    </a:cubicBezTo>
                    <a:cubicBezTo>
                      <a:pt x="265" y="50"/>
                      <a:pt x="250" y="98"/>
                      <a:pt x="245" y="149"/>
                    </a:cubicBezTo>
                    <a:cubicBezTo>
                      <a:pt x="290" y="270"/>
                      <a:pt x="388" y="363"/>
                      <a:pt x="435" y="483"/>
                    </a:cubicBezTo>
                    <a:cubicBezTo>
                      <a:pt x="448" y="560"/>
                      <a:pt x="405" y="632"/>
                      <a:pt x="385" y="703"/>
                    </a:cubicBezTo>
                    <a:cubicBezTo>
                      <a:pt x="271" y="660"/>
                      <a:pt x="159" y="614"/>
                      <a:pt x="44" y="573"/>
                    </a:cubicBezTo>
                    <a:cubicBezTo>
                      <a:pt x="29" y="611"/>
                      <a:pt x="15" y="648"/>
                      <a:pt x="0" y="686"/>
                    </a:cubicBezTo>
                    <a:moveTo>
                      <a:pt x="483" y="754"/>
                    </a:moveTo>
                    <a:cubicBezTo>
                      <a:pt x="527" y="647"/>
                      <a:pt x="558" y="529"/>
                      <a:pt x="637" y="442"/>
                    </a:cubicBezTo>
                    <a:cubicBezTo>
                      <a:pt x="700" y="369"/>
                      <a:pt x="847" y="443"/>
                      <a:pt x="823" y="538"/>
                    </a:cubicBezTo>
                    <a:cubicBezTo>
                      <a:pt x="805" y="642"/>
                      <a:pt x="751" y="735"/>
                      <a:pt x="713" y="832"/>
                    </a:cubicBezTo>
                    <a:cubicBezTo>
                      <a:pt x="636" y="808"/>
                      <a:pt x="560" y="781"/>
                      <a:pt x="483" y="7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51">
                <a:extLst>
                  <a:ext uri="{FF2B5EF4-FFF2-40B4-BE49-F238E27FC236}">
                    <a16:creationId xmlns:a16="http://schemas.microsoft.com/office/drawing/2014/main" id="{EBA3F64D-46EE-4E3A-9A11-247A832711D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17" y="1410"/>
                <a:ext cx="226" cy="205"/>
              </a:xfrm>
              <a:custGeom>
                <a:avLst/>
                <a:gdLst>
                  <a:gd name="T0" fmla="*/ 210 w 996"/>
                  <a:gd name="T1" fmla="*/ 905 h 905"/>
                  <a:gd name="T2" fmla="*/ 996 w 996"/>
                  <a:gd name="T3" fmla="*/ 603 h 905"/>
                  <a:gd name="T4" fmla="*/ 938 w 996"/>
                  <a:gd name="T5" fmla="*/ 497 h 905"/>
                  <a:gd name="T6" fmla="*/ 592 w 996"/>
                  <a:gd name="T7" fmla="*/ 622 h 905"/>
                  <a:gd name="T8" fmla="*/ 453 w 996"/>
                  <a:gd name="T9" fmla="*/ 251 h 905"/>
                  <a:gd name="T10" fmla="*/ 805 w 996"/>
                  <a:gd name="T11" fmla="*/ 113 h 905"/>
                  <a:gd name="T12" fmla="*/ 752 w 996"/>
                  <a:gd name="T13" fmla="*/ 0 h 905"/>
                  <a:gd name="T14" fmla="*/ 0 w 996"/>
                  <a:gd name="T15" fmla="*/ 285 h 905"/>
                  <a:gd name="T16" fmla="*/ 25 w 996"/>
                  <a:gd name="T17" fmla="*/ 405 h 905"/>
                  <a:gd name="T18" fmla="*/ 344 w 996"/>
                  <a:gd name="T19" fmla="*/ 302 h 905"/>
                  <a:gd name="T20" fmla="*/ 480 w 996"/>
                  <a:gd name="T21" fmla="*/ 665 h 905"/>
                  <a:gd name="T22" fmla="*/ 184 w 996"/>
                  <a:gd name="T23" fmla="*/ 783 h 905"/>
                  <a:gd name="T24" fmla="*/ 210 w 996"/>
                  <a:gd name="T25" fmla="*/ 905 h 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96" h="905">
                    <a:moveTo>
                      <a:pt x="210" y="905"/>
                    </a:moveTo>
                    <a:cubicBezTo>
                      <a:pt x="472" y="804"/>
                      <a:pt x="735" y="705"/>
                      <a:pt x="996" y="603"/>
                    </a:cubicBezTo>
                    <a:cubicBezTo>
                      <a:pt x="978" y="567"/>
                      <a:pt x="960" y="531"/>
                      <a:pt x="938" y="497"/>
                    </a:cubicBezTo>
                    <a:cubicBezTo>
                      <a:pt x="819" y="527"/>
                      <a:pt x="708" y="583"/>
                      <a:pt x="592" y="622"/>
                    </a:cubicBezTo>
                    <a:cubicBezTo>
                      <a:pt x="541" y="500"/>
                      <a:pt x="495" y="376"/>
                      <a:pt x="453" y="251"/>
                    </a:cubicBezTo>
                    <a:cubicBezTo>
                      <a:pt x="570" y="204"/>
                      <a:pt x="688" y="160"/>
                      <a:pt x="805" y="113"/>
                    </a:cubicBezTo>
                    <a:cubicBezTo>
                      <a:pt x="792" y="85"/>
                      <a:pt x="765" y="29"/>
                      <a:pt x="752" y="0"/>
                    </a:cubicBezTo>
                    <a:cubicBezTo>
                      <a:pt x="499" y="89"/>
                      <a:pt x="253" y="196"/>
                      <a:pt x="0" y="285"/>
                    </a:cubicBezTo>
                    <a:cubicBezTo>
                      <a:pt x="8" y="325"/>
                      <a:pt x="17" y="365"/>
                      <a:pt x="25" y="405"/>
                    </a:cubicBezTo>
                    <a:cubicBezTo>
                      <a:pt x="131" y="370"/>
                      <a:pt x="237" y="335"/>
                      <a:pt x="344" y="302"/>
                    </a:cubicBezTo>
                    <a:cubicBezTo>
                      <a:pt x="389" y="423"/>
                      <a:pt x="434" y="544"/>
                      <a:pt x="480" y="665"/>
                    </a:cubicBezTo>
                    <a:cubicBezTo>
                      <a:pt x="381" y="704"/>
                      <a:pt x="282" y="742"/>
                      <a:pt x="184" y="783"/>
                    </a:cubicBezTo>
                    <a:cubicBezTo>
                      <a:pt x="193" y="824"/>
                      <a:pt x="201" y="864"/>
                      <a:pt x="210" y="90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52">
                <a:extLst>
                  <a:ext uri="{FF2B5EF4-FFF2-40B4-BE49-F238E27FC236}">
                    <a16:creationId xmlns:a16="http://schemas.microsoft.com/office/drawing/2014/main" id="{CD2B5A9A-43B1-4A1D-8CEE-22C4CF556EA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7010" y="1561"/>
                <a:ext cx="199" cy="180"/>
              </a:xfrm>
              <a:custGeom>
                <a:avLst/>
                <a:gdLst>
                  <a:gd name="T0" fmla="*/ 395 w 879"/>
                  <a:gd name="T1" fmla="*/ 586 h 794"/>
                  <a:gd name="T2" fmla="*/ 579 w 879"/>
                  <a:gd name="T3" fmla="*/ 776 h 794"/>
                  <a:gd name="T4" fmla="*/ 868 w 879"/>
                  <a:gd name="T5" fmla="*/ 442 h 794"/>
                  <a:gd name="T6" fmla="*/ 723 w 879"/>
                  <a:gd name="T7" fmla="*/ 167 h 794"/>
                  <a:gd name="T8" fmla="*/ 646 w 879"/>
                  <a:gd name="T9" fmla="*/ 247 h 794"/>
                  <a:gd name="T10" fmla="*/ 715 w 879"/>
                  <a:gd name="T11" fmla="*/ 577 h 794"/>
                  <a:gd name="T12" fmla="*/ 522 w 879"/>
                  <a:gd name="T13" fmla="*/ 634 h 794"/>
                  <a:gd name="T14" fmla="*/ 513 w 879"/>
                  <a:gd name="T15" fmla="*/ 200 h 794"/>
                  <a:gd name="T16" fmla="*/ 179 w 879"/>
                  <a:gd name="T17" fmla="*/ 78 h 794"/>
                  <a:gd name="T18" fmla="*/ 23 w 879"/>
                  <a:gd name="T19" fmla="*/ 507 h 794"/>
                  <a:gd name="T20" fmla="*/ 205 w 879"/>
                  <a:gd name="T21" fmla="*/ 705 h 794"/>
                  <a:gd name="T22" fmla="*/ 251 w 879"/>
                  <a:gd name="T23" fmla="*/ 612 h 794"/>
                  <a:gd name="T24" fmla="*/ 162 w 879"/>
                  <a:gd name="T25" fmla="*/ 280 h 794"/>
                  <a:gd name="T26" fmla="*/ 377 w 879"/>
                  <a:gd name="T27" fmla="*/ 172 h 794"/>
                  <a:gd name="T28" fmla="*/ 395 w 879"/>
                  <a:gd name="T29" fmla="*/ 586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9" h="794">
                    <a:moveTo>
                      <a:pt x="395" y="586"/>
                    </a:moveTo>
                    <a:cubicBezTo>
                      <a:pt x="405" y="679"/>
                      <a:pt x="479" y="777"/>
                      <a:pt x="579" y="776"/>
                    </a:cubicBezTo>
                    <a:cubicBezTo>
                      <a:pt x="758" y="794"/>
                      <a:pt x="862" y="596"/>
                      <a:pt x="868" y="442"/>
                    </a:cubicBezTo>
                    <a:cubicBezTo>
                      <a:pt x="879" y="328"/>
                      <a:pt x="791" y="244"/>
                      <a:pt x="723" y="167"/>
                    </a:cubicBezTo>
                    <a:cubicBezTo>
                      <a:pt x="703" y="187"/>
                      <a:pt x="665" y="227"/>
                      <a:pt x="646" y="247"/>
                    </a:cubicBezTo>
                    <a:cubicBezTo>
                      <a:pt x="723" y="339"/>
                      <a:pt x="789" y="461"/>
                      <a:pt x="715" y="577"/>
                    </a:cubicBezTo>
                    <a:cubicBezTo>
                      <a:pt x="689" y="664"/>
                      <a:pt x="590" y="643"/>
                      <a:pt x="522" y="634"/>
                    </a:cubicBezTo>
                    <a:cubicBezTo>
                      <a:pt x="513" y="490"/>
                      <a:pt x="537" y="343"/>
                      <a:pt x="513" y="200"/>
                    </a:cubicBezTo>
                    <a:cubicBezTo>
                      <a:pt x="483" y="57"/>
                      <a:pt x="294" y="0"/>
                      <a:pt x="179" y="78"/>
                    </a:cubicBezTo>
                    <a:cubicBezTo>
                      <a:pt x="36" y="163"/>
                      <a:pt x="0" y="354"/>
                      <a:pt x="23" y="507"/>
                    </a:cubicBezTo>
                    <a:cubicBezTo>
                      <a:pt x="35" y="606"/>
                      <a:pt x="132" y="654"/>
                      <a:pt x="205" y="705"/>
                    </a:cubicBezTo>
                    <a:cubicBezTo>
                      <a:pt x="217" y="682"/>
                      <a:pt x="240" y="636"/>
                      <a:pt x="251" y="612"/>
                    </a:cubicBezTo>
                    <a:cubicBezTo>
                      <a:pt x="157" y="529"/>
                      <a:pt x="94" y="401"/>
                      <a:pt x="162" y="280"/>
                    </a:cubicBezTo>
                    <a:cubicBezTo>
                      <a:pt x="189" y="180"/>
                      <a:pt x="288" y="168"/>
                      <a:pt x="377" y="172"/>
                    </a:cubicBezTo>
                    <a:cubicBezTo>
                      <a:pt x="399" y="309"/>
                      <a:pt x="385" y="448"/>
                      <a:pt x="395" y="5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53">
                <a:extLst>
                  <a:ext uri="{FF2B5EF4-FFF2-40B4-BE49-F238E27FC236}">
                    <a16:creationId xmlns:a16="http://schemas.microsoft.com/office/drawing/2014/main" id="{E70C904B-584C-41EC-A97C-3339AE8065B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755" y="1617"/>
                <a:ext cx="227" cy="181"/>
              </a:xfrm>
              <a:custGeom>
                <a:avLst/>
                <a:gdLst>
                  <a:gd name="T0" fmla="*/ 157 w 1001"/>
                  <a:gd name="T1" fmla="*/ 797 h 797"/>
                  <a:gd name="T2" fmla="*/ 752 w 1001"/>
                  <a:gd name="T3" fmla="*/ 636 h 797"/>
                  <a:gd name="T4" fmla="*/ 719 w 1001"/>
                  <a:gd name="T5" fmla="*/ 38 h 797"/>
                  <a:gd name="T6" fmla="*/ 0 w 1001"/>
                  <a:gd name="T7" fmla="*/ 172 h 797"/>
                  <a:gd name="T8" fmla="*/ 27 w 1001"/>
                  <a:gd name="T9" fmla="*/ 294 h 797"/>
                  <a:gd name="T10" fmla="*/ 594 w 1001"/>
                  <a:gd name="T11" fmla="*/ 153 h 797"/>
                  <a:gd name="T12" fmla="*/ 699 w 1001"/>
                  <a:gd name="T13" fmla="*/ 519 h 797"/>
                  <a:gd name="T14" fmla="*/ 147 w 1001"/>
                  <a:gd name="T15" fmla="*/ 677 h 797"/>
                  <a:gd name="T16" fmla="*/ 157 w 1001"/>
                  <a:gd name="T17" fmla="*/ 797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1" h="797">
                    <a:moveTo>
                      <a:pt x="157" y="797"/>
                    </a:moveTo>
                    <a:cubicBezTo>
                      <a:pt x="358" y="758"/>
                      <a:pt x="561" y="712"/>
                      <a:pt x="752" y="636"/>
                    </a:cubicBezTo>
                    <a:cubicBezTo>
                      <a:pt x="1001" y="533"/>
                      <a:pt x="941" y="136"/>
                      <a:pt x="719" y="38"/>
                    </a:cubicBezTo>
                    <a:cubicBezTo>
                      <a:pt x="473" y="0"/>
                      <a:pt x="237" y="119"/>
                      <a:pt x="0" y="172"/>
                    </a:cubicBezTo>
                    <a:cubicBezTo>
                      <a:pt x="9" y="213"/>
                      <a:pt x="18" y="253"/>
                      <a:pt x="27" y="294"/>
                    </a:cubicBezTo>
                    <a:cubicBezTo>
                      <a:pt x="217" y="251"/>
                      <a:pt x="401" y="184"/>
                      <a:pt x="594" y="153"/>
                    </a:cubicBezTo>
                    <a:cubicBezTo>
                      <a:pt x="786" y="112"/>
                      <a:pt x="876" y="450"/>
                      <a:pt x="699" y="519"/>
                    </a:cubicBezTo>
                    <a:cubicBezTo>
                      <a:pt x="523" y="595"/>
                      <a:pt x="330" y="623"/>
                      <a:pt x="147" y="677"/>
                    </a:cubicBezTo>
                    <a:cubicBezTo>
                      <a:pt x="150" y="718"/>
                      <a:pt x="154" y="757"/>
                      <a:pt x="157" y="79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Freeform 54">
                <a:extLst>
                  <a:ext uri="{FF2B5EF4-FFF2-40B4-BE49-F238E27FC236}">
                    <a16:creationId xmlns:a16="http://schemas.microsoft.com/office/drawing/2014/main" id="{8799250E-DAD0-43BF-8C05-2DDB4DD4C90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7054" y="1754"/>
                <a:ext cx="182" cy="62"/>
              </a:xfrm>
              <a:custGeom>
                <a:avLst/>
                <a:gdLst>
                  <a:gd name="T0" fmla="*/ 0 w 799"/>
                  <a:gd name="T1" fmla="*/ 121 h 276"/>
                  <a:gd name="T2" fmla="*/ 797 w 799"/>
                  <a:gd name="T3" fmla="*/ 276 h 276"/>
                  <a:gd name="T4" fmla="*/ 799 w 799"/>
                  <a:gd name="T5" fmla="*/ 143 h 276"/>
                  <a:gd name="T6" fmla="*/ 4 w 799"/>
                  <a:gd name="T7" fmla="*/ 0 h 276"/>
                  <a:gd name="T8" fmla="*/ 0 w 799"/>
                  <a:gd name="T9" fmla="*/ 12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9" h="276">
                    <a:moveTo>
                      <a:pt x="0" y="121"/>
                    </a:moveTo>
                    <a:cubicBezTo>
                      <a:pt x="265" y="177"/>
                      <a:pt x="531" y="227"/>
                      <a:pt x="797" y="276"/>
                    </a:cubicBezTo>
                    <a:cubicBezTo>
                      <a:pt x="798" y="232"/>
                      <a:pt x="798" y="187"/>
                      <a:pt x="799" y="143"/>
                    </a:cubicBezTo>
                    <a:cubicBezTo>
                      <a:pt x="532" y="105"/>
                      <a:pt x="271" y="36"/>
                      <a:pt x="4" y="0"/>
                    </a:cubicBezTo>
                    <a:cubicBezTo>
                      <a:pt x="3" y="40"/>
                      <a:pt x="1" y="81"/>
                      <a:pt x="0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55">
                <a:extLst>
                  <a:ext uri="{FF2B5EF4-FFF2-40B4-BE49-F238E27FC236}">
                    <a16:creationId xmlns:a16="http://schemas.microsoft.com/office/drawing/2014/main" id="{FCD61C60-E28C-4A51-9009-3C64BEDB428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726" y="1836"/>
                <a:ext cx="202" cy="169"/>
              </a:xfrm>
              <a:custGeom>
                <a:avLst/>
                <a:gdLst>
                  <a:gd name="T0" fmla="*/ 76 w 890"/>
                  <a:gd name="T1" fmla="*/ 743 h 743"/>
                  <a:gd name="T2" fmla="*/ 890 w 890"/>
                  <a:gd name="T3" fmla="*/ 642 h 743"/>
                  <a:gd name="T4" fmla="*/ 884 w 890"/>
                  <a:gd name="T5" fmla="*/ 518 h 743"/>
                  <a:gd name="T6" fmla="*/ 504 w 890"/>
                  <a:gd name="T7" fmla="*/ 563 h 743"/>
                  <a:gd name="T8" fmla="*/ 459 w 890"/>
                  <a:gd name="T9" fmla="*/ 189 h 743"/>
                  <a:gd name="T10" fmla="*/ 845 w 890"/>
                  <a:gd name="T11" fmla="*/ 123 h 743"/>
                  <a:gd name="T12" fmla="*/ 797 w 890"/>
                  <a:gd name="T13" fmla="*/ 0 h 743"/>
                  <a:gd name="T14" fmla="*/ 0 w 890"/>
                  <a:gd name="T15" fmla="*/ 97 h 743"/>
                  <a:gd name="T16" fmla="*/ 4 w 890"/>
                  <a:gd name="T17" fmla="*/ 218 h 743"/>
                  <a:gd name="T18" fmla="*/ 340 w 890"/>
                  <a:gd name="T19" fmla="*/ 179 h 743"/>
                  <a:gd name="T20" fmla="*/ 369 w 890"/>
                  <a:gd name="T21" fmla="*/ 574 h 743"/>
                  <a:gd name="T22" fmla="*/ 65 w 890"/>
                  <a:gd name="T23" fmla="*/ 615 h 743"/>
                  <a:gd name="T24" fmla="*/ 76 w 890"/>
                  <a:gd name="T25" fmla="*/ 743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0" h="743">
                    <a:moveTo>
                      <a:pt x="76" y="743"/>
                    </a:moveTo>
                    <a:cubicBezTo>
                      <a:pt x="348" y="710"/>
                      <a:pt x="619" y="680"/>
                      <a:pt x="890" y="642"/>
                    </a:cubicBezTo>
                    <a:cubicBezTo>
                      <a:pt x="888" y="601"/>
                      <a:pt x="886" y="560"/>
                      <a:pt x="884" y="518"/>
                    </a:cubicBezTo>
                    <a:cubicBezTo>
                      <a:pt x="757" y="529"/>
                      <a:pt x="630" y="546"/>
                      <a:pt x="504" y="563"/>
                    </a:cubicBezTo>
                    <a:cubicBezTo>
                      <a:pt x="491" y="438"/>
                      <a:pt x="470" y="314"/>
                      <a:pt x="459" y="189"/>
                    </a:cubicBezTo>
                    <a:cubicBezTo>
                      <a:pt x="574" y="126"/>
                      <a:pt x="718" y="146"/>
                      <a:pt x="845" y="123"/>
                    </a:cubicBezTo>
                    <a:cubicBezTo>
                      <a:pt x="831" y="81"/>
                      <a:pt x="815" y="40"/>
                      <a:pt x="797" y="0"/>
                    </a:cubicBezTo>
                    <a:cubicBezTo>
                      <a:pt x="531" y="23"/>
                      <a:pt x="265" y="60"/>
                      <a:pt x="0" y="97"/>
                    </a:cubicBezTo>
                    <a:cubicBezTo>
                      <a:pt x="1" y="137"/>
                      <a:pt x="3" y="177"/>
                      <a:pt x="4" y="218"/>
                    </a:cubicBezTo>
                    <a:cubicBezTo>
                      <a:pt x="116" y="210"/>
                      <a:pt x="228" y="196"/>
                      <a:pt x="340" y="179"/>
                    </a:cubicBezTo>
                    <a:cubicBezTo>
                      <a:pt x="346" y="310"/>
                      <a:pt x="405" y="449"/>
                      <a:pt x="369" y="574"/>
                    </a:cubicBezTo>
                    <a:cubicBezTo>
                      <a:pt x="269" y="599"/>
                      <a:pt x="166" y="603"/>
                      <a:pt x="65" y="615"/>
                    </a:cubicBezTo>
                    <a:cubicBezTo>
                      <a:pt x="69" y="658"/>
                      <a:pt x="72" y="701"/>
                      <a:pt x="76" y="7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56">
                <a:extLst>
                  <a:ext uri="{FF2B5EF4-FFF2-40B4-BE49-F238E27FC236}">
                    <a16:creationId xmlns:a16="http://schemas.microsoft.com/office/drawing/2014/main" id="{BBA4902A-5BD6-40F5-A6CD-A18E46B6173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7072" y="1831"/>
                <a:ext cx="197" cy="151"/>
              </a:xfrm>
              <a:custGeom>
                <a:avLst/>
                <a:gdLst>
                  <a:gd name="T0" fmla="*/ 675 w 868"/>
                  <a:gd name="T1" fmla="*/ 666 h 666"/>
                  <a:gd name="T2" fmla="*/ 785 w 868"/>
                  <a:gd name="T3" fmla="*/ 654 h 666"/>
                  <a:gd name="T4" fmla="*/ 868 w 868"/>
                  <a:gd name="T5" fmla="*/ 18 h 666"/>
                  <a:gd name="T6" fmla="*/ 757 w 868"/>
                  <a:gd name="T7" fmla="*/ 0 h 666"/>
                  <a:gd name="T8" fmla="*/ 728 w 868"/>
                  <a:gd name="T9" fmla="*/ 262 h 666"/>
                  <a:gd name="T10" fmla="*/ 19 w 868"/>
                  <a:gd name="T11" fmla="*/ 170 h 666"/>
                  <a:gd name="T12" fmla="*/ 0 w 868"/>
                  <a:gd name="T13" fmla="*/ 288 h 666"/>
                  <a:gd name="T14" fmla="*/ 686 w 868"/>
                  <a:gd name="T15" fmla="*/ 390 h 666"/>
                  <a:gd name="T16" fmla="*/ 675 w 868"/>
                  <a:gd name="T17" fmla="*/ 666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8" h="666">
                    <a:moveTo>
                      <a:pt x="675" y="666"/>
                    </a:moveTo>
                    <a:cubicBezTo>
                      <a:pt x="702" y="663"/>
                      <a:pt x="758" y="657"/>
                      <a:pt x="785" y="654"/>
                    </a:cubicBezTo>
                    <a:cubicBezTo>
                      <a:pt x="812" y="442"/>
                      <a:pt x="851" y="231"/>
                      <a:pt x="868" y="18"/>
                    </a:cubicBezTo>
                    <a:cubicBezTo>
                      <a:pt x="831" y="12"/>
                      <a:pt x="794" y="6"/>
                      <a:pt x="757" y="0"/>
                    </a:cubicBezTo>
                    <a:cubicBezTo>
                      <a:pt x="747" y="87"/>
                      <a:pt x="737" y="175"/>
                      <a:pt x="728" y="262"/>
                    </a:cubicBezTo>
                    <a:cubicBezTo>
                      <a:pt x="491" y="239"/>
                      <a:pt x="256" y="194"/>
                      <a:pt x="19" y="170"/>
                    </a:cubicBezTo>
                    <a:cubicBezTo>
                      <a:pt x="14" y="199"/>
                      <a:pt x="5" y="258"/>
                      <a:pt x="0" y="288"/>
                    </a:cubicBezTo>
                    <a:cubicBezTo>
                      <a:pt x="228" y="330"/>
                      <a:pt x="457" y="356"/>
                      <a:pt x="686" y="390"/>
                    </a:cubicBezTo>
                    <a:cubicBezTo>
                      <a:pt x="684" y="482"/>
                      <a:pt x="679" y="574"/>
                      <a:pt x="675" y="6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Freeform 57">
                <a:extLst>
                  <a:ext uri="{FF2B5EF4-FFF2-40B4-BE49-F238E27FC236}">
                    <a16:creationId xmlns:a16="http://schemas.microsoft.com/office/drawing/2014/main" id="{18FEC3FA-B321-40E1-A68E-D12811A3D03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7081" y="2019"/>
                <a:ext cx="191" cy="172"/>
              </a:xfrm>
              <a:custGeom>
                <a:avLst/>
                <a:gdLst>
                  <a:gd name="T0" fmla="*/ 428 w 839"/>
                  <a:gd name="T1" fmla="*/ 494 h 759"/>
                  <a:gd name="T2" fmla="*/ 826 w 839"/>
                  <a:gd name="T3" fmla="*/ 759 h 759"/>
                  <a:gd name="T4" fmla="*/ 823 w 839"/>
                  <a:gd name="T5" fmla="*/ 600 h 759"/>
                  <a:gd name="T6" fmla="*/ 478 w 839"/>
                  <a:gd name="T7" fmla="*/ 374 h 759"/>
                  <a:gd name="T8" fmla="*/ 808 w 839"/>
                  <a:gd name="T9" fmla="*/ 146 h 759"/>
                  <a:gd name="T10" fmla="*/ 839 w 839"/>
                  <a:gd name="T11" fmla="*/ 0 h 759"/>
                  <a:gd name="T12" fmla="*/ 361 w 839"/>
                  <a:gd name="T13" fmla="*/ 302 h 759"/>
                  <a:gd name="T14" fmla="*/ 0 w 839"/>
                  <a:gd name="T15" fmla="*/ 322 h 759"/>
                  <a:gd name="T16" fmla="*/ 5 w 839"/>
                  <a:gd name="T17" fmla="*/ 441 h 759"/>
                  <a:gd name="T18" fmla="*/ 428 w 839"/>
                  <a:gd name="T19" fmla="*/ 494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9" h="759">
                    <a:moveTo>
                      <a:pt x="428" y="494"/>
                    </a:moveTo>
                    <a:cubicBezTo>
                      <a:pt x="564" y="577"/>
                      <a:pt x="693" y="671"/>
                      <a:pt x="826" y="759"/>
                    </a:cubicBezTo>
                    <a:cubicBezTo>
                      <a:pt x="824" y="706"/>
                      <a:pt x="824" y="653"/>
                      <a:pt x="823" y="600"/>
                    </a:cubicBezTo>
                    <a:cubicBezTo>
                      <a:pt x="706" y="526"/>
                      <a:pt x="592" y="450"/>
                      <a:pt x="478" y="374"/>
                    </a:cubicBezTo>
                    <a:cubicBezTo>
                      <a:pt x="586" y="295"/>
                      <a:pt x="703" y="229"/>
                      <a:pt x="808" y="146"/>
                    </a:cubicBezTo>
                    <a:cubicBezTo>
                      <a:pt x="822" y="99"/>
                      <a:pt x="832" y="50"/>
                      <a:pt x="839" y="0"/>
                    </a:cubicBezTo>
                    <a:cubicBezTo>
                      <a:pt x="667" y="80"/>
                      <a:pt x="528" y="215"/>
                      <a:pt x="361" y="302"/>
                    </a:cubicBezTo>
                    <a:cubicBezTo>
                      <a:pt x="244" y="333"/>
                      <a:pt x="120" y="314"/>
                      <a:pt x="0" y="322"/>
                    </a:cubicBezTo>
                    <a:cubicBezTo>
                      <a:pt x="1" y="352"/>
                      <a:pt x="4" y="411"/>
                      <a:pt x="5" y="441"/>
                    </a:cubicBezTo>
                    <a:cubicBezTo>
                      <a:pt x="146" y="448"/>
                      <a:pt x="303" y="409"/>
                      <a:pt x="428" y="4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Freeform 58">
                <a:extLst>
                  <a:ext uri="{FF2B5EF4-FFF2-40B4-BE49-F238E27FC236}">
                    <a16:creationId xmlns:a16="http://schemas.microsoft.com/office/drawing/2014/main" id="{6FA04B0F-98F1-45A3-BD3C-C5C2B65D721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719" y="2036"/>
                <a:ext cx="192" cy="157"/>
              </a:xfrm>
              <a:custGeom>
                <a:avLst/>
                <a:gdLst>
                  <a:gd name="T0" fmla="*/ 24 w 844"/>
                  <a:gd name="T1" fmla="*/ 690 h 690"/>
                  <a:gd name="T2" fmla="*/ 217 w 844"/>
                  <a:gd name="T3" fmla="*/ 594 h 690"/>
                  <a:gd name="T4" fmla="*/ 703 w 844"/>
                  <a:gd name="T5" fmla="*/ 182 h 690"/>
                  <a:gd name="T6" fmla="*/ 725 w 844"/>
                  <a:gd name="T7" fmla="*/ 661 h 690"/>
                  <a:gd name="T8" fmla="*/ 840 w 844"/>
                  <a:gd name="T9" fmla="*/ 668 h 690"/>
                  <a:gd name="T10" fmla="*/ 819 w 844"/>
                  <a:gd name="T11" fmla="*/ 0 h 690"/>
                  <a:gd name="T12" fmla="*/ 568 w 844"/>
                  <a:gd name="T13" fmla="*/ 133 h 690"/>
                  <a:gd name="T14" fmla="*/ 130 w 844"/>
                  <a:gd name="T15" fmla="*/ 503 h 690"/>
                  <a:gd name="T16" fmla="*/ 120 w 844"/>
                  <a:gd name="T17" fmla="*/ 76 h 690"/>
                  <a:gd name="T18" fmla="*/ 1 w 844"/>
                  <a:gd name="T19" fmla="*/ 77 h 690"/>
                  <a:gd name="T20" fmla="*/ 24 w 844"/>
                  <a:gd name="T21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690">
                    <a:moveTo>
                      <a:pt x="24" y="690"/>
                    </a:moveTo>
                    <a:cubicBezTo>
                      <a:pt x="92" y="667"/>
                      <a:pt x="162" y="643"/>
                      <a:pt x="217" y="594"/>
                    </a:cubicBezTo>
                    <a:cubicBezTo>
                      <a:pt x="380" y="459"/>
                      <a:pt x="539" y="317"/>
                      <a:pt x="703" y="182"/>
                    </a:cubicBezTo>
                    <a:cubicBezTo>
                      <a:pt x="728" y="341"/>
                      <a:pt x="726" y="501"/>
                      <a:pt x="725" y="661"/>
                    </a:cubicBezTo>
                    <a:cubicBezTo>
                      <a:pt x="753" y="663"/>
                      <a:pt x="811" y="666"/>
                      <a:pt x="840" y="668"/>
                    </a:cubicBezTo>
                    <a:cubicBezTo>
                      <a:pt x="834" y="445"/>
                      <a:pt x="844" y="222"/>
                      <a:pt x="819" y="0"/>
                    </a:cubicBezTo>
                    <a:cubicBezTo>
                      <a:pt x="725" y="20"/>
                      <a:pt x="639" y="68"/>
                      <a:pt x="568" y="133"/>
                    </a:cubicBezTo>
                    <a:cubicBezTo>
                      <a:pt x="424" y="259"/>
                      <a:pt x="277" y="381"/>
                      <a:pt x="130" y="503"/>
                    </a:cubicBezTo>
                    <a:cubicBezTo>
                      <a:pt x="124" y="361"/>
                      <a:pt x="121" y="218"/>
                      <a:pt x="120" y="76"/>
                    </a:cubicBezTo>
                    <a:cubicBezTo>
                      <a:pt x="90" y="76"/>
                      <a:pt x="31" y="77"/>
                      <a:pt x="1" y="77"/>
                    </a:cubicBezTo>
                    <a:cubicBezTo>
                      <a:pt x="0" y="282"/>
                      <a:pt x="7" y="486"/>
                      <a:pt x="24" y="6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Freeform 59">
                <a:extLst>
                  <a:ext uri="{FF2B5EF4-FFF2-40B4-BE49-F238E27FC236}">
                    <a16:creationId xmlns:a16="http://schemas.microsoft.com/office/drawing/2014/main" id="{C3D83357-0AFA-4937-B22F-765284C18F1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133" y="2779"/>
                <a:ext cx="146" cy="237"/>
              </a:xfrm>
              <a:custGeom>
                <a:avLst/>
                <a:gdLst>
                  <a:gd name="T0" fmla="*/ 165 w 643"/>
                  <a:gd name="T1" fmla="*/ 978 h 1048"/>
                  <a:gd name="T2" fmla="*/ 538 w 643"/>
                  <a:gd name="T3" fmla="*/ 930 h 1048"/>
                  <a:gd name="T4" fmla="*/ 514 w 643"/>
                  <a:gd name="T5" fmla="*/ 492 h 1048"/>
                  <a:gd name="T6" fmla="*/ 179 w 643"/>
                  <a:gd name="T7" fmla="*/ 147 h 1048"/>
                  <a:gd name="T8" fmla="*/ 622 w 643"/>
                  <a:gd name="T9" fmla="*/ 126 h 1048"/>
                  <a:gd name="T10" fmla="*/ 618 w 643"/>
                  <a:gd name="T11" fmla="*/ 5 h 1048"/>
                  <a:gd name="T12" fmla="*/ 0 w 643"/>
                  <a:gd name="T13" fmla="*/ 8 h 1048"/>
                  <a:gd name="T14" fmla="*/ 183 w 643"/>
                  <a:gd name="T15" fmla="*/ 363 h 1048"/>
                  <a:gd name="T16" fmla="*/ 443 w 643"/>
                  <a:gd name="T17" fmla="*/ 733 h 1048"/>
                  <a:gd name="T18" fmla="*/ 309 w 643"/>
                  <a:gd name="T19" fmla="*/ 887 h 1048"/>
                  <a:gd name="T20" fmla="*/ 177 w 643"/>
                  <a:gd name="T21" fmla="*/ 649 h 1048"/>
                  <a:gd name="T22" fmla="*/ 33 w 643"/>
                  <a:gd name="T23" fmla="*/ 655 h 1048"/>
                  <a:gd name="T24" fmla="*/ 165 w 643"/>
                  <a:gd name="T25" fmla="*/ 978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3" h="1048">
                    <a:moveTo>
                      <a:pt x="165" y="978"/>
                    </a:moveTo>
                    <a:cubicBezTo>
                      <a:pt x="280" y="1048"/>
                      <a:pt x="451" y="1041"/>
                      <a:pt x="538" y="930"/>
                    </a:cubicBezTo>
                    <a:cubicBezTo>
                      <a:pt x="643" y="806"/>
                      <a:pt x="625" y="607"/>
                      <a:pt x="514" y="492"/>
                    </a:cubicBezTo>
                    <a:cubicBezTo>
                      <a:pt x="405" y="374"/>
                      <a:pt x="280" y="272"/>
                      <a:pt x="179" y="147"/>
                    </a:cubicBezTo>
                    <a:cubicBezTo>
                      <a:pt x="326" y="126"/>
                      <a:pt x="474" y="125"/>
                      <a:pt x="622" y="126"/>
                    </a:cubicBezTo>
                    <a:cubicBezTo>
                      <a:pt x="621" y="85"/>
                      <a:pt x="619" y="45"/>
                      <a:pt x="618" y="5"/>
                    </a:cubicBezTo>
                    <a:cubicBezTo>
                      <a:pt x="412" y="3"/>
                      <a:pt x="206" y="0"/>
                      <a:pt x="0" y="8"/>
                    </a:cubicBezTo>
                    <a:cubicBezTo>
                      <a:pt x="21" y="143"/>
                      <a:pt x="79" y="272"/>
                      <a:pt x="183" y="363"/>
                    </a:cubicBezTo>
                    <a:cubicBezTo>
                      <a:pt x="283" y="473"/>
                      <a:pt x="452" y="562"/>
                      <a:pt x="443" y="733"/>
                    </a:cubicBezTo>
                    <a:cubicBezTo>
                      <a:pt x="453" y="812"/>
                      <a:pt x="397" y="911"/>
                      <a:pt x="309" y="887"/>
                    </a:cubicBezTo>
                    <a:cubicBezTo>
                      <a:pt x="195" y="868"/>
                      <a:pt x="202" y="736"/>
                      <a:pt x="177" y="649"/>
                    </a:cubicBezTo>
                    <a:cubicBezTo>
                      <a:pt x="141" y="650"/>
                      <a:pt x="69" y="654"/>
                      <a:pt x="33" y="655"/>
                    </a:cubicBezTo>
                    <a:cubicBezTo>
                      <a:pt x="54" y="768"/>
                      <a:pt x="64" y="904"/>
                      <a:pt x="165" y="9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Freeform 60">
                <a:extLst>
                  <a:ext uri="{FF2B5EF4-FFF2-40B4-BE49-F238E27FC236}">
                    <a16:creationId xmlns:a16="http://schemas.microsoft.com/office/drawing/2014/main" id="{5582E78E-AB0D-4F4C-87EB-EA2821BD8C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5330" y="2779"/>
                <a:ext cx="153" cy="250"/>
              </a:xfrm>
              <a:custGeom>
                <a:avLst/>
                <a:gdLst>
                  <a:gd name="T0" fmla="*/ 231 w 676"/>
                  <a:gd name="T1" fmla="*/ 1056 h 1100"/>
                  <a:gd name="T2" fmla="*/ 556 w 676"/>
                  <a:gd name="T3" fmla="*/ 987 h 1100"/>
                  <a:gd name="T4" fmla="*/ 671 w 676"/>
                  <a:gd name="T5" fmla="*/ 578 h 1100"/>
                  <a:gd name="T6" fmla="*/ 539 w 676"/>
                  <a:gd name="T7" fmla="*/ 115 h 1100"/>
                  <a:gd name="T8" fmla="*/ 102 w 676"/>
                  <a:gd name="T9" fmla="*/ 180 h 1100"/>
                  <a:gd name="T10" fmla="*/ 30 w 676"/>
                  <a:gd name="T11" fmla="*/ 739 h 1100"/>
                  <a:gd name="T12" fmla="*/ 231 w 676"/>
                  <a:gd name="T13" fmla="*/ 1056 h 1100"/>
                  <a:gd name="T14" fmla="*/ 178 w 676"/>
                  <a:gd name="T15" fmla="*/ 684 h 1100"/>
                  <a:gd name="T16" fmla="*/ 360 w 676"/>
                  <a:gd name="T17" fmla="*/ 154 h 1100"/>
                  <a:gd name="T18" fmla="*/ 511 w 676"/>
                  <a:gd name="T19" fmla="*/ 685 h 1100"/>
                  <a:gd name="T20" fmla="*/ 357 w 676"/>
                  <a:gd name="T21" fmla="*/ 947 h 1100"/>
                  <a:gd name="T22" fmla="*/ 178 w 676"/>
                  <a:gd name="T23" fmla="*/ 684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76" h="1100">
                    <a:moveTo>
                      <a:pt x="231" y="1056"/>
                    </a:moveTo>
                    <a:cubicBezTo>
                      <a:pt x="340" y="1100"/>
                      <a:pt x="479" y="1080"/>
                      <a:pt x="556" y="987"/>
                    </a:cubicBezTo>
                    <a:cubicBezTo>
                      <a:pt x="655" y="877"/>
                      <a:pt x="667" y="719"/>
                      <a:pt x="671" y="578"/>
                    </a:cubicBezTo>
                    <a:cubicBezTo>
                      <a:pt x="676" y="416"/>
                      <a:pt x="650" y="241"/>
                      <a:pt x="539" y="115"/>
                    </a:cubicBezTo>
                    <a:cubicBezTo>
                      <a:pt x="416" y="0"/>
                      <a:pt x="182" y="27"/>
                      <a:pt x="102" y="180"/>
                    </a:cubicBezTo>
                    <a:cubicBezTo>
                      <a:pt x="8" y="349"/>
                      <a:pt x="0" y="552"/>
                      <a:pt x="30" y="739"/>
                    </a:cubicBezTo>
                    <a:cubicBezTo>
                      <a:pt x="54" y="863"/>
                      <a:pt x="104" y="1006"/>
                      <a:pt x="231" y="1056"/>
                    </a:cubicBezTo>
                    <a:moveTo>
                      <a:pt x="178" y="684"/>
                    </a:moveTo>
                    <a:cubicBezTo>
                      <a:pt x="164" y="497"/>
                      <a:pt x="152" y="240"/>
                      <a:pt x="360" y="154"/>
                    </a:cubicBezTo>
                    <a:cubicBezTo>
                      <a:pt x="534" y="271"/>
                      <a:pt x="523" y="500"/>
                      <a:pt x="511" y="685"/>
                    </a:cubicBezTo>
                    <a:cubicBezTo>
                      <a:pt x="497" y="785"/>
                      <a:pt x="480" y="928"/>
                      <a:pt x="357" y="947"/>
                    </a:cubicBezTo>
                    <a:cubicBezTo>
                      <a:pt x="220" y="947"/>
                      <a:pt x="192" y="790"/>
                      <a:pt x="178" y="6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Freeform 61">
                <a:extLst>
                  <a:ext uri="{FF2B5EF4-FFF2-40B4-BE49-F238E27FC236}">
                    <a16:creationId xmlns:a16="http://schemas.microsoft.com/office/drawing/2014/main" id="{48C5CBBA-7A38-409C-B935-B87621626B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5532" y="2774"/>
                <a:ext cx="159" cy="257"/>
              </a:xfrm>
              <a:custGeom>
                <a:avLst/>
                <a:gdLst>
                  <a:gd name="T0" fmla="*/ 224 w 702"/>
                  <a:gd name="T1" fmla="*/ 1062 h 1131"/>
                  <a:gd name="T2" fmla="*/ 607 w 702"/>
                  <a:gd name="T3" fmla="*/ 915 h 1131"/>
                  <a:gd name="T4" fmla="*/ 593 w 702"/>
                  <a:gd name="T5" fmla="*/ 199 h 1131"/>
                  <a:gd name="T6" fmla="*/ 126 w 702"/>
                  <a:gd name="T7" fmla="*/ 152 h 1131"/>
                  <a:gd name="T8" fmla="*/ 22 w 702"/>
                  <a:gd name="T9" fmla="*/ 710 h 1131"/>
                  <a:gd name="T10" fmla="*/ 224 w 702"/>
                  <a:gd name="T11" fmla="*/ 1062 h 1131"/>
                  <a:gd name="T12" fmla="*/ 261 w 702"/>
                  <a:gd name="T13" fmla="*/ 925 h 1131"/>
                  <a:gd name="T14" fmla="*/ 177 w 702"/>
                  <a:gd name="T15" fmla="*/ 622 h 1131"/>
                  <a:gd name="T16" fmla="*/ 218 w 702"/>
                  <a:gd name="T17" fmla="*/ 279 h 1131"/>
                  <a:gd name="T18" fmla="*/ 380 w 702"/>
                  <a:gd name="T19" fmla="*/ 184 h 1131"/>
                  <a:gd name="T20" fmla="*/ 507 w 702"/>
                  <a:gd name="T21" fmla="*/ 443 h 1131"/>
                  <a:gd name="T22" fmla="*/ 465 w 702"/>
                  <a:gd name="T23" fmla="*/ 878 h 1131"/>
                  <a:gd name="T24" fmla="*/ 261 w 702"/>
                  <a:gd name="T25" fmla="*/ 925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2" h="1131">
                    <a:moveTo>
                      <a:pt x="224" y="1062"/>
                    </a:moveTo>
                    <a:cubicBezTo>
                      <a:pt x="364" y="1131"/>
                      <a:pt x="549" y="1059"/>
                      <a:pt x="607" y="915"/>
                    </a:cubicBezTo>
                    <a:cubicBezTo>
                      <a:pt x="702" y="689"/>
                      <a:pt x="699" y="421"/>
                      <a:pt x="593" y="199"/>
                    </a:cubicBezTo>
                    <a:cubicBezTo>
                      <a:pt x="510" y="28"/>
                      <a:pt x="241" y="0"/>
                      <a:pt x="126" y="152"/>
                    </a:cubicBezTo>
                    <a:cubicBezTo>
                      <a:pt x="9" y="311"/>
                      <a:pt x="0" y="521"/>
                      <a:pt x="22" y="710"/>
                    </a:cubicBezTo>
                    <a:cubicBezTo>
                      <a:pt x="43" y="844"/>
                      <a:pt x="87" y="1003"/>
                      <a:pt x="224" y="1062"/>
                    </a:cubicBezTo>
                    <a:moveTo>
                      <a:pt x="261" y="925"/>
                    </a:moveTo>
                    <a:cubicBezTo>
                      <a:pt x="185" y="846"/>
                      <a:pt x="180" y="727"/>
                      <a:pt x="177" y="622"/>
                    </a:cubicBezTo>
                    <a:cubicBezTo>
                      <a:pt x="180" y="508"/>
                      <a:pt x="167" y="385"/>
                      <a:pt x="218" y="279"/>
                    </a:cubicBezTo>
                    <a:cubicBezTo>
                      <a:pt x="245" y="218"/>
                      <a:pt x="310" y="163"/>
                      <a:pt x="380" y="184"/>
                    </a:cubicBezTo>
                    <a:cubicBezTo>
                      <a:pt x="471" y="236"/>
                      <a:pt x="498" y="346"/>
                      <a:pt x="507" y="443"/>
                    </a:cubicBezTo>
                    <a:cubicBezTo>
                      <a:pt x="517" y="588"/>
                      <a:pt x="524" y="741"/>
                      <a:pt x="465" y="878"/>
                    </a:cubicBezTo>
                    <a:cubicBezTo>
                      <a:pt x="435" y="956"/>
                      <a:pt x="323" y="975"/>
                      <a:pt x="261" y="9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62">
                <a:extLst>
                  <a:ext uri="{FF2B5EF4-FFF2-40B4-BE49-F238E27FC236}">
                    <a16:creationId xmlns:a16="http://schemas.microsoft.com/office/drawing/2014/main" id="{0A9EDE17-DD77-4193-A919-4D8F4529E9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5734" y="2784"/>
                <a:ext cx="160" cy="232"/>
              </a:xfrm>
              <a:custGeom>
                <a:avLst/>
                <a:gdLst>
                  <a:gd name="T0" fmla="*/ 82 w 704"/>
                  <a:gd name="T1" fmla="*/ 499 h 1024"/>
                  <a:gd name="T2" fmla="*/ 406 w 704"/>
                  <a:gd name="T3" fmla="*/ 1024 h 1024"/>
                  <a:gd name="T4" fmla="*/ 548 w 704"/>
                  <a:gd name="T5" fmla="*/ 1020 h 1024"/>
                  <a:gd name="T6" fmla="*/ 550 w 704"/>
                  <a:gd name="T7" fmla="*/ 400 h 1024"/>
                  <a:gd name="T8" fmla="*/ 704 w 704"/>
                  <a:gd name="T9" fmla="*/ 349 h 1024"/>
                  <a:gd name="T10" fmla="*/ 562 w 704"/>
                  <a:gd name="T11" fmla="*/ 224 h 1024"/>
                  <a:gd name="T12" fmla="*/ 541 w 704"/>
                  <a:gd name="T13" fmla="*/ 0 h 1024"/>
                  <a:gd name="T14" fmla="*/ 397 w 704"/>
                  <a:gd name="T15" fmla="*/ 6 h 1024"/>
                  <a:gd name="T16" fmla="*/ 396 w 704"/>
                  <a:gd name="T17" fmla="*/ 255 h 1024"/>
                  <a:gd name="T18" fmla="*/ 0 w 704"/>
                  <a:gd name="T19" fmla="*/ 257 h 1024"/>
                  <a:gd name="T20" fmla="*/ 82 w 704"/>
                  <a:gd name="T21" fmla="*/ 499 h 1024"/>
                  <a:gd name="T22" fmla="*/ 180 w 704"/>
                  <a:gd name="T23" fmla="*/ 391 h 1024"/>
                  <a:gd name="T24" fmla="*/ 399 w 704"/>
                  <a:gd name="T25" fmla="*/ 388 h 1024"/>
                  <a:gd name="T26" fmla="*/ 393 w 704"/>
                  <a:gd name="T27" fmla="*/ 747 h 1024"/>
                  <a:gd name="T28" fmla="*/ 180 w 704"/>
                  <a:gd name="T29" fmla="*/ 391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4" h="1024">
                    <a:moveTo>
                      <a:pt x="82" y="499"/>
                    </a:moveTo>
                    <a:cubicBezTo>
                      <a:pt x="190" y="674"/>
                      <a:pt x="296" y="850"/>
                      <a:pt x="406" y="1024"/>
                    </a:cubicBezTo>
                    <a:cubicBezTo>
                      <a:pt x="453" y="1023"/>
                      <a:pt x="501" y="1022"/>
                      <a:pt x="548" y="1020"/>
                    </a:cubicBezTo>
                    <a:cubicBezTo>
                      <a:pt x="548" y="814"/>
                      <a:pt x="547" y="607"/>
                      <a:pt x="550" y="400"/>
                    </a:cubicBezTo>
                    <a:cubicBezTo>
                      <a:pt x="601" y="384"/>
                      <a:pt x="652" y="367"/>
                      <a:pt x="704" y="349"/>
                    </a:cubicBezTo>
                    <a:cubicBezTo>
                      <a:pt x="659" y="305"/>
                      <a:pt x="611" y="263"/>
                      <a:pt x="562" y="224"/>
                    </a:cubicBezTo>
                    <a:cubicBezTo>
                      <a:pt x="555" y="150"/>
                      <a:pt x="548" y="75"/>
                      <a:pt x="541" y="0"/>
                    </a:cubicBezTo>
                    <a:cubicBezTo>
                      <a:pt x="493" y="2"/>
                      <a:pt x="445" y="4"/>
                      <a:pt x="397" y="6"/>
                    </a:cubicBezTo>
                    <a:cubicBezTo>
                      <a:pt x="397" y="89"/>
                      <a:pt x="397" y="172"/>
                      <a:pt x="396" y="255"/>
                    </a:cubicBezTo>
                    <a:cubicBezTo>
                      <a:pt x="264" y="256"/>
                      <a:pt x="132" y="255"/>
                      <a:pt x="0" y="257"/>
                    </a:cubicBezTo>
                    <a:cubicBezTo>
                      <a:pt x="10" y="343"/>
                      <a:pt x="35" y="427"/>
                      <a:pt x="82" y="499"/>
                    </a:cubicBezTo>
                    <a:moveTo>
                      <a:pt x="180" y="391"/>
                    </a:moveTo>
                    <a:cubicBezTo>
                      <a:pt x="253" y="390"/>
                      <a:pt x="326" y="389"/>
                      <a:pt x="399" y="388"/>
                    </a:cubicBezTo>
                    <a:cubicBezTo>
                      <a:pt x="398" y="508"/>
                      <a:pt x="399" y="628"/>
                      <a:pt x="393" y="747"/>
                    </a:cubicBezTo>
                    <a:cubicBezTo>
                      <a:pt x="312" y="635"/>
                      <a:pt x="242" y="515"/>
                      <a:pt x="180" y="39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Freeform 63">
                <a:extLst>
                  <a:ext uri="{FF2B5EF4-FFF2-40B4-BE49-F238E27FC236}">
                    <a16:creationId xmlns:a16="http://schemas.microsoft.com/office/drawing/2014/main" id="{C75F050C-0B46-4404-9EC1-22EC721FD258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997" y="2870"/>
                <a:ext cx="388" cy="30"/>
              </a:xfrm>
              <a:custGeom>
                <a:avLst/>
                <a:gdLst>
                  <a:gd name="T0" fmla="*/ 0 w 1713"/>
                  <a:gd name="T1" fmla="*/ 42 h 128"/>
                  <a:gd name="T2" fmla="*/ 385 w 1713"/>
                  <a:gd name="T3" fmla="*/ 96 h 128"/>
                  <a:gd name="T4" fmla="*/ 1713 w 1713"/>
                  <a:gd name="T5" fmla="*/ 79 h 128"/>
                  <a:gd name="T6" fmla="*/ 1302 w 1713"/>
                  <a:gd name="T7" fmla="*/ 28 h 128"/>
                  <a:gd name="T8" fmla="*/ 0 w 1713"/>
                  <a:gd name="T9" fmla="*/ 4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3" h="128">
                    <a:moveTo>
                      <a:pt x="0" y="42"/>
                    </a:moveTo>
                    <a:cubicBezTo>
                      <a:pt x="110" y="128"/>
                      <a:pt x="256" y="87"/>
                      <a:pt x="385" y="96"/>
                    </a:cubicBezTo>
                    <a:cubicBezTo>
                      <a:pt x="827" y="86"/>
                      <a:pt x="1272" y="116"/>
                      <a:pt x="1713" y="79"/>
                    </a:cubicBezTo>
                    <a:cubicBezTo>
                      <a:pt x="1590" y="0"/>
                      <a:pt x="1439" y="35"/>
                      <a:pt x="1302" y="28"/>
                    </a:cubicBezTo>
                    <a:cubicBezTo>
                      <a:pt x="868" y="36"/>
                      <a:pt x="432" y="12"/>
                      <a:pt x="0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Freeform 64">
                <a:extLst>
                  <a:ext uri="{FF2B5EF4-FFF2-40B4-BE49-F238E27FC236}">
                    <a16:creationId xmlns:a16="http://schemas.microsoft.com/office/drawing/2014/main" id="{C915C680-E75F-4C1D-B378-39BC0446A10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082" y="2932"/>
                <a:ext cx="283" cy="310"/>
              </a:xfrm>
              <a:custGeom>
                <a:avLst/>
                <a:gdLst>
                  <a:gd name="T0" fmla="*/ 204 w 1246"/>
                  <a:gd name="T1" fmla="*/ 1316 h 1364"/>
                  <a:gd name="T2" fmla="*/ 333 w 1246"/>
                  <a:gd name="T3" fmla="*/ 1364 h 1364"/>
                  <a:gd name="T4" fmla="*/ 735 w 1246"/>
                  <a:gd name="T5" fmla="*/ 855 h 1364"/>
                  <a:gd name="T6" fmla="*/ 929 w 1246"/>
                  <a:gd name="T7" fmla="*/ 1013 h 1364"/>
                  <a:gd name="T8" fmla="*/ 1026 w 1246"/>
                  <a:gd name="T9" fmla="*/ 893 h 1364"/>
                  <a:gd name="T10" fmla="*/ 842 w 1246"/>
                  <a:gd name="T11" fmla="*/ 737 h 1364"/>
                  <a:gd name="T12" fmla="*/ 1246 w 1246"/>
                  <a:gd name="T13" fmla="*/ 202 h 1364"/>
                  <a:gd name="T14" fmla="*/ 1132 w 1246"/>
                  <a:gd name="T15" fmla="*/ 125 h 1364"/>
                  <a:gd name="T16" fmla="*/ 732 w 1246"/>
                  <a:gd name="T17" fmla="*/ 638 h 1364"/>
                  <a:gd name="T18" fmla="*/ 541 w 1246"/>
                  <a:gd name="T19" fmla="*/ 523 h 1364"/>
                  <a:gd name="T20" fmla="*/ 874 w 1246"/>
                  <a:gd name="T21" fmla="*/ 104 h 1364"/>
                  <a:gd name="T22" fmla="*/ 844 w 1246"/>
                  <a:gd name="T23" fmla="*/ 0 h 1364"/>
                  <a:gd name="T24" fmla="*/ 702 w 1246"/>
                  <a:gd name="T25" fmla="*/ 99 h 1364"/>
                  <a:gd name="T26" fmla="*/ 0 w 1246"/>
                  <a:gd name="T27" fmla="*/ 999 h 1364"/>
                  <a:gd name="T28" fmla="*/ 110 w 1246"/>
                  <a:gd name="T29" fmla="*/ 1074 h 1364"/>
                  <a:gd name="T30" fmla="*/ 452 w 1246"/>
                  <a:gd name="T31" fmla="*/ 635 h 1364"/>
                  <a:gd name="T32" fmla="*/ 630 w 1246"/>
                  <a:gd name="T33" fmla="*/ 774 h 1364"/>
                  <a:gd name="T34" fmla="*/ 204 w 1246"/>
                  <a:gd name="T35" fmla="*/ 1316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46" h="1364">
                    <a:moveTo>
                      <a:pt x="204" y="1316"/>
                    </a:moveTo>
                    <a:cubicBezTo>
                      <a:pt x="246" y="1334"/>
                      <a:pt x="287" y="1357"/>
                      <a:pt x="333" y="1364"/>
                    </a:cubicBezTo>
                    <a:cubicBezTo>
                      <a:pt x="474" y="1200"/>
                      <a:pt x="598" y="1022"/>
                      <a:pt x="735" y="855"/>
                    </a:cubicBezTo>
                    <a:cubicBezTo>
                      <a:pt x="800" y="908"/>
                      <a:pt x="864" y="960"/>
                      <a:pt x="929" y="1013"/>
                    </a:cubicBezTo>
                    <a:cubicBezTo>
                      <a:pt x="962" y="973"/>
                      <a:pt x="994" y="934"/>
                      <a:pt x="1026" y="893"/>
                    </a:cubicBezTo>
                    <a:cubicBezTo>
                      <a:pt x="963" y="843"/>
                      <a:pt x="897" y="796"/>
                      <a:pt x="842" y="737"/>
                    </a:cubicBezTo>
                    <a:cubicBezTo>
                      <a:pt x="962" y="548"/>
                      <a:pt x="1111" y="380"/>
                      <a:pt x="1246" y="202"/>
                    </a:cubicBezTo>
                    <a:cubicBezTo>
                      <a:pt x="1208" y="176"/>
                      <a:pt x="1170" y="151"/>
                      <a:pt x="1132" y="125"/>
                    </a:cubicBezTo>
                    <a:cubicBezTo>
                      <a:pt x="1002" y="299"/>
                      <a:pt x="880" y="480"/>
                      <a:pt x="732" y="638"/>
                    </a:cubicBezTo>
                    <a:cubicBezTo>
                      <a:pt x="663" y="610"/>
                      <a:pt x="603" y="564"/>
                      <a:pt x="541" y="523"/>
                    </a:cubicBezTo>
                    <a:cubicBezTo>
                      <a:pt x="649" y="381"/>
                      <a:pt x="754" y="236"/>
                      <a:pt x="874" y="104"/>
                    </a:cubicBezTo>
                    <a:cubicBezTo>
                      <a:pt x="867" y="78"/>
                      <a:pt x="851" y="26"/>
                      <a:pt x="844" y="0"/>
                    </a:cubicBezTo>
                    <a:cubicBezTo>
                      <a:pt x="787" y="17"/>
                      <a:pt x="736" y="49"/>
                      <a:pt x="702" y="99"/>
                    </a:cubicBezTo>
                    <a:cubicBezTo>
                      <a:pt x="468" y="400"/>
                      <a:pt x="235" y="700"/>
                      <a:pt x="0" y="999"/>
                    </a:cubicBezTo>
                    <a:cubicBezTo>
                      <a:pt x="37" y="1024"/>
                      <a:pt x="74" y="1049"/>
                      <a:pt x="110" y="1074"/>
                    </a:cubicBezTo>
                    <a:cubicBezTo>
                      <a:pt x="225" y="928"/>
                      <a:pt x="336" y="780"/>
                      <a:pt x="452" y="635"/>
                    </a:cubicBezTo>
                    <a:cubicBezTo>
                      <a:pt x="512" y="681"/>
                      <a:pt x="571" y="727"/>
                      <a:pt x="630" y="774"/>
                    </a:cubicBezTo>
                    <a:cubicBezTo>
                      <a:pt x="492" y="958"/>
                      <a:pt x="345" y="1134"/>
                      <a:pt x="204" y="13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Freeform 65">
                <a:extLst>
                  <a:ext uri="{FF2B5EF4-FFF2-40B4-BE49-F238E27FC236}">
                    <a16:creationId xmlns:a16="http://schemas.microsoft.com/office/drawing/2014/main" id="{242D211C-BF6B-4CFE-ADE6-BBF4654B96F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690" y="2926"/>
                <a:ext cx="174" cy="202"/>
              </a:xfrm>
              <a:custGeom>
                <a:avLst/>
                <a:gdLst>
                  <a:gd name="T0" fmla="*/ 273 w 768"/>
                  <a:gd name="T1" fmla="*/ 516 h 889"/>
                  <a:gd name="T2" fmla="*/ 566 w 768"/>
                  <a:gd name="T3" fmla="*/ 889 h 889"/>
                  <a:gd name="T4" fmla="*/ 768 w 768"/>
                  <a:gd name="T5" fmla="*/ 738 h 889"/>
                  <a:gd name="T6" fmla="*/ 687 w 768"/>
                  <a:gd name="T7" fmla="*/ 631 h 889"/>
                  <a:gd name="T8" fmla="*/ 557 w 768"/>
                  <a:gd name="T9" fmla="*/ 697 h 889"/>
                  <a:gd name="T10" fmla="*/ 187 w 768"/>
                  <a:gd name="T11" fmla="*/ 201 h 889"/>
                  <a:gd name="T12" fmla="*/ 294 w 768"/>
                  <a:gd name="T13" fmla="*/ 100 h 889"/>
                  <a:gd name="T14" fmla="*/ 197 w 768"/>
                  <a:gd name="T15" fmla="*/ 0 h 889"/>
                  <a:gd name="T16" fmla="*/ 0 w 768"/>
                  <a:gd name="T17" fmla="*/ 148 h 889"/>
                  <a:gd name="T18" fmla="*/ 246 w 768"/>
                  <a:gd name="T19" fmla="*/ 488 h 889"/>
                  <a:gd name="T20" fmla="*/ 57 w 768"/>
                  <a:gd name="T21" fmla="*/ 518 h 889"/>
                  <a:gd name="T22" fmla="*/ 82 w 768"/>
                  <a:gd name="T23" fmla="*/ 648 h 889"/>
                  <a:gd name="T24" fmla="*/ 278 w 768"/>
                  <a:gd name="T25" fmla="*/ 642 h 889"/>
                  <a:gd name="T26" fmla="*/ 273 w 768"/>
                  <a:gd name="T27" fmla="*/ 516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8" h="889">
                    <a:moveTo>
                      <a:pt x="273" y="516"/>
                    </a:moveTo>
                    <a:cubicBezTo>
                      <a:pt x="368" y="643"/>
                      <a:pt x="464" y="768"/>
                      <a:pt x="566" y="889"/>
                    </a:cubicBezTo>
                    <a:cubicBezTo>
                      <a:pt x="632" y="838"/>
                      <a:pt x="700" y="788"/>
                      <a:pt x="768" y="738"/>
                    </a:cubicBezTo>
                    <a:cubicBezTo>
                      <a:pt x="741" y="703"/>
                      <a:pt x="714" y="667"/>
                      <a:pt x="687" y="631"/>
                    </a:cubicBezTo>
                    <a:cubicBezTo>
                      <a:pt x="644" y="653"/>
                      <a:pt x="600" y="675"/>
                      <a:pt x="557" y="697"/>
                    </a:cubicBezTo>
                    <a:cubicBezTo>
                      <a:pt x="431" y="533"/>
                      <a:pt x="306" y="369"/>
                      <a:pt x="187" y="201"/>
                    </a:cubicBezTo>
                    <a:cubicBezTo>
                      <a:pt x="222" y="168"/>
                      <a:pt x="258" y="134"/>
                      <a:pt x="294" y="100"/>
                    </a:cubicBezTo>
                    <a:cubicBezTo>
                      <a:pt x="262" y="67"/>
                      <a:pt x="230" y="34"/>
                      <a:pt x="197" y="0"/>
                    </a:cubicBezTo>
                    <a:cubicBezTo>
                      <a:pt x="132" y="50"/>
                      <a:pt x="67" y="100"/>
                      <a:pt x="0" y="148"/>
                    </a:cubicBezTo>
                    <a:cubicBezTo>
                      <a:pt x="83" y="261"/>
                      <a:pt x="168" y="372"/>
                      <a:pt x="246" y="488"/>
                    </a:cubicBezTo>
                    <a:cubicBezTo>
                      <a:pt x="183" y="499"/>
                      <a:pt x="120" y="508"/>
                      <a:pt x="57" y="518"/>
                    </a:cubicBezTo>
                    <a:cubicBezTo>
                      <a:pt x="65" y="561"/>
                      <a:pt x="74" y="604"/>
                      <a:pt x="82" y="648"/>
                    </a:cubicBezTo>
                    <a:cubicBezTo>
                      <a:pt x="147" y="646"/>
                      <a:pt x="213" y="644"/>
                      <a:pt x="278" y="642"/>
                    </a:cubicBezTo>
                    <a:cubicBezTo>
                      <a:pt x="277" y="611"/>
                      <a:pt x="275" y="547"/>
                      <a:pt x="273" y="5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Freeform 66">
                <a:extLst>
                  <a:ext uri="{FF2B5EF4-FFF2-40B4-BE49-F238E27FC236}">
                    <a16:creationId xmlns:a16="http://schemas.microsoft.com/office/drawing/2014/main" id="{4689BC7A-DDC9-4004-809A-57C86A4B528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899" y="2989"/>
                <a:ext cx="207" cy="16"/>
              </a:xfrm>
              <a:custGeom>
                <a:avLst/>
                <a:gdLst>
                  <a:gd name="T0" fmla="*/ 3 w 911"/>
                  <a:gd name="T1" fmla="*/ 69 h 69"/>
                  <a:gd name="T2" fmla="*/ 908 w 911"/>
                  <a:gd name="T3" fmla="*/ 69 h 69"/>
                  <a:gd name="T4" fmla="*/ 911 w 911"/>
                  <a:gd name="T5" fmla="*/ 1 h 69"/>
                  <a:gd name="T6" fmla="*/ 0 w 911"/>
                  <a:gd name="T7" fmla="*/ 0 h 69"/>
                  <a:gd name="T8" fmla="*/ 3 w 911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1" h="69">
                    <a:moveTo>
                      <a:pt x="3" y="69"/>
                    </a:moveTo>
                    <a:cubicBezTo>
                      <a:pt x="305" y="68"/>
                      <a:pt x="606" y="66"/>
                      <a:pt x="908" y="69"/>
                    </a:cubicBezTo>
                    <a:cubicBezTo>
                      <a:pt x="909" y="52"/>
                      <a:pt x="910" y="18"/>
                      <a:pt x="911" y="1"/>
                    </a:cubicBezTo>
                    <a:cubicBezTo>
                      <a:pt x="607" y="1"/>
                      <a:pt x="303" y="0"/>
                      <a:pt x="0" y="0"/>
                    </a:cubicBezTo>
                    <a:cubicBezTo>
                      <a:pt x="0" y="17"/>
                      <a:pt x="2" y="52"/>
                      <a:pt x="3" y="6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Freeform 67">
                <a:extLst>
                  <a:ext uri="{FF2B5EF4-FFF2-40B4-BE49-F238E27FC236}">
                    <a16:creationId xmlns:a16="http://schemas.microsoft.com/office/drawing/2014/main" id="{66CD85E0-B5D6-411E-897D-D18D92A0223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013" y="2986"/>
                <a:ext cx="188" cy="20"/>
              </a:xfrm>
              <a:custGeom>
                <a:avLst/>
                <a:gdLst>
                  <a:gd name="T0" fmla="*/ 1 w 829"/>
                  <a:gd name="T1" fmla="*/ 72 h 88"/>
                  <a:gd name="T2" fmla="*/ 829 w 829"/>
                  <a:gd name="T3" fmla="*/ 56 h 88"/>
                  <a:gd name="T4" fmla="*/ 699 w 829"/>
                  <a:gd name="T5" fmla="*/ 4 h 88"/>
                  <a:gd name="T6" fmla="*/ 0 w 829"/>
                  <a:gd name="T7" fmla="*/ 3 h 88"/>
                  <a:gd name="T8" fmla="*/ 1 w 829"/>
                  <a:gd name="T9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9" h="88">
                    <a:moveTo>
                      <a:pt x="1" y="72"/>
                    </a:moveTo>
                    <a:cubicBezTo>
                      <a:pt x="277" y="63"/>
                      <a:pt x="554" y="88"/>
                      <a:pt x="829" y="56"/>
                    </a:cubicBezTo>
                    <a:cubicBezTo>
                      <a:pt x="787" y="35"/>
                      <a:pt x="748" y="2"/>
                      <a:pt x="699" y="4"/>
                    </a:cubicBezTo>
                    <a:cubicBezTo>
                      <a:pt x="466" y="0"/>
                      <a:pt x="233" y="5"/>
                      <a:pt x="0" y="3"/>
                    </a:cubicBezTo>
                    <a:cubicBezTo>
                      <a:pt x="0" y="20"/>
                      <a:pt x="1" y="55"/>
                      <a:pt x="1" y="7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Freeform 68">
                <a:extLst>
                  <a:ext uri="{FF2B5EF4-FFF2-40B4-BE49-F238E27FC236}">
                    <a16:creationId xmlns:a16="http://schemas.microsoft.com/office/drawing/2014/main" id="{C288C0F6-16D1-4C19-A5D7-0A88361554D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761" y="2993"/>
                <a:ext cx="114" cy="137"/>
              </a:xfrm>
              <a:custGeom>
                <a:avLst/>
                <a:gdLst>
                  <a:gd name="T0" fmla="*/ 0 w 503"/>
                  <a:gd name="T1" fmla="*/ 68 h 605"/>
                  <a:gd name="T2" fmla="*/ 417 w 503"/>
                  <a:gd name="T3" fmla="*/ 605 h 605"/>
                  <a:gd name="T4" fmla="*/ 503 w 503"/>
                  <a:gd name="T5" fmla="*/ 531 h 605"/>
                  <a:gd name="T6" fmla="*/ 102 w 503"/>
                  <a:gd name="T7" fmla="*/ 0 h 605"/>
                  <a:gd name="T8" fmla="*/ 0 w 503"/>
                  <a:gd name="T9" fmla="*/ 68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3" h="605">
                    <a:moveTo>
                      <a:pt x="0" y="68"/>
                    </a:moveTo>
                    <a:cubicBezTo>
                      <a:pt x="141" y="245"/>
                      <a:pt x="271" y="431"/>
                      <a:pt x="417" y="605"/>
                    </a:cubicBezTo>
                    <a:cubicBezTo>
                      <a:pt x="438" y="587"/>
                      <a:pt x="481" y="550"/>
                      <a:pt x="503" y="531"/>
                    </a:cubicBezTo>
                    <a:cubicBezTo>
                      <a:pt x="367" y="356"/>
                      <a:pt x="232" y="180"/>
                      <a:pt x="102" y="0"/>
                    </a:cubicBezTo>
                    <a:cubicBezTo>
                      <a:pt x="68" y="23"/>
                      <a:pt x="34" y="46"/>
                      <a:pt x="0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69">
                <a:extLst>
                  <a:ext uri="{FF2B5EF4-FFF2-40B4-BE49-F238E27FC236}">
                    <a16:creationId xmlns:a16="http://schemas.microsoft.com/office/drawing/2014/main" id="{636371EA-DF8E-44D0-B8CA-BCF78F3612F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795" y="3011"/>
                <a:ext cx="252" cy="275"/>
              </a:xfrm>
              <a:custGeom>
                <a:avLst/>
                <a:gdLst>
                  <a:gd name="T0" fmla="*/ 0 w 1107"/>
                  <a:gd name="T1" fmla="*/ 507 h 1212"/>
                  <a:gd name="T2" fmla="*/ 535 w 1107"/>
                  <a:gd name="T3" fmla="*/ 1212 h 1212"/>
                  <a:gd name="T4" fmla="*/ 641 w 1107"/>
                  <a:gd name="T5" fmla="*/ 1157 h 1212"/>
                  <a:gd name="T6" fmla="*/ 474 w 1107"/>
                  <a:gd name="T7" fmla="*/ 932 h 1212"/>
                  <a:gd name="T8" fmla="*/ 855 w 1107"/>
                  <a:gd name="T9" fmla="*/ 654 h 1212"/>
                  <a:gd name="T10" fmla="*/ 957 w 1107"/>
                  <a:gd name="T11" fmla="*/ 774 h 1212"/>
                  <a:gd name="T12" fmla="*/ 856 w 1107"/>
                  <a:gd name="T13" fmla="*/ 927 h 1212"/>
                  <a:gd name="T14" fmla="*/ 1000 w 1107"/>
                  <a:gd name="T15" fmla="*/ 1000 h 1212"/>
                  <a:gd name="T16" fmla="*/ 1107 w 1107"/>
                  <a:gd name="T17" fmla="*/ 826 h 1212"/>
                  <a:gd name="T18" fmla="*/ 906 w 1107"/>
                  <a:gd name="T19" fmla="*/ 525 h 1212"/>
                  <a:gd name="T20" fmla="*/ 749 w 1107"/>
                  <a:gd name="T21" fmla="*/ 550 h 1212"/>
                  <a:gd name="T22" fmla="*/ 392 w 1107"/>
                  <a:gd name="T23" fmla="*/ 815 h 1212"/>
                  <a:gd name="T24" fmla="*/ 314 w 1107"/>
                  <a:gd name="T25" fmla="*/ 721 h 1212"/>
                  <a:gd name="T26" fmla="*/ 584 w 1107"/>
                  <a:gd name="T27" fmla="*/ 386 h 1212"/>
                  <a:gd name="T28" fmla="*/ 580 w 1107"/>
                  <a:gd name="T29" fmla="*/ 26 h 1212"/>
                  <a:gd name="T30" fmla="*/ 402 w 1107"/>
                  <a:gd name="T31" fmla="*/ 0 h 1212"/>
                  <a:gd name="T32" fmla="*/ 442 w 1107"/>
                  <a:gd name="T33" fmla="*/ 367 h 1212"/>
                  <a:gd name="T34" fmla="*/ 232 w 1107"/>
                  <a:gd name="T35" fmla="*/ 601 h 1212"/>
                  <a:gd name="T36" fmla="*/ 110 w 1107"/>
                  <a:gd name="T37" fmla="*/ 460 h 1212"/>
                  <a:gd name="T38" fmla="*/ 0 w 1107"/>
                  <a:gd name="T39" fmla="*/ 507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07" h="1212">
                    <a:moveTo>
                      <a:pt x="0" y="507"/>
                    </a:moveTo>
                    <a:cubicBezTo>
                      <a:pt x="179" y="741"/>
                      <a:pt x="348" y="984"/>
                      <a:pt x="535" y="1212"/>
                    </a:cubicBezTo>
                    <a:cubicBezTo>
                      <a:pt x="571" y="1196"/>
                      <a:pt x="606" y="1176"/>
                      <a:pt x="641" y="1157"/>
                    </a:cubicBezTo>
                    <a:cubicBezTo>
                      <a:pt x="586" y="1081"/>
                      <a:pt x="530" y="1007"/>
                      <a:pt x="474" y="932"/>
                    </a:cubicBezTo>
                    <a:cubicBezTo>
                      <a:pt x="599" y="836"/>
                      <a:pt x="722" y="737"/>
                      <a:pt x="855" y="654"/>
                    </a:cubicBezTo>
                    <a:cubicBezTo>
                      <a:pt x="889" y="694"/>
                      <a:pt x="923" y="734"/>
                      <a:pt x="957" y="774"/>
                    </a:cubicBezTo>
                    <a:cubicBezTo>
                      <a:pt x="924" y="826"/>
                      <a:pt x="890" y="877"/>
                      <a:pt x="856" y="927"/>
                    </a:cubicBezTo>
                    <a:cubicBezTo>
                      <a:pt x="904" y="951"/>
                      <a:pt x="952" y="975"/>
                      <a:pt x="1000" y="1000"/>
                    </a:cubicBezTo>
                    <a:cubicBezTo>
                      <a:pt x="1039" y="944"/>
                      <a:pt x="1079" y="889"/>
                      <a:pt x="1107" y="826"/>
                    </a:cubicBezTo>
                    <a:cubicBezTo>
                      <a:pt x="1089" y="702"/>
                      <a:pt x="1003" y="598"/>
                      <a:pt x="906" y="525"/>
                    </a:cubicBezTo>
                    <a:cubicBezTo>
                      <a:pt x="855" y="476"/>
                      <a:pt x="797" y="525"/>
                      <a:pt x="749" y="550"/>
                    </a:cubicBezTo>
                    <a:cubicBezTo>
                      <a:pt x="623" y="629"/>
                      <a:pt x="511" y="726"/>
                      <a:pt x="392" y="815"/>
                    </a:cubicBezTo>
                    <a:cubicBezTo>
                      <a:pt x="366" y="784"/>
                      <a:pt x="340" y="753"/>
                      <a:pt x="314" y="721"/>
                    </a:cubicBezTo>
                    <a:cubicBezTo>
                      <a:pt x="419" y="623"/>
                      <a:pt x="534" y="524"/>
                      <a:pt x="584" y="386"/>
                    </a:cubicBezTo>
                    <a:cubicBezTo>
                      <a:pt x="613" y="268"/>
                      <a:pt x="590" y="145"/>
                      <a:pt x="580" y="26"/>
                    </a:cubicBezTo>
                    <a:cubicBezTo>
                      <a:pt x="521" y="18"/>
                      <a:pt x="461" y="9"/>
                      <a:pt x="402" y="0"/>
                    </a:cubicBezTo>
                    <a:cubicBezTo>
                      <a:pt x="433" y="119"/>
                      <a:pt x="474" y="244"/>
                      <a:pt x="442" y="367"/>
                    </a:cubicBezTo>
                    <a:cubicBezTo>
                      <a:pt x="394" y="462"/>
                      <a:pt x="307" y="528"/>
                      <a:pt x="232" y="601"/>
                    </a:cubicBezTo>
                    <a:cubicBezTo>
                      <a:pt x="192" y="553"/>
                      <a:pt x="153" y="504"/>
                      <a:pt x="110" y="460"/>
                    </a:cubicBezTo>
                    <a:cubicBezTo>
                      <a:pt x="72" y="475"/>
                      <a:pt x="36" y="491"/>
                      <a:pt x="0" y="50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70">
                <a:extLst>
                  <a:ext uri="{FF2B5EF4-FFF2-40B4-BE49-F238E27FC236}">
                    <a16:creationId xmlns:a16="http://schemas.microsoft.com/office/drawing/2014/main" id="{7568A092-D7FC-4F0E-8EBB-84B26E7547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3949" y="3059"/>
                <a:ext cx="267" cy="284"/>
              </a:xfrm>
              <a:custGeom>
                <a:avLst/>
                <a:gdLst>
                  <a:gd name="T0" fmla="*/ 0 w 1178"/>
                  <a:gd name="T1" fmla="*/ 866 h 1251"/>
                  <a:gd name="T2" fmla="*/ 505 w 1178"/>
                  <a:gd name="T3" fmla="*/ 1251 h 1251"/>
                  <a:gd name="T4" fmla="*/ 1178 w 1178"/>
                  <a:gd name="T5" fmla="*/ 393 h 1251"/>
                  <a:gd name="T6" fmla="*/ 649 w 1178"/>
                  <a:gd name="T7" fmla="*/ 0 h 1251"/>
                  <a:gd name="T8" fmla="*/ 623 w 1178"/>
                  <a:gd name="T9" fmla="*/ 242 h 1251"/>
                  <a:gd name="T10" fmla="*/ 197 w 1178"/>
                  <a:gd name="T11" fmla="*/ 793 h 1251"/>
                  <a:gd name="T12" fmla="*/ 60 w 1178"/>
                  <a:gd name="T13" fmla="*/ 762 h 1251"/>
                  <a:gd name="T14" fmla="*/ 0 w 1178"/>
                  <a:gd name="T15" fmla="*/ 866 h 1251"/>
                  <a:gd name="T16" fmla="*/ 286 w 1178"/>
                  <a:gd name="T17" fmla="*/ 893 h 1251"/>
                  <a:gd name="T18" fmla="*/ 770 w 1178"/>
                  <a:gd name="T19" fmla="*/ 272 h 1251"/>
                  <a:gd name="T20" fmla="*/ 981 w 1178"/>
                  <a:gd name="T21" fmla="*/ 439 h 1251"/>
                  <a:gd name="T22" fmla="*/ 488 w 1178"/>
                  <a:gd name="T23" fmla="*/ 1056 h 1251"/>
                  <a:gd name="T24" fmla="*/ 286 w 1178"/>
                  <a:gd name="T25" fmla="*/ 893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8" h="1251">
                    <a:moveTo>
                      <a:pt x="0" y="866"/>
                    </a:moveTo>
                    <a:cubicBezTo>
                      <a:pt x="169" y="993"/>
                      <a:pt x="334" y="1126"/>
                      <a:pt x="505" y="1251"/>
                    </a:cubicBezTo>
                    <a:cubicBezTo>
                      <a:pt x="733" y="968"/>
                      <a:pt x="960" y="684"/>
                      <a:pt x="1178" y="393"/>
                    </a:cubicBezTo>
                    <a:cubicBezTo>
                      <a:pt x="1000" y="264"/>
                      <a:pt x="839" y="112"/>
                      <a:pt x="649" y="0"/>
                    </a:cubicBezTo>
                    <a:cubicBezTo>
                      <a:pt x="631" y="80"/>
                      <a:pt x="652" y="167"/>
                      <a:pt x="623" y="242"/>
                    </a:cubicBezTo>
                    <a:cubicBezTo>
                      <a:pt x="492" y="434"/>
                      <a:pt x="334" y="606"/>
                      <a:pt x="197" y="793"/>
                    </a:cubicBezTo>
                    <a:cubicBezTo>
                      <a:pt x="151" y="783"/>
                      <a:pt x="106" y="773"/>
                      <a:pt x="60" y="762"/>
                    </a:cubicBezTo>
                    <a:cubicBezTo>
                      <a:pt x="40" y="797"/>
                      <a:pt x="20" y="831"/>
                      <a:pt x="0" y="866"/>
                    </a:cubicBezTo>
                    <a:moveTo>
                      <a:pt x="286" y="893"/>
                    </a:moveTo>
                    <a:cubicBezTo>
                      <a:pt x="441" y="681"/>
                      <a:pt x="613" y="482"/>
                      <a:pt x="770" y="272"/>
                    </a:cubicBezTo>
                    <a:cubicBezTo>
                      <a:pt x="843" y="324"/>
                      <a:pt x="913" y="380"/>
                      <a:pt x="981" y="439"/>
                    </a:cubicBezTo>
                    <a:cubicBezTo>
                      <a:pt x="817" y="644"/>
                      <a:pt x="663" y="858"/>
                      <a:pt x="488" y="1056"/>
                    </a:cubicBezTo>
                    <a:cubicBezTo>
                      <a:pt x="421" y="1001"/>
                      <a:pt x="353" y="947"/>
                      <a:pt x="286" y="8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71">
                <a:extLst>
                  <a:ext uri="{FF2B5EF4-FFF2-40B4-BE49-F238E27FC236}">
                    <a16:creationId xmlns:a16="http://schemas.microsoft.com/office/drawing/2014/main" id="{94671452-78EF-4EE4-AD75-76288AA1302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602" y="3088"/>
                <a:ext cx="273" cy="285"/>
              </a:xfrm>
              <a:custGeom>
                <a:avLst/>
                <a:gdLst>
                  <a:gd name="T0" fmla="*/ 0 w 1203"/>
                  <a:gd name="T1" fmla="*/ 856 h 1253"/>
                  <a:gd name="T2" fmla="*/ 296 w 1203"/>
                  <a:gd name="T3" fmla="*/ 1253 h 1253"/>
                  <a:gd name="T4" fmla="*/ 583 w 1203"/>
                  <a:gd name="T5" fmla="*/ 837 h 1253"/>
                  <a:gd name="T6" fmla="*/ 1036 w 1203"/>
                  <a:gd name="T7" fmla="*/ 716 h 1253"/>
                  <a:gd name="T8" fmla="*/ 1047 w 1203"/>
                  <a:gd name="T9" fmla="*/ 419 h 1253"/>
                  <a:gd name="T10" fmla="*/ 902 w 1203"/>
                  <a:gd name="T11" fmla="*/ 415 h 1253"/>
                  <a:gd name="T12" fmla="*/ 907 w 1203"/>
                  <a:gd name="T13" fmla="*/ 624 h 1253"/>
                  <a:gd name="T14" fmla="*/ 545 w 1203"/>
                  <a:gd name="T15" fmla="*/ 710 h 1253"/>
                  <a:gd name="T16" fmla="*/ 281 w 1203"/>
                  <a:gd name="T17" fmla="*/ 1032 h 1253"/>
                  <a:gd name="T18" fmla="*/ 182 w 1203"/>
                  <a:gd name="T19" fmla="*/ 906 h 1253"/>
                  <a:gd name="T20" fmla="*/ 1201 w 1203"/>
                  <a:gd name="T21" fmla="*/ 137 h 1253"/>
                  <a:gd name="T22" fmla="*/ 1203 w 1203"/>
                  <a:gd name="T23" fmla="*/ 58 h 1253"/>
                  <a:gd name="T24" fmla="*/ 1137 w 1203"/>
                  <a:gd name="T25" fmla="*/ 0 h 1253"/>
                  <a:gd name="T26" fmla="*/ 0 w 1203"/>
                  <a:gd name="T27" fmla="*/ 856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3" h="1253">
                    <a:moveTo>
                      <a:pt x="0" y="856"/>
                    </a:moveTo>
                    <a:cubicBezTo>
                      <a:pt x="99" y="989"/>
                      <a:pt x="194" y="1123"/>
                      <a:pt x="296" y="1253"/>
                    </a:cubicBezTo>
                    <a:cubicBezTo>
                      <a:pt x="395" y="1117"/>
                      <a:pt x="489" y="977"/>
                      <a:pt x="583" y="837"/>
                    </a:cubicBezTo>
                    <a:cubicBezTo>
                      <a:pt x="738" y="833"/>
                      <a:pt x="929" y="853"/>
                      <a:pt x="1036" y="716"/>
                    </a:cubicBezTo>
                    <a:cubicBezTo>
                      <a:pt x="1110" y="632"/>
                      <a:pt x="1102" y="511"/>
                      <a:pt x="1047" y="419"/>
                    </a:cubicBezTo>
                    <a:cubicBezTo>
                      <a:pt x="999" y="412"/>
                      <a:pt x="950" y="415"/>
                      <a:pt x="902" y="415"/>
                    </a:cubicBezTo>
                    <a:cubicBezTo>
                      <a:pt x="901" y="484"/>
                      <a:pt x="934" y="559"/>
                      <a:pt x="907" y="624"/>
                    </a:cubicBezTo>
                    <a:cubicBezTo>
                      <a:pt x="808" y="712"/>
                      <a:pt x="667" y="693"/>
                      <a:pt x="545" y="710"/>
                    </a:cubicBezTo>
                    <a:cubicBezTo>
                      <a:pt x="431" y="791"/>
                      <a:pt x="373" y="928"/>
                      <a:pt x="281" y="1032"/>
                    </a:cubicBezTo>
                    <a:cubicBezTo>
                      <a:pt x="248" y="991"/>
                      <a:pt x="214" y="949"/>
                      <a:pt x="182" y="906"/>
                    </a:cubicBezTo>
                    <a:cubicBezTo>
                      <a:pt x="515" y="642"/>
                      <a:pt x="860" y="391"/>
                      <a:pt x="1201" y="137"/>
                    </a:cubicBezTo>
                    <a:cubicBezTo>
                      <a:pt x="1202" y="118"/>
                      <a:pt x="1202" y="78"/>
                      <a:pt x="1203" y="58"/>
                    </a:cubicBezTo>
                    <a:cubicBezTo>
                      <a:pt x="1187" y="44"/>
                      <a:pt x="1154" y="14"/>
                      <a:pt x="1137" y="0"/>
                    </a:cubicBezTo>
                    <a:cubicBezTo>
                      <a:pt x="759" y="286"/>
                      <a:pt x="382" y="574"/>
                      <a:pt x="0" y="8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72">
                <a:extLst>
                  <a:ext uri="{FF2B5EF4-FFF2-40B4-BE49-F238E27FC236}">
                    <a16:creationId xmlns:a16="http://schemas.microsoft.com/office/drawing/2014/main" id="{A259A444-88D0-4BCE-91C9-08CAF4C69E3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132" y="3111"/>
                <a:ext cx="686" cy="16"/>
              </a:xfrm>
              <a:custGeom>
                <a:avLst/>
                <a:gdLst>
                  <a:gd name="T0" fmla="*/ 0 w 3022"/>
                  <a:gd name="T1" fmla="*/ 68 h 69"/>
                  <a:gd name="T2" fmla="*/ 3022 w 3022"/>
                  <a:gd name="T3" fmla="*/ 68 h 69"/>
                  <a:gd name="T4" fmla="*/ 3021 w 3022"/>
                  <a:gd name="T5" fmla="*/ 0 h 69"/>
                  <a:gd name="T6" fmla="*/ 1 w 3022"/>
                  <a:gd name="T7" fmla="*/ 0 h 69"/>
                  <a:gd name="T8" fmla="*/ 0 w 3022"/>
                  <a:gd name="T9" fmla="*/ 6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22" h="69">
                    <a:moveTo>
                      <a:pt x="0" y="68"/>
                    </a:moveTo>
                    <a:cubicBezTo>
                      <a:pt x="1008" y="69"/>
                      <a:pt x="2015" y="69"/>
                      <a:pt x="3022" y="68"/>
                    </a:cubicBezTo>
                    <a:cubicBezTo>
                      <a:pt x="3022" y="51"/>
                      <a:pt x="3021" y="17"/>
                      <a:pt x="3021" y="0"/>
                    </a:cubicBezTo>
                    <a:cubicBezTo>
                      <a:pt x="2014" y="2"/>
                      <a:pt x="1008" y="3"/>
                      <a:pt x="1" y="0"/>
                    </a:cubicBezTo>
                    <a:cubicBezTo>
                      <a:pt x="1" y="17"/>
                      <a:pt x="0" y="51"/>
                      <a:pt x="0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73">
                <a:extLst>
                  <a:ext uri="{FF2B5EF4-FFF2-40B4-BE49-F238E27FC236}">
                    <a16:creationId xmlns:a16="http://schemas.microsoft.com/office/drawing/2014/main" id="{F22CD102-FAAF-40D2-9EED-94BE77A94F6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277" y="3224"/>
                <a:ext cx="250" cy="298"/>
              </a:xfrm>
              <a:custGeom>
                <a:avLst/>
                <a:gdLst>
                  <a:gd name="T0" fmla="*/ 957 w 1102"/>
                  <a:gd name="T1" fmla="*/ 1287 h 1315"/>
                  <a:gd name="T2" fmla="*/ 1102 w 1102"/>
                  <a:gd name="T3" fmla="*/ 1214 h 1315"/>
                  <a:gd name="T4" fmla="*/ 873 w 1102"/>
                  <a:gd name="T5" fmla="*/ 944 h 1315"/>
                  <a:gd name="T6" fmla="*/ 1046 w 1102"/>
                  <a:gd name="T7" fmla="*/ 795 h 1315"/>
                  <a:gd name="T8" fmla="*/ 966 w 1102"/>
                  <a:gd name="T9" fmla="*/ 692 h 1315"/>
                  <a:gd name="T10" fmla="*/ 789 w 1102"/>
                  <a:gd name="T11" fmla="*/ 827 h 1315"/>
                  <a:gd name="T12" fmla="*/ 678 w 1102"/>
                  <a:gd name="T13" fmla="*/ 698 h 1315"/>
                  <a:gd name="T14" fmla="*/ 778 w 1102"/>
                  <a:gd name="T15" fmla="*/ 637 h 1315"/>
                  <a:gd name="T16" fmla="*/ 734 w 1102"/>
                  <a:gd name="T17" fmla="*/ 371 h 1315"/>
                  <a:gd name="T18" fmla="*/ 590 w 1102"/>
                  <a:gd name="T19" fmla="*/ 400 h 1315"/>
                  <a:gd name="T20" fmla="*/ 576 w 1102"/>
                  <a:gd name="T21" fmla="*/ 570 h 1315"/>
                  <a:gd name="T22" fmla="*/ 112 w 1102"/>
                  <a:gd name="T23" fmla="*/ 0 h 1315"/>
                  <a:gd name="T24" fmla="*/ 0 w 1102"/>
                  <a:gd name="T25" fmla="*/ 109 h 1315"/>
                  <a:gd name="T26" fmla="*/ 408 w 1102"/>
                  <a:gd name="T27" fmla="*/ 612 h 1315"/>
                  <a:gd name="T28" fmla="*/ 106 w 1102"/>
                  <a:gd name="T29" fmla="*/ 497 h 1315"/>
                  <a:gd name="T30" fmla="*/ 115 w 1102"/>
                  <a:gd name="T31" fmla="*/ 681 h 1315"/>
                  <a:gd name="T32" fmla="*/ 651 w 1102"/>
                  <a:gd name="T33" fmla="*/ 938 h 1315"/>
                  <a:gd name="T34" fmla="*/ 474 w 1102"/>
                  <a:gd name="T35" fmla="*/ 1085 h 1315"/>
                  <a:gd name="T36" fmla="*/ 559 w 1102"/>
                  <a:gd name="T37" fmla="*/ 1156 h 1315"/>
                  <a:gd name="T38" fmla="*/ 758 w 1102"/>
                  <a:gd name="T39" fmla="*/ 1040 h 1315"/>
                  <a:gd name="T40" fmla="*/ 957 w 1102"/>
                  <a:gd name="T41" fmla="*/ 1287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2" h="1315">
                    <a:moveTo>
                      <a:pt x="957" y="1287"/>
                    </a:moveTo>
                    <a:cubicBezTo>
                      <a:pt x="1018" y="1315"/>
                      <a:pt x="1057" y="1241"/>
                      <a:pt x="1102" y="1214"/>
                    </a:cubicBezTo>
                    <a:cubicBezTo>
                      <a:pt x="1029" y="1122"/>
                      <a:pt x="952" y="1032"/>
                      <a:pt x="873" y="944"/>
                    </a:cubicBezTo>
                    <a:cubicBezTo>
                      <a:pt x="929" y="892"/>
                      <a:pt x="987" y="843"/>
                      <a:pt x="1046" y="795"/>
                    </a:cubicBezTo>
                    <a:cubicBezTo>
                      <a:pt x="1019" y="761"/>
                      <a:pt x="992" y="727"/>
                      <a:pt x="966" y="692"/>
                    </a:cubicBezTo>
                    <a:cubicBezTo>
                      <a:pt x="907" y="737"/>
                      <a:pt x="848" y="782"/>
                      <a:pt x="789" y="827"/>
                    </a:cubicBezTo>
                    <a:cubicBezTo>
                      <a:pt x="752" y="784"/>
                      <a:pt x="715" y="741"/>
                      <a:pt x="678" y="698"/>
                    </a:cubicBezTo>
                    <a:cubicBezTo>
                      <a:pt x="712" y="678"/>
                      <a:pt x="745" y="658"/>
                      <a:pt x="778" y="637"/>
                    </a:cubicBezTo>
                    <a:cubicBezTo>
                      <a:pt x="761" y="549"/>
                      <a:pt x="747" y="460"/>
                      <a:pt x="734" y="371"/>
                    </a:cubicBezTo>
                    <a:cubicBezTo>
                      <a:pt x="686" y="381"/>
                      <a:pt x="638" y="390"/>
                      <a:pt x="590" y="400"/>
                    </a:cubicBezTo>
                    <a:cubicBezTo>
                      <a:pt x="584" y="456"/>
                      <a:pt x="580" y="513"/>
                      <a:pt x="576" y="570"/>
                    </a:cubicBezTo>
                    <a:cubicBezTo>
                      <a:pt x="422" y="379"/>
                      <a:pt x="271" y="187"/>
                      <a:pt x="112" y="0"/>
                    </a:cubicBezTo>
                    <a:cubicBezTo>
                      <a:pt x="75" y="37"/>
                      <a:pt x="37" y="73"/>
                      <a:pt x="0" y="109"/>
                    </a:cubicBezTo>
                    <a:cubicBezTo>
                      <a:pt x="134" y="278"/>
                      <a:pt x="276" y="441"/>
                      <a:pt x="408" y="612"/>
                    </a:cubicBezTo>
                    <a:cubicBezTo>
                      <a:pt x="307" y="575"/>
                      <a:pt x="207" y="534"/>
                      <a:pt x="106" y="497"/>
                    </a:cubicBezTo>
                    <a:cubicBezTo>
                      <a:pt x="109" y="559"/>
                      <a:pt x="112" y="620"/>
                      <a:pt x="115" y="681"/>
                    </a:cubicBezTo>
                    <a:cubicBezTo>
                      <a:pt x="308" y="733"/>
                      <a:pt x="491" y="819"/>
                      <a:pt x="651" y="938"/>
                    </a:cubicBezTo>
                    <a:cubicBezTo>
                      <a:pt x="592" y="987"/>
                      <a:pt x="533" y="1036"/>
                      <a:pt x="474" y="1085"/>
                    </a:cubicBezTo>
                    <a:cubicBezTo>
                      <a:pt x="502" y="1109"/>
                      <a:pt x="529" y="1135"/>
                      <a:pt x="559" y="1156"/>
                    </a:cubicBezTo>
                    <a:cubicBezTo>
                      <a:pt x="637" y="1146"/>
                      <a:pt x="693" y="1080"/>
                      <a:pt x="758" y="1040"/>
                    </a:cubicBezTo>
                    <a:cubicBezTo>
                      <a:pt x="823" y="1123"/>
                      <a:pt x="881" y="1213"/>
                      <a:pt x="957" y="128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74">
                <a:extLst>
                  <a:ext uri="{FF2B5EF4-FFF2-40B4-BE49-F238E27FC236}">
                    <a16:creationId xmlns:a16="http://schemas.microsoft.com/office/drawing/2014/main" id="{393579A5-6BA0-4DAC-8C59-EA9C6B47D25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318" y="3237"/>
                <a:ext cx="300" cy="292"/>
              </a:xfrm>
              <a:custGeom>
                <a:avLst/>
                <a:gdLst>
                  <a:gd name="T0" fmla="*/ 633 w 1322"/>
                  <a:gd name="T1" fmla="*/ 1241 h 1286"/>
                  <a:gd name="T2" fmla="*/ 821 w 1322"/>
                  <a:gd name="T3" fmla="*/ 1286 h 1286"/>
                  <a:gd name="T4" fmla="*/ 852 w 1322"/>
                  <a:gd name="T5" fmla="*/ 949 h 1286"/>
                  <a:gd name="T6" fmla="*/ 1126 w 1322"/>
                  <a:gd name="T7" fmla="*/ 1164 h 1286"/>
                  <a:gd name="T8" fmla="*/ 1322 w 1322"/>
                  <a:gd name="T9" fmla="*/ 914 h 1286"/>
                  <a:gd name="T10" fmla="*/ 1200 w 1322"/>
                  <a:gd name="T11" fmla="*/ 824 h 1286"/>
                  <a:gd name="T12" fmla="*/ 1079 w 1322"/>
                  <a:gd name="T13" fmla="*/ 959 h 1286"/>
                  <a:gd name="T14" fmla="*/ 210 w 1322"/>
                  <a:gd name="T15" fmla="*/ 261 h 1286"/>
                  <a:gd name="T16" fmla="*/ 314 w 1322"/>
                  <a:gd name="T17" fmla="*/ 93 h 1286"/>
                  <a:gd name="T18" fmla="*/ 202 w 1322"/>
                  <a:gd name="T19" fmla="*/ 0 h 1286"/>
                  <a:gd name="T20" fmla="*/ 0 w 1322"/>
                  <a:gd name="T21" fmla="*/ 255 h 1286"/>
                  <a:gd name="T22" fmla="*/ 723 w 1322"/>
                  <a:gd name="T23" fmla="*/ 836 h 1286"/>
                  <a:gd name="T24" fmla="*/ 633 w 1322"/>
                  <a:gd name="T25" fmla="*/ 1241 h 1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2" h="1286">
                    <a:moveTo>
                      <a:pt x="633" y="1241"/>
                    </a:moveTo>
                    <a:cubicBezTo>
                      <a:pt x="696" y="1256"/>
                      <a:pt x="758" y="1271"/>
                      <a:pt x="821" y="1286"/>
                    </a:cubicBezTo>
                    <a:cubicBezTo>
                      <a:pt x="824" y="1173"/>
                      <a:pt x="830" y="1060"/>
                      <a:pt x="852" y="949"/>
                    </a:cubicBezTo>
                    <a:cubicBezTo>
                      <a:pt x="944" y="1020"/>
                      <a:pt x="1034" y="1093"/>
                      <a:pt x="1126" y="1164"/>
                    </a:cubicBezTo>
                    <a:cubicBezTo>
                      <a:pt x="1189" y="1079"/>
                      <a:pt x="1254" y="996"/>
                      <a:pt x="1322" y="914"/>
                    </a:cubicBezTo>
                    <a:cubicBezTo>
                      <a:pt x="1281" y="885"/>
                      <a:pt x="1240" y="855"/>
                      <a:pt x="1200" y="824"/>
                    </a:cubicBezTo>
                    <a:cubicBezTo>
                      <a:pt x="1160" y="870"/>
                      <a:pt x="1119" y="914"/>
                      <a:pt x="1079" y="959"/>
                    </a:cubicBezTo>
                    <a:cubicBezTo>
                      <a:pt x="784" y="732"/>
                      <a:pt x="504" y="488"/>
                      <a:pt x="210" y="261"/>
                    </a:cubicBezTo>
                    <a:cubicBezTo>
                      <a:pt x="244" y="205"/>
                      <a:pt x="280" y="149"/>
                      <a:pt x="314" y="93"/>
                    </a:cubicBezTo>
                    <a:cubicBezTo>
                      <a:pt x="276" y="62"/>
                      <a:pt x="239" y="31"/>
                      <a:pt x="202" y="0"/>
                    </a:cubicBezTo>
                    <a:cubicBezTo>
                      <a:pt x="135" y="85"/>
                      <a:pt x="67" y="170"/>
                      <a:pt x="0" y="255"/>
                    </a:cubicBezTo>
                    <a:cubicBezTo>
                      <a:pt x="240" y="450"/>
                      <a:pt x="479" y="647"/>
                      <a:pt x="723" y="836"/>
                    </a:cubicBezTo>
                    <a:cubicBezTo>
                      <a:pt x="693" y="971"/>
                      <a:pt x="657" y="1105"/>
                      <a:pt x="633" y="12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75">
                <a:extLst>
                  <a:ext uri="{FF2B5EF4-FFF2-40B4-BE49-F238E27FC236}">
                    <a16:creationId xmlns:a16="http://schemas.microsoft.com/office/drawing/2014/main" id="{884FBCDD-CAC9-47C9-9CE4-FA8BACD3654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377" y="3299"/>
                <a:ext cx="72" cy="65"/>
              </a:xfrm>
              <a:custGeom>
                <a:avLst/>
                <a:gdLst>
                  <a:gd name="T0" fmla="*/ 86 w 318"/>
                  <a:gd name="T1" fmla="*/ 283 h 283"/>
                  <a:gd name="T2" fmla="*/ 318 w 318"/>
                  <a:gd name="T3" fmla="*/ 126 h 283"/>
                  <a:gd name="T4" fmla="*/ 219 w 318"/>
                  <a:gd name="T5" fmla="*/ 0 h 283"/>
                  <a:gd name="T6" fmla="*/ 0 w 318"/>
                  <a:gd name="T7" fmla="*/ 151 h 283"/>
                  <a:gd name="T8" fmla="*/ 86 w 318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283">
                    <a:moveTo>
                      <a:pt x="86" y="283"/>
                    </a:moveTo>
                    <a:cubicBezTo>
                      <a:pt x="165" y="233"/>
                      <a:pt x="242" y="181"/>
                      <a:pt x="318" y="126"/>
                    </a:cubicBezTo>
                    <a:cubicBezTo>
                      <a:pt x="285" y="84"/>
                      <a:pt x="252" y="42"/>
                      <a:pt x="219" y="0"/>
                    </a:cubicBezTo>
                    <a:cubicBezTo>
                      <a:pt x="146" y="51"/>
                      <a:pt x="74" y="102"/>
                      <a:pt x="0" y="151"/>
                    </a:cubicBezTo>
                    <a:cubicBezTo>
                      <a:pt x="29" y="195"/>
                      <a:pt x="57" y="239"/>
                      <a:pt x="86" y="2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76">
                <a:extLst>
                  <a:ext uri="{FF2B5EF4-FFF2-40B4-BE49-F238E27FC236}">
                    <a16:creationId xmlns:a16="http://schemas.microsoft.com/office/drawing/2014/main" id="{F92CE20A-8046-47E3-A66A-E0F41D612A7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379" y="3325"/>
                <a:ext cx="293" cy="300"/>
              </a:xfrm>
              <a:custGeom>
                <a:avLst/>
                <a:gdLst>
                  <a:gd name="T0" fmla="*/ 871 w 1292"/>
                  <a:gd name="T1" fmla="*/ 1033 h 1319"/>
                  <a:gd name="T2" fmla="*/ 1090 w 1292"/>
                  <a:gd name="T3" fmla="*/ 1319 h 1319"/>
                  <a:gd name="T4" fmla="*/ 1218 w 1292"/>
                  <a:gd name="T5" fmla="*/ 1220 h 1319"/>
                  <a:gd name="T6" fmla="*/ 988 w 1292"/>
                  <a:gd name="T7" fmla="*/ 928 h 1319"/>
                  <a:gd name="T8" fmla="*/ 1292 w 1292"/>
                  <a:gd name="T9" fmla="*/ 693 h 1319"/>
                  <a:gd name="T10" fmla="*/ 1203 w 1292"/>
                  <a:gd name="T11" fmla="*/ 582 h 1319"/>
                  <a:gd name="T12" fmla="*/ 916 w 1292"/>
                  <a:gd name="T13" fmla="*/ 808 h 1319"/>
                  <a:gd name="T14" fmla="*/ 882 w 1292"/>
                  <a:gd name="T15" fmla="*/ 60 h 1319"/>
                  <a:gd name="T16" fmla="*/ 691 w 1292"/>
                  <a:gd name="T17" fmla="*/ 32 h 1319"/>
                  <a:gd name="T18" fmla="*/ 694 w 1292"/>
                  <a:gd name="T19" fmla="*/ 564 h 1319"/>
                  <a:gd name="T20" fmla="*/ 245 w 1292"/>
                  <a:gd name="T21" fmla="*/ 0 h 1319"/>
                  <a:gd name="T22" fmla="*/ 109 w 1292"/>
                  <a:gd name="T23" fmla="*/ 99 h 1319"/>
                  <a:gd name="T24" fmla="*/ 593 w 1292"/>
                  <a:gd name="T25" fmla="*/ 698 h 1319"/>
                  <a:gd name="T26" fmla="*/ 32 w 1292"/>
                  <a:gd name="T27" fmla="*/ 495 h 1319"/>
                  <a:gd name="T28" fmla="*/ 0 w 1292"/>
                  <a:gd name="T29" fmla="*/ 671 h 1319"/>
                  <a:gd name="T30" fmla="*/ 748 w 1292"/>
                  <a:gd name="T31" fmla="*/ 944 h 1319"/>
                  <a:gd name="T32" fmla="*/ 569 w 1292"/>
                  <a:gd name="T33" fmla="*/ 1100 h 1319"/>
                  <a:gd name="T34" fmla="*/ 642 w 1292"/>
                  <a:gd name="T35" fmla="*/ 1202 h 1319"/>
                  <a:gd name="T36" fmla="*/ 871 w 1292"/>
                  <a:gd name="T37" fmla="*/ 1033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92" h="1319">
                    <a:moveTo>
                      <a:pt x="871" y="1033"/>
                    </a:moveTo>
                    <a:cubicBezTo>
                      <a:pt x="945" y="1128"/>
                      <a:pt x="1018" y="1223"/>
                      <a:pt x="1090" y="1319"/>
                    </a:cubicBezTo>
                    <a:cubicBezTo>
                      <a:pt x="1132" y="1286"/>
                      <a:pt x="1175" y="1254"/>
                      <a:pt x="1218" y="1220"/>
                    </a:cubicBezTo>
                    <a:cubicBezTo>
                      <a:pt x="1143" y="1122"/>
                      <a:pt x="1063" y="1027"/>
                      <a:pt x="988" y="928"/>
                    </a:cubicBezTo>
                    <a:cubicBezTo>
                      <a:pt x="1085" y="845"/>
                      <a:pt x="1187" y="765"/>
                      <a:pt x="1292" y="693"/>
                    </a:cubicBezTo>
                    <a:cubicBezTo>
                      <a:pt x="1263" y="656"/>
                      <a:pt x="1233" y="619"/>
                      <a:pt x="1203" y="582"/>
                    </a:cubicBezTo>
                    <a:cubicBezTo>
                      <a:pt x="1111" y="662"/>
                      <a:pt x="1016" y="739"/>
                      <a:pt x="916" y="808"/>
                    </a:cubicBezTo>
                    <a:cubicBezTo>
                      <a:pt x="826" y="568"/>
                      <a:pt x="803" y="306"/>
                      <a:pt x="882" y="60"/>
                    </a:cubicBezTo>
                    <a:cubicBezTo>
                      <a:pt x="818" y="50"/>
                      <a:pt x="755" y="41"/>
                      <a:pt x="691" y="32"/>
                    </a:cubicBezTo>
                    <a:cubicBezTo>
                      <a:pt x="666" y="209"/>
                      <a:pt x="674" y="387"/>
                      <a:pt x="694" y="564"/>
                    </a:cubicBezTo>
                    <a:cubicBezTo>
                      <a:pt x="538" y="381"/>
                      <a:pt x="386" y="194"/>
                      <a:pt x="245" y="0"/>
                    </a:cubicBezTo>
                    <a:cubicBezTo>
                      <a:pt x="200" y="33"/>
                      <a:pt x="154" y="66"/>
                      <a:pt x="109" y="99"/>
                    </a:cubicBezTo>
                    <a:cubicBezTo>
                      <a:pt x="271" y="298"/>
                      <a:pt x="435" y="496"/>
                      <a:pt x="593" y="698"/>
                    </a:cubicBezTo>
                    <a:cubicBezTo>
                      <a:pt x="415" y="609"/>
                      <a:pt x="232" y="524"/>
                      <a:pt x="32" y="495"/>
                    </a:cubicBezTo>
                    <a:cubicBezTo>
                      <a:pt x="21" y="554"/>
                      <a:pt x="11" y="612"/>
                      <a:pt x="0" y="671"/>
                    </a:cubicBezTo>
                    <a:cubicBezTo>
                      <a:pt x="267" y="705"/>
                      <a:pt x="520" y="804"/>
                      <a:pt x="748" y="944"/>
                    </a:cubicBezTo>
                    <a:cubicBezTo>
                      <a:pt x="689" y="997"/>
                      <a:pt x="630" y="1049"/>
                      <a:pt x="569" y="1100"/>
                    </a:cubicBezTo>
                    <a:cubicBezTo>
                      <a:pt x="593" y="1134"/>
                      <a:pt x="618" y="1168"/>
                      <a:pt x="642" y="1202"/>
                    </a:cubicBezTo>
                    <a:cubicBezTo>
                      <a:pt x="719" y="1146"/>
                      <a:pt x="794" y="1089"/>
                      <a:pt x="871" y="10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77">
                <a:extLst>
                  <a:ext uri="{FF2B5EF4-FFF2-40B4-BE49-F238E27FC236}">
                    <a16:creationId xmlns:a16="http://schemas.microsoft.com/office/drawing/2014/main" id="{92D9E5E0-B5F3-47FA-8CE5-A8D77FAE415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405" y="3354"/>
                <a:ext cx="282" cy="260"/>
              </a:xfrm>
              <a:custGeom>
                <a:avLst/>
                <a:gdLst>
                  <a:gd name="T0" fmla="*/ 0 w 1244"/>
                  <a:gd name="T1" fmla="*/ 556 h 1144"/>
                  <a:gd name="T2" fmla="*/ 738 w 1244"/>
                  <a:gd name="T3" fmla="*/ 1144 h 1144"/>
                  <a:gd name="T4" fmla="*/ 788 w 1244"/>
                  <a:gd name="T5" fmla="*/ 984 h 1144"/>
                  <a:gd name="T6" fmla="*/ 647 w 1244"/>
                  <a:gd name="T7" fmla="*/ 635 h 1144"/>
                  <a:gd name="T8" fmla="*/ 1171 w 1244"/>
                  <a:gd name="T9" fmla="*/ 1037 h 1144"/>
                  <a:gd name="T10" fmla="*/ 1244 w 1244"/>
                  <a:gd name="T11" fmla="*/ 928 h 1144"/>
                  <a:gd name="T12" fmla="*/ 778 w 1244"/>
                  <a:gd name="T13" fmla="*/ 541 h 1144"/>
                  <a:gd name="T14" fmla="*/ 978 w 1244"/>
                  <a:gd name="T15" fmla="*/ 258 h 1144"/>
                  <a:gd name="T16" fmla="*/ 804 w 1244"/>
                  <a:gd name="T17" fmla="*/ 25 h 1144"/>
                  <a:gd name="T18" fmla="*/ 654 w 1244"/>
                  <a:gd name="T19" fmla="*/ 89 h 1144"/>
                  <a:gd name="T20" fmla="*/ 794 w 1244"/>
                  <a:gd name="T21" fmla="*/ 255 h 1144"/>
                  <a:gd name="T22" fmla="*/ 650 w 1244"/>
                  <a:gd name="T23" fmla="*/ 443 h 1144"/>
                  <a:gd name="T24" fmla="*/ 99 w 1244"/>
                  <a:gd name="T25" fmla="*/ 0 h 1144"/>
                  <a:gd name="T26" fmla="*/ 13 w 1244"/>
                  <a:gd name="T27" fmla="*/ 112 h 1144"/>
                  <a:gd name="T28" fmla="*/ 547 w 1244"/>
                  <a:gd name="T29" fmla="*/ 535 h 1144"/>
                  <a:gd name="T30" fmla="*/ 517 w 1244"/>
                  <a:gd name="T31" fmla="*/ 805 h 1144"/>
                  <a:gd name="T32" fmla="*/ 85 w 1244"/>
                  <a:gd name="T33" fmla="*/ 451 h 1144"/>
                  <a:gd name="T34" fmla="*/ 0 w 1244"/>
                  <a:gd name="T35" fmla="*/ 556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44" h="1144">
                    <a:moveTo>
                      <a:pt x="0" y="556"/>
                    </a:moveTo>
                    <a:cubicBezTo>
                      <a:pt x="245" y="752"/>
                      <a:pt x="485" y="957"/>
                      <a:pt x="738" y="1144"/>
                    </a:cubicBezTo>
                    <a:cubicBezTo>
                      <a:pt x="758" y="1092"/>
                      <a:pt x="824" y="1042"/>
                      <a:pt x="788" y="984"/>
                    </a:cubicBezTo>
                    <a:cubicBezTo>
                      <a:pt x="730" y="873"/>
                      <a:pt x="662" y="763"/>
                      <a:pt x="647" y="635"/>
                    </a:cubicBezTo>
                    <a:cubicBezTo>
                      <a:pt x="836" y="750"/>
                      <a:pt x="993" y="907"/>
                      <a:pt x="1171" y="1037"/>
                    </a:cubicBezTo>
                    <a:cubicBezTo>
                      <a:pt x="1195" y="1001"/>
                      <a:pt x="1220" y="965"/>
                      <a:pt x="1244" y="928"/>
                    </a:cubicBezTo>
                    <a:cubicBezTo>
                      <a:pt x="1089" y="799"/>
                      <a:pt x="915" y="690"/>
                      <a:pt x="778" y="541"/>
                    </a:cubicBezTo>
                    <a:cubicBezTo>
                      <a:pt x="825" y="435"/>
                      <a:pt x="913" y="353"/>
                      <a:pt x="978" y="258"/>
                    </a:cubicBezTo>
                    <a:cubicBezTo>
                      <a:pt x="931" y="174"/>
                      <a:pt x="884" y="84"/>
                      <a:pt x="804" y="25"/>
                    </a:cubicBezTo>
                    <a:cubicBezTo>
                      <a:pt x="752" y="42"/>
                      <a:pt x="703" y="67"/>
                      <a:pt x="654" y="89"/>
                    </a:cubicBezTo>
                    <a:cubicBezTo>
                      <a:pt x="700" y="145"/>
                      <a:pt x="747" y="199"/>
                      <a:pt x="794" y="255"/>
                    </a:cubicBezTo>
                    <a:cubicBezTo>
                      <a:pt x="746" y="318"/>
                      <a:pt x="698" y="380"/>
                      <a:pt x="650" y="443"/>
                    </a:cubicBezTo>
                    <a:cubicBezTo>
                      <a:pt x="459" y="304"/>
                      <a:pt x="279" y="152"/>
                      <a:pt x="99" y="0"/>
                    </a:cubicBezTo>
                    <a:cubicBezTo>
                      <a:pt x="72" y="39"/>
                      <a:pt x="43" y="76"/>
                      <a:pt x="13" y="112"/>
                    </a:cubicBezTo>
                    <a:cubicBezTo>
                      <a:pt x="197" y="244"/>
                      <a:pt x="372" y="391"/>
                      <a:pt x="547" y="535"/>
                    </a:cubicBezTo>
                    <a:cubicBezTo>
                      <a:pt x="490" y="616"/>
                      <a:pt x="497" y="712"/>
                      <a:pt x="517" y="805"/>
                    </a:cubicBezTo>
                    <a:cubicBezTo>
                      <a:pt x="370" y="690"/>
                      <a:pt x="227" y="571"/>
                      <a:pt x="85" y="451"/>
                    </a:cubicBezTo>
                    <a:cubicBezTo>
                      <a:pt x="56" y="486"/>
                      <a:pt x="28" y="521"/>
                      <a:pt x="0" y="5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78">
                <a:extLst>
                  <a:ext uri="{FF2B5EF4-FFF2-40B4-BE49-F238E27FC236}">
                    <a16:creationId xmlns:a16="http://schemas.microsoft.com/office/drawing/2014/main" id="{DD472D54-30CC-4BB0-AC7B-A37EB49D4D9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310" y="3367"/>
                <a:ext cx="75" cy="59"/>
              </a:xfrm>
              <a:custGeom>
                <a:avLst/>
                <a:gdLst>
                  <a:gd name="T0" fmla="*/ 66 w 330"/>
                  <a:gd name="T1" fmla="*/ 262 h 262"/>
                  <a:gd name="T2" fmla="*/ 330 w 330"/>
                  <a:gd name="T3" fmla="*/ 152 h 262"/>
                  <a:gd name="T4" fmla="*/ 264 w 330"/>
                  <a:gd name="T5" fmla="*/ 0 h 262"/>
                  <a:gd name="T6" fmla="*/ 0 w 330"/>
                  <a:gd name="T7" fmla="*/ 114 h 262"/>
                  <a:gd name="T8" fmla="*/ 66 w 330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262">
                    <a:moveTo>
                      <a:pt x="66" y="262"/>
                    </a:moveTo>
                    <a:cubicBezTo>
                      <a:pt x="155" y="228"/>
                      <a:pt x="243" y="192"/>
                      <a:pt x="330" y="152"/>
                    </a:cubicBezTo>
                    <a:cubicBezTo>
                      <a:pt x="308" y="102"/>
                      <a:pt x="286" y="51"/>
                      <a:pt x="264" y="0"/>
                    </a:cubicBezTo>
                    <a:cubicBezTo>
                      <a:pt x="175" y="37"/>
                      <a:pt x="88" y="76"/>
                      <a:pt x="0" y="114"/>
                    </a:cubicBezTo>
                    <a:cubicBezTo>
                      <a:pt x="22" y="164"/>
                      <a:pt x="44" y="213"/>
                      <a:pt x="66" y="2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79">
                <a:extLst>
                  <a:ext uri="{FF2B5EF4-FFF2-40B4-BE49-F238E27FC236}">
                    <a16:creationId xmlns:a16="http://schemas.microsoft.com/office/drawing/2014/main" id="{8BD4B18C-A8F3-4D93-A3BE-C9EDB897D4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V="1">
                <a:off x="6020" y="3466"/>
                <a:ext cx="305" cy="336"/>
              </a:xfrm>
              <a:custGeom>
                <a:avLst/>
                <a:gdLst>
                  <a:gd name="T0" fmla="*/ 244 w 1343"/>
                  <a:gd name="T1" fmla="*/ 1216 h 1477"/>
                  <a:gd name="T2" fmla="*/ 879 w 1343"/>
                  <a:gd name="T3" fmla="*/ 1477 h 1477"/>
                  <a:gd name="T4" fmla="*/ 963 w 1343"/>
                  <a:gd name="T5" fmla="*/ 1368 h 1477"/>
                  <a:gd name="T6" fmla="*/ 282 w 1343"/>
                  <a:gd name="T7" fmla="*/ 1088 h 1477"/>
                  <a:gd name="T8" fmla="*/ 177 w 1343"/>
                  <a:gd name="T9" fmla="*/ 911 h 1477"/>
                  <a:gd name="T10" fmla="*/ 923 w 1343"/>
                  <a:gd name="T11" fmla="*/ 1197 h 1477"/>
                  <a:gd name="T12" fmla="*/ 1021 w 1343"/>
                  <a:gd name="T13" fmla="*/ 853 h 1477"/>
                  <a:gd name="T14" fmla="*/ 1199 w 1343"/>
                  <a:gd name="T15" fmla="*/ 912 h 1477"/>
                  <a:gd name="T16" fmla="*/ 1232 w 1343"/>
                  <a:gd name="T17" fmla="*/ 785 h 1477"/>
                  <a:gd name="T18" fmla="*/ 1082 w 1343"/>
                  <a:gd name="T19" fmla="*/ 721 h 1477"/>
                  <a:gd name="T20" fmla="*/ 1159 w 1343"/>
                  <a:gd name="T21" fmla="*/ 468 h 1477"/>
                  <a:gd name="T22" fmla="*/ 1306 w 1343"/>
                  <a:gd name="T23" fmla="*/ 518 h 1477"/>
                  <a:gd name="T24" fmla="*/ 1343 w 1343"/>
                  <a:gd name="T25" fmla="*/ 396 h 1477"/>
                  <a:gd name="T26" fmla="*/ 1215 w 1343"/>
                  <a:gd name="T27" fmla="*/ 342 h 1477"/>
                  <a:gd name="T28" fmla="*/ 1212 w 1343"/>
                  <a:gd name="T29" fmla="*/ 154 h 1477"/>
                  <a:gd name="T30" fmla="*/ 1061 w 1343"/>
                  <a:gd name="T31" fmla="*/ 6 h 1477"/>
                  <a:gd name="T32" fmla="*/ 925 w 1343"/>
                  <a:gd name="T33" fmla="*/ 115 h 1477"/>
                  <a:gd name="T34" fmla="*/ 1088 w 1343"/>
                  <a:gd name="T35" fmla="*/ 267 h 1477"/>
                  <a:gd name="T36" fmla="*/ 435 w 1343"/>
                  <a:gd name="T37" fmla="*/ 0 h 1477"/>
                  <a:gd name="T38" fmla="*/ 326 w 1343"/>
                  <a:gd name="T39" fmla="*/ 386 h 1477"/>
                  <a:gd name="T40" fmla="*/ 156 w 1343"/>
                  <a:gd name="T41" fmla="*/ 350 h 1477"/>
                  <a:gd name="T42" fmla="*/ 120 w 1343"/>
                  <a:gd name="T43" fmla="*/ 457 h 1477"/>
                  <a:gd name="T44" fmla="*/ 276 w 1343"/>
                  <a:gd name="T45" fmla="*/ 534 h 1477"/>
                  <a:gd name="T46" fmla="*/ 209 w 1343"/>
                  <a:gd name="T47" fmla="*/ 746 h 1477"/>
                  <a:gd name="T48" fmla="*/ 0 w 1343"/>
                  <a:gd name="T49" fmla="*/ 705 h 1477"/>
                  <a:gd name="T50" fmla="*/ 57 w 1343"/>
                  <a:gd name="T51" fmla="*/ 1341 h 1477"/>
                  <a:gd name="T52" fmla="*/ 224 w 1343"/>
                  <a:gd name="T53" fmla="*/ 1352 h 1477"/>
                  <a:gd name="T54" fmla="*/ 244 w 1343"/>
                  <a:gd name="T55" fmla="*/ 1216 h 1477"/>
                  <a:gd name="T56" fmla="*/ 572 w 1343"/>
                  <a:gd name="T57" fmla="*/ 927 h 1477"/>
                  <a:gd name="T58" fmla="*/ 705 w 1343"/>
                  <a:gd name="T59" fmla="*/ 806 h 1477"/>
                  <a:gd name="T60" fmla="*/ 668 w 1343"/>
                  <a:gd name="T61" fmla="*/ 694 h 1477"/>
                  <a:gd name="T62" fmla="*/ 886 w 1343"/>
                  <a:gd name="T63" fmla="*/ 783 h 1477"/>
                  <a:gd name="T64" fmla="*/ 831 w 1343"/>
                  <a:gd name="T65" fmla="*/ 1019 h 1477"/>
                  <a:gd name="T66" fmla="*/ 572 w 1343"/>
                  <a:gd name="T67" fmla="*/ 927 h 1477"/>
                  <a:gd name="T68" fmla="*/ 331 w 1343"/>
                  <a:gd name="T69" fmla="*/ 816 h 1477"/>
                  <a:gd name="T70" fmla="*/ 410 w 1343"/>
                  <a:gd name="T71" fmla="*/ 587 h 1477"/>
                  <a:gd name="T72" fmla="*/ 636 w 1343"/>
                  <a:gd name="T73" fmla="*/ 680 h 1477"/>
                  <a:gd name="T74" fmla="*/ 493 w 1343"/>
                  <a:gd name="T75" fmla="*/ 808 h 1477"/>
                  <a:gd name="T76" fmla="*/ 566 w 1343"/>
                  <a:gd name="T77" fmla="*/ 919 h 1477"/>
                  <a:gd name="T78" fmla="*/ 331 w 1343"/>
                  <a:gd name="T79" fmla="*/ 816 h 1477"/>
                  <a:gd name="T80" fmla="*/ 452 w 1343"/>
                  <a:gd name="T81" fmla="*/ 459 h 1477"/>
                  <a:gd name="T82" fmla="*/ 528 w 1343"/>
                  <a:gd name="T83" fmla="*/ 188 h 1477"/>
                  <a:gd name="T84" fmla="*/ 1019 w 1343"/>
                  <a:gd name="T85" fmla="*/ 399 h 1477"/>
                  <a:gd name="T86" fmla="*/ 944 w 1343"/>
                  <a:gd name="T87" fmla="*/ 664 h 1477"/>
                  <a:gd name="T88" fmla="*/ 452 w 1343"/>
                  <a:gd name="T89" fmla="*/ 459 h 1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43" h="1477">
                    <a:moveTo>
                      <a:pt x="244" y="1216"/>
                    </a:moveTo>
                    <a:cubicBezTo>
                      <a:pt x="460" y="1292"/>
                      <a:pt x="662" y="1403"/>
                      <a:pt x="879" y="1477"/>
                    </a:cubicBezTo>
                    <a:cubicBezTo>
                      <a:pt x="925" y="1460"/>
                      <a:pt x="938" y="1406"/>
                      <a:pt x="963" y="1368"/>
                    </a:cubicBezTo>
                    <a:cubicBezTo>
                      <a:pt x="734" y="1280"/>
                      <a:pt x="508" y="1184"/>
                      <a:pt x="282" y="1088"/>
                    </a:cubicBezTo>
                    <a:cubicBezTo>
                      <a:pt x="206" y="1065"/>
                      <a:pt x="205" y="973"/>
                      <a:pt x="177" y="911"/>
                    </a:cubicBezTo>
                    <a:cubicBezTo>
                      <a:pt x="435" y="982"/>
                      <a:pt x="666" y="1125"/>
                      <a:pt x="923" y="1197"/>
                    </a:cubicBezTo>
                    <a:cubicBezTo>
                      <a:pt x="956" y="1082"/>
                      <a:pt x="988" y="968"/>
                      <a:pt x="1021" y="853"/>
                    </a:cubicBezTo>
                    <a:cubicBezTo>
                      <a:pt x="1081" y="872"/>
                      <a:pt x="1140" y="893"/>
                      <a:pt x="1199" y="912"/>
                    </a:cubicBezTo>
                    <a:cubicBezTo>
                      <a:pt x="1210" y="870"/>
                      <a:pt x="1221" y="827"/>
                      <a:pt x="1232" y="785"/>
                    </a:cubicBezTo>
                    <a:cubicBezTo>
                      <a:pt x="1182" y="764"/>
                      <a:pt x="1132" y="743"/>
                      <a:pt x="1082" y="721"/>
                    </a:cubicBezTo>
                    <a:cubicBezTo>
                      <a:pt x="1107" y="636"/>
                      <a:pt x="1133" y="552"/>
                      <a:pt x="1159" y="468"/>
                    </a:cubicBezTo>
                    <a:cubicBezTo>
                      <a:pt x="1208" y="485"/>
                      <a:pt x="1257" y="502"/>
                      <a:pt x="1306" y="518"/>
                    </a:cubicBezTo>
                    <a:cubicBezTo>
                      <a:pt x="1318" y="477"/>
                      <a:pt x="1331" y="437"/>
                      <a:pt x="1343" y="396"/>
                    </a:cubicBezTo>
                    <a:cubicBezTo>
                      <a:pt x="1300" y="378"/>
                      <a:pt x="1258" y="360"/>
                      <a:pt x="1215" y="342"/>
                    </a:cubicBezTo>
                    <a:cubicBezTo>
                      <a:pt x="1215" y="280"/>
                      <a:pt x="1222" y="217"/>
                      <a:pt x="1212" y="154"/>
                    </a:cubicBezTo>
                    <a:cubicBezTo>
                      <a:pt x="1168" y="99"/>
                      <a:pt x="1113" y="54"/>
                      <a:pt x="1061" y="6"/>
                    </a:cubicBezTo>
                    <a:cubicBezTo>
                      <a:pt x="1016" y="43"/>
                      <a:pt x="971" y="79"/>
                      <a:pt x="925" y="115"/>
                    </a:cubicBezTo>
                    <a:cubicBezTo>
                      <a:pt x="984" y="161"/>
                      <a:pt x="1039" y="211"/>
                      <a:pt x="1088" y="267"/>
                    </a:cubicBezTo>
                    <a:cubicBezTo>
                      <a:pt x="858" y="210"/>
                      <a:pt x="654" y="85"/>
                      <a:pt x="435" y="0"/>
                    </a:cubicBezTo>
                    <a:cubicBezTo>
                      <a:pt x="401" y="129"/>
                      <a:pt x="366" y="259"/>
                      <a:pt x="326" y="386"/>
                    </a:cubicBezTo>
                    <a:cubicBezTo>
                      <a:pt x="270" y="374"/>
                      <a:pt x="213" y="362"/>
                      <a:pt x="156" y="350"/>
                    </a:cubicBezTo>
                    <a:cubicBezTo>
                      <a:pt x="147" y="377"/>
                      <a:pt x="129" y="431"/>
                      <a:pt x="120" y="457"/>
                    </a:cubicBezTo>
                    <a:cubicBezTo>
                      <a:pt x="172" y="483"/>
                      <a:pt x="224" y="508"/>
                      <a:pt x="276" y="534"/>
                    </a:cubicBezTo>
                    <a:cubicBezTo>
                      <a:pt x="253" y="605"/>
                      <a:pt x="230" y="675"/>
                      <a:pt x="209" y="746"/>
                    </a:cubicBezTo>
                    <a:cubicBezTo>
                      <a:pt x="143" y="717"/>
                      <a:pt x="71" y="709"/>
                      <a:pt x="0" y="705"/>
                    </a:cubicBezTo>
                    <a:cubicBezTo>
                      <a:pt x="43" y="914"/>
                      <a:pt x="77" y="1126"/>
                      <a:pt x="57" y="1341"/>
                    </a:cubicBezTo>
                    <a:cubicBezTo>
                      <a:pt x="113" y="1345"/>
                      <a:pt x="168" y="1348"/>
                      <a:pt x="224" y="1352"/>
                    </a:cubicBezTo>
                    <a:cubicBezTo>
                      <a:pt x="231" y="1307"/>
                      <a:pt x="237" y="1261"/>
                      <a:pt x="244" y="1216"/>
                    </a:cubicBezTo>
                    <a:moveTo>
                      <a:pt x="572" y="927"/>
                    </a:moveTo>
                    <a:cubicBezTo>
                      <a:pt x="617" y="887"/>
                      <a:pt x="661" y="846"/>
                      <a:pt x="705" y="806"/>
                    </a:cubicBezTo>
                    <a:cubicBezTo>
                      <a:pt x="692" y="769"/>
                      <a:pt x="680" y="732"/>
                      <a:pt x="668" y="694"/>
                    </a:cubicBezTo>
                    <a:cubicBezTo>
                      <a:pt x="740" y="724"/>
                      <a:pt x="813" y="754"/>
                      <a:pt x="886" y="783"/>
                    </a:cubicBezTo>
                    <a:cubicBezTo>
                      <a:pt x="869" y="862"/>
                      <a:pt x="851" y="941"/>
                      <a:pt x="831" y="1019"/>
                    </a:cubicBezTo>
                    <a:cubicBezTo>
                      <a:pt x="744" y="991"/>
                      <a:pt x="658" y="960"/>
                      <a:pt x="572" y="927"/>
                    </a:cubicBezTo>
                    <a:moveTo>
                      <a:pt x="331" y="816"/>
                    </a:moveTo>
                    <a:cubicBezTo>
                      <a:pt x="357" y="739"/>
                      <a:pt x="383" y="663"/>
                      <a:pt x="410" y="587"/>
                    </a:cubicBezTo>
                    <a:cubicBezTo>
                      <a:pt x="486" y="616"/>
                      <a:pt x="561" y="648"/>
                      <a:pt x="636" y="680"/>
                    </a:cubicBezTo>
                    <a:cubicBezTo>
                      <a:pt x="588" y="723"/>
                      <a:pt x="541" y="766"/>
                      <a:pt x="493" y="808"/>
                    </a:cubicBezTo>
                    <a:cubicBezTo>
                      <a:pt x="518" y="845"/>
                      <a:pt x="542" y="882"/>
                      <a:pt x="566" y="919"/>
                    </a:cubicBezTo>
                    <a:cubicBezTo>
                      <a:pt x="487" y="887"/>
                      <a:pt x="409" y="852"/>
                      <a:pt x="331" y="816"/>
                    </a:cubicBezTo>
                    <a:moveTo>
                      <a:pt x="452" y="459"/>
                    </a:moveTo>
                    <a:cubicBezTo>
                      <a:pt x="476" y="369"/>
                      <a:pt x="502" y="278"/>
                      <a:pt x="528" y="188"/>
                    </a:cubicBezTo>
                    <a:cubicBezTo>
                      <a:pt x="694" y="252"/>
                      <a:pt x="857" y="325"/>
                      <a:pt x="1019" y="399"/>
                    </a:cubicBezTo>
                    <a:cubicBezTo>
                      <a:pt x="996" y="488"/>
                      <a:pt x="970" y="576"/>
                      <a:pt x="944" y="664"/>
                    </a:cubicBezTo>
                    <a:cubicBezTo>
                      <a:pt x="778" y="599"/>
                      <a:pt x="615" y="529"/>
                      <a:pt x="452" y="4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80">
                <a:extLst>
                  <a:ext uri="{FF2B5EF4-FFF2-40B4-BE49-F238E27FC236}">
                    <a16:creationId xmlns:a16="http://schemas.microsoft.com/office/drawing/2014/main" id="{8E1918CD-58FE-42E1-AA79-993E551CD7E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641" y="3487"/>
                <a:ext cx="393" cy="381"/>
              </a:xfrm>
              <a:custGeom>
                <a:avLst/>
                <a:gdLst>
                  <a:gd name="T0" fmla="*/ 1177 w 1733"/>
                  <a:gd name="T1" fmla="*/ 1682 h 1682"/>
                  <a:gd name="T2" fmla="*/ 1343 w 1733"/>
                  <a:gd name="T3" fmla="*/ 1597 h 1682"/>
                  <a:gd name="T4" fmla="*/ 1142 w 1733"/>
                  <a:gd name="T5" fmla="*/ 1207 h 1682"/>
                  <a:gd name="T6" fmla="*/ 1733 w 1733"/>
                  <a:gd name="T7" fmla="*/ 955 h 1682"/>
                  <a:gd name="T8" fmla="*/ 1683 w 1733"/>
                  <a:gd name="T9" fmla="*/ 813 h 1682"/>
                  <a:gd name="T10" fmla="*/ 1090 w 1733"/>
                  <a:gd name="T11" fmla="*/ 1069 h 1682"/>
                  <a:gd name="T12" fmla="*/ 1382 w 1733"/>
                  <a:gd name="T13" fmla="*/ 88 h 1682"/>
                  <a:gd name="T14" fmla="*/ 1191 w 1733"/>
                  <a:gd name="T15" fmla="*/ 0 h 1682"/>
                  <a:gd name="T16" fmla="*/ 907 w 1733"/>
                  <a:gd name="T17" fmla="*/ 833 h 1682"/>
                  <a:gd name="T18" fmla="*/ 39 w 1733"/>
                  <a:gd name="T19" fmla="*/ 500 h 1682"/>
                  <a:gd name="T20" fmla="*/ 0 w 1733"/>
                  <a:gd name="T21" fmla="*/ 685 h 1682"/>
                  <a:gd name="T22" fmla="*/ 937 w 1733"/>
                  <a:gd name="T23" fmla="*/ 1140 h 1682"/>
                  <a:gd name="T24" fmla="*/ 397 w 1733"/>
                  <a:gd name="T25" fmla="*/ 1376 h 1682"/>
                  <a:gd name="T26" fmla="*/ 454 w 1733"/>
                  <a:gd name="T27" fmla="*/ 1523 h 1682"/>
                  <a:gd name="T28" fmla="*/ 1008 w 1733"/>
                  <a:gd name="T29" fmla="*/ 1270 h 1682"/>
                  <a:gd name="T30" fmla="*/ 1177 w 1733"/>
                  <a:gd name="T31" fmla="*/ 1682 h 1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33" h="1682">
                    <a:moveTo>
                      <a:pt x="1177" y="1682"/>
                    </a:moveTo>
                    <a:cubicBezTo>
                      <a:pt x="1232" y="1653"/>
                      <a:pt x="1287" y="1625"/>
                      <a:pt x="1343" y="1597"/>
                    </a:cubicBezTo>
                    <a:cubicBezTo>
                      <a:pt x="1279" y="1465"/>
                      <a:pt x="1207" y="1338"/>
                      <a:pt x="1142" y="1207"/>
                    </a:cubicBezTo>
                    <a:cubicBezTo>
                      <a:pt x="1338" y="1121"/>
                      <a:pt x="1535" y="1035"/>
                      <a:pt x="1733" y="955"/>
                    </a:cubicBezTo>
                    <a:cubicBezTo>
                      <a:pt x="1716" y="908"/>
                      <a:pt x="1699" y="861"/>
                      <a:pt x="1683" y="813"/>
                    </a:cubicBezTo>
                    <a:cubicBezTo>
                      <a:pt x="1483" y="894"/>
                      <a:pt x="1291" y="993"/>
                      <a:pt x="1090" y="1069"/>
                    </a:cubicBezTo>
                    <a:cubicBezTo>
                      <a:pt x="961" y="713"/>
                      <a:pt x="1163" y="358"/>
                      <a:pt x="1382" y="88"/>
                    </a:cubicBezTo>
                    <a:cubicBezTo>
                      <a:pt x="1318" y="59"/>
                      <a:pt x="1254" y="29"/>
                      <a:pt x="1191" y="0"/>
                    </a:cubicBezTo>
                    <a:cubicBezTo>
                      <a:pt x="1021" y="246"/>
                      <a:pt x="921" y="534"/>
                      <a:pt x="907" y="833"/>
                    </a:cubicBezTo>
                    <a:cubicBezTo>
                      <a:pt x="669" y="621"/>
                      <a:pt x="357" y="504"/>
                      <a:pt x="39" y="500"/>
                    </a:cubicBezTo>
                    <a:cubicBezTo>
                      <a:pt x="26" y="562"/>
                      <a:pt x="13" y="624"/>
                      <a:pt x="0" y="685"/>
                    </a:cubicBezTo>
                    <a:cubicBezTo>
                      <a:pt x="359" y="656"/>
                      <a:pt x="775" y="795"/>
                      <a:pt x="937" y="1140"/>
                    </a:cubicBezTo>
                    <a:cubicBezTo>
                      <a:pt x="758" y="1221"/>
                      <a:pt x="580" y="1305"/>
                      <a:pt x="397" y="1376"/>
                    </a:cubicBezTo>
                    <a:cubicBezTo>
                      <a:pt x="416" y="1425"/>
                      <a:pt x="435" y="1475"/>
                      <a:pt x="454" y="1523"/>
                    </a:cubicBezTo>
                    <a:cubicBezTo>
                      <a:pt x="638" y="1437"/>
                      <a:pt x="820" y="1346"/>
                      <a:pt x="1008" y="1270"/>
                    </a:cubicBezTo>
                    <a:cubicBezTo>
                      <a:pt x="1069" y="1405"/>
                      <a:pt x="1130" y="1541"/>
                      <a:pt x="1177" y="168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Freeform 81">
                <a:extLst>
                  <a:ext uri="{FF2B5EF4-FFF2-40B4-BE49-F238E27FC236}">
                    <a16:creationId xmlns:a16="http://schemas.microsoft.com/office/drawing/2014/main" id="{95B375AA-5FED-4B22-B48D-2FFE7BCEE4E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923" y="3549"/>
                <a:ext cx="85" cy="54"/>
              </a:xfrm>
              <a:custGeom>
                <a:avLst/>
                <a:gdLst>
                  <a:gd name="T0" fmla="*/ 41 w 376"/>
                  <a:gd name="T1" fmla="*/ 237 h 237"/>
                  <a:gd name="T2" fmla="*/ 376 w 376"/>
                  <a:gd name="T3" fmla="*/ 149 h 237"/>
                  <a:gd name="T4" fmla="*/ 332 w 376"/>
                  <a:gd name="T5" fmla="*/ 0 h 237"/>
                  <a:gd name="T6" fmla="*/ 0 w 376"/>
                  <a:gd name="T7" fmla="*/ 90 h 237"/>
                  <a:gd name="T8" fmla="*/ 41 w 376"/>
                  <a:gd name="T9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237">
                    <a:moveTo>
                      <a:pt x="41" y="237"/>
                    </a:moveTo>
                    <a:cubicBezTo>
                      <a:pt x="153" y="210"/>
                      <a:pt x="265" y="180"/>
                      <a:pt x="376" y="149"/>
                    </a:cubicBezTo>
                    <a:cubicBezTo>
                      <a:pt x="361" y="99"/>
                      <a:pt x="346" y="50"/>
                      <a:pt x="332" y="0"/>
                    </a:cubicBezTo>
                    <a:cubicBezTo>
                      <a:pt x="221" y="28"/>
                      <a:pt x="111" y="60"/>
                      <a:pt x="0" y="90"/>
                    </a:cubicBezTo>
                    <a:cubicBezTo>
                      <a:pt x="14" y="139"/>
                      <a:pt x="27" y="188"/>
                      <a:pt x="41" y="2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Freeform 82">
                <a:extLst>
                  <a:ext uri="{FF2B5EF4-FFF2-40B4-BE49-F238E27FC236}">
                    <a16:creationId xmlns:a16="http://schemas.microsoft.com/office/drawing/2014/main" id="{70CFAF70-1989-456F-8185-38CA378A0F3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171" y="3588"/>
                <a:ext cx="55" cy="69"/>
              </a:xfrm>
              <a:custGeom>
                <a:avLst/>
                <a:gdLst>
                  <a:gd name="T0" fmla="*/ 0 w 246"/>
                  <a:gd name="T1" fmla="*/ 286 h 304"/>
                  <a:gd name="T2" fmla="*/ 165 w 246"/>
                  <a:gd name="T3" fmla="*/ 304 h 304"/>
                  <a:gd name="T4" fmla="*/ 246 w 246"/>
                  <a:gd name="T5" fmla="*/ 52 h 304"/>
                  <a:gd name="T6" fmla="*/ 91 w 246"/>
                  <a:gd name="T7" fmla="*/ 0 h 304"/>
                  <a:gd name="T8" fmla="*/ 0 w 246"/>
                  <a:gd name="T9" fmla="*/ 286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304">
                    <a:moveTo>
                      <a:pt x="0" y="286"/>
                    </a:moveTo>
                    <a:cubicBezTo>
                      <a:pt x="55" y="293"/>
                      <a:pt x="110" y="299"/>
                      <a:pt x="165" y="304"/>
                    </a:cubicBezTo>
                    <a:cubicBezTo>
                      <a:pt x="194" y="221"/>
                      <a:pt x="221" y="137"/>
                      <a:pt x="246" y="52"/>
                    </a:cubicBezTo>
                    <a:cubicBezTo>
                      <a:pt x="195" y="35"/>
                      <a:pt x="143" y="18"/>
                      <a:pt x="91" y="0"/>
                    </a:cubicBezTo>
                    <a:cubicBezTo>
                      <a:pt x="56" y="94"/>
                      <a:pt x="24" y="189"/>
                      <a:pt x="0" y="2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Freeform 83">
                <a:extLst>
                  <a:ext uri="{FF2B5EF4-FFF2-40B4-BE49-F238E27FC236}">
                    <a16:creationId xmlns:a16="http://schemas.microsoft.com/office/drawing/2014/main" id="{9D64C050-20DB-4E06-839D-B20DBC4662B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268" y="3589"/>
                <a:ext cx="44" cy="64"/>
              </a:xfrm>
              <a:custGeom>
                <a:avLst/>
                <a:gdLst>
                  <a:gd name="T0" fmla="*/ 0 w 192"/>
                  <a:gd name="T1" fmla="*/ 274 h 282"/>
                  <a:gd name="T2" fmla="*/ 159 w 192"/>
                  <a:gd name="T3" fmla="*/ 282 h 282"/>
                  <a:gd name="T4" fmla="*/ 192 w 192"/>
                  <a:gd name="T5" fmla="*/ 9 h 282"/>
                  <a:gd name="T6" fmla="*/ 28 w 192"/>
                  <a:gd name="T7" fmla="*/ 0 h 282"/>
                  <a:gd name="T8" fmla="*/ 0 w 192"/>
                  <a:gd name="T9" fmla="*/ 274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282">
                    <a:moveTo>
                      <a:pt x="0" y="274"/>
                    </a:moveTo>
                    <a:cubicBezTo>
                      <a:pt x="53" y="277"/>
                      <a:pt x="106" y="280"/>
                      <a:pt x="159" y="282"/>
                    </a:cubicBezTo>
                    <a:cubicBezTo>
                      <a:pt x="172" y="192"/>
                      <a:pt x="183" y="100"/>
                      <a:pt x="192" y="9"/>
                    </a:cubicBezTo>
                    <a:cubicBezTo>
                      <a:pt x="138" y="6"/>
                      <a:pt x="83" y="3"/>
                      <a:pt x="28" y="0"/>
                    </a:cubicBezTo>
                    <a:cubicBezTo>
                      <a:pt x="20" y="91"/>
                      <a:pt x="10" y="183"/>
                      <a:pt x="0" y="2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Freeform 84">
                <a:extLst>
                  <a:ext uri="{FF2B5EF4-FFF2-40B4-BE49-F238E27FC236}">
                    <a16:creationId xmlns:a16="http://schemas.microsoft.com/office/drawing/2014/main" id="{575954A4-A648-44AC-B08C-358903425EC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510" y="3584"/>
                <a:ext cx="391" cy="361"/>
              </a:xfrm>
              <a:custGeom>
                <a:avLst/>
                <a:gdLst>
                  <a:gd name="T0" fmla="*/ 948 w 1724"/>
                  <a:gd name="T1" fmla="*/ 1579 h 1590"/>
                  <a:gd name="T2" fmla="*/ 1101 w 1724"/>
                  <a:gd name="T3" fmla="*/ 1590 h 1590"/>
                  <a:gd name="T4" fmla="*/ 1135 w 1724"/>
                  <a:gd name="T5" fmla="*/ 1296 h 1590"/>
                  <a:gd name="T6" fmla="*/ 1490 w 1724"/>
                  <a:gd name="T7" fmla="*/ 1326 h 1590"/>
                  <a:gd name="T8" fmla="*/ 1497 w 1724"/>
                  <a:gd name="T9" fmla="*/ 1202 h 1590"/>
                  <a:gd name="T10" fmla="*/ 1164 w 1724"/>
                  <a:gd name="T11" fmla="*/ 1163 h 1590"/>
                  <a:gd name="T12" fmla="*/ 1182 w 1724"/>
                  <a:gd name="T13" fmla="*/ 920 h 1590"/>
                  <a:gd name="T14" fmla="*/ 1612 w 1724"/>
                  <a:gd name="T15" fmla="*/ 974 h 1590"/>
                  <a:gd name="T16" fmla="*/ 1634 w 1724"/>
                  <a:gd name="T17" fmla="*/ 852 h 1590"/>
                  <a:gd name="T18" fmla="*/ 1265 w 1724"/>
                  <a:gd name="T19" fmla="*/ 785 h 1590"/>
                  <a:gd name="T20" fmla="*/ 1724 w 1724"/>
                  <a:gd name="T21" fmla="*/ 374 h 1590"/>
                  <a:gd name="T22" fmla="*/ 1647 w 1724"/>
                  <a:gd name="T23" fmla="*/ 205 h 1590"/>
                  <a:gd name="T24" fmla="*/ 1229 w 1724"/>
                  <a:gd name="T25" fmla="*/ 620 h 1590"/>
                  <a:gd name="T26" fmla="*/ 1312 w 1724"/>
                  <a:gd name="T27" fmla="*/ 58 h 1590"/>
                  <a:gd name="T28" fmla="*/ 1162 w 1724"/>
                  <a:gd name="T29" fmla="*/ 41 h 1590"/>
                  <a:gd name="T30" fmla="*/ 1079 w 1724"/>
                  <a:gd name="T31" fmla="*/ 630 h 1590"/>
                  <a:gd name="T32" fmla="*/ 762 w 1724"/>
                  <a:gd name="T33" fmla="*/ 0 h 1590"/>
                  <a:gd name="T34" fmla="*/ 591 w 1724"/>
                  <a:gd name="T35" fmla="*/ 96 h 1590"/>
                  <a:gd name="T36" fmla="*/ 955 w 1724"/>
                  <a:gd name="T37" fmla="*/ 744 h 1590"/>
                  <a:gd name="T38" fmla="*/ 453 w 1724"/>
                  <a:gd name="T39" fmla="*/ 763 h 1590"/>
                  <a:gd name="T40" fmla="*/ 499 w 1724"/>
                  <a:gd name="T41" fmla="*/ 386 h 1590"/>
                  <a:gd name="T42" fmla="*/ 690 w 1724"/>
                  <a:gd name="T43" fmla="*/ 480 h 1590"/>
                  <a:gd name="T44" fmla="*/ 724 w 1724"/>
                  <a:gd name="T45" fmla="*/ 360 h 1590"/>
                  <a:gd name="T46" fmla="*/ 231 w 1724"/>
                  <a:gd name="T47" fmla="*/ 87 h 1590"/>
                  <a:gd name="T48" fmla="*/ 152 w 1724"/>
                  <a:gd name="T49" fmla="*/ 213 h 1590"/>
                  <a:gd name="T50" fmla="*/ 364 w 1724"/>
                  <a:gd name="T51" fmla="*/ 328 h 1590"/>
                  <a:gd name="T52" fmla="*/ 308 w 1724"/>
                  <a:gd name="T53" fmla="*/ 725 h 1590"/>
                  <a:gd name="T54" fmla="*/ 98 w 1724"/>
                  <a:gd name="T55" fmla="*/ 714 h 1590"/>
                  <a:gd name="T56" fmla="*/ 102 w 1724"/>
                  <a:gd name="T57" fmla="*/ 850 h 1590"/>
                  <a:gd name="T58" fmla="*/ 283 w 1724"/>
                  <a:gd name="T59" fmla="*/ 862 h 1590"/>
                  <a:gd name="T60" fmla="*/ 244 w 1724"/>
                  <a:gd name="T61" fmla="*/ 1180 h 1590"/>
                  <a:gd name="T62" fmla="*/ 17 w 1724"/>
                  <a:gd name="T63" fmla="*/ 1159 h 1590"/>
                  <a:gd name="T64" fmla="*/ 0 w 1724"/>
                  <a:gd name="T65" fmla="*/ 1284 h 1590"/>
                  <a:gd name="T66" fmla="*/ 573 w 1724"/>
                  <a:gd name="T67" fmla="*/ 1364 h 1590"/>
                  <a:gd name="T68" fmla="*/ 581 w 1724"/>
                  <a:gd name="T69" fmla="*/ 1234 h 1590"/>
                  <a:gd name="T70" fmla="*/ 383 w 1724"/>
                  <a:gd name="T71" fmla="*/ 1203 h 1590"/>
                  <a:gd name="T72" fmla="*/ 421 w 1724"/>
                  <a:gd name="T73" fmla="*/ 909 h 1590"/>
                  <a:gd name="T74" fmla="*/ 667 w 1724"/>
                  <a:gd name="T75" fmla="*/ 857 h 1590"/>
                  <a:gd name="T76" fmla="*/ 1037 w 1724"/>
                  <a:gd name="T77" fmla="*/ 893 h 1590"/>
                  <a:gd name="T78" fmla="*/ 1012 w 1724"/>
                  <a:gd name="T79" fmla="*/ 1137 h 1590"/>
                  <a:gd name="T80" fmla="*/ 812 w 1724"/>
                  <a:gd name="T81" fmla="*/ 1111 h 1590"/>
                  <a:gd name="T82" fmla="*/ 742 w 1724"/>
                  <a:gd name="T83" fmla="*/ 909 h 1590"/>
                  <a:gd name="T84" fmla="*/ 588 w 1724"/>
                  <a:gd name="T85" fmla="*/ 957 h 1590"/>
                  <a:gd name="T86" fmla="*/ 709 w 1724"/>
                  <a:gd name="T87" fmla="*/ 1432 h 1590"/>
                  <a:gd name="T88" fmla="*/ 861 w 1724"/>
                  <a:gd name="T89" fmla="*/ 1421 h 1590"/>
                  <a:gd name="T90" fmla="*/ 852 w 1724"/>
                  <a:gd name="T91" fmla="*/ 1245 h 1590"/>
                  <a:gd name="T92" fmla="*/ 974 w 1724"/>
                  <a:gd name="T93" fmla="*/ 1258 h 1590"/>
                  <a:gd name="T94" fmla="*/ 948 w 1724"/>
                  <a:gd name="T95" fmla="*/ 1579 h 1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24" h="1590">
                    <a:moveTo>
                      <a:pt x="948" y="1579"/>
                    </a:moveTo>
                    <a:cubicBezTo>
                      <a:pt x="999" y="1583"/>
                      <a:pt x="1050" y="1587"/>
                      <a:pt x="1101" y="1590"/>
                    </a:cubicBezTo>
                    <a:cubicBezTo>
                      <a:pt x="1110" y="1492"/>
                      <a:pt x="1122" y="1394"/>
                      <a:pt x="1135" y="1296"/>
                    </a:cubicBezTo>
                    <a:cubicBezTo>
                      <a:pt x="1253" y="1305"/>
                      <a:pt x="1371" y="1319"/>
                      <a:pt x="1490" y="1326"/>
                    </a:cubicBezTo>
                    <a:cubicBezTo>
                      <a:pt x="1492" y="1285"/>
                      <a:pt x="1494" y="1244"/>
                      <a:pt x="1497" y="1202"/>
                    </a:cubicBezTo>
                    <a:cubicBezTo>
                      <a:pt x="1386" y="1187"/>
                      <a:pt x="1275" y="1172"/>
                      <a:pt x="1164" y="1163"/>
                    </a:cubicBezTo>
                    <a:cubicBezTo>
                      <a:pt x="1168" y="1082"/>
                      <a:pt x="1175" y="1001"/>
                      <a:pt x="1182" y="920"/>
                    </a:cubicBezTo>
                    <a:cubicBezTo>
                      <a:pt x="1326" y="934"/>
                      <a:pt x="1468" y="960"/>
                      <a:pt x="1612" y="974"/>
                    </a:cubicBezTo>
                    <a:cubicBezTo>
                      <a:pt x="1618" y="944"/>
                      <a:pt x="1629" y="883"/>
                      <a:pt x="1634" y="852"/>
                    </a:cubicBezTo>
                    <a:cubicBezTo>
                      <a:pt x="1511" y="831"/>
                      <a:pt x="1386" y="814"/>
                      <a:pt x="1265" y="785"/>
                    </a:cubicBezTo>
                    <a:cubicBezTo>
                      <a:pt x="1378" y="610"/>
                      <a:pt x="1526" y="453"/>
                      <a:pt x="1724" y="374"/>
                    </a:cubicBezTo>
                    <a:cubicBezTo>
                      <a:pt x="1698" y="318"/>
                      <a:pt x="1673" y="262"/>
                      <a:pt x="1647" y="205"/>
                    </a:cubicBezTo>
                    <a:cubicBezTo>
                      <a:pt x="1475" y="307"/>
                      <a:pt x="1333" y="451"/>
                      <a:pt x="1229" y="620"/>
                    </a:cubicBezTo>
                    <a:cubicBezTo>
                      <a:pt x="1260" y="434"/>
                      <a:pt x="1282" y="245"/>
                      <a:pt x="1312" y="58"/>
                    </a:cubicBezTo>
                    <a:cubicBezTo>
                      <a:pt x="1274" y="54"/>
                      <a:pt x="1199" y="46"/>
                      <a:pt x="1162" y="41"/>
                    </a:cubicBezTo>
                    <a:cubicBezTo>
                      <a:pt x="1131" y="237"/>
                      <a:pt x="1108" y="434"/>
                      <a:pt x="1079" y="630"/>
                    </a:cubicBezTo>
                    <a:cubicBezTo>
                      <a:pt x="1010" y="404"/>
                      <a:pt x="903" y="191"/>
                      <a:pt x="762" y="0"/>
                    </a:cubicBezTo>
                    <a:cubicBezTo>
                      <a:pt x="705" y="33"/>
                      <a:pt x="648" y="65"/>
                      <a:pt x="591" y="96"/>
                    </a:cubicBezTo>
                    <a:cubicBezTo>
                      <a:pt x="780" y="266"/>
                      <a:pt x="904" y="496"/>
                      <a:pt x="955" y="744"/>
                    </a:cubicBezTo>
                    <a:cubicBezTo>
                      <a:pt x="787" y="722"/>
                      <a:pt x="620" y="752"/>
                      <a:pt x="453" y="763"/>
                    </a:cubicBezTo>
                    <a:cubicBezTo>
                      <a:pt x="459" y="637"/>
                      <a:pt x="478" y="511"/>
                      <a:pt x="499" y="386"/>
                    </a:cubicBezTo>
                    <a:cubicBezTo>
                      <a:pt x="563" y="418"/>
                      <a:pt x="626" y="449"/>
                      <a:pt x="690" y="480"/>
                    </a:cubicBezTo>
                    <a:cubicBezTo>
                      <a:pt x="702" y="440"/>
                      <a:pt x="713" y="400"/>
                      <a:pt x="724" y="360"/>
                    </a:cubicBezTo>
                    <a:cubicBezTo>
                      <a:pt x="555" y="276"/>
                      <a:pt x="399" y="171"/>
                      <a:pt x="231" y="87"/>
                    </a:cubicBezTo>
                    <a:cubicBezTo>
                      <a:pt x="205" y="129"/>
                      <a:pt x="178" y="171"/>
                      <a:pt x="152" y="213"/>
                    </a:cubicBezTo>
                    <a:cubicBezTo>
                      <a:pt x="223" y="250"/>
                      <a:pt x="294" y="288"/>
                      <a:pt x="364" y="328"/>
                    </a:cubicBezTo>
                    <a:cubicBezTo>
                      <a:pt x="342" y="460"/>
                      <a:pt x="324" y="593"/>
                      <a:pt x="308" y="725"/>
                    </a:cubicBezTo>
                    <a:cubicBezTo>
                      <a:pt x="238" y="722"/>
                      <a:pt x="168" y="718"/>
                      <a:pt x="98" y="714"/>
                    </a:cubicBezTo>
                    <a:cubicBezTo>
                      <a:pt x="99" y="760"/>
                      <a:pt x="101" y="805"/>
                      <a:pt x="102" y="850"/>
                    </a:cubicBezTo>
                    <a:cubicBezTo>
                      <a:pt x="162" y="854"/>
                      <a:pt x="223" y="858"/>
                      <a:pt x="283" y="862"/>
                    </a:cubicBezTo>
                    <a:cubicBezTo>
                      <a:pt x="269" y="968"/>
                      <a:pt x="255" y="1074"/>
                      <a:pt x="244" y="1180"/>
                    </a:cubicBezTo>
                    <a:cubicBezTo>
                      <a:pt x="168" y="1173"/>
                      <a:pt x="93" y="1166"/>
                      <a:pt x="17" y="1159"/>
                    </a:cubicBezTo>
                    <a:cubicBezTo>
                      <a:pt x="13" y="1190"/>
                      <a:pt x="4" y="1253"/>
                      <a:pt x="0" y="1284"/>
                    </a:cubicBezTo>
                    <a:cubicBezTo>
                      <a:pt x="191" y="1312"/>
                      <a:pt x="382" y="1339"/>
                      <a:pt x="573" y="1364"/>
                    </a:cubicBezTo>
                    <a:cubicBezTo>
                      <a:pt x="576" y="1321"/>
                      <a:pt x="578" y="1278"/>
                      <a:pt x="581" y="1234"/>
                    </a:cubicBezTo>
                    <a:cubicBezTo>
                      <a:pt x="515" y="1224"/>
                      <a:pt x="449" y="1213"/>
                      <a:pt x="383" y="1203"/>
                    </a:cubicBezTo>
                    <a:cubicBezTo>
                      <a:pt x="394" y="1105"/>
                      <a:pt x="407" y="1007"/>
                      <a:pt x="421" y="909"/>
                    </a:cubicBezTo>
                    <a:cubicBezTo>
                      <a:pt x="504" y="897"/>
                      <a:pt x="585" y="876"/>
                      <a:pt x="667" y="857"/>
                    </a:cubicBezTo>
                    <a:cubicBezTo>
                      <a:pt x="791" y="853"/>
                      <a:pt x="914" y="881"/>
                      <a:pt x="1037" y="893"/>
                    </a:cubicBezTo>
                    <a:cubicBezTo>
                      <a:pt x="1029" y="975"/>
                      <a:pt x="1020" y="1056"/>
                      <a:pt x="1012" y="1137"/>
                    </a:cubicBezTo>
                    <a:cubicBezTo>
                      <a:pt x="945" y="1129"/>
                      <a:pt x="879" y="1121"/>
                      <a:pt x="812" y="1111"/>
                    </a:cubicBezTo>
                    <a:cubicBezTo>
                      <a:pt x="789" y="1044"/>
                      <a:pt x="766" y="976"/>
                      <a:pt x="742" y="909"/>
                    </a:cubicBezTo>
                    <a:cubicBezTo>
                      <a:pt x="691" y="925"/>
                      <a:pt x="639" y="941"/>
                      <a:pt x="588" y="957"/>
                    </a:cubicBezTo>
                    <a:cubicBezTo>
                      <a:pt x="655" y="1108"/>
                      <a:pt x="696" y="1268"/>
                      <a:pt x="709" y="1432"/>
                    </a:cubicBezTo>
                    <a:cubicBezTo>
                      <a:pt x="760" y="1428"/>
                      <a:pt x="811" y="1424"/>
                      <a:pt x="861" y="1421"/>
                    </a:cubicBezTo>
                    <a:cubicBezTo>
                      <a:pt x="859" y="1362"/>
                      <a:pt x="855" y="1304"/>
                      <a:pt x="852" y="1245"/>
                    </a:cubicBezTo>
                    <a:cubicBezTo>
                      <a:pt x="883" y="1249"/>
                      <a:pt x="944" y="1255"/>
                      <a:pt x="974" y="1258"/>
                    </a:cubicBezTo>
                    <a:cubicBezTo>
                      <a:pt x="970" y="1366"/>
                      <a:pt x="960" y="1473"/>
                      <a:pt x="948" y="157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Freeform 85">
                <a:extLst>
                  <a:ext uri="{FF2B5EF4-FFF2-40B4-BE49-F238E27FC236}">
                    <a16:creationId xmlns:a16="http://schemas.microsoft.com/office/drawing/2014/main" id="{278840E1-7979-4EE5-85D5-D1B9BA4EDFB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116" y="3600"/>
                <a:ext cx="332" cy="160"/>
              </a:xfrm>
              <a:custGeom>
                <a:avLst/>
                <a:gdLst>
                  <a:gd name="T0" fmla="*/ 1176 w 1465"/>
                  <a:gd name="T1" fmla="*/ 704 h 704"/>
                  <a:gd name="T2" fmla="*/ 1348 w 1465"/>
                  <a:gd name="T3" fmla="*/ 615 h 704"/>
                  <a:gd name="T4" fmla="*/ 1117 w 1465"/>
                  <a:gd name="T5" fmla="*/ 359 h 704"/>
                  <a:gd name="T6" fmla="*/ 1465 w 1465"/>
                  <a:gd name="T7" fmla="*/ 314 h 704"/>
                  <a:gd name="T8" fmla="*/ 1431 w 1465"/>
                  <a:gd name="T9" fmla="*/ 0 h 704"/>
                  <a:gd name="T10" fmla="*/ 1281 w 1465"/>
                  <a:gd name="T11" fmla="*/ 4 h 704"/>
                  <a:gd name="T12" fmla="*/ 1289 w 1465"/>
                  <a:gd name="T13" fmla="*/ 202 h 704"/>
                  <a:gd name="T14" fmla="*/ 177 w 1465"/>
                  <a:gd name="T15" fmla="*/ 335 h 704"/>
                  <a:gd name="T16" fmla="*/ 150 w 1465"/>
                  <a:gd name="T17" fmla="*/ 145 h 704"/>
                  <a:gd name="T18" fmla="*/ 0 w 1465"/>
                  <a:gd name="T19" fmla="*/ 154 h 704"/>
                  <a:gd name="T20" fmla="*/ 28 w 1465"/>
                  <a:gd name="T21" fmla="*/ 479 h 704"/>
                  <a:gd name="T22" fmla="*/ 966 w 1465"/>
                  <a:gd name="T23" fmla="*/ 381 h 704"/>
                  <a:gd name="T24" fmla="*/ 1176 w 1465"/>
                  <a:gd name="T25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65" h="704">
                    <a:moveTo>
                      <a:pt x="1176" y="704"/>
                    </a:moveTo>
                    <a:cubicBezTo>
                      <a:pt x="1234" y="675"/>
                      <a:pt x="1291" y="645"/>
                      <a:pt x="1348" y="615"/>
                    </a:cubicBezTo>
                    <a:cubicBezTo>
                      <a:pt x="1272" y="529"/>
                      <a:pt x="1192" y="447"/>
                      <a:pt x="1117" y="359"/>
                    </a:cubicBezTo>
                    <a:cubicBezTo>
                      <a:pt x="1232" y="336"/>
                      <a:pt x="1348" y="321"/>
                      <a:pt x="1465" y="314"/>
                    </a:cubicBezTo>
                    <a:cubicBezTo>
                      <a:pt x="1455" y="209"/>
                      <a:pt x="1443" y="104"/>
                      <a:pt x="1431" y="0"/>
                    </a:cubicBezTo>
                    <a:cubicBezTo>
                      <a:pt x="1381" y="1"/>
                      <a:pt x="1331" y="3"/>
                      <a:pt x="1281" y="4"/>
                    </a:cubicBezTo>
                    <a:cubicBezTo>
                      <a:pt x="1283" y="70"/>
                      <a:pt x="1287" y="136"/>
                      <a:pt x="1289" y="202"/>
                    </a:cubicBezTo>
                    <a:cubicBezTo>
                      <a:pt x="918" y="244"/>
                      <a:pt x="548" y="293"/>
                      <a:pt x="177" y="335"/>
                    </a:cubicBezTo>
                    <a:cubicBezTo>
                      <a:pt x="167" y="272"/>
                      <a:pt x="158" y="208"/>
                      <a:pt x="150" y="145"/>
                    </a:cubicBezTo>
                    <a:cubicBezTo>
                      <a:pt x="100" y="148"/>
                      <a:pt x="50" y="152"/>
                      <a:pt x="0" y="154"/>
                    </a:cubicBezTo>
                    <a:cubicBezTo>
                      <a:pt x="7" y="263"/>
                      <a:pt x="18" y="371"/>
                      <a:pt x="28" y="479"/>
                    </a:cubicBezTo>
                    <a:cubicBezTo>
                      <a:pt x="342" y="459"/>
                      <a:pt x="651" y="394"/>
                      <a:pt x="966" y="381"/>
                    </a:cubicBezTo>
                    <a:cubicBezTo>
                      <a:pt x="1035" y="489"/>
                      <a:pt x="1104" y="597"/>
                      <a:pt x="1176" y="70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Freeform 86">
                <a:extLst>
                  <a:ext uri="{FF2B5EF4-FFF2-40B4-BE49-F238E27FC236}">
                    <a16:creationId xmlns:a16="http://schemas.microsoft.com/office/drawing/2014/main" id="{AE1C234D-8275-4ADB-8FD3-9ECA1AAA0F4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948" y="3651"/>
                <a:ext cx="78" cy="38"/>
              </a:xfrm>
              <a:custGeom>
                <a:avLst/>
                <a:gdLst>
                  <a:gd name="T0" fmla="*/ 7 w 344"/>
                  <a:gd name="T1" fmla="*/ 166 h 166"/>
                  <a:gd name="T2" fmla="*/ 344 w 344"/>
                  <a:gd name="T3" fmla="*/ 145 h 166"/>
                  <a:gd name="T4" fmla="*/ 313 w 344"/>
                  <a:gd name="T5" fmla="*/ 0 h 166"/>
                  <a:gd name="T6" fmla="*/ 0 w 344"/>
                  <a:gd name="T7" fmla="*/ 18 h 166"/>
                  <a:gd name="T8" fmla="*/ 7 w 344"/>
                  <a:gd name="T9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166">
                    <a:moveTo>
                      <a:pt x="7" y="166"/>
                    </a:moveTo>
                    <a:cubicBezTo>
                      <a:pt x="119" y="161"/>
                      <a:pt x="231" y="152"/>
                      <a:pt x="344" y="145"/>
                    </a:cubicBezTo>
                    <a:cubicBezTo>
                      <a:pt x="333" y="97"/>
                      <a:pt x="323" y="49"/>
                      <a:pt x="313" y="0"/>
                    </a:cubicBezTo>
                    <a:cubicBezTo>
                      <a:pt x="208" y="5"/>
                      <a:pt x="104" y="13"/>
                      <a:pt x="0" y="18"/>
                    </a:cubicBezTo>
                    <a:cubicBezTo>
                      <a:pt x="2" y="68"/>
                      <a:pt x="5" y="117"/>
                      <a:pt x="7" y="1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Freeform 87">
                <a:extLst>
                  <a:ext uri="{FF2B5EF4-FFF2-40B4-BE49-F238E27FC236}">
                    <a16:creationId xmlns:a16="http://schemas.microsoft.com/office/drawing/2014/main" id="{230FCB6C-963A-4686-B256-3A295FDF5EA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159" y="3676"/>
                <a:ext cx="59" cy="55"/>
              </a:xfrm>
              <a:custGeom>
                <a:avLst/>
                <a:gdLst>
                  <a:gd name="T0" fmla="*/ 0 w 258"/>
                  <a:gd name="T1" fmla="*/ 164 h 243"/>
                  <a:gd name="T2" fmla="*/ 127 w 258"/>
                  <a:gd name="T3" fmla="*/ 243 h 243"/>
                  <a:gd name="T4" fmla="*/ 258 w 258"/>
                  <a:gd name="T5" fmla="*/ 102 h 243"/>
                  <a:gd name="T6" fmla="*/ 155 w 258"/>
                  <a:gd name="T7" fmla="*/ 0 h 243"/>
                  <a:gd name="T8" fmla="*/ 0 w 258"/>
                  <a:gd name="T9" fmla="*/ 164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243">
                    <a:moveTo>
                      <a:pt x="0" y="164"/>
                    </a:moveTo>
                    <a:cubicBezTo>
                      <a:pt x="42" y="190"/>
                      <a:pt x="84" y="216"/>
                      <a:pt x="127" y="243"/>
                    </a:cubicBezTo>
                    <a:cubicBezTo>
                      <a:pt x="170" y="196"/>
                      <a:pt x="214" y="149"/>
                      <a:pt x="258" y="102"/>
                    </a:cubicBezTo>
                    <a:cubicBezTo>
                      <a:pt x="223" y="68"/>
                      <a:pt x="189" y="34"/>
                      <a:pt x="155" y="0"/>
                    </a:cubicBezTo>
                    <a:cubicBezTo>
                      <a:pt x="103" y="54"/>
                      <a:pt x="51" y="109"/>
                      <a:pt x="0" y="16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Freeform 88">
                <a:extLst>
                  <a:ext uri="{FF2B5EF4-FFF2-40B4-BE49-F238E27FC236}">
                    <a16:creationId xmlns:a16="http://schemas.microsoft.com/office/drawing/2014/main" id="{A1DC91FC-516C-4056-BDBE-6A5393873B8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100" y="3724"/>
                <a:ext cx="333" cy="217"/>
              </a:xfrm>
              <a:custGeom>
                <a:avLst/>
                <a:gdLst>
                  <a:gd name="T0" fmla="*/ 321 w 1467"/>
                  <a:gd name="T1" fmla="*/ 954 h 954"/>
                  <a:gd name="T2" fmla="*/ 1250 w 1467"/>
                  <a:gd name="T3" fmla="*/ 835 h 954"/>
                  <a:gd name="T4" fmla="*/ 1219 w 1467"/>
                  <a:gd name="T5" fmla="*/ 691 h 954"/>
                  <a:gd name="T6" fmla="*/ 834 w 1467"/>
                  <a:gd name="T7" fmla="*/ 566 h 954"/>
                  <a:gd name="T8" fmla="*/ 1467 w 1467"/>
                  <a:gd name="T9" fmla="*/ 452 h 954"/>
                  <a:gd name="T10" fmla="*/ 1465 w 1467"/>
                  <a:gd name="T11" fmla="*/ 330 h 954"/>
                  <a:gd name="T12" fmla="*/ 831 w 1467"/>
                  <a:gd name="T13" fmla="*/ 389 h 954"/>
                  <a:gd name="T14" fmla="*/ 752 w 1467"/>
                  <a:gd name="T15" fmla="*/ 32 h 954"/>
                  <a:gd name="T16" fmla="*/ 476 w 1467"/>
                  <a:gd name="T17" fmla="*/ 0 h 954"/>
                  <a:gd name="T18" fmla="*/ 457 w 1467"/>
                  <a:gd name="T19" fmla="*/ 173 h 954"/>
                  <a:gd name="T20" fmla="*/ 646 w 1467"/>
                  <a:gd name="T21" fmla="*/ 162 h 954"/>
                  <a:gd name="T22" fmla="*/ 690 w 1467"/>
                  <a:gd name="T23" fmla="*/ 412 h 954"/>
                  <a:gd name="T24" fmla="*/ 2 w 1467"/>
                  <a:gd name="T25" fmla="*/ 493 h 954"/>
                  <a:gd name="T26" fmla="*/ 0 w 1467"/>
                  <a:gd name="T27" fmla="*/ 632 h 954"/>
                  <a:gd name="T28" fmla="*/ 677 w 1467"/>
                  <a:gd name="T29" fmla="*/ 547 h 954"/>
                  <a:gd name="T30" fmla="*/ 878 w 1467"/>
                  <a:gd name="T31" fmla="*/ 753 h 954"/>
                  <a:gd name="T32" fmla="*/ 300 w 1467"/>
                  <a:gd name="T33" fmla="*/ 816 h 954"/>
                  <a:gd name="T34" fmla="*/ 321 w 1467"/>
                  <a:gd name="T35" fmla="*/ 95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67" h="954">
                    <a:moveTo>
                      <a:pt x="321" y="954"/>
                    </a:moveTo>
                    <a:cubicBezTo>
                      <a:pt x="631" y="917"/>
                      <a:pt x="941" y="876"/>
                      <a:pt x="1250" y="835"/>
                    </a:cubicBezTo>
                    <a:cubicBezTo>
                      <a:pt x="1240" y="787"/>
                      <a:pt x="1229" y="739"/>
                      <a:pt x="1219" y="691"/>
                    </a:cubicBezTo>
                    <a:cubicBezTo>
                      <a:pt x="1085" y="666"/>
                      <a:pt x="954" y="629"/>
                      <a:pt x="834" y="566"/>
                    </a:cubicBezTo>
                    <a:cubicBezTo>
                      <a:pt x="1029" y="467"/>
                      <a:pt x="1256" y="492"/>
                      <a:pt x="1467" y="452"/>
                    </a:cubicBezTo>
                    <a:cubicBezTo>
                      <a:pt x="1466" y="412"/>
                      <a:pt x="1466" y="371"/>
                      <a:pt x="1465" y="330"/>
                    </a:cubicBezTo>
                    <a:cubicBezTo>
                      <a:pt x="1253" y="337"/>
                      <a:pt x="1044" y="380"/>
                      <a:pt x="831" y="389"/>
                    </a:cubicBezTo>
                    <a:cubicBezTo>
                      <a:pt x="809" y="272"/>
                      <a:pt x="833" y="129"/>
                      <a:pt x="752" y="32"/>
                    </a:cubicBezTo>
                    <a:cubicBezTo>
                      <a:pt x="662" y="4"/>
                      <a:pt x="568" y="1"/>
                      <a:pt x="476" y="0"/>
                    </a:cubicBezTo>
                    <a:cubicBezTo>
                      <a:pt x="470" y="58"/>
                      <a:pt x="463" y="116"/>
                      <a:pt x="457" y="173"/>
                    </a:cubicBezTo>
                    <a:cubicBezTo>
                      <a:pt x="520" y="170"/>
                      <a:pt x="583" y="166"/>
                      <a:pt x="646" y="162"/>
                    </a:cubicBezTo>
                    <a:cubicBezTo>
                      <a:pt x="662" y="246"/>
                      <a:pt x="676" y="329"/>
                      <a:pt x="690" y="412"/>
                    </a:cubicBezTo>
                    <a:cubicBezTo>
                      <a:pt x="461" y="442"/>
                      <a:pt x="233" y="479"/>
                      <a:pt x="2" y="493"/>
                    </a:cubicBezTo>
                    <a:cubicBezTo>
                      <a:pt x="2" y="528"/>
                      <a:pt x="1" y="597"/>
                      <a:pt x="0" y="632"/>
                    </a:cubicBezTo>
                    <a:cubicBezTo>
                      <a:pt x="227" y="610"/>
                      <a:pt x="451" y="573"/>
                      <a:pt x="677" y="547"/>
                    </a:cubicBezTo>
                    <a:cubicBezTo>
                      <a:pt x="697" y="655"/>
                      <a:pt x="788" y="708"/>
                      <a:pt x="878" y="753"/>
                    </a:cubicBezTo>
                    <a:cubicBezTo>
                      <a:pt x="685" y="779"/>
                      <a:pt x="493" y="801"/>
                      <a:pt x="300" y="816"/>
                    </a:cubicBezTo>
                    <a:cubicBezTo>
                      <a:pt x="306" y="863"/>
                      <a:pt x="313" y="909"/>
                      <a:pt x="321" y="9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Freeform 89">
                <a:extLst>
                  <a:ext uri="{FF2B5EF4-FFF2-40B4-BE49-F238E27FC236}">
                    <a16:creationId xmlns:a16="http://schemas.microsoft.com/office/drawing/2014/main" id="{04203F7E-B50C-438A-8B7B-E59D28D5EA8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020" y="3732"/>
                <a:ext cx="46" cy="137"/>
              </a:xfrm>
              <a:custGeom>
                <a:avLst/>
                <a:gdLst>
                  <a:gd name="T0" fmla="*/ 0 w 205"/>
                  <a:gd name="T1" fmla="*/ 603 h 603"/>
                  <a:gd name="T2" fmla="*/ 152 w 205"/>
                  <a:gd name="T3" fmla="*/ 589 h 603"/>
                  <a:gd name="T4" fmla="*/ 205 w 205"/>
                  <a:gd name="T5" fmla="*/ 0 h 603"/>
                  <a:gd name="T6" fmla="*/ 22 w 205"/>
                  <a:gd name="T7" fmla="*/ 3 h 603"/>
                  <a:gd name="T8" fmla="*/ 0 w 205"/>
                  <a:gd name="T9" fmla="*/ 603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603">
                    <a:moveTo>
                      <a:pt x="0" y="603"/>
                    </a:moveTo>
                    <a:cubicBezTo>
                      <a:pt x="50" y="599"/>
                      <a:pt x="101" y="594"/>
                      <a:pt x="152" y="589"/>
                    </a:cubicBezTo>
                    <a:cubicBezTo>
                      <a:pt x="152" y="391"/>
                      <a:pt x="188" y="196"/>
                      <a:pt x="205" y="0"/>
                    </a:cubicBezTo>
                    <a:cubicBezTo>
                      <a:pt x="144" y="1"/>
                      <a:pt x="83" y="3"/>
                      <a:pt x="22" y="3"/>
                    </a:cubicBezTo>
                    <a:cubicBezTo>
                      <a:pt x="37" y="204"/>
                      <a:pt x="18" y="404"/>
                      <a:pt x="0" y="6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67D4269-6A9F-454E-8782-1AB06D8ACF92}"/>
                </a:ext>
              </a:extLst>
            </p:cNvPr>
            <p:cNvSpPr/>
            <p:nvPr/>
          </p:nvSpPr>
          <p:spPr>
            <a:xfrm>
              <a:off x="3075013" y="4679722"/>
              <a:ext cx="4644590" cy="210064"/>
            </a:xfrm>
            <a:custGeom>
              <a:avLst/>
              <a:gdLst/>
              <a:ahLst/>
              <a:cxnLst/>
              <a:rect l="l" t="t" r="r" b="b"/>
              <a:pathLst>
                <a:path w="4644590" h="210064">
                  <a:moveTo>
                    <a:pt x="776160" y="25838"/>
                  </a:moveTo>
                  <a:lnTo>
                    <a:pt x="750104" y="104933"/>
                  </a:lnTo>
                  <a:lnTo>
                    <a:pt x="802444" y="104933"/>
                  </a:lnTo>
                  <a:close/>
                  <a:moveTo>
                    <a:pt x="4012892" y="13008"/>
                  </a:moveTo>
                  <a:cubicBezTo>
                    <a:pt x="4012564" y="23934"/>
                    <a:pt x="4012364" y="35176"/>
                    <a:pt x="4012292" y="46734"/>
                  </a:cubicBezTo>
                  <a:cubicBezTo>
                    <a:pt x="4012221" y="58292"/>
                    <a:pt x="4012192" y="70681"/>
                    <a:pt x="4012206" y="83902"/>
                  </a:cubicBezTo>
                  <a:lnTo>
                    <a:pt x="4034847" y="83902"/>
                  </a:lnTo>
                  <a:cubicBezTo>
                    <a:pt x="4048269" y="83692"/>
                    <a:pt x="4058476" y="80212"/>
                    <a:pt x="4065465" y="73463"/>
                  </a:cubicBezTo>
                  <a:cubicBezTo>
                    <a:pt x="4072455" y="66714"/>
                    <a:pt x="4075971" y="57957"/>
                    <a:pt x="4076014" y="47193"/>
                  </a:cubicBezTo>
                  <a:cubicBezTo>
                    <a:pt x="4076066" y="36233"/>
                    <a:pt x="4072874" y="27810"/>
                    <a:pt x="4066437" y="21927"/>
                  </a:cubicBezTo>
                  <a:cubicBezTo>
                    <a:pt x="4060000" y="16043"/>
                    <a:pt x="4050004" y="13070"/>
                    <a:pt x="4036449" y="13008"/>
                  </a:cubicBezTo>
                  <a:close/>
                  <a:moveTo>
                    <a:pt x="2235161" y="10264"/>
                  </a:moveTo>
                  <a:cubicBezTo>
                    <a:pt x="2223132" y="10485"/>
                    <a:pt x="2213195" y="14211"/>
                    <a:pt x="2205350" y="21443"/>
                  </a:cubicBezTo>
                  <a:cubicBezTo>
                    <a:pt x="2197505" y="28674"/>
                    <a:pt x="2191667" y="38091"/>
                    <a:pt x="2187836" y="49693"/>
                  </a:cubicBezTo>
                  <a:cubicBezTo>
                    <a:pt x="2184005" y="61294"/>
                    <a:pt x="2182096" y="73759"/>
                    <a:pt x="2182111" y="87088"/>
                  </a:cubicBezTo>
                  <a:cubicBezTo>
                    <a:pt x="2182096" y="100492"/>
                    <a:pt x="2184005" y="113011"/>
                    <a:pt x="2187836" y="124645"/>
                  </a:cubicBezTo>
                  <a:cubicBezTo>
                    <a:pt x="2191667" y="136279"/>
                    <a:pt x="2197505" y="145715"/>
                    <a:pt x="2205350" y="152954"/>
                  </a:cubicBezTo>
                  <a:cubicBezTo>
                    <a:pt x="2213195" y="160193"/>
                    <a:pt x="2223132" y="163922"/>
                    <a:pt x="2235161" y="164141"/>
                  </a:cubicBezTo>
                  <a:cubicBezTo>
                    <a:pt x="2247040" y="163922"/>
                    <a:pt x="2256869" y="160193"/>
                    <a:pt x="2264650" y="152954"/>
                  </a:cubicBezTo>
                  <a:cubicBezTo>
                    <a:pt x="2272430" y="145715"/>
                    <a:pt x="2278228" y="136279"/>
                    <a:pt x="2282045" y="124645"/>
                  </a:cubicBezTo>
                  <a:cubicBezTo>
                    <a:pt x="2285862" y="113011"/>
                    <a:pt x="2287764" y="100492"/>
                    <a:pt x="2287753" y="87088"/>
                  </a:cubicBezTo>
                  <a:cubicBezTo>
                    <a:pt x="2287764" y="73759"/>
                    <a:pt x="2285862" y="61294"/>
                    <a:pt x="2282045" y="49693"/>
                  </a:cubicBezTo>
                  <a:cubicBezTo>
                    <a:pt x="2278228" y="38091"/>
                    <a:pt x="2272430" y="28674"/>
                    <a:pt x="2264650" y="21443"/>
                  </a:cubicBezTo>
                  <a:cubicBezTo>
                    <a:pt x="2256869" y="14211"/>
                    <a:pt x="2247040" y="10485"/>
                    <a:pt x="2235161" y="10264"/>
                  </a:cubicBezTo>
                  <a:close/>
                  <a:moveTo>
                    <a:pt x="1263611" y="10264"/>
                  </a:moveTo>
                  <a:cubicBezTo>
                    <a:pt x="1251582" y="10485"/>
                    <a:pt x="1241645" y="14211"/>
                    <a:pt x="1233800" y="21443"/>
                  </a:cubicBezTo>
                  <a:cubicBezTo>
                    <a:pt x="1225955" y="28674"/>
                    <a:pt x="1220117" y="38091"/>
                    <a:pt x="1216286" y="49693"/>
                  </a:cubicBezTo>
                  <a:cubicBezTo>
                    <a:pt x="1212455" y="61294"/>
                    <a:pt x="1210547" y="73759"/>
                    <a:pt x="1210561" y="87088"/>
                  </a:cubicBezTo>
                  <a:cubicBezTo>
                    <a:pt x="1210547" y="100492"/>
                    <a:pt x="1212455" y="113011"/>
                    <a:pt x="1216286" y="124645"/>
                  </a:cubicBezTo>
                  <a:cubicBezTo>
                    <a:pt x="1220117" y="136279"/>
                    <a:pt x="1225955" y="145715"/>
                    <a:pt x="1233800" y="152954"/>
                  </a:cubicBezTo>
                  <a:cubicBezTo>
                    <a:pt x="1241645" y="160193"/>
                    <a:pt x="1251582" y="163922"/>
                    <a:pt x="1263611" y="164141"/>
                  </a:cubicBezTo>
                  <a:cubicBezTo>
                    <a:pt x="1275490" y="163922"/>
                    <a:pt x="1285319" y="160193"/>
                    <a:pt x="1293100" y="152954"/>
                  </a:cubicBezTo>
                  <a:cubicBezTo>
                    <a:pt x="1300880" y="145715"/>
                    <a:pt x="1306678" y="136279"/>
                    <a:pt x="1310495" y="124645"/>
                  </a:cubicBezTo>
                  <a:cubicBezTo>
                    <a:pt x="1314311" y="113011"/>
                    <a:pt x="1316214" y="100492"/>
                    <a:pt x="1316203" y="87088"/>
                  </a:cubicBezTo>
                  <a:cubicBezTo>
                    <a:pt x="1316214" y="73759"/>
                    <a:pt x="1314311" y="61294"/>
                    <a:pt x="1310495" y="49693"/>
                  </a:cubicBezTo>
                  <a:cubicBezTo>
                    <a:pt x="1306678" y="38091"/>
                    <a:pt x="1300880" y="28674"/>
                    <a:pt x="1293100" y="21443"/>
                  </a:cubicBezTo>
                  <a:cubicBezTo>
                    <a:pt x="1285319" y="14211"/>
                    <a:pt x="1275490" y="10485"/>
                    <a:pt x="1263611" y="10264"/>
                  </a:cubicBezTo>
                  <a:close/>
                  <a:moveTo>
                    <a:pt x="4254551" y="3685"/>
                  </a:moveTo>
                  <a:lnTo>
                    <a:pt x="4322417" y="3685"/>
                  </a:lnTo>
                  <a:lnTo>
                    <a:pt x="4322417" y="11723"/>
                  </a:lnTo>
                  <a:lnTo>
                    <a:pt x="4298642" y="14247"/>
                  </a:lnTo>
                  <a:cubicBezTo>
                    <a:pt x="4298314" y="25126"/>
                    <a:pt x="4298114" y="36119"/>
                    <a:pt x="4298042" y="47227"/>
                  </a:cubicBezTo>
                  <a:cubicBezTo>
                    <a:pt x="4297971" y="58335"/>
                    <a:pt x="4297942" y="69557"/>
                    <a:pt x="4297956" y="80894"/>
                  </a:cubicBezTo>
                  <a:lnTo>
                    <a:pt x="4297956" y="93491"/>
                  </a:lnTo>
                  <a:cubicBezTo>
                    <a:pt x="4297942" y="104503"/>
                    <a:pt x="4297971" y="115573"/>
                    <a:pt x="4298042" y="126700"/>
                  </a:cubicBezTo>
                  <a:cubicBezTo>
                    <a:pt x="4298114" y="137827"/>
                    <a:pt x="4298314" y="148897"/>
                    <a:pt x="4298642" y="159909"/>
                  </a:cubicBezTo>
                  <a:lnTo>
                    <a:pt x="4322417" y="162407"/>
                  </a:lnTo>
                  <a:lnTo>
                    <a:pt x="4322417" y="170513"/>
                  </a:lnTo>
                  <a:lnTo>
                    <a:pt x="4254551" y="170513"/>
                  </a:lnTo>
                  <a:lnTo>
                    <a:pt x="4254551" y="162407"/>
                  </a:lnTo>
                  <a:lnTo>
                    <a:pt x="4278325" y="159909"/>
                  </a:lnTo>
                  <a:cubicBezTo>
                    <a:pt x="4278654" y="149026"/>
                    <a:pt x="4278854" y="138042"/>
                    <a:pt x="4278925" y="126958"/>
                  </a:cubicBezTo>
                  <a:cubicBezTo>
                    <a:pt x="4278997" y="115874"/>
                    <a:pt x="4279026" y="104718"/>
                    <a:pt x="4279011" y="93491"/>
                  </a:cubicBezTo>
                  <a:lnTo>
                    <a:pt x="4279011" y="80894"/>
                  </a:lnTo>
                  <a:cubicBezTo>
                    <a:pt x="4279026" y="69772"/>
                    <a:pt x="4278997" y="58635"/>
                    <a:pt x="4278925" y="47485"/>
                  </a:cubicBezTo>
                  <a:cubicBezTo>
                    <a:pt x="4278854" y="36334"/>
                    <a:pt x="4278654" y="25255"/>
                    <a:pt x="4278325" y="14247"/>
                  </a:cubicBezTo>
                  <a:lnTo>
                    <a:pt x="4254551" y="11723"/>
                  </a:lnTo>
                  <a:close/>
                  <a:moveTo>
                    <a:pt x="3645332" y="3685"/>
                  </a:moveTo>
                  <a:lnTo>
                    <a:pt x="3710928" y="3685"/>
                  </a:lnTo>
                  <a:lnTo>
                    <a:pt x="3710928" y="12639"/>
                  </a:lnTo>
                  <a:lnTo>
                    <a:pt x="3686015" y="14702"/>
                  </a:lnTo>
                  <a:lnTo>
                    <a:pt x="3730812" y="143725"/>
                  </a:lnTo>
                  <a:lnTo>
                    <a:pt x="3772867" y="14837"/>
                  </a:lnTo>
                  <a:lnTo>
                    <a:pt x="3749097" y="12554"/>
                  </a:lnTo>
                  <a:lnTo>
                    <a:pt x="3749097" y="3685"/>
                  </a:lnTo>
                  <a:lnTo>
                    <a:pt x="3806238" y="3685"/>
                  </a:lnTo>
                  <a:lnTo>
                    <a:pt x="3806238" y="11407"/>
                  </a:lnTo>
                  <a:lnTo>
                    <a:pt x="3784295" y="14384"/>
                  </a:lnTo>
                  <a:lnTo>
                    <a:pt x="3731727" y="172342"/>
                  </a:lnTo>
                  <a:lnTo>
                    <a:pt x="3723042" y="172342"/>
                  </a:lnTo>
                  <a:lnTo>
                    <a:pt x="3665445" y="13924"/>
                  </a:lnTo>
                  <a:lnTo>
                    <a:pt x="3645332" y="11640"/>
                  </a:lnTo>
                  <a:close/>
                  <a:moveTo>
                    <a:pt x="3559226" y="3685"/>
                  </a:moveTo>
                  <a:lnTo>
                    <a:pt x="3627091" y="3685"/>
                  </a:lnTo>
                  <a:lnTo>
                    <a:pt x="3627091" y="11723"/>
                  </a:lnTo>
                  <a:lnTo>
                    <a:pt x="3603317" y="14247"/>
                  </a:lnTo>
                  <a:cubicBezTo>
                    <a:pt x="3602988" y="25126"/>
                    <a:pt x="3602788" y="36119"/>
                    <a:pt x="3602717" y="47227"/>
                  </a:cubicBezTo>
                  <a:cubicBezTo>
                    <a:pt x="3602646" y="58335"/>
                    <a:pt x="3602617" y="69557"/>
                    <a:pt x="3602631" y="80894"/>
                  </a:cubicBezTo>
                  <a:lnTo>
                    <a:pt x="3602631" y="93491"/>
                  </a:lnTo>
                  <a:cubicBezTo>
                    <a:pt x="3602617" y="104503"/>
                    <a:pt x="3602646" y="115573"/>
                    <a:pt x="3602717" y="126700"/>
                  </a:cubicBezTo>
                  <a:cubicBezTo>
                    <a:pt x="3602788" y="137827"/>
                    <a:pt x="3602988" y="148897"/>
                    <a:pt x="3603317" y="159909"/>
                  </a:cubicBezTo>
                  <a:lnTo>
                    <a:pt x="3627091" y="162407"/>
                  </a:lnTo>
                  <a:lnTo>
                    <a:pt x="3627091" y="170513"/>
                  </a:lnTo>
                  <a:lnTo>
                    <a:pt x="3559226" y="170513"/>
                  </a:lnTo>
                  <a:lnTo>
                    <a:pt x="3559226" y="162407"/>
                  </a:lnTo>
                  <a:lnTo>
                    <a:pt x="3583000" y="159909"/>
                  </a:lnTo>
                  <a:cubicBezTo>
                    <a:pt x="3583329" y="149026"/>
                    <a:pt x="3583529" y="138042"/>
                    <a:pt x="3583600" y="126958"/>
                  </a:cubicBezTo>
                  <a:cubicBezTo>
                    <a:pt x="3583672" y="115874"/>
                    <a:pt x="3583700" y="104718"/>
                    <a:pt x="3583686" y="93491"/>
                  </a:cubicBezTo>
                  <a:lnTo>
                    <a:pt x="3583686" y="80894"/>
                  </a:lnTo>
                  <a:cubicBezTo>
                    <a:pt x="3583700" y="69772"/>
                    <a:pt x="3583672" y="58635"/>
                    <a:pt x="3583600" y="47485"/>
                  </a:cubicBezTo>
                  <a:cubicBezTo>
                    <a:pt x="3583529" y="36334"/>
                    <a:pt x="3583329" y="25255"/>
                    <a:pt x="3583000" y="14247"/>
                  </a:cubicBezTo>
                  <a:lnTo>
                    <a:pt x="3559226" y="11723"/>
                  </a:lnTo>
                  <a:close/>
                  <a:moveTo>
                    <a:pt x="2873426" y="3685"/>
                  </a:moveTo>
                  <a:lnTo>
                    <a:pt x="2941291" y="3685"/>
                  </a:lnTo>
                  <a:lnTo>
                    <a:pt x="2941291" y="11723"/>
                  </a:lnTo>
                  <a:lnTo>
                    <a:pt x="2917517" y="14247"/>
                  </a:lnTo>
                  <a:cubicBezTo>
                    <a:pt x="2917188" y="25126"/>
                    <a:pt x="2916989" y="36119"/>
                    <a:pt x="2916917" y="47227"/>
                  </a:cubicBezTo>
                  <a:cubicBezTo>
                    <a:pt x="2916846" y="58335"/>
                    <a:pt x="2916817" y="69557"/>
                    <a:pt x="2916831" y="80894"/>
                  </a:cubicBezTo>
                  <a:lnTo>
                    <a:pt x="2916831" y="93491"/>
                  </a:lnTo>
                  <a:cubicBezTo>
                    <a:pt x="2916817" y="104503"/>
                    <a:pt x="2916846" y="115573"/>
                    <a:pt x="2916917" y="126700"/>
                  </a:cubicBezTo>
                  <a:cubicBezTo>
                    <a:pt x="2916989" y="137827"/>
                    <a:pt x="2917188" y="148897"/>
                    <a:pt x="2917517" y="159909"/>
                  </a:cubicBezTo>
                  <a:lnTo>
                    <a:pt x="2941291" y="162407"/>
                  </a:lnTo>
                  <a:lnTo>
                    <a:pt x="2941291" y="170513"/>
                  </a:lnTo>
                  <a:lnTo>
                    <a:pt x="2873426" y="170513"/>
                  </a:lnTo>
                  <a:lnTo>
                    <a:pt x="2873426" y="162407"/>
                  </a:lnTo>
                  <a:lnTo>
                    <a:pt x="2897200" y="159909"/>
                  </a:lnTo>
                  <a:cubicBezTo>
                    <a:pt x="2897529" y="149026"/>
                    <a:pt x="2897729" y="138042"/>
                    <a:pt x="2897800" y="126958"/>
                  </a:cubicBezTo>
                  <a:cubicBezTo>
                    <a:pt x="2897872" y="115874"/>
                    <a:pt x="2897900" y="104718"/>
                    <a:pt x="2897886" y="93491"/>
                  </a:cubicBezTo>
                  <a:lnTo>
                    <a:pt x="2897886" y="80894"/>
                  </a:lnTo>
                  <a:cubicBezTo>
                    <a:pt x="2897900" y="69772"/>
                    <a:pt x="2897872" y="58635"/>
                    <a:pt x="2897800" y="47485"/>
                  </a:cubicBezTo>
                  <a:cubicBezTo>
                    <a:pt x="2897729" y="36334"/>
                    <a:pt x="2897529" y="25255"/>
                    <a:pt x="2897200" y="14247"/>
                  </a:cubicBezTo>
                  <a:lnTo>
                    <a:pt x="2873426" y="11723"/>
                  </a:lnTo>
                  <a:close/>
                  <a:moveTo>
                    <a:pt x="2730551" y="3685"/>
                  </a:moveTo>
                  <a:lnTo>
                    <a:pt x="2798416" y="3685"/>
                  </a:lnTo>
                  <a:lnTo>
                    <a:pt x="2798416" y="11723"/>
                  </a:lnTo>
                  <a:lnTo>
                    <a:pt x="2774642" y="14245"/>
                  </a:lnTo>
                  <a:cubicBezTo>
                    <a:pt x="2774313" y="25221"/>
                    <a:pt x="2774114" y="36339"/>
                    <a:pt x="2774042" y="47601"/>
                  </a:cubicBezTo>
                  <a:cubicBezTo>
                    <a:pt x="2773971" y="58862"/>
                    <a:pt x="2773942" y="70324"/>
                    <a:pt x="2773956" y="81986"/>
                  </a:cubicBezTo>
                  <a:lnTo>
                    <a:pt x="2773956" y="98006"/>
                  </a:lnTo>
                  <a:cubicBezTo>
                    <a:pt x="2773942" y="107351"/>
                    <a:pt x="2773971" y="117325"/>
                    <a:pt x="2774042" y="127929"/>
                  </a:cubicBezTo>
                  <a:cubicBezTo>
                    <a:pt x="2774114" y="138532"/>
                    <a:pt x="2774313" y="149308"/>
                    <a:pt x="2774642" y="160255"/>
                  </a:cubicBezTo>
                  <a:lnTo>
                    <a:pt x="2834992" y="160255"/>
                  </a:lnTo>
                  <a:lnTo>
                    <a:pt x="2842308" y="125050"/>
                  </a:lnTo>
                  <a:lnTo>
                    <a:pt x="2854423" y="125050"/>
                  </a:lnTo>
                  <a:lnTo>
                    <a:pt x="2852366" y="170513"/>
                  </a:lnTo>
                  <a:lnTo>
                    <a:pt x="2730551" y="170513"/>
                  </a:lnTo>
                  <a:lnTo>
                    <a:pt x="2730551" y="162407"/>
                  </a:lnTo>
                  <a:lnTo>
                    <a:pt x="2754325" y="159909"/>
                  </a:lnTo>
                  <a:cubicBezTo>
                    <a:pt x="2754654" y="148908"/>
                    <a:pt x="2754854" y="137873"/>
                    <a:pt x="2754925" y="126807"/>
                  </a:cubicBezTo>
                  <a:cubicBezTo>
                    <a:pt x="2754997" y="115740"/>
                    <a:pt x="2755025" y="104691"/>
                    <a:pt x="2755011" y="93658"/>
                  </a:cubicBezTo>
                  <a:lnTo>
                    <a:pt x="2755011" y="80842"/>
                  </a:lnTo>
                  <a:cubicBezTo>
                    <a:pt x="2755025" y="69514"/>
                    <a:pt x="2754997" y="58300"/>
                    <a:pt x="2754925" y="47200"/>
                  </a:cubicBezTo>
                  <a:cubicBezTo>
                    <a:pt x="2754854" y="36101"/>
                    <a:pt x="2754654" y="25116"/>
                    <a:pt x="2754325" y="14245"/>
                  </a:cubicBezTo>
                  <a:lnTo>
                    <a:pt x="2730551" y="11723"/>
                  </a:lnTo>
                  <a:close/>
                  <a:moveTo>
                    <a:pt x="2635301" y="3685"/>
                  </a:moveTo>
                  <a:lnTo>
                    <a:pt x="2703166" y="3685"/>
                  </a:lnTo>
                  <a:lnTo>
                    <a:pt x="2703166" y="11723"/>
                  </a:lnTo>
                  <a:lnTo>
                    <a:pt x="2679392" y="14247"/>
                  </a:lnTo>
                  <a:cubicBezTo>
                    <a:pt x="2679063" y="25126"/>
                    <a:pt x="2678864" y="36119"/>
                    <a:pt x="2678792" y="47227"/>
                  </a:cubicBezTo>
                  <a:cubicBezTo>
                    <a:pt x="2678721" y="58335"/>
                    <a:pt x="2678692" y="69557"/>
                    <a:pt x="2678706" y="80894"/>
                  </a:cubicBezTo>
                  <a:lnTo>
                    <a:pt x="2678706" y="93491"/>
                  </a:lnTo>
                  <a:cubicBezTo>
                    <a:pt x="2678692" y="104503"/>
                    <a:pt x="2678721" y="115573"/>
                    <a:pt x="2678792" y="126700"/>
                  </a:cubicBezTo>
                  <a:cubicBezTo>
                    <a:pt x="2678864" y="137827"/>
                    <a:pt x="2679063" y="148897"/>
                    <a:pt x="2679392" y="159909"/>
                  </a:cubicBezTo>
                  <a:lnTo>
                    <a:pt x="2703166" y="162407"/>
                  </a:lnTo>
                  <a:lnTo>
                    <a:pt x="2703166" y="170513"/>
                  </a:lnTo>
                  <a:lnTo>
                    <a:pt x="2635301" y="170513"/>
                  </a:lnTo>
                  <a:lnTo>
                    <a:pt x="2635301" y="162407"/>
                  </a:lnTo>
                  <a:lnTo>
                    <a:pt x="2659075" y="159909"/>
                  </a:lnTo>
                  <a:cubicBezTo>
                    <a:pt x="2659404" y="149026"/>
                    <a:pt x="2659604" y="138042"/>
                    <a:pt x="2659675" y="126958"/>
                  </a:cubicBezTo>
                  <a:cubicBezTo>
                    <a:pt x="2659747" y="115874"/>
                    <a:pt x="2659775" y="104718"/>
                    <a:pt x="2659761" y="93491"/>
                  </a:cubicBezTo>
                  <a:lnTo>
                    <a:pt x="2659761" y="80894"/>
                  </a:lnTo>
                  <a:cubicBezTo>
                    <a:pt x="2659775" y="69772"/>
                    <a:pt x="2659747" y="58635"/>
                    <a:pt x="2659675" y="47485"/>
                  </a:cubicBezTo>
                  <a:cubicBezTo>
                    <a:pt x="2659604" y="36334"/>
                    <a:pt x="2659404" y="25255"/>
                    <a:pt x="2659075" y="14247"/>
                  </a:cubicBezTo>
                  <a:lnTo>
                    <a:pt x="2635301" y="11723"/>
                  </a:lnTo>
                  <a:close/>
                  <a:moveTo>
                    <a:pt x="1492301" y="3685"/>
                  </a:moveTo>
                  <a:lnTo>
                    <a:pt x="1560166" y="3685"/>
                  </a:lnTo>
                  <a:lnTo>
                    <a:pt x="1560166" y="11723"/>
                  </a:lnTo>
                  <a:lnTo>
                    <a:pt x="1536392" y="14245"/>
                  </a:lnTo>
                  <a:cubicBezTo>
                    <a:pt x="1536063" y="25221"/>
                    <a:pt x="1535864" y="36339"/>
                    <a:pt x="1535792" y="47601"/>
                  </a:cubicBezTo>
                  <a:cubicBezTo>
                    <a:pt x="1535720" y="58862"/>
                    <a:pt x="1535692" y="70324"/>
                    <a:pt x="1535706" y="81986"/>
                  </a:cubicBezTo>
                  <a:lnTo>
                    <a:pt x="1535706" y="98006"/>
                  </a:lnTo>
                  <a:cubicBezTo>
                    <a:pt x="1535692" y="107351"/>
                    <a:pt x="1535720" y="117325"/>
                    <a:pt x="1535792" y="127929"/>
                  </a:cubicBezTo>
                  <a:cubicBezTo>
                    <a:pt x="1535864" y="138532"/>
                    <a:pt x="1536063" y="149308"/>
                    <a:pt x="1536392" y="160255"/>
                  </a:cubicBezTo>
                  <a:lnTo>
                    <a:pt x="1596742" y="160255"/>
                  </a:lnTo>
                  <a:lnTo>
                    <a:pt x="1604058" y="125050"/>
                  </a:lnTo>
                  <a:lnTo>
                    <a:pt x="1616174" y="125050"/>
                  </a:lnTo>
                  <a:lnTo>
                    <a:pt x="1614116" y="170513"/>
                  </a:lnTo>
                  <a:lnTo>
                    <a:pt x="1492301" y="170513"/>
                  </a:lnTo>
                  <a:lnTo>
                    <a:pt x="1492301" y="162407"/>
                  </a:lnTo>
                  <a:lnTo>
                    <a:pt x="1516075" y="159909"/>
                  </a:lnTo>
                  <a:cubicBezTo>
                    <a:pt x="1516404" y="148908"/>
                    <a:pt x="1516604" y="137873"/>
                    <a:pt x="1516675" y="126807"/>
                  </a:cubicBezTo>
                  <a:cubicBezTo>
                    <a:pt x="1516747" y="115740"/>
                    <a:pt x="1516775" y="104691"/>
                    <a:pt x="1516761" y="93658"/>
                  </a:cubicBezTo>
                  <a:lnTo>
                    <a:pt x="1516761" y="80842"/>
                  </a:lnTo>
                  <a:cubicBezTo>
                    <a:pt x="1516775" y="69514"/>
                    <a:pt x="1516747" y="58300"/>
                    <a:pt x="1516675" y="47200"/>
                  </a:cubicBezTo>
                  <a:cubicBezTo>
                    <a:pt x="1516604" y="36101"/>
                    <a:pt x="1516404" y="25116"/>
                    <a:pt x="1516075" y="14245"/>
                  </a:cubicBezTo>
                  <a:lnTo>
                    <a:pt x="1492301" y="11723"/>
                  </a:lnTo>
                  <a:close/>
                  <a:moveTo>
                    <a:pt x="1349426" y="3685"/>
                  </a:moveTo>
                  <a:lnTo>
                    <a:pt x="1417291" y="3685"/>
                  </a:lnTo>
                  <a:lnTo>
                    <a:pt x="1417291" y="11723"/>
                  </a:lnTo>
                  <a:lnTo>
                    <a:pt x="1393517" y="14245"/>
                  </a:lnTo>
                  <a:cubicBezTo>
                    <a:pt x="1393188" y="25221"/>
                    <a:pt x="1392989" y="36339"/>
                    <a:pt x="1392917" y="47601"/>
                  </a:cubicBezTo>
                  <a:cubicBezTo>
                    <a:pt x="1392846" y="58862"/>
                    <a:pt x="1392817" y="70324"/>
                    <a:pt x="1392831" y="81986"/>
                  </a:cubicBezTo>
                  <a:lnTo>
                    <a:pt x="1392831" y="98006"/>
                  </a:lnTo>
                  <a:cubicBezTo>
                    <a:pt x="1392817" y="107351"/>
                    <a:pt x="1392846" y="117325"/>
                    <a:pt x="1392917" y="127929"/>
                  </a:cubicBezTo>
                  <a:cubicBezTo>
                    <a:pt x="1392989" y="138532"/>
                    <a:pt x="1393188" y="149308"/>
                    <a:pt x="1393517" y="160255"/>
                  </a:cubicBezTo>
                  <a:lnTo>
                    <a:pt x="1453867" y="160255"/>
                  </a:lnTo>
                  <a:lnTo>
                    <a:pt x="1461183" y="125050"/>
                  </a:lnTo>
                  <a:lnTo>
                    <a:pt x="1473299" y="125050"/>
                  </a:lnTo>
                  <a:lnTo>
                    <a:pt x="1471241" y="170513"/>
                  </a:lnTo>
                  <a:lnTo>
                    <a:pt x="1349426" y="170513"/>
                  </a:lnTo>
                  <a:lnTo>
                    <a:pt x="1349426" y="162407"/>
                  </a:lnTo>
                  <a:lnTo>
                    <a:pt x="1373200" y="159909"/>
                  </a:lnTo>
                  <a:cubicBezTo>
                    <a:pt x="1373529" y="148908"/>
                    <a:pt x="1373729" y="137873"/>
                    <a:pt x="1373800" y="126807"/>
                  </a:cubicBezTo>
                  <a:cubicBezTo>
                    <a:pt x="1373872" y="115740"/>
                    <a:pt x="1373900" y="104691"/>
                    <a:pt x="1373886" y="93658"/>
                  </a:cubicBezTo>
                  <a:lnTo>
                    <a:pt x="1373886" y="80842"/>
                  </a:lnTo>
                  <a:cubicBezTo>
                    <a:pt x="1373900" y="69514"/>
                    <a:pt x="1373872" y="58300"/>
                    <a:pt x="1373800" y="47200"/>
                  </a:cubicBezTo>
                  <a:cubicBezTo>
                    <a:pt x="1373729" y="36101"/>
                    <a:pt x="1373529" y="25116"/>
                    <a:pt x="1373200" y="14245"/>
                  </a:cubicBezTo>
                  <a:lnTo>
                    <a:pt x="1349426" y="11723"/>
                  </a:lnTo>
                  <a:close/>
                  <a:moveTo>
                    <a:pt x="873176" y="3685"/>
                  </a:moveTo>
                  <a:lnTo>
                    <a:pt x="941041" y="3685"/>
                  </a:lnTo>
                  <a:lnTo>
                    <a:pt x="941041" y="11723"/>
                  </a:lnTo>
                  <a:lnTo>
                    <a:pt x="917267" y="14247"/>
                  </a:lnTo>
                  <a:cubicBezTo>
                    <a:pt x="916939" y="25126"/>
                    <a:pt x="916739" y="36119"/>
                    <a:pt x="916667" y="47227"/>
                  </a:cubicBezTo>
                  <a:cubicBezTo>
                    <a:pt x="916596" y="58335"/>
                    <a:pt x="916567" y="69557"/>
                    <a:pt x="916581" y="80894"/>
                  </a:cubicBezTo>
                  <a:lnTo>
                    <a:pt x="916581" y="93491"/>
                  </a:lnTo>
                  <a:cubicBezTo>
                    <a:pt x="916567" y="104503"/>
                    <a:pt x="916596" y="115573"/>
                    <a:pt x="916667" y="126700"/>
                  </a:cubicBezTo>
                  <a:cubicBezTo>
                    <a:pt x="916739" y="137827"/>
                    <a:pt x="916939" y="148897"/>
                    <a:pt x="917267" y="159909"/>
                  </a:cubicBezTo>
                  <a:lnTo>
                    <a:pt x="941041" y="162407"/>
                  </a:lnTo>
                  <a:lnTo>
                    <a:pt x="941041" y="170513"/>
                  </a:lnTo>
                  <a:lnTo>
                    <a:pt x="873176" y="170513"/>
                  </a:lnTo>
                  <a:lnTo>
                    <a:pt x="873176" y="162407"/>
                  </a:lnTo>
                  <a:lnTo>
                    <a:pt x="896950" y="159909"/>
                  </a:lnTo>
                  <a:cubicBezTo>
                    <a:pt x="897279" y="149026"/>
                    <a:pt x="897479" y="138042"/>
                    <a:pt x="897550" y="126958"/>
                  </a:cubicBezTo>
                  <a:cubicBezTo>
                    <a:pt x="897622" y="115874"/>
                    <a:pt x="897650" y="104718"/>
                    <a:pt x="897636" y="93491"/>
                  </a:cubicBezTo>
                  <a:lnTo>
                    <a:pt x="897636" y="80894"/>
                  </a:lnTo>
                  <a:cubicBezTo>
                    <a:pt x="897650" y="69772"/>
                    <a:pt x="897622" y="58635"/>
                    <a:pt x="897550" y="47485"/>
                  </a:cubicBezTo>
                  <a:cubicBezTo>
                    <a:pt x="897479" y="36334"/>
                    <a:pt x="897279" y="25255"/>
                    <a:pt x="896950" y="14247"/>
                  </a:cubicBezTo>
                  <a:lnTo>
                    <a:pt x="873176" y="11723"/>
                  </a:lnTo>
                  <a:close/>
                  <a:moveTo>
                    <a:pt x="511226" y="3685"/>
                  </a:moveTo>
                  <a:lnTo>
                    <a:pt x="579100" y="3685"/>
                  </a:lnTo>
                  <a:lnTo>
                    <a:pt x="579100" y="11723"/>
                  </a:lnTo>
                  <a:lnTo>
                    <a:pt x="555317" y="14246"/>
                  </a:lnTo>
                  <a:cubicBezTo>
                    <a:pt x="554988" y="24912"/>
                    <a:pt x="554789" y="35721"/>
                    <a:pt x="554717" y="46673"/>
                  </a:cubicBezTo>
                  <a:cubicBezTo>
                    <a:pt x="554645" y="57625"/>
                    <a:pt x="554617" y="68663"/>
                    <a:pt x="554631" y="79787"/>
                  </a:cubicBezTo>
                  <a:lnTo>
                    <a:pt x="640156" y="79787"/>
                  </a:lnTo>
                  <a:cubicBezTo>
                    <a:pt x="640166" y="68778"/>
                    <a:pt x="640147" y="57797"/>
                    <a:pt x="640099" y="46845"/>
                  </a:cubicBezTo>
                  <a:cubicBezTo>
                    <a:pt x="640051" y="35893"/>
                    <a:pt x="639918" y="25026"/>
                    <a:pt x="639699" y="14246"/>
                  </a:cubicBezTo>
                  <a:lnTo>
                    <a:pt x="615917" y="11723"/>
                  </a:lnTo>
                  <a:lnTo>
                    <a:pt x="615917" y="3685"/>
                  </a:lnTo>
                  <a:lnTo>
                    <a:pt x="684019" y="3685"/>
                  </a:lnTo>
                  <a:lnTo>
                    <a:pt x="684019" y="11723"/>
                  </a:lnTo>
                  <a:lnTo>
                    <a:pt x="660016" y="14246"/>
                  </a:lnTo>
                  <a:cubicBezTo>
                    <a:pt x="659797" y="25132"/>
                    <a:pt x="659664" y="36131"/>
                    <a:pt x="659616" y="47245"/>
                  </a:cubicBezTo>
                  <a:cubicBezTo>
                    <a:pt x="659568" y="58359"/>
                    <a:pt x="659549" y="69586"/>
                    <a:pt x="659559" y="80927"/>
                  </a:cubicBezTo>
                  <a:lnTo>
                    <a:pt x="659559" y="93483"/>
                  </a:lnTo>
                  <a:cubicBezTo>
                    <a:pt x="659549" y="104496"/>
                    <a:pt x="659568" y="115568"/>
                    <a:pt x="659616" y="126696"/>
                  </a:cubicBezTo>
                  <a:cubicBezTo>
                    <a:pt x="659664" y="137824"/>
                    <a:pt x="659797" y="148895"/>
                    <a:pt x="660016" y="159909"/>
                  </a:cubicBezTo>
                  <a:lnTo>
                    <a:pt x="684019" y="162407"/>
                  </a:lnTo>
                  <a:lnTo>
                    <a:pt x="684019" y="170513"/>
                  </a:lnTo>
                  <a:lnTo>
                    <a:pt x="615917" y="170513"/>
                  </a:lnTo>
                  <a:lnTo>
                    <a:pt x="615917" y="162308"/>
                  </a:lnTo>
                  <a:lnTo>
                    <a:pt x="639699" y="160025"/>
                  </a:lnTo>
                  <a:cubicBezTo>
                    <a:pt x="639918" y="149348"/>
                    <a:pt x="640051" y="138228"/>
                    <a:pt x="640099" y="126665"/>
                  </a:cubicBezTo>
                  <a:cubicBezTo>
                    <a:pt x="640147" y="115102"/>
                    <a:pt x="640166" y="102667"/>
                    <a:pt x="640156" y="89360"/>
                  </a:cubicBezTo>
                  <a:lnTo>
                    <a:pt x="554631" y="89360"/>
                  </a:lnTo>
                  <a:cubicBezTo>
                    <a:pt x="554617" y="102578"/>
                    <a:pt x="554645" y="114966"/>
                    <a:pt x="554717" y="126524"/>
                  </a:cubicBezTo>
                  <a:cubicBezTo>
                    <a:pt x="554789" y="138082"/>
                    <a:pt x="554988" y="149210"/>
                    <a:pt x="555317" y="159909"/>
                  </a:cubicBezTo>
                  <a:lnTo>
                    <a:pt x="579100" y="162407"/>
                  </a:lnTo>
                  <a:lnTo>
                    <a:pt x="579100" y="170513"/>
                  </a:lnTo>
                  <a:lnTo>
                    <a:pt x="511226" y="170513"/>
                  </a:lnTo>
                  <a:lnTo>
                    <a:pt x="511226" y="162407"/>
                  </a:lnTo>
                  <a:lnTo>
                    <a:pt x="535000" y="159909"/>
                  </a:lnTo>
                  <a:cubicBezTo>
                    <a:pt x="535329" y="149024"/>
                    <a:pt x="535529" y="138039"/>
                    <a:pt x="535600" y="126954"/>
                  </a:cubicBezTo>
                  <a:cubicBezTo>
                    <a:pt x="535672" y="115868"/>
                    <a:pt x="535700" y="104711"/>
                    <a:pt x="535686" y="93483"/>
                  </a:cubicBezTo>
                  <a:lnTo>
                    <a:pt x="535686" y="80927"/>
                  </a:lnTo>
                  <a:cubicBezTo>
                    <a:pt x="535700" y="69801"/>
                    <a:pt x="535672" y="58660"/>
                    <a:pt x="535600" y="47503"/>
                  </a:cubicBezTo>
                  <a:cubicBezTo>
                    <a:pt x="535529" y="36346"/>
                    <a:pt x="535329" y="25260"/>
                    <a:pt x="535000" y="14246"/>
                  </a:cubicBezTo>
                  <a:lnTo>
                    <a:pt x="511226" y="11723"/>
                  </a:lnTo>
                  <a:close/>
                  <a:moveTo>
                    <a:pt x="139751" y="3685"/>
                  </a:moveTo>
                  <a:lnTo>
                    <a:pt x="207625" y="3685"/>
                  </a:lnTo>
                  <a:lnTo>
                    <a:pt x="207625" y="11723"/>
                  </a:lnTo>
                  <a:lnTo>
                    <a:pt x="183842" y="14246"/>
                  </a:lnTo>
                  <a:cubicBezTo>
                    <a:pt x="183514" y="24912"/>
                    <a:pt x="183313" y="35721"/>
                    <a:pt x="183242" y="46673"/>
                  </a:cubicBezTo>
                  <a:cubicBezTo>
                    <a:pt x="183171" y="57625"/>
                    <a:pt x="183142" y="68663"/>
                    <a:pt x="183156" y="79787"/>
                  </a:cubicBezTo>
                  <a:lnTo>
                    <a:pt x="268681" y="79787"/>
                  </a:lnTo>
                  <a:cubicBezTo>
                    <a:pt x="268691" y="68778"/>
                    <a:pt x="268672" y="57797"/>
                    <a:pt x="268624" y="46845"/>
                  </a:cubicBezTo>
                  <a:cubicBezTo>
                    <a:pt x="268577" y="35893"/>
                    <a:pt x="268443" y="25026"/>
                    <a:pt x="268224" y="14246"/>
                  </a:cubicBezTo>
                  <a:lnTo>
                    <a:pt x="244441" y="11723"/>
                  </a:lnTo>
                  <a:lnTo>
                    <a:pt x="244441" y="3685"/>
                  </a:lnTo>
                  <a:lnTo>
                    <a:pt x="312544" y="3685"/>
                  </a:lnTo>
                  <a:lnTo>
                    <a:pt x="312544" y="11723"/>
                  </a:lnTo>
                  <a:lnTo>
                    <a:pt x="288541" y="14246"/>
                  </a:lnTo>
                  <a:cubicBezTo>
                    <a:pt x="288322" y="25132"/>
                    <a:pt x="288189" y="36131"/>
                    <a:pt x="288141" y="47245"/>
                  </a:cubicBezTo>
                  <a:cubicBezTo>
                    <a:pt x="288093" y="58359"/>
                    <a:pt x="288074" y="69586"/>
                    <a:pt x="288084" y="80927"/>
                  </a:cubicBezTo>
                  <a:lnTo>
                    <a:pt x="288084" y="93483"/>
                  </a:lnTo>
                  <a:cubicBezTo>
                    <a:pt x="288074" y="104496"/>
                    <a:pt x="288093" y="115568"/>
                    <a:pt x="288141" y="126696"/>
                  </a:cubicBezTo>
                  <a:cubicBezTo>
                    <a:pt x="288189" y="137824"/>
                    <a:pt x="288322" y="148895"/>
                    <a:pt x="288541" y="159909"/>
                  </a:cubicBezTo>
                  <a:lnTo>
                    <a:pt x="312544" y="162407"/>
                  </a:lnTo>
                  <a:lnTo>
                    <a:pt x="312544" y="170513"/>
                  </a:lnTo>
                  <a:lnTo>
                    <a:pt x="244441" y="170513"/>
                  </a:lnTo>
                  <a:lnTo>
                    <a:pt x="244441" y="162308"/>
                  </a:lnTo>
                  <a:lnTo>
                    <a:pt x="268224" y="160025"/>
                  </a:lnTo>
                  <a:cubicBezTo>
                    <a:pt x="268443" y="149348"/>
                    <a:pt x="268577" y="138228"/>
                    <a:pt x="268624" y="126665"/>
                  </a:cubicBezTo>
                  <a:cubicBezTo>
                    <a:pt x="268672" y="115102"/>
                    <a:pt x="268691" y="102667"/>
                    <a:pt x="268681" y="89360"/>
                  </a:cubicBezTo>
                  <a:lnTo>
                    <a:pt x="183156" y="89360"/>
                  </a:lnTo>
                  <a:cubicBezTo>
                    <a:pt x="183142" y="102578"/>
                    <a:pt x="183171" y="114966"/>
                    <a:pt x="183242" y="126524"/>
                  </a:cubicBezTo>
                  <a:cubicBezTo>
                    <a:pt x="183313" y="138082"/>
                    <a:pt x="183514" y="149210"/>
                    <a:pt x="183842" y="159909"/>
                  </a:cubicBezTo>
                  <a:lnTo>
                    <a:pt x="207625" y="162407"/>
                  </a:lnTo>
                  <a:lnTo>
                    <a:pt x="207625" y="170513"/>
                  </a:lnTo>
                  <a:lnTo>
                    <a:pt x="139751" y="170513"/>
                  </a:lnTo>
                  <a:lnTo>
                    <a:pt x="139751" y="162407"/>
                  </a:lnTo>
                  <a:lnTo>
                    <a:pt x="163525" y="159909"/>
                  </a:lnTo>
                  <a:cubicBezTo>
                    <a:pt x="163854" y="149024"/>
                    <a:pt x="164054" y="138039"/>
                    <a:pt x="164125" y="126954"/>
                  </a:cubicBezTo>
                  <a:cubicBezTo>
                    <a:pt x="164197" y="115868"/>
                    <a:pt x="164225" y="104711"/>
                    <a:pt x="164211" y="93483"/>
                  </a:cubicBezTo>
                  <a:lnTo>
                    <a:pt x="164211" y="80927"/>
                  </a:lnTo>
                  <a:cubicBezTo>
                    <a:pt x="164225" y="69801"/>
                    <a:pt x="164197" y="58660"/>
                    <a:pt x="164125" y="47503"/>
                  </a:cubicBezTo>
                  <a:cubicBezTo>
                    <a:pt x="164054" y="36346"/>
                    <a:pt x="163854" y="25260"/>
                    <a:pt x="163525" y="14246"/>
                  </a:cubicBezTo>
                  <a:lnTo>
                    <a:pt x="139751" y="11723"/>
                  </a:lnTo>
                  <a:close/>
                  <a:moveTo>
                    <a:pt x="4495114" y="3664"/>
                  </a:moveTo>
                  <a:lnTo>
                    <a:pt x="4561405" y="3664"/>
                  </a:lnTo>
                  <a:lnTo>
                    <a:pt x="4561405" y="11640"/>
                  </a:lnTo>
                  <a:lnTo>
                    <a:pt x="4536491" y="14382"/>
                  </a:lnTo>
                  <a:lnTo>
                    <a:pt x="4574188" y="94137"/>
                  </a:lnTo>
                  <a:lnTo>
                    <a:pt x="4611900" y="14616"/>
                  </a:lnTo>
                  <a:lnTo>
                    <a:pt x="4587897" y="11636"/>
                  </a:lnTo>
                  <a:lnTo>
                    <a:pt x="4587897" y="3664"/>
                  </a:lnTo>
                  <a:lnTo>
                    <a:pt x="4644590" y="3664"/>
                  </a:lnTo>
                  <a:lnTo>
                    <a:pt x="4644590" y="11636"/>
                  </a:lnTo>
                  <a:lnTo>
                    <a:pt x="4622644" y="14845"/>
                  </a:lnTo>
                  <a:lnTo>
                    <a:pt x="4578982" y="104678"/>
                  </a:lnTo>
                  <a:cubicBezTo>
                    <a:pt x="4578972" y="115774"/>
                    <a:pt x="4578992" y="125724"/>
                    <a:pt x="4579039" y="134528"/>
                  </a:cubicBezTo>
                  <a:cubicBezTo>
                    <a:pt x="4579087" y="143332"/>
                    <a:pt x="4579220" y="151792"/>
                    <a:pt x="4579439" y="159908"/>
                  </a:cubicBezTo>
                  <a:lnTo>
                    <a:pt x="4605728" y="162407"/>
                  </a:lnTo>
                  <a:lnTo>
                    <a:pt x="4605728" y="170513"/>
                  </a:lnTo>
                  <a:lnTo>
                    <a:pt x="4532833" y="170513"/>
                  </a:lnTo>
                  <a:lnTo>
                    <a:pt x="4532833" y="162407"/>
                  </a:lnTo>
                  <a:lnTo>
                    <a:pt x="4559122" y="159908"/>
                  </a:lnTo>
                  <a:cubicBezTo>
                    <a:pt x="4559341" y="151902"/>
                    <a:pt x="4559475" y="143508"/>
                    <a:pt x="4559522" y="134728"/>
                  </a:cubicBezTo>
                  <a:cubicBezTo>
                    <a:pt x="4559570" y="125948"/>
                    <a:pt x="4559589" y="116008"/>
                    <a:pt x="4559579" y="104907"/>
                  </a:cubicBezTo>
                  <a:lnTo>
                    <a:pt x="4514545" y="13926"/>
                  </a:lnTo>
                  <a:lnTo>
                    <a:pt x="4495114" y="11640"/>
                  </a:lnTo>
                  <a:close/>
                  <a:moveTo>
                    <a:pt x="4344770" y="3664"/>
                  </a:moveTo>
                  <a:lnTo>
                    <a:pt x="4480074" y="3664"/>
                  </a:lnTo>
                  <a:lnTo>
                    <a:pt x="4482360" y="47069"/>
                  </a:lnTo>
                  <a:lnTo>
                    <a:pt x="4470930" y="47069"/>
                  </a:lnTo>
                  <a:lnTo>
                    <a:pt x="4464529" y="13693"/>
                  </a:lnTo>
                  <a:lnTo>
                    <a:pt x="4422696" y="13693"/>
                  </a:lnTo>
                  <a:cubicBezTo>
                    <a:pt x="4422367" y="24585"/>
                    <a:pt x="4422167" y="35633"/>
                    <a:pt x="4422096" y="46839"/>
                  </a:cubicBezTo>
                  <a:cubicBezTo>
                    <a:pt x="4422024" y="58045"/>
                    <a:pt x="4421996" y="69379"/>
                    <a:pt x="4422010" y="80843"/>
                  </a:cubicBezTo>
                  <a:lnTo>
                    <a:pt x="4422010" y="93448"/>
                  </a:lnTo>
                  <a:cubicBezTo>
                    <a:pt x="4421996" y="104467"/>
                    <a:pt x="4422024" y="115544"/>
                    <a:pt x="4422096" y="126678"/>
                  </a:cubicBezTo>
                  <a:cubicBezTo>
                    <a:pt x="4422167" y="137812"/>
                    <a:pt x="4422367" y="148889"/>
                    <a:pt x="4422696" y="159908"/>
                  </a:cubicBezTo>
                  <a:lnTo>
                    <a:pt x="4448985" y="162407"/>
                  </a:lnTo>
                  <a:lnTo>
                    <a:pt x="4448985" y="170513"/>
                  </a:lnTo>
                  <a:lnTo>
                    <a:pt x="4376071" y="170513"/>
                  </a:lnTo>
                  <a:lnTo>
                    <a:pt x="4376071" y="162407"/>
                  </a:lnTo>
                  <a:lnTo>
                    <a:pt x="4402607" y="159908"/>
                  </a:lnTo>
                  <a:cubicBezTo>
                    <a:pt x="4402826" y="149018"/>
                    <a:pt x="4402960" y="138027"/>
                    <a:pt x="4403008" y="126936"/>
                  </a:cubicBezTo>
                  <a:cubicBezTo>
                    <a:pt x="4403055" y="115845"/>
                    <a:pt x="4403074" y="104682"/>
                    <a:pt x="4403065" y="93448"/>
                  </a:cubicBezTo>
                  <a:lnTo>
                    <a:pt x="4403065" y="80843"/>
                  </a:lnTo>
                  <a:cubicBezTo>
                    <a:pt x="4403074" y="69594"/>
                    <a:pt x="4403055" y="58345"/>
                    <a:pt x="4403008" y="47097"/>
                  </a:cubicBezTo>
                  <a:cubicBezTo>
                    <a:pt x="4402960" y="35848"/>
                    <a:pt x="4402826" y="24713"/>
                    <a:pt x="4402607" y="13693"/>
                  </a:cubicBezTo>
                  <a:lnTo>
                    <a:pt x="4360745" y="13693"/>
                  </a:lnTo>
                  <a:lnTo>
                    <a:pt x="4354355" y="47069"/>
                  </a:lnTo>
                  <a:lnTo>
                    <a:pt x="4342943" y="47069"/>
                  </a:lnTo>
                  <a:close/>
                  <a:moveTo>
                    <a:pt x="3968801" y="3664"/>
                  </a:moveTo>
                  <a:lnTo>
                    <a:pt x="4036906" y="3664"/>
                  </a:lnTo>
                  <a:cubicBezTo>
                    <a:pt x="4055672" y="3737"/>
                    <a:pt x="4070160" y="7532"/>
                    <a:pt x="4080369" y="15046"/>
                  </a:cubicBezTo>
                  <a:cubicBezTo>
                    <a:pt x="4090579" y="22561"/>
                    <a:pt x="4095747" y="33353"/>
                    <a:pt x="4095874" y="47422"/>
                  </a:cubicBezTo>
                  <a:cubicBezTo>
                    <a:pt x="4095846" y="57718"/>
                    <a:pt x="4092306" y="66720"/>
                    <a:pt x="4085254" y="74428"/>
                  </a:cubicBezTo>
                  <a:cubicBezTo>
                    <a:pt x="4078202" y="82136"/>
                    <a:pt x="4067803" y="87342"/>
                    <a:pt x="4054058" y="90046"/>
                  </a:cubicBezTo>
                  <a:cubicBezTo>
                    <a:pt x="4061049" y="91554"/>
                    <a:pt x="4066680" y="94647"/>
                    <a:pt x="4070952" y="99324"/>
                  </a:cubicBezTo>
                  <a:cubicBezTo>
                    <a:pt x="4075225" y="104001"/>
                    <a:pt x="4078739" y="110806"/>
                    <a:pt x="4081492" y="119737"/>
                  </a:cubicBezTo>
                  <a:lnTo>
                    <a:pt x="4093819" y="160163"/>
                  </a:lnTo>
                  <a:lnTo>
                    <a:pt x="4114391" y="162223"/>
                  </a:lnTo>
                  <a:lnTo>
                    <a:pt x="4114391" y="170483"/>
                  </a:lnTo>
                  <a:cubicBezTo>
                    <a:pt x="4112328" y="171081"/>
                    <a:pt x="4109823" y="171606"/>
                    <a:pt x="4106875" y="172060"/>
                  </a:cubicBezTo>
                  <a:cubicBezTo>
                    <a:pt x="4103927" y="172515"/>
                    <a:pt x="4100565" y="172754"/>
                    <a:pt x="4096788" y="172778"/>
                  </a:cubicBezTo>
                  <a:cubicBezTo>
                    <a:pt x="4089488" y="172820"/>
                    <a:pt x="4084056" y="171702"/>
                    <a:pt x="4080493" y="169423"/>
                  </a:cubicBezTo>
                  <a:cubicBezTo>
                    <a:pt x="4076931" y="167145"/>
                    <a:pt x="4074523" y="163449"/>
                    <a:pt x="4073269" y="158336"/>
                  </a:cubicBezTo>
                  <a:lnTo>
                    <a:pt x="4061834" y="117300"/>
                  </a:lnTo>
                  <a:cubicBezTo>
                    <a:pt x="4059419" y="107569"/>
                    <a:pt x="4055674" y="101030"/>
                    <a:pt x="4050600" y="97685"/>
                  </a:cubicBezTo>
                  <a:cubicBezTo>
                    <a:pt x="4045525" y="94339"/>
                    <a:pt x="4037835" y="92784"/>
                    <a:pt x="4027529" y="93018"/>
                  </a:cubicBezTo>
                  <a:lnTo>
                    <a:pt x="4012206" y="93018"/>
                  </a:lnTo>
                  <a:cubicBezTo>
                    <a:pt x="4012192" y="104782"/>
                    <a:pt x="4012221" y="116188"/>
                    <a:pt x="4012292" y="127236"/>
                  </a:cubicBezTo>
                  <a:cubicBezTo>
                    <a:pt x="4012364" y="138285"/>
                    <a:pt x="4012564" y="149176"/>
                    <a:pt x="4012892" y="159909"/>
                  </a:cubicBezTo>
                  <a:lnTo>
                    <a:pt x="4036677" y="162407"/>
                  </a:lnTo>
                  <a:lnTo>
                    <a:pt x="4036677" y="170513"/>
                  </a:lnTo>
                  <a:lnTo>
                    <a:pt x="3968801" y="170513"/>
                  </a:lnTo>
                  <a:lnTo>
                    <a:pt x="3968801" y="162407"/>
                  </a:lnTo>
                  <a:lnTo>
                    <a:pt x="3992575" y="159909"/>
                  </a:lnTo>
                  <a:cubicBezTo>
                    <a:pt x="3992904" y="149023"/>
                    <a:pt x="3993104" y="138036"/>
                    <a:pt x="3993175" y="126950"/>
                  </a:cubicBezTo>
                  <a:cubicBezTo>
                    <a:pt x="3993247" y="115863"/>
                    <a:pt x="3993275" y="104705"/>
                    <a:pt x="3993261" y="93475"/>
                  </a:cubicBezTo>
                  <a:lnTo>
                    <a:pt x="3993261" y="80923"/>
                  </a:lnTo>
                  <a:cubicBezTo>
                    <a:pt x="3993275" y="69796"/>
                    <a:pt x="3993247" y="58655"/>
                    <a:pt x="3993175" y="47499"/>
                  </a:cubicBezTo>
                  <a:cubicBezTo>
                    <a:pt x="3993104" y="36343"/>
                    <a:pt x="3992904" y="25259"/>
                    <a:pt x="3992575" y="14247"/>
                  </a:cubicBezTo>
                  <a:lnTo>
                    <a:pt x="3968801" y="11723"/>
                  </a:lnTo>
                  <a:close/>
                  <a:moveTo>
                    <a:pt x="3816400" y="3664"/>
                  </a:moveTo>
                  <a:lnTo>
                    <a:pt x="3938764" y="3664"/>
                  </a:lnTo>
                  <a:lnTo>
                    <a:pt x="3940366" y="46612"/>
                  </a:lnTo>
                  <a:lnTo>
                    <a:pt x="3929138" y="46612"/>
                  </a:lnTo>
                  <a:lnTo>
                    <a:pt x="3922950" y="13693"/>
                  </a:lnTo>
                  <a:lnTo>
                    <a:pt x="3860492" y="13693"/>
                  </a:lnTo>
                  <a:cubicBezTo>
                    <a:pt x="3860164" y="24479"/>
                    <a:pt x="3859964" y="35493"/>
                    <a:pt x="3859892" y="46738"/>
                  </a:cubicBezTo>
                  <a:cubicBezTo>
                    <a:pt x="3859820" y="57982"/>
                    <a:pt x="3859792" y="69456"/>
                    <a:pt x="3859806" y="81159"/>
                  </a:cubicBezTo>
                  <a:lnTo>
                    <a:pt x="3899837" y="81159"/>
                  </a:lnTo>
                  <a:lnTo>
                    <a:pt x="3903268" y="56376"/>
                  </a:lnTo>
                  <a:lnTo>
                    <a:pt x="3912613" y="56376"/>
                  </a:lnTo>
                  <a:lnTo>
                    <a:pt x="3912613" y="114287"/>
                  </a:lnTo>
                  <a:lnTo>
                    <a:pt x="3903268" y="114287"/>
                  </a:lnTo>
                  <a:lnTo>
                    <a:pt x="3900066" y="90274"/>
                  </a:lnTo>
                  <a:lnTo>
                    <a:pt x="3859806" y="90274"/>
                  </a:lnTo>
                  <a:cubicBezTo>
                    <a:pt x="3859792" y="102910"/>
                    <a:pt x="3859820" y="114973"/>
                    <a:pt x="3859892" y="126465"/>
                  </a:cubicBezTo>
                  <a:cubicBezTo>
                    <a:pt x="3859964" y="137957"/>
                    <a:pt x="3860164" y="149220"/>
                    <a:pt x="3860492" y="160255"/>
                  </a:cubicBezTo>
                  <a:lnTo>
                    <a:pt x="3927522" y="160255"/>
                  </a:lnTo>
                  <a:lnTo>
                    <a:pt x="3933481" y="127336"/>
                  </a:lnTo>
                  <a:lnTo>
                    <a:pt x="3944938" y="127336"/>
                  </a:lnTo>
                  <a:lnTo>
                    <a:pt x="3943335" y="170513"/>
                  </a:lnTo>
                  <a:lnTo>
                    <a:pt x="3816400" y="170513"/>
                  </a:lnTo>
                  <a:lnTo>
                    <a:pt x="3816400" y="162407"/>
                  </a:lnTo>
                  <a:lnTo>
                    <a:pt x="3840175" y="159909"/>
                  </a:lnTo>
                  <a:cubicBezTo>
                    <a:pt x="3840504" y="149024"/>
                    <a:pt x="3840704" y="138039"/>
                    <a:pt x="3840775" y="126953"/>
                  </a:cubicBezTo>
                  <a:cubicBezTo>
                    <a:pt x="3840846" y="115867"/>
                    <a:pt x="3840875" y="104710"/>
                    <a:pt x="3840861" y="93482"/>
                  </a:cubicBezTo>
                  <a:lnTo>
                    <a:pt x="3840861" y="80930"/>
                  </a:lnTo>
                  <a:cubicBezTo>
                    <a:pt x="3840875" y="69802"/>
                    <a:pt x="3840846" y="58659"/>
                    <a:pt x="3840775" y="47502"/>
                  </a:cubicBezTo>
                  <a:cubicBezTo>
                    <a:pt x="3840704" y="36346"/>
                    <a:pt x="3840504" y="25260"/>
                    <a:pt x="3840175" y="14247"/>
                  </a:cubicBezTo>
                  <a:lnTo>
                    <a:pt x="3816400" y="11723"/>
                  </a:lnTo>
                  <a:close/>
                  <a:moveTo>
                    <a:pt x="3377222" y="3664"/>
                  </a:moveTo>
                  <a:lnTo>
                    <a:pt x="3412856" y="3664"/>
                  </a:lnTo>
                  <a:lnTo>
                    <a:pt x="3507524" y="136132"/>
                  </a:lnTo>
                  <a:lnTo>
                    <a:pt x="3507295" y="14841"/>
                  </a:lnTo>
                  <a:lnTo>
                    <a:pt x="3480456" y="11636"/>
                  </a:lnTo>
                  <a:lnTo>
                    <a:pt x="3480456" y="3664"/>
                  </a:lnTo>
                  <a:lnTo>
                    <a:pt x="3539042" y="3664"/>
                  </a:lnTo>
                  <a:lnTo>
                    <a:pt x="3539042" y="11636"/>
                  </a:lnTo>
                  <a:lnTo>
                    <a:pt x="3517782" y="14613"/>
                  </a:lnTo>
                  <a:lnTo>
                    <a:pt x="3517554" y="172342"/>
                  </a:lnTo>
                  <a:lnTo>
                    <a:pt x="3510031" y="172342"/>
                  </a:lnTo>
                  <a:lnTo>
                    <a:pt x="3408283" y="31087"/>
                  </a:lnTo>
                  <a:lnTo>
                    <a:pt x="3408512" y="159246"/>
                  </a:lnTo>
                  <a:lnTo>
                    <a:pt x="3434894" y="162226"/>
                  </a:lnTo>
                  <a:lnTo>
                    <a:pt x="3434894" y="170492"/>
                  </a:lnTo>
                  <a:lnTo>
                    <a:pt x="3376308" y="170492"/>
                  </a:lnTo>
                  <a:lnTo>
                    <a:pt x="3376308" y="162226"/>
                  </a:lnTo>
                  <a:lnTo>
                    <a:pt x="3397796" y="159474"/>
                  </a:lnTo>
                  <a:lnTo>
                    <a:pt x="3398024" y="16669"/>
                  </a:lnTo>
                  <a:lnTo>
                    <a:pt x="3395967" y="13694"/>
                  </a:lnTo>
                  <a:lnTo>
                    <a:pt x="3377222" y="11411"/>
                  </a:lnTo>
                  <a:close/>
                  <a:moveTo>
                    <a:pt x="3195904" y="3664"/>
                  </a:moveTo>
                  <a:lnTo>
                    <a:pt x="3263092" y="3664"/>
                  </a:lnTo>
                  <a:lnTo>
                    <a:pt x="3263092" y="11640"/>
                  </a:lnTo>
                  <a:lnTo>
                    <a:pt x="3237252" y="14382"/>
                  </a:lnTo>
                  <a:cubicBezTo>
                    <a:pt x="3237143" y="25260"/>
                    <a:pt x="3237076" y="36252"/>
                    <a:pt x="3237052" y="47358"/>
                  </a:cubicBezTo>
                  <a:cubicBezTo>
                    <a:pt x="3237028" y="58465"/>
                    <a:pt x="3237019" y="69686"/>
                    <a:pt x="3237023" y="81023"/>
                  </a:cubicBezTo>
                  <a:lnTo>
                    <a:pt x="3237023" y="102090"/>
                  </a:lnTo>
                  <a:cubicBezTo>
                    <a:pt x="3237171" y="123320"/>
                    <a:pt x="3241049" y="138281"/>
                    <a:pt x="3248657" y="146974"/>
                  </a:cubicBezTo>
                  <a:cubicBezTo>
                    <a:pt x="3256265" y="155666"/>
                    <a:pt x="3266718" y="159865"/>
                    <a:pt x="3280014" y="159569"/>
                  </a:cubicBezTo>
                  <a:cubicBezTo>
                    <a:pt x="3295197" y="159798"/>
                    <a:pt x="3306507" y="155103"/>
                    <a:pt x="3313944" y="145485"/>
                  </a:cubicBezTo>
                  <a:cubicBezTo>
                    <a:pt x="3321380" y="135867"/>
                    <a:pt x="3325087" y="119952"/>
                    <a:pt x="3325063" y="97739"/>
                  </a:cubicBezTo>
                  <a:lnTo>
                    <a:pt x="3324834" y="14842"/>
                  </a:lnTo>
                  <a:lnTo>
                    <a:pt x="3297851" y="11636"/>
                  </a:lnTo>
                  <a:lnTo>
                    <a:pt x="3297851" y="3664"/>
                  </a:lnTo>
                  <a:lnTo>
                    <a:pt x="3357267" y="3664"/>
                  </a:lnTo>
                  <a:lnTo>
                    <a:pt x="3357267" y="11636"/>
                  </a:lnTo>
                  <a:lnTo>
                    <a:pt x="3335550" y="14384"/>
                  </a:lnTo>
                  <a:lnTo>
                    <a:pt x="3335093" y="104150"/>
                  </a:lnTo>
                  <a:cubicBezTo>
                    <a:pt x="3334846" y="128709"/>
                    <a:pt x="3329516" y="146562"/>
                    <a:pt x="3319101" y="157710"/>
                  </a:cubicBezTo>
                  <a:cubicBezTo>
                    <a:pt x="3308687" y="168858"/>
                    <a:pt x="3294667" y="174345"/>
                    <a:pt x="3277041" y="174171"/>
                  </a:cubicBezTo>
                  <a:cubicBezTo>
                    <a:pt x="3259059" y="174316"/>
                    <a:pt x="3244725" y="169058"/>
                    <a:pt x="3234040" y="158397"/>
                  </a:cubicBezTo>
                  <a:cubicBezTo>
                    <a:pt x="3223354" y="147735"/>
                    <a:pt x="3217882" y="130798"/>
                    <a:pt x="3217621" y="107585"/>
                  </a:cubicBezTo>
                  <a:lnTo>
                    <a:pt x="3217621" y="81021"/>
                  </a:lnTo>
                  <a:cubicBezTo>
                    <a:pt x="3217631" y="69796"/>
                    <a:pt x="3217612" y="58584"/>
                    <a:pt x="3217564" y="47387"/>
                  </a:cubicBezTo>
                  <a:cubicBezTo>
                    <a:pt x="3217516" y="36190"/>
                    <a:pt x="3217383" y="25035"/>
                    <a:pt x="3217164" y="13924"/>
                  </a:cubicBezTo>
                  <a:lnTo>
                    <a:pt x="3195904" y="11640"/>
                  </a:lnTo>
                  <a:close/>
                  <a:moveTo>
                    <a:pt x="2967647" y="3664"/>
                  </a:moveTo>
                  <a:lnTo>
                    <a:pt x="3003281" y="3664"/>
                  </a:lnTo>
                  <a:lnTo>
                    <a:pt x="3097949" y="136132"/>
                  </a:lnTo>
                  <a:lnTo>
                    <a:pt x="3097721" y="14841"/>
                  </a:lnTo>
                  <a:lnTo>
                    <a:pt x="3070881" y="11636"/>
                  </a:lnTo>
                  <a:lnTo>
                    <a:pt x="3070881" y="3664"/>
                  </a:lnTo>
                  <a:lnTo>
                    <a:pt x="3129467" y="3664"/>
                  </a:lnTo>
                  <a:lnTo>
                    <a:pt x="3129467" y="11636"/>
                  </a:lnTo>
                  <a:lnTo>
                    <a:pt x="3108207" y="14613"/>
                  </a:lnTo>
                  <a:lnTo>
                    <a:pt x="3107979" y="172342"/>
                  </a:lnTo>
                  <a:lnTo>
                    <a:pt x="3100456" y="172342"/>
                  </a:lnTo>
                  <a:lnTo>
                    <a:pt x="2998708" y="31087"/>
                  </a:lnTo>
                  <a:lnTo>
                    <a:pt x="2998936" y="159246"/>
                  </a:lnTo>
                  <a:lnTo>
                    <a:pt x="3025318" y="162226"/>
                  </a:lnTo>
                  <a:lnTo>
                    <a:pt x="3025318" y="170492"/>
                  </a:lnTo>
                  <a:lnTo>
                    <a:pt x="2966733" y="170492"/>
                  </a:lnTo>
                  <a:lnTo>
                    <a:pt x="2966733" y="162226"/>
                  </a:lnTo>
                  <a:lnTo>
                    <a:pt x="2988221" y="159474"/>
                  </a:lnTo>
                  <a:lnTo>
                    <a:pt x="2988449" y="16669"/>
                  </a:lnTo>
                  <a:lnTo>
                    <a:pt x="2986392" y="13694"/>
                  </a:lnTo>
                  <a:lnTo>
                    <a:pt x="2967647" y="11411"/>
                  </a:lnTo>
                  <a:close/>
                  <a:moveTo>
                    <a:pt x="2540736" y="3664"/>
                  </a:moveTo>
                  <a:lnTo>
                    <a:pt x="2611117" y="3664"/>
                  </a:lnTo>
                  <a:lnTo>
                    <a:pt x="2611117" y="11723"/>
                  </a:lnTo>
                  <a:lnTo>
                    <a:pt x="2587342" y="14245"/>
                  </a:lnTo>
                  <a:cubicBezTo>
                    <a:pt x="2587123" y="25110"/>
                    <a:pt x="2586990" y="36101"/>
                    <a:pt x="2586942" y="47216"/>
                  </a:cubicBezTo>
                  <a:cubicBezTo>
                    <a:pt x="2586895" y="58331"/>
                    <a:pt x="2586876" y="69593"/>
                    <a:pt x="2586885" y="81001"/>
                  </a:cubicBezTo>
                  <a:lnTo>
                    <a:pt x="2586885" y="120607"/>
                  </a:lnTo>
                  <a:cubicBezTo>
                    <a:pt x="2586895" y="133027"/>
                    <a:pt x="2586704" y="142814"/>
                    <a:pt x="2586315" y="149968"/>
                  </a:cubicBezTo>
                  <a:cubicBezTo>
                    <a:pt x="2585925" y="157122"/>
                    <a:pt x="2585278" y="163361"/>
                    <a:pt x="2584375" y="168683"/>
                  </a:cubicBezTo>
                  <a:cubicBezTo>
                    <a:pt x="2581889" y="182318"/>
                    <a:pt x="2576301" y="192617"/>
                    <a:pt x="2567616" y="199581"/>
                  </a:cubicBezTo>
                  <a:cubicBezTo>
                    <a:pt x="2558930" y="206545"/>
                    <a:pt x="2549056" y="210038"/>
                    <a:pt x="2537993" y="210061"/>
                  </a:cubicBezTo>
                  <a:cubicBezTo>
                    <a:pt x="2533412" y="210123"/>
                    <a:pt x="2529316" y="209371"/>
                    <a:pt x="2525706" y="207806"/>
                  </a:cubicBezTo>
                  <a:cubicBezTo>
                    <a:pt x="2522096" y="206242"/>
                    <a:pt x="2519716" y="203493"/>
                    <a:pt x="2518562" y="199559"/>
                  </a:cubicBezTo>
                  <a:cubicBezTo>
                    <a:pt x="2519196" y="195616"/>
                    <a:pt x="2520729" y="192829"/>
                    <a:pt x="2523163" y="191198"/>
                  </a:cubicBezTo>
                  <a:cubicBezTo>
                    <a:pt x="2525597" y="189567"/>
                    <a:pt x="2528559" y="188777"/>
                    <a:pt x="2532050" y="188830"/>
                  </a:cubicBezTo>
                  <a:cubicBezTo>
                    <a:pt x="2534960" y="188801"/>
                    <a:pt x="2537770" y="189315"/>
                    <a:pt x="2540480" y="190370"/>
                  </a:cubicBezTo>
                  <a:cubicBezTo>
                    <a:pt x="2543189" y="191426"/>
                    <a:pt x="2546170" y="193196"/>
                    <a:pt x="2549423" y="195678"/>
                  </a:cubicBezTo>
                  <a:lnTo>
                    <a:pt x="2555367" y="200016"/>
                  </a:lnTo>
                  <a:cubicBezTo>
                    <a:pt x="2559529" y="196915"/>
                    <a:pt x="2562806" y="192497"/>
                    <a:pt x="2565197" y="186760"/>
                  </a:cubicBezTo>
                  <a:cubicBezTo>
                    <a:pt x="2567587" y="181023"/>
                    <a:pt x="2568807" y="173395"/>
                    <a:pt x="2568854" y="163876"/>
                  </a:cubicBezTo>
                  <a:cubicBezTo>
                    <a:pt x="2568854" y="160894"/>
                    <a:pt x="2568812" y="156713"/>
                    <a:pt x="2568729" y="151334"/>
                  </a:cubicBezTo>
                  <a:cubicBezTo>
                    <a:pt x="2568647" y="145956"/>
                    <a:pt x="2568526" y="138041"/>
                    <a:pt x="2568369" y="127589"/>
                  </a:cubicBezTo>
                  <a:cubicBezTo>
                    <a:pt x="2568211" y="117138"/>
                    <a:pt x="2568019" y="102813"/>
                    <a:pt x="2567793" y="84614"/>
                  </a:cubicBezTo>
                  <a:cubicBezTo>
                    <a:pt x="2567568" y="66415"/>
                    <a:pt x="2567312" y="43004"/>
                    <a:pt x="2567025" y="14381"/>
                  </a:cubicBezTo>
                  <a:lnTo>
                    <a:pt x="2540736" y="11640"/>
                  </a:lnTo>
                  <a:close/>
                  <a:moveTo>
                    <a:pt x="2320976" y="3664"/>
                  </a:moveTo>
                  <a:lnTo>
                    <a:pt x="2443250" y="3664"/>
                  </a:lnTo>
                  <a:lnTo>
                    <a:pt x="2445077" y="46612"/>
                  </a:lnTo>
                  <a:lnTo>
                    <a:pt x="2433665" y="46612"/>
                  </a:lnTo>
                  <a:lnTo>
                    <a:pt x="2427732" y="13693"/>
                  </a:lnTo>
                  <a:lnTo>
                    <a:pt x="2365067" y="13693"/>
                  </a:lnTo>
                  <a:cubicBezTo>
                    <a:pt x="2364739" y="24479"/>
                    <a:pt x="2364538" y="35493"/>
                    <a:pt x="2364467" y="46738"/>
                  </a:cubicBezTo>
                  <a:cubicBezTo>
                    <a:pt x="2364395" y="57982"/>
                    <a:pt x="2364367" y="69456"/>
                    <a:pt x="2364381" y="81159"/>
                  </a:cubicBezTo>
                  <a:lnTo>
                    <a:pt x="2406013" y="81159"/>
                  </a:lnTo>
                  <a:lnTo>
                    <a:pt x="2408987" y="56411"/>
                  </a:lnTo>
                  <a:lnTo>
                    <a:pt x="2418559" y="56411"/>
                  </a:lnTo>
                  <a:lnTo>
                    <a:pt x="2418559" y="116388"/>
                  </a:lnTo>
                  <a:lnTo>
                    <a:pt x="2408987" y="116388"/>
                  </a:lnTo>
                  <a:lnTo>
                    <a:pt x="2405784" y="90274"/>
                  </a:lnTo>
                  <a:lnTo>
                    <a:pt x="2364381" y="90274"/>
                  </a:lnTo>
                  <a:cubicBezTo>
                    <a:pt x="2364367" y="102825"/>
                    <a:pt x="2364395" y="114832"/>
                    <a:pt x="2364467" y="126294"/>
                  </a:cubicBezTo>
                  <a:cubicBezTo>
                    <a:pt x="2364538" y="137757"/>
                    <a:pt x="2364739" y="148962"/>
                    <a:pt x="2365067" y="159909"/>
                  </a:cubicBezTo>
                  <a:lnTo>
                    <a:pt x="2389543" y="162407"/>
                  </a:lnTo>
                  <a:lnTo>
                    <a:pt x="2389543" y="170513"/>
                  </a:lnTo>
                  <a:lnTo>
                    <a:pt x="2320976" y="170513"/>
                  </a:lnTo>
                  <a:lnTo>
                    <a:pt x="2320976" y="162407"/>
                  </a:lnTo>
                  <a:lnTo>
                    <a:pt x="2344750" y="159909"/>
                  </a:lnTo>
                  <a:cubicBezTo>
                    <a:pt x="2345079" y="149024"/>
                    <a:pt x="2345279" y="138039"/>
                    <a:pt x="2345350" y="126953"/>
                  </a:cubicBezTo>
                  <a:cubicBezTo>
                    <a:pt x="2345421" y="115867"/>
                    <a:pt x="2345450" y="104710"/>
                    <a:pt x="2345436" y="93482"/>
                  </a:cubicBezTo>
                  <a:lnTo>
                    <a:pt x="2345436" y="80930"/>
                  </a:lnTo>
                  <a:cubicBezTo>
                    <a:pt x="2345450" y="69802"/>
                    <a:pt x="2345421" y="58659"/>
                    <a:pt x="2345350" y="47502"/>
                  </a:cubicBezTo>
                  <a:cubicBezTo>
                    <a:pt x="2345279" y="36346"/>
                    <a:pt x="2345079" y="25260"/>
                    <a:pt x="2344750" y="14247"/>
                  </a:cubicBezTo>
                  <a:lnTo>
                    <a:pt x="2320976" y="11723"/>
                  </a:lnTo>
                  <a:close/>
                  <a:moveTo>
                    <a:pt x="1959026" y="3664"/>
                  </a:moveTo>
                  <a:lnTo>
                    <a:pt x="2081389" y="3664"/>
                  </a:lnTo>
                  <a:lnTo>
                    <a:pt x="2082991" y="46612"/>
                  </a:lnTo>
                  <a:lnTo>
                    <a:pt x="2071763" y="46612"/>
                  </a:lnTo>
                  <a:lnTo>
                    <a:pt x="2065575" y="13693"/>
                  </a:lnTo>
                  <a:lnTo>
                    <a:pt x="2003118" y="13693"/>
                  </a:lnTo>
                  <a:cubicBezTo>
                    <a:pt x="2002789" y="24479"/>
                    <a:pt x="2002588" y="35493"/>
                    <a:pt x="2002517" y="46738"/>
                  </a:cubicBezTo>
                  <a:cubicBezTo>
                    <a:pt x="2002446" y="57982"/>
                    <a:pt x="2002418" y="69456"/>
                    <a:pt x="2002432" y="81159"/>
                  </a:cubicBezTo>
                  <a:lnTo>
                    <a:pt x="2042462" y="81159"/>
                  </a:lnTo>
                  <a:lnTo>
                    <a:pt x="2045895" y="56376"/>
                  </a:lnTo>
                  <a:lnTo>
                    <a:pt x="2055238" y="56376"/>
                  </a:lnTo>
                  <a:lnTo>
                    <a:pt x="2055238" y="114287"/>
                  </a:lnTo>
                  <a:lnTo>
                    <a:pt x="2045895" y="114287"/>
                  </a:lnTo>
                  <a:lnTo>
                    <a:pt x="2042691" y="90274"/>
                  </a:lnTo>
                  <a:lnTo>
                    <a:pt x="2002432" y="90274"/>
                  </a:lnTo>
                  <a:cubicBezTo>
                    <a:pt x="2002418" y="102910"/>
                    <a:pt x="2002446" y="114973"/>
                    <a:pt x="2002517" y="126465"/>
                  </a:cubicBezTo>
                  <a:cubicBezTo>
                    <a:pt x="2002588" y="137957"/>
                    <a:pt x="2002789" y="149220"/>
                    <a:pt x="2003118" y="160255"/>
                  </a:cubicBezTo>
                  <a:lnTo>
                    <a:pt x="2070147" y="160255"/>
                  </a:lnTo>
                  <a:lnTo>
                    <a:pt x="2076106" y="127336"/>
                  </a:lnTo>
                  <a:lnTo>
                    <a:pt x="2087563" y="127336"/>
                  </a:lnTo>
                  <a:lnTo>
                    <a:pt x="2085961" y="170513"/>
                  </a:lnTo>
                  <a:lnTo>
                    <a:pt x="1959026" y="170513"/>
                  </a:lnTo>
                  <a:lnTo>
                    <a:pt x="1959026" y="162407"/>
                  </a:lnTo>
                  <a:lnTo>
                    <a:pt x="1982800" y="159909"/>
                  </a:lnTo>
                  <a:cubicBezTo>
                    <a:pt x="1983129" y="149024"/>
                    <a:pt x="1983329" y="138039"/>
                    <a:pt x="1983401" y="126953"/>
                  </a:cubicBezTo>
                  <a:cubicBezTo>
                    <a:pt x="1983472" y="115867"/>
                    <a:pt x="1983500" y="104710"/>
                    <a:pt x="1983486" y="93482"/>
                  </a:cubicBezTo>
                  <a:lnTo>
                    <a:pt x="1983486" y="80930"/>
                  </a:lnTo>
                  <a:cubicBezTo>
                    <a:pt x="1983500" y="69802"/>
                    <a:pt x="1983472" y="58659"/>
                    <a:pt x="1983401" y="47502"/>
                  </a:cubicBezTo>
                  <a:cubicBezTo>
                    <a:pt x="1983329" y="36346"/>
                    <a:pt x="1983129" y="25260"/>
                    <a:pt x="1982800" y="14247"/>
                  </a:cubicBezTo>
                  <a:lnTo>
                    <a:pt x="1959026" y="11723"/>
                  </a:lnTo>
                  <a:close/>
                  <a:moveTo>
                    <a:pt x="1635176" y="3664"/>
                  </a:moveTo>
                  <a:lnTo>
                    <a:pt x="1757539" y="3664"/>
                  </a:lnTo>
                  <a:lnTo>
                    <a:pt x="1759141" y="46612"/>
                  </a:lnTo>
                  <a:lnTo>
                    <a:pt x="1747913" y="46612"/>
                  </a:lnTo>
                  <a:lnTo>
                    <a:pt x="1741725" y="13693"/>
                  </a:lnTo>
                  <a:lnTo>
                    <a:pt x="1679267" y="13693"/>
                  </a:lnTo>
                  <a:cubicBezTo>
                    <a:pt x="1678939" y="24479"/>
                    <a:pt x="1678739" y="35493"/>
                    <a:pt x="1678667" y="46738"/>
                  </a:cubicBezTo>
                  <a:cubicBezTo>
                    <a:pt x="1678595" y="57982"/>
                    <a:pt x="1678567" y="69456"/>
                    <a:pt x="1678581" y="81159"/>
                  </a:cubicBezTo>
                  <a:lnTo>
                    <a:pt x="1718612" y="81159"/>
                  </a:lnTo>
                  <a:lnTo>
                    <a:pt x="1722044" y="56376"/>
                  </a:lnTo>
                  <a:lnTo>
                    <a:pt x="1731388" y="56376"/>
                  </a:lnTo>
                  <a:lnTo>
                    <a:pt x="1731388" y="114287"/>
                  </a:lnTo>
                  <a:lnTo>
                    <a:pt x="1722044" y="114287"/>
                  </a:lnTo>
                  <a:lnTo>
                    <a:pt x="1718841" y="90274"/>
                  </a:lnTo>
                  <a:lnTo>
                    <a:pt x="1678581" y="90274"/>
                  </a:lnTo>
                  <a:cubicBezTo>
                    <a:pt x="1678567" y="102910"/>
                    <a:pt x="1678595" y="114973"/>
                    <a:pt x="1678667" y="126465"/>
                  </a:cubicBezTo>
                  <a:cubicBezTo>
                    <a:pt x="1678739" y="137957"/>
                    <a:pt x="1678939" y="149220"/>
                    <a:pt x="1679267" y="160255"/>
                  </a:cubicBezTo>
                  <a:lnTo>
                    <a:pt x="1746297" y="160255"/>
                  </a:lnTo>
                  <a:lnTo>
                    <a:pt x="1752256" y="127336"/>
                  </a:lnTo>
                  <a:lnTo>
                    <a:pt x="1763714" y="127336"/>
                  </a:lnTo>
                  <a:lnTo>
                    <a:pt x="1762111" y="170513"/>
                  </a:lnTo>
                  <a:lnTo>
                    <a:pt x="1635176" y="170513"/>
                  </a:lnTo>
                  <a:lnTo>
                    <a:pt x="1635176" y="162407"/>
                  </a:lnTo>
                  <a:lnTo>
                    <a:pt x="1658950" y="159909"/>
                  </a:lnTo>
                  <a:cubicBezTo>
                    <a:pt x="1659279" y="149024"/>
                    <a:pt x="1659479" y="138039"/>
                    <a:pt x="1659550" y="126953"/>
                  </a:cubicBezTo>
                  <a:cubicBezTo>
                    <a:pt x="1659622" y="115867"/>
                    <a:pt x="1659650" y="104710"/>
                    <a:pt x="1659636" y="93482"/>
                  </a:cubicBezTo>
                  <a:lnTo>
                    <a:pt x="1659636" y="80930"/>
                  </a:lnTo>
                  <a:cubicBezTo>
                    <a:pt x="1659650" y="69802"/>
                    <a:pt x="1659622" y="58659"/>
                    <a:pt x="1659550" y="47502"/>
                  </a:cubicBezTo>
                  <a:cubicBezTo>
                    <a:pt x="1659479" y="36346"/>
                    <a:pt x="1659279" y="25260"/>
                    <a:pt x="1658950" y="14247"/>
                  </a:cubicBezTo>
                  <a:lnTo>
                    <a:pt x="1635176" y="11723"/>
                  </a:lnTo>
                  <a:close/>
                  <a:moveTo>
                    <a:pt x="338404" y="3664"/>
                  </a:moveTo>
                  <a:lnTo>
                    <a:pt x="405593" y="3664"/>
                  </a:lnTo>
                  <a:lnTo>
                    <a:pt x="405593" y="11640"/>
                  </a:lnTo>
                  <a:lnTo>
                    <a:pt x="379752" y="14382"/>
                  </a:lnTo>
                  <a:cubicBezTo>
                    <a:pt x="379643" y="25260"/>
                    <a:pt x="379576" y="36252"/>
                    <a:pt x="379552" y="47358"/>
                  </a:cubicBezTo>
                  <a:cubicBezTo>
                    <a:pt x="379529" y="58465"/>
                    <a:pt x="379519" y="69686"/>
                    <a:pt x="379524" y="81023"/>
                  </a:cubicBezTo>
                  <a:lnTo>
                    <a:pt x="379524" y="102090"/>
                  </a:lnTo>
                  <a:cubicBezTo>
                    <a:pt x="379671" y="123320"/>
                    <a:pt x="383549" y="138281"/>
                    <a:pt x="391158" y="146974"/>
                  </a:cubicBezTo>
                  <a:cubicBezTo>
                    <a:pt x="398766" y="155666"/>
                    <a:pt x="409218" y="159865"/>
                    <a:pt x="422514" y="159569"/>
                  </a:cubicBezTo>
                  <a:cubicBezTo>
                    <a:pt x="437697" y="159798"/>
                    <a:pt x="449007" y="155103"/>
                    <a:pt x="456444" y="145485"/>
                  </a:cubicBezTo>
                  <a:cubicBezTo>
                    <a:pt x="463880" y="135867"/>
                    <a:pt x="467587" y="119952"/>
                    <a:pt x="467563" y="97739"/>
                  </a:cubicBezTo>
                  <a:lnTo>
                    <a:pt x="467334" y="14842"/>
                  </a:lnTo>
                  <a:lnTo>
                    <a:pt x="440351" y="11636"/>
                  </a:lnTo>
                  <a:lnTo>
                    <a:pt x="440351" y="3664"/>
                  </a:lnTo>
                  <a:lnTo>
                    <a:pt x="499767" y="3664"/>
                  </a:lnTo>
                  <a:lnTo>
                    <a:pt x="499767" y="11636"/>
                  </a:lnTo>
                  <a:lnTo>
                    <a:pt x="478050" y="14384"/>
                  </a:lnTo>
                  <a:lnTo>
                    <a:pt x="477593" y="104150"/>
                  </a:lnTo>
                  <a:cubicBezTo>
                    <a:pt x="477347" y="128709"/>
                    <a:pt x="472016" y="146562"/>
                    <a:pt x="461602" y="157710"/>
                  </a:cubicBezTo>
                  <a:cubicBezTo>
                    <a:pt x="451187" y="168858"/>
                    <a:pt x="437167" y="174345"/>
                    <a:pt x="419542" y="174171"/>
                  </a:cubicBezTo>
                  <a:cubicBezTo>
                    <a:pt x="401559" y="174316"/>
                    <a:pt x="387225" y="169058"/>
                    <a:pt x="376540" y="158397"/>
                  </a:cubicBezTo>
                  <a:cubicBezTo>
                    <a:pt x="365854" y="147735"/>
                    <a:pt x="360382" y="130798"/>
                    <a:pt x="360121" y="107585"/>
                  </a:cubicBezTo>
                  <a:lnTo>
                    <a:pt x="360121" y="81021"/>
                  </a:lnTo>
                  <a:cubicBezTo>
                    <a:pt x="360131" y="69796"/>
                    <a:pt x="360112" y="58584"/>
                    <a:pt x="360064" y="47387"/>
                  </a:cubicBezTo>
                  <a:cubicBezTo>
                    <a:pt x="360017" y="36190"/>
                    <a:pt x="359883" y="25035"/>
                    <a:pt x="359664" y="13924"/>
                  </a:cubicBezTo>
                  <a:lnTo>
                    <a:pt x="338404" y="11640"/>
                  </a:lnTo>
                  <a:close/>
                  <a:moveTo>
                    <a:pt x="5029" y="3664"/>
                  </a:moveTo>
                  <a:lnTo>
                    <a:pt x="120679" y="3664"/>
                  </a:lnTo>
                  <a:lnTo>
                    <a:pt x="120679" y="11186"/>
                  </a:lnTo>
                  <a:lnTo>
                    <a:pt x="22632" y="160255"/>
                  </a:lnTo>
                  <a:lnTo>
                    <a:pt x="106527" y="160255"/>
                  </a:lnTo>
                  <a:lnTo>
                    <a:pt x="113832" y="126650"/>
                  </a:lnTo>
                  <a:lnTo>
                    <a:pt x="125702" y="126650"/>
                  </a:lnTo>
                  <a:lnTo>
                    <a:pt x="123874" y="170513"/>
                  </a:lnTo>
                  <a:lnTo>
                    <a:pt x="0" y="170513"/>
                  </a:lnTo>
                  <a:lnTo>
                    <a:pt x="0" y="162534"/>
                  </a:lnTo>
                  <a:lnTo>
                    <a:pt x="98755" y="13693"/>
                  </a:lnTo>
                  <a:lnTo>
                    <a:pt x="22174" y="13693"/>
                  </a:lnTo>
                  <a:lnTo>
                    <a:pt x="15088" y="47069"/>
                  </a:lnTo>
                  <a:lnTo>
                    <a:pt x="2972" y="47069"/>
                  </a:lnTo>
                  <a:close/>
                  <a:moveTo>
                    <a:pt x="774560" y="2292"/>
                  </a:moveTo>
                  <a:lnTo>
                    <a:pt x="787359" y="2292"/>
                  </a:lnTo>
                  <a:lnTo>
                    <a:pt x="841070" y="160025"/>
                  </a:lnTo>
                  <a:lnTo>
                    <a:pt x="861641" y="162308"/>
                  </a:lnTo>
                  <a:lnTo>
                    <a:pt x="861641" y="170513"/>
                  </a:lnTo>
                  <a:lnTo>
                    <a:pt x="795587" y="170513"/>
                  </a:lnTo>
                  <a:lnTo>
                    <a:pt x="795587" y="162407"/>
                  </a:lnTo>
                  <a:lnTo>
                    <a:pt x="820728" y="159908"/>
                  </a:lnTo>
                  <a:lnTo>
                    <a:pt x="805644" y="114277"/>
                  </a:lnTo>
                  <a:lnTo>
                    <a:pt x="746904" y="114277"/>
                  </a:lnTo>
                  <a:lnTo>
                    <a:pt x="732048" y="159449"/>
                  </a:lnTo>
                  <a:lnTo>
                    <a:pt x="756046" y="162407"/>
                  </a:lnTo>
                  <a:lnTo>
                    <a:pt x="756046" y="170513"/>
                  </a:lnTo>
                  <a:lnTo>
                    <a:pt x="701192" y="170513"/>
                  </a:lnTo>
                  <a:lnTo>
                    <a:pt x="701192" y="162407"/>
                  </a:lnTo>
                  <a:lnTo>
                    <a:pt x="721763" y="159678"/>
                  </a:lnTo>
                  <a:close/>
                  <a:moveTo>
                    <a:pt x="4187406" y="6"/>
                  </a:moveTo>
                  <a:cubicBezTo>
                    <a:pt x="4195801" y="49"/>
                    <a:pt x="4203252" y="1217"/>
                    <a:pt x="4209758" y="3512"/>
                  </a:cubicBezTo>
                  <a:cubicBezTo>
                    <a:pt x="4216265" y="5807"/>
                    <a:pt x="4222224" y="8972"/>
                    <a:pt x="4227637" y="13009"/>
                  </a:cubicBezTo>
                  <a:lnTo>
                    <a:pt x="4226495" y="45018"/>
                  </a:lnTo>
                  <a:lnTo>
                    <a:pt x="4214392" y="45018"/>
                  </a:lnTo>
                  <a:lnTo>
                    <a:pt x="4208903" y="15981"/>
                  </a:lnTo>
                  <a:cubicBezTo>
                    <a:pt x="4205516" y="13942"/>
                    <a:pt x="4202056" y="12475"/>
                    <a:pt x="4198526" y="11579"/>
                  </a:cubicBezTo>
                  <a:cubicBezTo>
                    <a:pt x="4194996" y="10684"/>
                    <a:pt x="4191136" y="10245"/>
                    <a:pt x="4186948" y="10264"/>
                  </a:cubicBezTo>
                  <a:cubicBezTo>
                    <a:pt x="4176338" y="10274"/>
                    <a:pt x="4167714" y="12770"/>
                    <a:pt x="4161077" y="17753"/>
                  </a:cubicBezTo>
                  <a:cubicBezTo>
                    <a:pt x="4154440" y="22735"/>
                    <a:pt x="4151019" y="30147"/>
                    <a:pt x="4150814" y="39988"/>
                  </a:cubicBezTo>
                  <a:cubicBezTo>
                    <a:pt x="4150881" y="48248"/>
                    <a:pt x="4153435" y="55050"/>
                    <a:pt x="4158476" y="60395"/>
                  </a:cubicBezTo>
                  <a:cubicBezTo>
                    <a:pt x="4163516" y="65739"/>
                    <a:pt x="4170644" y="70140"/>
                    <a:pt x="4179859" y="73599"/>
                  </a:cubicBezTo>
                  <a:lnTo>
                    <a:pt x="4189686" y="77257"/>
                  </a:lnTo>
                  <a:cubicBezTo>
                    <a:pt x="4206397" y="83811"/>
                    <a:pt x="4218245" y="90994"/>
                    <a:pt x="4225232" y="98806"/>
                  </a:cubicBezTo>
                  <a:cubicBezTo>
                    <a:pt x="4232219" y="106618"/>
                    <a:pt x="4235607" y="116202"/>
                    <a:pt x="4235396" y="127558"/>
                  </a:cubicBezTo>
                  <a:cubicBezTo>
                    <a:pt x="4235074" y="142204"/>
                    <a:pt x="4229609" y="153603"/>
                    <a:pt x="4219003" y="161753"/>
                  </a:cubicBezTo>
                  <a:cubicBezTo>
                    <a:pt x="4208397" y="169904"/>
                    <a:pt x="4194584" y="174043"/>
                    <a:pt x="4177562" y="174171"/>
                  </a:cubicBezTo>
                  <a:cubicBezTo>
                    <a:pt x="4168060" y="174061"/>
                    <a:pt x="4159156" y="172741"/>
                    <a:pt x="4150849" y="170209"/>
                  </a:cubicBezTo>
                  <a:cubicBezTo>
                    <a:pt x="4142543" y="167676"/>
                    <a:pt x="4135575" y="164587"/>
                    <a:pt x="4129947" y="160940"/>
                  </a:cubicBezTo>
                  <a:lnTo>
                    <a:pt x="4131092" y="126644"/>
                  </a:lnTo>
                  <a:lnTo>
                    <a:pt x="4142791" y="126644"/>
                  </a:lnTo>
                  <a:lnTo>
                    <a:pt x="4148282" y="156824"/>
                  </a:lnTo>
                  <a:cubicBezTo>
                    <a:pt x="4152527" y="159320"/>
                    <a:pt x="4156846" y="161130"/>
                    <a:pt x="4161236" y="162254"/>
                  </a:cubicBezTo>
                  <a:cubicBezTo>
                    <a:pt x="4165626" y="163379"/>
                    <a:pt x="4170690" y="163931"/>
                    <a:pt x="4176428" y="163912"/>
                  </a:cubicBezTo>
                  <a:cubicBezTo>
                    <a:pt x="4189069" y="163888"/>
                    <a:pt x="4199122" y="161135"/>
                    <a:pt x="4206588" y="155652"/>
                  </a:cubicBezTo>
                  <a:cubicBezTo>
                    <a:pt x="4214053" y="150170"/>
                    <a:pt x="4217875" y="142101"/>
                    <a:pt x="4218051" y="131445"/>
                  </a:cubicBezTo>
                  <a:cubicBezTo>
                    <a:pt x="4218146" y="123414"/>
                    <a:pt x="4215554" y="116840"/>
                    <a:pt x="4210275" y="111725"/>
                  </a:cubicBezTo>
                  <a:cubicBezTo>
                    <a:pt x="4204996" y="106609"/>
                    <a:pt x="4196459" y="101750"/>
                    <a:pt x="4184661" y="97149"/>
                  </a:cubicBezTo>
                  <a:lnTo>
                    <a:pt x="4175285" y="93490"/>
                  </a:lnTo>
                  <a:cubicBezTo>
                    <a:pt x="4162337" y="88460"/>
                    <a:pt x="4152166" y="82058"/>
                    <a:pt x="4144772" y="74285"/>
                  </a:cubicBezTo>
                  <a:cubicBezTo>
                    <a:pt x="4137378" y="66511"/>
                    <a:pt x="4133610" y="56679"/>
                    <a:pt x="4133469" y="44790"/>
                  </a:cubicBezTo>
                  <a:cubicBezTo>
                    <a:pt x="4133829" y="30420"/>
                    <a:pt x="4139045" y="19383"/>
                    <a:pt x="4149117" y="11680"/>
                  </a:cubicBezTo>
                  <a:cubicBezTo>
                    <a:pt x="4159188" y="3977"/>
                    <a:pt x="4171951" y="86"/>
                    <a:pt x="4187406" y="6"/>
                  </a:cubicBezTo>
                  <a:close/>
                  <a:moveTo>
                    <a:pt x="2235161" y="6"/>
                  </a:moveTo>
                  <a:cubicBezTo>
                    <a:pt x="2248321" y="48"/>
                    <a:pt x="2260539" y="3441"/>
                    <a:pt x="2271814" y="10185"/>
                  </a:cubicBezTo>
                  <a:cubicBezTo>
                    <a:pt x="2283090" y="16930"/>
                    <a:pt x="2292205" y="26773"/>
                    <a:pt x="2299160" y="39717"/>
                  </a:cubicBezTo>
                  <a:cubicBezTo>
                    <a:pt x="2306116" y="52660"/>
                    <a:pt x="2309695" y="68450"/>
                    <a:pt x="2309898" y="87088"/>
                  </a:cubicBezTo>
                  <a:cubicBezTo>
                    <a:pt x="2309695" y="105223"/>
                    <a:pt x="2306116" y="120776"/>
                    <a:pt x="2299160" y="133749"/>
                  </a:cubicBezTo>
                  <a:cubicBezTo>
                    <a:pt x="2292205" y="146722"/>
                    <a:pt x="2283090" y="156684"/>
                    <a:pt x="2271814" y="163636"/>
                  </a:cubicBezTo>
                  <a:cubicBezTo>
                    <a:pt x="2260539" y="170587"/>
                    <a:pt x="2248321" y="174099"/>
                    <a:pt x="2235161" y="174171"/>
                  </a:cubicBezTo>
                  <a:cubicBezTo>
                    <a:pt x="2221848" y="174129"/>
                    <a:pt x="2209503" y="170735"/>
                    <a:pt x="2198127" y="163991"/>
                  </a:cubicBezTo>
                  <a:cubicBezTo>
                    <a:pt x="2186749" y="157247"/>
                    <a:pt x="2177558" y="147403"/>
                    <a:pt x="2170552" y="134460"/>
                  </a:cubicBezTo>
                  <a:cubicBezTo>
                    <a:pt x="2163544" y="121517"/>
                    <a:pt x="2159940" y="105727"/>
                    <a:pt x="2159737" y="87088"/>
                  </a:cubicBezTo>
                  <a:cubicBezTo>
                    <a:pt x="2159944" y="69026"/>
                    <a:pt x="2163565" y="53506"/>
                    <a:pt x="2170602" y="40529"/>
                  </a:cubicBezTo>
                  <a:cubicBezTo>
                    <a:pt x="2177638" y="27553"/>
                    <a:pt x="2186847" y="17573"/>
                    <a:pt x="2198228" y="10592"/>
                  </a:cubicBezTo>
                  <a:cubicBezTo>
                    <a:pt x="2209609" y="3610"/>
                    <a:pt x="2221920" y="82"/>
                    <a:pt x="2235161" y="6"/>
                  </a:cubicBezTo>
                  <a:close/>
                  <a:moveTo>
                    <a:pt x="1872376" y="6"/>
                  </a:moveTo>
                  <a:cubicBezTo>
                    <a:pt x="1882786" y="10"/>
                    <a:pt x="1891978" y="1084"/>
                    <a:pt x="1899955" y="3227"/>
                  </a:cubicBezTo>
                  <a:cubicBezTo>
                    <a:pt x="1907931" y="5370"/>
                    <a:pt x="1915344" y="8555"/>
                    <a:pt x="1922194" y="12781"/>
                  </a:cubicBezTo>
                  <a:lnTo>
                    <a:pt x="1923107" y="48693"/>
                  </a:lnTo>
                  <a:lnTo>
                    <a:pt x="1910334" y="48693"/>
                  </a:lnTo>
                  <a:lnTo>
                    <a:pt x="1905304" y="18500"/>
                  </a:lnTo>
                  <a:cubicBezTo>
                    <a:pt x="1900530" y="15655"/>
                    <a:pt x="1895614" y="13567"/>
                    <a:pt x="1890555" y="12238"/>
                  </a:cubicBezTo>
                  <a:cubicBezTo>
                    <a:pt x="1885496" y="10908"/>
                    <a:pt x="1880122" y="10250"/>
                    <a:pt x="1874435" y="10264"/>
                  </a:cubicBezTo>
                  <a:cubicBezTo>
                    <a:pt x="1855370" y="10445"/>
                    <a:pt x="1840048" y="17232"/>
                    <a:pt x="1828472" y="30622"/>
                  </a:cubicBezTo>
                  <a:cubicBezTo>
                    <a:pt x="1816896" y="44013"/>
                    <a:pt x="1810950" y="62923"/>
                    <a:pt x="1810636" y="87350"/>
                  </a:cubicBezTo>
                  <a:cubicBezTo>
                    <a:pt x="1810836" y="111447"/>
                    <a:pt x="1816610" y="130181"/>
                    <a:pt x="1827958" y="143551"/>
                  </a:cubicBezTo>
                  <a:cubicBezTo>
                    <a:pt x="1839305" y="156922"/>
                    <a:pt x="1855027" y="163709"/>
                    <a:pt x="1875121" y="163912"/>
                  </a:cubicBezTo>
                  <a:cubicBezTo>
                    <a:pt x="1880776" y="163903"/>
                    <a:pt x="1886102" y="163351"/>
                    <a:pt x="1891099" y="162256"/>
                  </a:cubicBezTo>
                  <a:cubicBezTo>
                    <a:pt x="1896096" y="161162"/>
                    <a:pt x="1901136" y="159583"/>
                    <a:pt x="1906219" y="157518"/>
                  </a:cubicBezTo>
                  <a:lnTo>
                    <a:pt x="1906219" y="147926"/>
                  </a:lnTo>
                  <a:cubicBezTo>
                    <a:pt x="1906219" y="140371"/>
                    <a:pt x="1906162" y="132702"/>
                    <a:pt x="1906048" y="124918"/>
                  </a:cubicBezTo>
                  <a:cubicBezTo>
                    <a:pt x="1905934" y="117134"/>
                    <a:pt x="1905763" y="109351"/>
                    <a:pt x="1905534" y="101567"/>
                  </a:cubicBezTo>
                  <a:lnTo>
                    <a:pt x="1878780" y="99506"/>
                  </a:lnTo>
                  <a:lnTo>
                    <a:pt x="1878780" y="91239"/>
                  </a:lnTo>
                  <a:lnTo>
                    <a:pt x="1941852" y="91239"/>
                  </a:lnTo>
                  <a:lnTo>
                    <a:pt x="1941852" y="99507"/>
                  </a:lnTo>
                  <a:lnTo>
                    <a:pt x="1926080" y="101110"/>
                  </a:lnTo>
                  <a:cubicBezTo>
                    <a:pt x="1925850" y="108623"/>
                    <a:pt x="1925679" y="116264"/>
                    <a:pt x="1925565" y="124033"/>
                  </a:cubicBezTo>
                  <a:cubicBezTo>
                    <a:pt x="1925450" y="131802"/>
                    <a:pt x="1925394" y="139843"/>
                    <a:pt x="1925394" y="148155"/>
                  </a:cubicBezTo>
                  <a:lnTo>
                    <a:pt x="1925394" y="159345"/>
                  </a:lnTo>
                  <a:cubicBezTo>
                    <a:pt x="1916838" y="164055"/>
                    <a:pt x="1908263" y="167695"/>
                    <a:pt x="1899669" y="170266"/>
                  </a:cubicBezTo>
                  <a:cubicBezTo>
                    <a:pt x="1891073" y="172836"/>
                    <a:pt x="1881748" y="174137"/>
                    <a:pt x="1871690" y="174171"/>
                  </a:cubicBezTo>
                  <a:cubicBezTo>
                    <a:pt x="1855038" y="174036"/>
                    <a:pt x="1840477" y="170273"/>
                    <a:pt x="1828007" y="162881"/>
                  </a:cubicBezTo>
                  <a:cubicBezTo>
                    <a:pt x="1815536" y="155490"/>
                    <a:pt x="1805822" y="145279"/>
                    <a:pt x="1798864" y="132248"/>
                  </a:cubicBezTo>
                  <a:cubicBezTo>
                    <a:pt x="1791907" y="119217"/>
                    <a:pt x="1788373" y="104175"/>
                    <a:pt x="1788262" y="87121"/>
                  </a:cubicBezTo>
                  <a:cubicBezTo>
                    <a:pt x="1788385" y="70132"/>
                    <a:pt x="1791996" y="55114"/>
                    <a:pt x="1799093" y="42069"/>
                  </a:cubicBezTo>
                  <a:cubicBezTo>
                    <a:pt x="1806190" y="29023"/>
                    <a:pt x="1816031" y="18786"/>
                    <a:pt x="1828616" y="11358"/>
                  </a:cubicBezTo>
                  <a:cubicBezTo>
                    <a:pt x="1841202" y="3929"/>
                    <a:pt x="1855788" y="145"/>
                    <a:pt x="1872376" y="6"/>
                  </a:cubicBezTo>
                  <a:close/>
                  <a:moveTo>
                    <a:pt x="1263611" y="6"/>
                  </a:moveTo>
                  <a:cubicBezTo>
                    <a:pt x="1276771" y="48"/>
                    <a:pt x="1288989" y="3441"/>
                    <a:pt x="1300264" y="10185"/>
                  </a:cubicBezTo>
                  <a:cubicBezTo>
                    <a:pt x="1311539" y="16930"/>
                    <a:pt x="1320654" y="26773"/>
                    <a:pt x="1327610" y="39717"/>
                  </a:cubicBezTo>
                  <a:cubicBezTo>
                    <a:pt x="1334566" y="52660"/>
                    <a:pt x="1338145" y="68450"/>
                    <a:pt x="1338348" y="87088"/>
                  </a:cubicBezTo>
                  <a:cubicBezTo>
                    <a:pt x="1338145" y="105223"/>
                    <a:pt x="1334566" y="120776"/>
                    <a:pt x="1327610" y="133749"/>
                  </a:cubicBezTo>
                  <a:cubicBezTo>
                    <a:pt x="1320654" y="146722"/>
                    <a:pt x="1311539" y="156684"/>
                    <a:pt x="1300264" y="163636"/>
                  </a:cubicBezTo>
                  <a:cubicBezTo>
                    <a:pt x="1288989" y="170587"/>
                    <a:pt x="1276771" y="174099"/>
                    <a:pt x="1263611" y="174171"/>
                  </a:cubicBezTo>
                  <a:cubicBezTo>
                    <a:pt x="1250298" y="174129"/>
                    <a:pt x="1237953" y="170735"/>
                    <a:pt x="1226576" y="163991"/>
                  </a:cubicBezTo>
                  <a:cubicBezTo>
                    <a:pt x="1215199" y="157247"/>
                    <a:pt x="1206008" y="147403"/>
                    <a:pt x="1199001" y="134460"/>
                  </a:cubicBezTo>
                  <a:cubicBezTo>
                    <a:pt x="1191994" y="121517"/>
                    <a:pt x="1188389" y="105727"/>
                    <a:pt x="1188187" y="87088"/>
                  </a:cubicBezTo>
                  <a:cubicBezTo>
                    <a:pt x="1188394" y="69026"/>
                    <a:pt x="1192015" y="53506"/>
                    <a:pt x="1199052" y="40529"/>
                  </a:cubicBezTo>
                  <a:cubicBezTo>
                    <a:pt x="1206088" y="27553"/>
                    <a:pt x="1215298" y="17573"/>
                    <a:pt x="1226678" y="10592"/>
                  </a:cubicBezTo>
                  <a:cubicBezTo>
                    <a:pt x="1238059" y="3610"/>
                    <a:pt x="1250370" y="82"/>
                    <a:pt x="1263611" y="6"/>
                  </a:cubicBezTo>
                  <a:close/>
                  <a:moveTo>
                    <a:pt x="1109918" y="6"/>
                  </a:moveTo>
                  <a:cubicBezTo>
                    <a:pt x="1117379" y="-80"/>
                    <a:pt x="1125095" y="775"/>
                    <a:pt x="1133067" y="2571"/>
                  </a:cubicBezTo>
                  <a:cubicBezTo>
                    <a:pt x="1141039" y="4367"/>
                    <a:pt x="1149090" y="7618"/>
                    <a:pt x="1157222" y="12323"/>
                  </a:cubicBezTo>
                  <a:lnTo>
                    <a:pt x="1158135" y="48219"/>
                  </a:lnTo>
                  <a:lnTo>
                    <a:pt x="1145591" y="48219"/>
                  </a:lnTo>
                  <a:lnTo>
                    <a:pt x="1140102" y="17353"/>
                  </a:lnTo>
                  <a:cubicBezTo>
                    <a:pt x="1135419" y="14857"/>
                    <a:pt x="1130780" y="13047"/>
                    <a:pt x="1126184" y="11922"/>
                  </a:cubicBezTo>
                  <a:cubicBezTo>
                    <a:pt x="1121588" y="10798"/>
                    <a:pt x="1117009" y="10245"/>
                    <a:pt x="1112447" y="10264"/>
                  </a:cubicBezTo>
                  <a:cubicBezTo>
                    <a:pt x="1100211" y="10307"/>
                    <a:pt x="1089309" y="13321"/>
                    <a:pt x="1079741" y="19309"/>
                  </a:cubicBezTo>
                  <a:cubicBezTo>
                    <a:pt x="1070173" y="25296"/>
                    <a:pt x="1062626" y="34001"/>
                    <a:pt x="1057098" y="45425"/>
                  </a:cubicBezTo>
                  <a:cubicBezTo>
                    <a:pt x="1051571" y="56848"/>
                    <a:pt x="1048750" y="70736"/>
                    <a:pt x="1048636" y="87088"/>
                  </a:cubicBezTo>
                  <a:cubicBezTo>
                    <a:pt x="1048955" y="111896"/>
                    <a:pt x="1054778" y="130873"/>
                    <a:pt x="1066104" y="144020"/>
                  </a:cubicBezTo>
                  <a:cubicBezTo>
                    <a:pt x="1077430" y="157167"/>
                    <a:pt x="1092344" y="163798"/>
                    <a:pt x="1110846" y="163912"/>
                  </a:cubicBezTo>
                  <a:cubicBezTo>
                    <a:pt x="1116121" y="163931"/>
                    <a:pt x="1121410" y="163379"/>
                    <a:pt x="1126714" y="162254"/>
                  </a:cubicBezTo>
                  <a:cubicBezTo>
                    <a:pt x="1132017" y="161130"/>
                    <a:pt x="1137249" y="159320"/>
                    <a:pt x="1142410" y="156824"/>
                  </a:cubicBezTo>
                  <a:lnTo>
                    <a:pt x="1147898" y="125729"/>
                  </a:lnTo>
                  <a:lnTo>
                    <a:pt x="1160286" y="125729"/>
                  </a:lnTo>
                  <a:lnTo>
                    <a:pt x="1159599" y="161854"/>
                  </a:lnTo>
                  <a:cubicBezTo>
                    <a:pt x="1151810" y="166260"/>
                    <a:pt x="1143784" y="169425"/>
                    <a:pt x="1135522" y="171349"/>
                  </a:cubicBezTo>
                  <a:cubicBezTo>
                    <a:pt x="1127259" y="173273"/>
                    <a:pt x="1118725" y="174213"/>
                    <a:pt x="1109918" y="174171"/>
                  </a:cubicBezTo>
                  <a:cubicBezTo>
                    <a:pt x="1093192" y="174044"/>
                    <a:pt x="1078578" y="170312"/>
                    <a:pt x="1066074" y="162975"/>
                  </a:cubicBezTo>
                  <a:cubicBezTo>
                    <a:pt x="1053571" y="155638"/>
                    <a:pt x="1043837" y="145456"/>
                    <a:pt x="1036873" y="132428"/>
                  </a:cubicBezTo>
                  <a:cubicBezTo>
                    <a:pt x="1029908" y="119400"/>
                    <a:pt x="1026371" y="104287"/>
                    <a:pt x="1026262" y="87088"/>
                  </a:cubicBezTo>
                  <a:cubicBezTo>
                    <a:pt x="1026401" y="70106"/>
                    <a:pt x="1030057" y="55094"/>
                    <a:pt x="1037228" y="42054"/>
                  </a:cubicBezTo>
                  <a:cubicBezTo>
                    <a:pt x="1044400" y="29013"/>
                    <a:pt x="1054253" y="18780"/>
                    <a:pt x="1066786" y="11354"/>
                  </a:cubicBezTo>
                  <a:cubicBezTo>
                    <a:pt x="1079319" y="3928"/>
                    <a:pt x="1093696" y="145"/>
                    <a:pt x="1109918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pic>
          <p:nvPicPr>
            <p:cNvPr id="144" name="图片 143" descr="图片包含 物体&#10;&#10;描述已自动生成">
              <a:extLst>
                <a:ext uri="{FF2B5EF4-FFF2-40B4-BE49-F238E27FC236}">
                  <a16:creationId xmlns:a16="http://schemas.microsoft.com/office/drawing/2014/main" id="{29FE8583-A2A8-4A67-A469-EE3258056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857" y="3905867"/>
              <a:ext cx="4715488" cy="639959"/>
            </a:xfrm>
            <a:prstGeom prst="rect">
              <a:avLst/>
            </a:prstGeom>
          </p:spPr>
        </p:pic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EDC1C6D2-4F99-40CB-B729-34EFD99FA1E1}"/>
              </a:ext>
            </a:extLst>
          </p:cNvPr>
          <p:cNvSpPr txBox="1"/>
          <p:nvPr/>
        </p:nvSpPr>
        <p:spPr>
          <a:xfrm>
            <a:off x="731308" y="3923818"/>
            <a:ext cx="983848" cy="347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主题色</a:t>
            </a:r>
            <a:r>
              <a:rPr lang="en-US" altLang="zh-CN" sz="1600" dirty="0"/>
              <a:t>1</a:t>
            </a:r>
            <a:endParaRPr lang="zh-CN" altLang="en-US" sz="1600" dirty="0"/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1F7D48F1-3C43-4708-9DB7-5F4893453061}"/>
              </a:ext>
            </a:extLst>
          </p:cNvPr>
          <p:cNvSpPr txBox="1"/>
          <p:nvPr/>
        </p:nvSpPr>
        <p:spPr>
          <a:xfrm>
            <a:off x="2240068" y="3923818"/>
            <a:ext cx="983848" cy="347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主题色</a:t>
            </a:r>
            <a:r>
              <a:rPr lang="en-US" altLang="zh-CN" sz="1600" dirty="0"/>
              <a:t>2</a:t>
            </a:r>
            <a:endParaRPr lang="zh-CN" altLang="en-US" sz="1600" dirty="0"/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39DA6999-84D2-4E2C-8949-D072C4D87B4A}"/>
              </a:ext>
            </a:extLst>
          </p:cNvPr>
          <p:cNvSpPr txBox="1"/>
          <p:nvPr/>
        </p:nvSpPr>
        <p:spPr>
          <a:xfrm>
            <a:off x="3748828" y="3923818"/>
            <a:ext cx="983848" cy="347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主题色</a:t>
            </a:r>
            <a:r>
              <a:rPr lang="en-US" altLang="zh-CN" sz="1600" dirty="0"/>
              <a:t>3</a:t>
            </a:r>
            <a:endParaRPr lang="zh-CN" altLang="en-US" sz="1600" dirty="0"/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D7B1AE36-6173-487E-B80A-779C837991FA}"/>
              </a:ext>
            </a:extLst>
          </p:cNvPr>
          <p:cNvSpPr txBox="1"/>
          <p:nvPr/>
        </p:nvSpPr>
        <p:spPr>
          <a:xfrm>
            <a:off x="5257588" y="3923818"/>
            <a:ext cx="983848" cy="347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主题色</a:t>
            </a:r>
            <a:r>
              <a:rPr lang="en-US" altLang="zh-CN" sz="1600" dirty="0"/>
              <a:t>4</a:t>
            </a:r>
            <a:endParaRPr lang="zh-CN" altLang="en-US" sz="1600" dirty="0"/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62D8A750-0DB6-4AA7-A2D8-1D4B27727282}"/>
              </a:ext>
            </a:extLst>
          </p:cNvPr>
          <p:cNvSpPr txBox="1"/>
          <p:nvPr/>
        </p:nvSpPr>
        <p:spPr>
          <a:xfrm>
            <a:off x="6766348" y="3923818"/>
            <a:ext cx="983848" cy="347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主题色</a:t>
            </a:r>
            <a:r>
              <a:rPr lang="en-US" altLang="zh-CN" sz="1600" dirty="0"/>
              <a:t>5</a:t>
            </a:r>
            <a:endParaRPr lang="zh-CN" altLang="en-US" sz="1600" dirty="0"/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F01C7E0C-85C0-4B16-A091-43C41E1AA505}"/>
              </a:ext>
            </a:extLst>
          </p:cNvPr>
          <p:cNvSpPr txBox="1"/>
          <p:nvPr/>
        </p:nvSpPr>
        <p:spPr>
          <a:xfrm>
            <a:off x="8106943" y="3923818"/>
            <a:ext cx="1352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默认字体色</a:t>
            </a:r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DE3D548C-84D8-488E-8489-04520910D7B6}"/>
              </a:ext>
            </a:extLst>
          </p:cNvPr>
          <p:cNvGrpSpPr/>
          <p:nvPr/>
        </p:nvGrpSpPr>
        <p:grpSpPr>
          <a:xfrm>
            <a:off x="4065811" y="0"/>
            <a:ext cx="4060379" cy="451411"/>
            <a:chOff x="4065811" y="0"/>
            <a:chExt cx="4060379" cy="451411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39F0C929-CDBC-4E33-885E-130DD935F9FA}"/>
                </a:ext>
              </a:extLst>
            </p:cNvPr>
            <p:cNvSpPr/>
            <p:nvPr/>
          </p:nvSpPr>
          <p:spPr>
            <a:xfrm>
              <a:off x="4065811" y="0"/>
              <a:ext cx="4060379" cy="451411"/>
            </a:xfrm>
            <a:custGeom>
              <a:avLst/>
              <a:gdLst>
                <a:gd name="connsiteX0" fmla="*/ 0 w 4060379"/>
                <a:gd name="connsiteY0" fmla="*/ 0 h 451411"/>
                <a:gd name="connsiteX1" fmla="*/ 4060379 w 4060379"/>
                <a:gd name="connsiteY1" fmla="*/ 0 h 451411"/>
                <a:gd name="connsiteX2" fmla="*/ 4052140 w 4060379"/>
                <a:gd name="connsiteY2" fmla="*/ 81731 h 451411"/>
                <a:gd name="connsiteX3" fmla="*/ 3598558 w 4060379"/>
                <a:gd name="connsiteY3" fmla="*/ 451411 h 451411"/>
                <a:gd name="connsiteX4" fmla="*/ 461820 w 4060379"/>
                <a:gd name="connsiteY4" fmla="*/ 451410 h 451411"/>
                <a:gd name="connsiteX5" fmla="*/ 8239 w 4060379"/>
                <a:gd name="connsiteY5" fmla="*/ 81730 h 4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0379" h="451411">
                  <a:moveTo>
                    <a:pt x="0" y="0"/>
                  </a:moveTo>
                  <a:lnTo>
                    <a:pt x="4060379" y="0"/>
                  </a:lnTo>
                  <a:lnTo>
                    <a:pt x="4052140" y="81731"/>
                  </a:lnTo>
                  <a:cubicBezTo>
                    <a:pt x="4008968" y="292707"/>
                    <a:pt x="3822297" y="451411"/>
                    <a:pt x="3598558" y="451411"/>
                  </a:cubicBezTo>
                  <a:lnTo>
                    <a:pt x="461820" y="451410"/>
                  </a:lnTo>
                  <a:cubicBezTo>
                    <a:pt x="238082" y="451410"/>
                    <a:pt x="51411" y="292706"/>
                    <a:pt x="8239" y="8173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A16B8DDF-2313-400C-9756-2860ED040789}"/>
                </a:ext>
              </a:extLst>
            </p:cNvPr>
            <p:cNvSpPr txBox="1"/>
            <p:nvPr/>
          </p:nvSpPr>
          <p:spPr>
            <a:xfrm>
              <a:off x="4828572" y="25650"/>
              <a:ext cx="2534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设计材料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32934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FCA9863-FB41-4025-B62E-AD2E83F9641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E306C290-D06A-48CB-8B6E-D452744FAD9E}" type="slidenum">
              <a:rPr lang="zh-CN" altLang="en-US" smtClean="0"/>
              <a:t>38</a:t>
            </a:fld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C34F13D-8EEF-4F0F-8DA3-21A5F30D15DD}"/>
              </a:ext>
            </a:extLst>
          </p:cNvPr>
          <p:cNvSpPr/>
          <p:nvPr/>
        </p:nvSpPr>
        <p:spPr>
          <a:xfrm>
            <a:off x="2084970" y="1867113"/>
            <a:ext cx="1240261" cy="1240261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6E4D7F9-9F99-44E1-8304-3BAAD9B91F82}"/>
              </a:ext>
            </a:extLst>
          </p:cNvPr>
          <p:cNvSpPr/>
          <p:nvPr/>
        </p:nvSpPr>
        <p:spPr>
          <a:xfrm>
            <a:off x="6606170" y="1874906"/>
            <a:ext cx="1240261" cy="1240261"/>
          </a:xfrm>
          <a:prstGeom prst="ellipse">
            <a:avLst/>
          </a:pr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  <a:effectLst>
            <a:outerShdw blurRad="114300" algn="ctr" rotWithShape="0">
              <a:schemeClr val="bg1">
                <a:lumMod val="65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538BEBF-850F-4701-A6E8-E19BD923E7FB}"/>
              </a:ext>
            </a:extLst>
          </p:cNvPr>
          <p:cNvSpPr/>
          <p:nvPr/>
        </p:nvSpPr>
        <p:spPr>
          <a:xfrm>
            <a:off x="4345570" y="1874906"/>
            <a:ext cx="1240261" cy="124026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14300" algn="ctr" rotWithShape="0">
              <a:schemeClr val="bg1">
                <a:lumMod val="65000"/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E15B9F0-F8A0-4CB0-8A94-48671B876D27}"/>
              </a:ext>
            </a:extLst>
          </p:cNvPr>
          <p:cNvGrpSpPr/>
          <p:nvPr/>
        </p:nvGrpSpPr>
        <p:grpSpPr>
          <a:xfrm>
            <a:off x="8866770" y="1867113"/>
            <a:ext cx="1240261" cy="1240261"/>
            <a:chOff x="5187209" y="1867113"/>
            <a:chExt cx="1240261" cy="1240261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CBE471F-6A70-4583-835F-AB97514D76D8}"/>
                </a:ext>
              </a:extLst>
            </p:cNvPr>
            <p:cNvSpPr/>
            <p:nvPr/>
          </p:nvSpPr>
          <p:spPr>
            <a:xfrm>
              <a:off x="5187209" y="1867113"/>
              <a:ext cx="1240261" cy="1240261"/>
            </a:xfrm>
            <a:prstGeom prst="ellipse">
              <a:avLst/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图形 34">
              <a:extLst>
                <a:ext uri="{FF2B5EF4-FFF2-40B4-BE49-F238E27FC236}">
                  <a16:creationId xmlns:a16="http://schemas.microsoft.com/office/drawing/2014/main" id="{7A2E2F36-E388-4444-879E-2BD6427FB9FE}"/>
                </a:ext>
              </a:extLst>
            </p:cNvPr>
            <p:cNvSpPr/>
            <p:nvPr/>
          </p:nvSpPr>
          <p:spPr>
            <a:xfrm>
              <a:off x="5614380" y="2327429"/>
              <a:ext cx="385918" cy="319629"/>
            </a:xfrm>
            <a:custGeom>
              <a:avLst/>
              <a:gdLst>
                <a:gd name="connsiteX0" fmla="*/ 135248 w 272063"/>
                <a:gd name="connsiteY0" fmla="*/ 79034 h 225332"/>
                <a:gd name="connsiteX1" fmla="*/ 92860 w 272063"/>
                <a:gd name="connsiteY1" fmla="*/ 121179 h 225332"/>
                <a:gd name="connsiteX2" fmla="*/ 135248 w 272063"/>
                <a:gd name="connsiteY2" fmla="*/ 163325 h 225332"/>
                <a:gd name="connsiteX3" fmla="*/ 177644 w 272063"/>
                <a:gd name="connsiteY3" fmla="*/ 121179 h 225332"/>
                <a:gd name="connsiteX4" fmla="*/ 135248 w 272063"/>
                <a:gd name="connsiteY4" fmla="*/ 79034 h 225332"/>
                <a:gd name="connsiteX5" fmla="*/ 272260 w 272063"/>
                <a:gd name="connsiteY5" fmla="*/ 45108 h 225332"/>
                <a:gd name="connsiteX6" fmla="*/ 257135 w 272063"/>
                <a:gd name="connsiteY6" fmla="*/ 30082 h 225332"/>
                <a:gd name="connsiteX7" fmla="*/ 204194 w 272063"/>
                <a:gd name="connsiteY7" fmla="*/ 30082 h 225332"/>
                <a:gd name="connsiteX8" fmla="*/ 196628 w 272063"/>
                <a:gd name="connsiteY8" fmla="*/ 15041 h 225332"/>
                <a:gd name="connsiteX9" fmla="*/ 181511 w 272063"/>
                <a:gd name="connsiteY9" fmla="*/ 0 h 225332"/>
                <a:gd name="connsiteX10" fmla="*/ 90748 w 272063"/>
                <a:gd name="connsiteY10" fmla="*/ 0 h 225332"/>
                <a:gd name="connsiteX11" fmla="*/ 75631 w 272063"/>
                <a:gd name="connsiteY11" fmla="*/ 15041 h 225332"/>
                <a:gd name="connsiteX12" fmla="*/ 68065 w 272063"/>
                <a:gd name="connsiteY12" fmla="*/ 30082 h 225332"/>
                <a:gd name="connsiteX13" fmla="*/ 15125 w 272063"/>
                <a:gd name="connsiteY13" fmla="*/ 30082 h 225332"/>
                <a:gd name="connsiteX14" fmla="*/ 0 w 272063"/>
                <a:gd name="connsiteY14" fmla="*/ 45108 h 225332"/>
                <a:gd name="connsiteX15" fmla="*/ 0 w 272063"/>
                <a:gd name="connsiteY15" fmla="*/ 210544 h 225332"/>
                <a:gd name="connsiteX16" fmla="*/ 15125 w 272063"/>
                <a:gd name="connsiteY16" fmla="*/ 225586 h 225332"/>
                <a:gd name="connsiteX17" fmla="*/ 257135 w 272063"/>
                <a:gd name="connsiteY17" fmla="*/ 225586 h 225332"/>
                <a:gd name="connsiteX18" fmla="*/ 272260 w 272063"/>
                <a:gd name="connsiteY18" fmla="*/ 210544 h 225332"/>
                <a:gd name="connsiteX19" fmla="*/ 272260 w 272063"/>
                <a:gd name="connsiteY19" fmla="*/ 189487 h 225332"/>
                <a:gd name="connsiteX20" fmla="*/ 272130 w 272063"/>
                <a:gd name="connsiteY20" fmla="*/ 192693 h 225332"/>
                <a:gd name="connsiteX21" fmla="*/ 272260 w 272063"/>
                <a:gd name="connsiteY21" fmla="*/ 138242 h 225332"/>
                <a:gd name="connsiteX22" fmla="*/ 272260 w 272063"/>
                <a:gd name="connsiteY22" fmla="*/ 45108 h 225332"/>
                <a:gd name="connsiteX23" fmla="*/ 135248 w 272063"/>
                <a:gd name="connsiteY23" fmla="*/ 177377 h 225332"/>
                <a:gd name="connsiteX24" fmla="*/ 78738 w 272063"/>
                <a:gd name="connsiteY24" fmla="*/ 121179 h 225332"/>
                <a:gd name="connsiteX25" fmla="*/ 135248 w 272063"/>
                <a:gd name="connsiteY25" fmla="*/ 64980 h 225332"/>
                <a:gd name="connsiteX26" fmla="*/ 191766 w 272063"/>
                <a:gd name="connsiteY26" fmla="*/ 121179 h 225332"/>
                <a:gd name="connsiteX27" fmla="*/ 135248 w 272063"/>
                <a:gd name="connsiteY27" fmla="*/ 177377 h 225332"/>
                <a:gd name="connsiteX28" fmla="*/ 224735 w 272063"/>
                <a:gd name="connsiteY28" fmla="*/ 76649 h 225332"/>
                <a:gd name="connsiteX29" fmla="*/ 213067 w 272063"/>
                <a:gd name="connsiteY29" fmla="*/ 64980 h 225332"/>
                <a:gd name="connsiteX30" fmla="*/ 224735 w 272063"/>
                <a:gd name="connsiteY30" fmla="*/ 53312 h 225332"/>
                <a:gd name="connsiteX31" fmla="*/ 236404 w 272063"/>
                <a:gd name="connsiteY31" fmla="*/ 64980 h 225332"/>
                <a:gd name="connsiteX32" fmla="*/ 224735 w 272063"/>
                <a:gd name="connsiteY32" fmla="*/ 76649 h 22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72063" h="225332">
                  <a:moveTo>
                    <a:pt x="135248" y="79034"/>
                  </a:moveTo>
                  <a:cubicBezTo>
                    <a:pt x="111843" y="79034"/>
                    <a:pt x="92860" y="97903"/>
                    <a:pt x="92860" y="121179"/>
                  </a:cubicBezTo>
                  <a:cubicBezTo>
                    <a:pt x="92860" y="144455"/>
                    <a:pt x="111843" y="163325"/>
                    <a:pt x="135248" y="163325"/>
                  </a:cubicBezTo>
                  <a:cubicBezTo>
                    <a:pt x="158661" y="163325"/>
                    <a:pt x="177644" y="144455"/>
                    <a:pt x="177644" y="121179"/>
                  </a:cubicBezTo>
                  <a:cubicBezTo>
                    <a:pt x="177644" y="97903"/>
                    <a:pt x="158661" y="79034"/>
                    <a:pt x="135248" y="79034"/>
                  </a:cubicBezTo>
                  <a:close/>
                  <a:moveTo>
                    <a:pt x="272260" y="45108"/>
                  </a:moveTo>
                  <a:cubicBezTo>
                    <a:pt x="272260" y="36813"/>
                    <a:pt x="265483" y="30082"/>
                    <a:pt x="257135" y="30082"/>
                  </a:cubicBezTo>
                  <a:lnTo>
                    <a:pt x="204194" y="30082"/>
                  </a:lnTo>
                  <a:lnTo>
                    <a:pt x="196628" y="15041"/>
                  </a:lnTo>
                  <a:cubicBezTo>
                    <a:pt x="196628" y="15041"/>
                    <a:pt x="189860" y="0"/>
                    <a:pt x="181511" y="0"/>
                  </a:cubicBezTo>
                  <a:lnTo>
                    <a:pt x="90748" y="0"/>
                  </a:lnTo>
                  <a:cubicBezTo>
                    <a:pt x="82400" y="0"/>
                    <a:pt x="75631" y="15041"/>
                    <a:pt x="75631" y="15041"/>
                  </a:cubicBezTo>
                  <a:lnTo>
                    <a:pt x="68065" y="30082"/>
                  </a:lnTo>
                  <a:lnTo>
                    <a:pt x="15125" y="30082"/>
                  </a:lnTo>
                  <a:cubicBezTo>
                    <a:pt x="6776" y="30082"/>
                    <a:pt x="0" y="36813"/>
                    <a:pt x="0" y="45108"/>
                  </a:cubicBezTo>
                  <a:lnTo>
                    <a:pt x="0" y="210544"/>
                  </a:lnTo>
                  <a:cubicBezTo>
                    <a:pt x="0" y="218855"/>
                    <a:pt x="6776" y="225586"/>
                    <a:pt x="15125" y="225586"/>
                  </a:cubicBezTo>
                  <a:lnTo>
                    <a:pt x="257135" y="225586"/>
                  </a:lnTo>
                  <a:cubicBezTo>
                    <a:pt x="265483" y="225586"/>
                    <a:pt x="272260" y="218855"/>
                    <a:pt x="272260" y="210544"/>
                  </a:cubicBezTo>
                  <a:lnTo>
                    <a:pt x="272260" y="189487"/>
                  </a:lnTo>
                  <a:lnTo>
                    <a:pt x="272130" y="192693"/>
                  </a:lnTo>
                  <a:lnTo>
                    <a:pt x="272260" y="138242"/>
                  </a:lnTo>
                  <a:lnTo>
                    <a:pt x="272260" y="45108"/>
                  </a:lnTo>
                  <a:close/>
                  <a:moveTo>
                    <a:pt x="135248" y="177377"/>
                  </a:moveTo>
                  <a:cubicBezTo>
                    <a:pt x="104042" y="177377"/>
                    <a:pt x="78738" y="152203"/>
                    <a:pt x="78738" y="121179"/>
                  </a:cubicBezTo>
                  <a:cubicBezTo>
                    <a:pt x="78738" y="90140"/>
                    <a:pt x="104042" y="64980"/>
                    <a:pt x="135248" y="64980"/>
                  </a:cubicBezTo>
                  <a:cubicBezTo>
                    <a:pt x="166463" y="64980"/>
                    <a:pt x="191766" y="90140"/>
                    <a:pt x="191766" y="121179"/>
                  </a:cubicBezTo>
                  <a:cubicBezTo>
                    <a:pt x="191766" y="152203"/>
                    <a:pt x="166463" y="177377"/>
                    <a:pt x="135248" y="177377"/>
                  </a:cubicBezTo>
                  <a:close/>
                  <a:moveTo>
                    <a:pt x="224735" y="76649"/>
                  </a:moveTo>
                  <a:cubicBezTo>
                    <a:pt x="218286" y="76649"/>
                    <a:pt x="213067" y="71422"/>
                    <a:pt x="213067" y="64980"/>
                  </a:cubicBezTo>
                  <a:cubicBezTo>
                    <a:pt x="213067" y="58539"/>
                    <a:pt x="218286" y="53312"/>
                    <a:pt x="224735" y="53312"/>
                  </a:cubicBezTo>
                  <a:cubicBezTo>
                    <a:pt x="231177" y="53312"/>
                    <a:pt x="236404" y="58539"/>
                    <a:pt x="236404" y="64980"/>
                  </a:cubicBezTo>
                  <a:cubicBezTo>
                    <a:pt x="236404" y="71422"/>
                    <a:pt x="231177" y="76649"/>
                    <a:pt x="224735" y="76649"/>
                  </a:cubicBezTo>
                  <a:close/>
                </a:path>
              </a:pathLst>
            </a:custGeom>
            <a:solidFill>
              <a:schemeClr val="bg1"/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图形 2">
            <a:extLst>
              <a:ext uri="{FF2B5EF4-FFF2-40B4-BE49-F238E27FC236}">
                <a16:creationId xmlns:a16="http://schemas.microsoft.com/office/drawing/2014/main" id="{8765D54D-A836-4AC1-83F5-A7EC4E644985}"/>
              </a:ext>
            </a:extLst>
          </p:cNvPr>
          <p:cNvSpPr/>
          <p:nvPr/>
        </p:nvSpPr>
        <p:spPr>
          <a:xfrm>
            <a:off x="10719000" y="4857045"/>
            <a:ext cx="327245" cy="298663"/>
          </a:xfrm>
          <a:custGeom>
            <a:avLst/>
            <a:gdLst>
              <a:gd name="connsiteX0" fmla="*/ 240714 w 326156"/>
              <a:gd name="connsiteY0" fmla="*/ 255397 h 297669"/>
              <a:gd name="connsiteX1" fmla="*/ 77322 w 326156"/>
              <a:gd name="connsiteY1" fmla="*/ 255397 h 297669"/>
              <a:gd name="connsiteX2" fmla="*/ 58489 w 326156"/>
              <a:gd name="connsiteY2" fmla="*/ 276687 h 297669"/>
              <a:gd name="connsiteX3" fmla="*/ 77322 w 326156"/>
              <a:gd name="connsiteY3" fmla="*/ 297976 h 297669"/>
              <a:gd name="connsiteX4" fmla="*/ 240714 w 326156"/>
              <a:gd name="connsiteY4" fmla="*/ 297976 h 297669"/>
              <a:gd name="connsiteX5" fmla="*/ 259541 w 326156"/>
              <a:gd name="connsiteY5" fmla="*/ 276687 h 297669"/>
              <a:gd name="connsiteX6" fmla="*/ 240714 w 326156"/>
              <a:gd name="connsiteY6" fmla="*/ 255397 h 297669"/>
              <a:gd name="connsiteX7" fmla="*/ 315838 w 326156"/>
              <a:gd name="connsiteY7" fmla="*/ 64308 h 297669"/>
              <a:gd name="connsiteX8" fmla="*/ 311603 w 326156"/>
              <a:gd name="connsiteY8" fmla="*/ 60825 h 297669"/>
              <a:gd name="connsiteX9" fmla="*/ 292119 w 326156"/>
              <a:gd name="connsiteY9" fmla="*/ 54711 h 297669"/>
              <a:gd name="connsiteX10" fmla="*/ 257924 w 326156"/>
              <a:gd name="connsiteY10" fmla="*/ 88905 h 297669"/>
              <a:gd name="connsiteX11" fmla="*/ 272083 w 326156"/>
              <a:gd name="connsiteY11" fmla="*/ 116574 h 297669"/>
              <a:gd name="connsiteX12" fmla="*/ 233486 w 326156"/>
              <a:gd name="connsiteY12" fmla="*/ 145013 h 297669"/>
              <a:gd name="connsiteX13" fmla="*/ 213531 w 326156"/>
              <a:gd name="connsiteY13" fmla="*/ 67916 h 297669"/>
              <a:gd name="connsiteX14" fmla="*/ 242292 w 326156"/>
              <a:gd name="connsiteY14" fmla="*/ 34194 h 297669"/>
              <a:gd name="connsiteX15" fmla="*/ 208098 w 326156"/>
              <a:gd name="connsiteY15" fmla="*/ 0 h 297669"/>
              <a:gd name="connsiteX16" fmla="*/ 173904 w 326156"/>
              <a:gd name="connsiteY16" fmla="*/ 34194 h 297669"/>
              <a:gd name="connsiteX17" fmla="*/ 192009 w 326156"/>
              <a:gd name="connsiteY17" fmla="*/ 64363 h 297669"/>
              <a:gd name="connsiteX18" fmla="*/ 162570 w 326156"/>
              <a:gd name="connsiteY18" fmla="*/ 110065 h 297669"/>
              <a:gd name="connsiteX19" fmla="*/ 133344 w 326156"/>
              <a:gd name="connsiteY19" fmla="*/ 63786 h 297669"/>
              <a:gd name="connsiteX20" fmla="*/ 150456 w 326156"/>
              <a:gd name="connsiteY20" fmla="*/ 34195 h 297669"/>
              <a:gd name="connsiteX21" fmla="*/ 116262 w 326156"/>
              <a:gd name="connsiteY21" fmla="*/ 0 h 297669"/>
              <a:gd name="connsiteX22" fmla="*/ 82067 w 326156"/>
              <a:gd name="connsiteY22" fmla="*/ 34195 h 297669"/>
              <a:gd name="connsiteX23" fmla="*/ 105235 w 326156"/>
              <a:gd name="connsiteY23" fmla="*/ 66538 h 297669"/>
              <a:gd name="connsiteX24" fmla="*/ 111687 w 326156"/>
              <a:gd name="connsiteY24" fmla="*/ 68084 h 297669"/>
              <a:gd name="connsiteX25" fmla="*/ 89642 w 326156"/>
              <a:gd name="connsiteY25" fmla="*/ 142242 h 297669"/>
              <a:gd name="connsiteX26" fmla="*/ 53878 w 326156"/>
              <a:gd name="connsiteY26" fmla="*/ 116838 h 297669"/>
              <a:gd name="connsiteX27" fmla="*/ 68389 w 326156"/>
              <a:gd name="connsiteY27" fmla="*/ 88905 h 297669"/>
              <a:gd name="connsiteX28" fmla="*/ 34195 w 326156"/>
              <a:gd name="connsiteY28" fmla="*/ 54711 h 297669"/>
              <a:gd name="connsiteX29" fmla="*/ 25888 w 326156"/>
              <a:gd name="connsiteY29" fmla="*/ 55770 h 297669"/>
              <a:gd name="connsiteX30" fmla="*/ 4025 w 326156"/>
              <a:gd name="connsiteY30" fmla="*/ 72819 h 297669"/>
              <a:gd name="connsiteX31" fmla="*/ 0 w 326156"/>
              <a:gd name="connsiteY31" fmla="*/ 88906 h 297669"/>
              <a:gd name="connsiteX32" fmla="*/ 7041 w 326156"/>
              <a:gd name="connsiteY32" fmla="*/ 109631 h 297669"/>
              <a:gd name="connsiteX33" fmla="*/ 16860 w 326156"/>
              <a:gd name="connsiteY33" fmla="*/ 118344 h 297669"/>
              <a:gd name="connsiteX34" fmla="*/ 34195 w 326156"/>
              <a:gd name="connsiteY34" fmla="*/ 123100 h 297669"/>
              <a:gd name="connsiteX35" fmla="*/ 39393 w 326156"/>
              <a:gd name="connsiteY35" fmla="*/ 122664 h 297669"/>
              <a:gd name="connsiteX36" fmla="*/ 73570 w 326156"/>
              <a:gd name="connsiteY36" fmla="*/ 225564 h 297669"/>
              <a:gd name="connsiteX37" fmla="*/ 249052 w 326156"/>
              <a:gd name="connsiteY37" fmla="*/ 225946 h 297669"/>
              <a:gd name="connsiteX38" fmla="*/ 288350 w 326156"/>
              <a:gd name="connsiteY38" fmla="*/ 125677 h 297669"/>
              <a:gd name="connsiteX39" fmla="*/ 288705 w 326156"/>
              <a:gd name="connsiteY39" fmla="*/ 122928 h 297669"/>
              <a:gd name="connsiteX40" fmla="*/ 292118 w 326156"/>
              <a:gd name="connsiteY40" fmla="*/ 123100 h 297669"/>
              <a:gd name="connsiteX41" fmla="*/ 309022 w 326156"/>
              <a:gd name="connsiteY41" fmla="*/ 118606 h 297669"/>
              <a:gd name="connsiteX42" fmla="*/ 322899 w 326156"/>
              <a:gd name="connsiteY42" fmla="*/ 103724 h 297669"/>
              <a:gd name="connsiteX43" fmla="*/ 326312 w 326156"/>
              <a:gd name="connsiteY43" fmla="*/ 88906 h 297669"/>
              <a:gd name="connsiteX44" fmla="*/ 315838 w 326156"/>
              <a:gd name="connsiteY44" fmla="*/ 64308 h 2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26156" h="297669">
                <a:moveTo>
                  <a:pt x="240714" y="255397"/>
                </a:moveTo>
                <a:lnTo>
                  <a:pt x="77322" y="255397"/>
                </a:lnTo>
                <a:cubicBezTo>
                  <a:pt x="66924" y="255397"/>
                  <a:pt x="58489" y="264589"/>
                  <a:pt x="58489" y="276687"/>
                </a:cubicBezTo>
                <a:cubicBezTo>
                  <a:pt x="58489" y="288784"/>
                  <a:pt x="66924" y="297976"/>
                  <a:pt x="77322" y="297976"/>
                </a:cubicBezTo>
                <a:lnTo>
                  <a:pt x="240714" y="297976"/>
                </a:lnTo>
                <a:cubicBezTo>
                  <a:pt x="251105" y="297976"/>
                  <a:pt x="259541" y="288784"/>
                  <a:pt x="259541" y="276687"/>
                </a:cubicBezTo>
                <a:cubicBezTo>
                  <a:pt x="259541" y="264589"/>
                  <a:pt x="251106" y="255397"/>
                  <a:pt x="240714" y="255397"/>
                </a:cubicBezTo>
                <a:close/>
                <a:moveTo>
                  <a:pt x="315838" y="64308"/>
                </a:moveTo>
                <a:cubicBezTo>
                  <a:pt x="314602" y="63052"/>
                  <a:pt x="313209" y="61874"/>
                  <a:pt x="311603" y="60825"/>
                </a:cubicBezTo>
                <a:cubicBezTo>
                  <a:pt x="306073" y="56980"/>
                  <a:pt x="299365" y="54711"/>
                  <a:pt x="292119" y="54711"/>
                </a:cubicBezTo>
                <a:cubicBezTo>
                  <a:pt x="273234" y="54711"/>
                  <a:pt x="257924" y="70021"/>
                  <a:pt x="257924" y="88905"/>
                </a:cubicBezTo>
                <a:cubicBezTo>
                  <a:pt x="257924" y="100297"/>
                  <a:pt x="263517" y="110360"/>
                  <a:pt x="272083" y="116574"/>
                </a:cubicBezTo>
                <a:cubicBezTo>
                  <a:pt x="266061" y="123533"/>
                  <a:pt x="243979" y="147983"/>
                  <a:pt x="233486" y="145013"/>
                </a:cubicBezTo>
                <a:cubicBezTo>
                  <a:pt x="217308" y="140427"/>
                  <a:pt x="213782" y="73167"/>
                  <a:pt x="213531" y="67916"/>
                </a:cubicBezTo>
                <a:cubicBezTo>
                  <a:pt x="229828" y="65308"/>
                  <a:pt x="242292" y="51225"/>
                  <a:pt x="242292" y="34194"/>
                </a:cubicBezTo>
                <a:cubicBezTo>
                  <a:pt x="242292" y="15309"/>
                  <a:pt x="226983" y="0"/>
                  <a:pt x="208098" y="0"/>
                </a:cubicBezTo>
                <a:cubicBezTo>
                  <a:pt x="189213" y="0"/>
                  <a:pt x="173904" y="15309"/>
                  <a:pt x="173904" y="34194"/>
                </a:cubicBezTo>
                <a:cubicBezTo>
                  <a:pt x="173904" y="47261"/>
                  <a:pt x="181238" y="58606"/>
                  <a:pt x="192009" y="64363"/>
                </a:cubicBezTo>
                <a:cubicBezTo>
                  <a:pt x="188196" y="73877"/>
                  <a:pt x="172958" y="110195"/>
                  <a:pt x="162570" y="110065"/>
                </a:cubicBezTo>
                <a:cubicBezTo>
                  <a:pt x="151805" y="109939"/>
                  <a:pt x="136595" y="72185"/>
                  <a:pt x="133344" y="63786"/>
                </a:cubicBezTo>
                <a:cubicBezTo>
                  <a:pt x="143563" y="57873"/>
                  <a:pt x="150456" y="46850"/>
                  <a:pt x="150456" y="34195"/>
                </a:cubicBezTo>
                <a:cubicBezTo>
                  <a:pt x="150456" y="15310"/>
                  <a:pt x="135147" y="0"/>
                  <a:pt x="116262" y="0"/>
                </a:cubicBezTo>
                <a:cubicBezTo>
                  <a:pt x="97377" y="0"/>
                  <a:pt x="82067" y="15310"/>
                  <a:pt x="82067" y="34195"/>
                </a:cubicBezTo>
                <a:cubicBezTo>
                  <a:pt x="82067" y="49216"/>
                  <a:pt x="91767" y="61946"/>
                  <a:pt x="105235" y="66538"/>
                </a:cubicBezTo>
                <a:cubicBezTo>
                  <a:pt x="107173" y="67320"/>
                  <a:pt x="109309" y="67866"/>
                  <a:pt x="111687" y="68084"/>
                </a:cubicBezTo>
                <a:cubicBezTo>
                  <a:pt x="111687" y="68084"/>
                  <a:pt x="104987" y="138541"/>
                  <a:pt x="89642" y="142242"/>
                </a:cubicBezTo>
                <a:cubicBezTo>
                  <a:pt x="76493" y="145416"/>
                  <a:pt x="59048" y="123746"/>
                  <a:pt x="53878" y="116838"/>
                </a:cubicBezTo>
                <a:cubicBezTo>
                  <a:pt x="62646" y="110647"/>
                  <a:pt x="68389" y="100456"/>
                  <a:pt x="68389" y="88905"/>
                </a:cubicBezTo>
                <a:cubicBezTo>
                  <a:pt x="68389" y="70021"/>
                  <a:pt x="53080" y="54711"/>
                  <a:pt x="34195" y="54711"/>
                </a:cubicBezTo>
                <a:cubicBezTo>
                  <a:pt x="31324" y="54711"/>
                  <a:pt x="28552" y="55104"/>
                  <a:pt x="25888" y="55770"/>
                </a:cubicBezTo>
                <a:cubicBezTo>
                  <a:pt x="20838" y="56274"/>
                  <a:pt x="9454" y="58990"/>
                  <a:pt x="4025" y="72819"/>
                </a:cubicBezTo>
                <a:cubicBezTo>
                  <a:pt x="1462" y="77615"/>
                  <a:pt x="0" y="83088"/>
                  <a:pt x="0" y="88906"/>
                </a:cubicBezTo>
                <a:cubicBezTo>
                  <a:pt x="0" y="96708"/>
                  <a:pt x="2643" y="103877"/>
                  <a:pt x="7041" y="109631"/>
                </a:cubicBezTo>
                <a:cubicBezTo>
                  <a:pt x="9330" y="112940"/>
                  <a:pt x="12491" y="116051"/>
                  <a:pt x="16860" y="118344"/>
                </a:cubicBezTo>
                <a:cubicBezTo>
                  <a:pt x="21947" y="121346"/>
                  <a:pt x="27859" y="123100"/>
                  <a:pt x="34195" y="123100"/>
                </a:cubicBezTo>
                <a:cubicBezTo>
                  <a:pt x="35967" y="123100"/>
                  <a:pt x="37693" y="122923"/>
                  <a:pt x="39393" y="122664"/>
                </a:cubicBezTo>
                <a:cubicBezTo>
                  <a:pt x="40632" y="132009"/>
                  <a:pt x="53409" y="224543"/>
                  <a:pt x="73570" y="225564"/>
                </a:cubicBezTo>
                <a:cubicBezTo>
                  <a:pt x="92556" y="226528"/>
                  <a:pt x="225494" y="225946"/>
                  <a:pt x="249052" y="225946"/>
                </a:cubicBezTo>
                <a:cubicBezTo>
                  <a:pt x="270966" y="225946"/>
                  <a:pt x="288350" y="125677"/>
                  <a:pt x="288350" y="125677"/>
                </a:cubicBezTo>
                <a:lnTo>
                  <a:pt x="288705" y="122928"/>
                </a:lnTo>
                <a:cubicBezTo>
                  <a:pt x="289828" y="123039"/>
                  <a:pt x="290966" y="123100"/>
                  <a:pt x="292118" y="123100"/>
                </a:cubicBezTo>
                <a:cubicBezTo>
                  <a:pt x="298273" y="123100"/>
                  <a:pt x="304033" y="121452"/>
                  <a:pt x="309022" y="118606"/>
                </a:cubicBezTo>
                <a:cubicBezTo>
                  <a:pt x="314963" y="116616"/>
                  <a:pt x="320517" y="112340"/>
                  <a:pt x="322899" y="103724"/>
                </a:cubicBezTo>
                <a:cubicBezTo>
                  <a:pt x="325064" y="99236"/>
                  <a:pt x="326312" y="94222"/>
                  <a:pt x="326312" y="88906"/>
                </a:cubicBezTo>
                <a:cubicBezTo>
                  <a:pt x="326313" y="79239"/>
                  <a:pt x="322286" y="70528"/>
                  <a:pt x="315838" y="64308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图形 8">
            <a:extLst>
              <a:ext uri="{FF2B5EF4-FFF2-40B4-BE49-F238E27FC236}">
                <a16:creationId xmlns:a16="http://schemas.microsoft.com/office/drawing/2014/main" id="{61E5AC07-2980-4A0A-B89A-B51A3E5BB267}"/>
              </a:ext>
            </a:extLst>
          </p:cNvPr>
          <p:cNvSpPr/>
          <p:nvPr/>
        </p:nvSpPr>
        <p:spPr>
          <a:xfrm>
            <a:off x="6605402" y="4857045"/>
            <a:ext cx="213239" cy="286779"/>
          </a:xfrm>
          <a:custGeom>
            <a:avLst/>
            <a:gdLst>
              <a:gd name="connsiteX0" fmla="*/ 203948 w 212529"/>
              <a:gd name="connsiteY0" fmla="*/ 64166 h 285826"/>
              <a:gd name="connsiteX1" fmla="*/ 212466 w 212529"/>
              <a:gd name="connsiteY1" fmla="*/ 96816 h 285826"/>
              <a:gd name="connsiteX2" fmla="*/ 210763 w 212529"/>
              <a:gd name="connsiteY2" fmla="*/ 125065 h 285826"/>
              <a:gd name="connsiteX3" fmla="*/ 202528 w 212529"/>
              <a:gd name="connsiteY3" fmla="*/ 148206 h 285826"/>
              <a:gd name="connsiteX4" fmla="*/ 191314 w 212529"/>
              <a:gd name="connsiteY4" fmla="*/ 166091 h 285826"/>
              <a:gd name="connsiteX5" fmla="*/ 180382 w 212529"/>
              <a:gd name="connsiteY5" fmla="*/ 178726 h 285826"/>
              <a:gd name="connsiteX6" fmla="*/ 173284 w 212529"/>
              <a:gd name="connsiteY6" fmla="*/ 185397 h 285826"/>
              <a:gd name="connsiteX7" fmla="*/ 168031 w 212529"/>
              <a:gd name="connsiteY7" fmla="*/ 189230 h 285826"/>
              <a:gd name="connsiteX8" fmla="*/ 163772 w 212529"/>
              <a:gd name="connsiteY8" fmla="*/ 191359 h 285826"/>
              <a:gd name="connsiteX9" fmla="*/ 160223 w 212529"/>
              <a:gd name="connsiteY9" fmla="*/ 193348 h 285826"/>
              <a:gd name="connsiteX10" fmla="*/ 156817 w 212529"/>
              <a:gd name="connsiteY10" fmla="*/ 197038 h 285826"/>
              <a:gd name="connsiteX11" fmla="*/ 151138 w 212529"/>
              <a:gd name="connsiteY11" fmla="*/ 207544 h 285826"/>
              <a:gd name="connsiteX12" fmla="*/ 147730 w 212529"/>
              <a:gd name="connsiteY12" fmla="*/ 217481 h 285826"/>
              <a:gd name="connsiteX13" fmla="*/ 144607 w 212529"/>
              <a:gd name="connsiteY13" fmla="*/ 224010 h 285826"/>
              <a:gd name="connsiteX14" fmla="*/ 140916 w 212529"/>
              <a:gd name="connsiteY14" fmla="*/ 228553 h 285826"/>
              <a:gd name="connsiteX15" fmla="*/ 136373 w 212529"/>
              <a:gd name="connsiteY15" fmla="*/ 232243 h 285826"/>
              <a:gd name="connsiteX16" fmla="*/ 73909 w 212529"/>
              <a:gd name="connsiteY16" fmla="*/ 232243 h 285826"/>
              <a:gd name="connsiteX17" fmla="*/ 69650 w 212529"/>
              <a:gd name="connsiteY17" fmla="*/ 228553 h 285826"/>
              <a:gd name="connsiteX18" fmla="*/ 65675 w 212529"/>
              <a:gd name="connsiteY18" fmla="*/ 223443 h 285826"/>
              <a:gd name="connsiteX19" fmla="*/ 62268 w 212529"/>
              <a:gd name="connsiteY19" fmla="*/ 215492 h 285826"/>
              <a:gd name="connsiteX20" fmla="*/ 55312 w 212529"/>
              <a:gd name="connsiteY20" fmla="*/ 202290 h 285826"/>
              <a:gd name="connsiteX21" fmla="*/ 44665 w 212529"/>
              <a:gd name="connsiteY21" fmla="*/ 192494 h 285826"/>
              <a:gd name="connsiteX22" fmla="*/ 34300 w 212529"/>
              <a:gd name="connsiteY22" fmla="*/ 183410 h 285826"/>
              <a:gd name="connsiteX23" fmla="*/ 22802 w 212529"/>
              <a:gd name="connsiteY23" fmla="*/ 170065 h 285826"/>
              <a:gd name="connsiteX24" fmla="*/ 12013 w 212529"/>
              <a:gd name="connsiteY24" fmla="*/ 152889 h 285826"/>
              <a:gd name="connsiteX25" fmla="*/ 3778 w 212529"/>
              <a:gd name="connsiteY25" fmla="*/ 132021 h 285826"/>
              <a:gd name="connsiteX26" fmla="*/ 87 w 212529"/>
              <a:gd name="connsiteY26" fmla="*/ 107747 h 285826"/>
              <a:gd name="connsiteX27" fmla="*/ 2642 w 212529"/>
              <a:gd name="connsiteY27" fmla="*/ 80632 h 285826"/>
              <a:gd name="connsiteX28" fmla="*/ 19394 w 212529"/>
              <a:gd name="connsiteY28" fmla="*/ 42446 h 285826"/>
              <a:gd name="connsiteX29" fmla="*/ 46084 w 212529"/>
              <a:gd name="connsiteY29" fmla="*/ 17603 h 285826"/>
              <a:gd name="connsiteX30" fmla="*/ 76607 w 212529"/>
              <a:gd name="connsiteY30" fmla="*/ 4117 h 285826"/>
              <a:gd name="connsiteX31" fmla="*/ 105141 w 212529"/>
              <a:gd name="connsiteY31" fmla="*/ 0 h 285826"/>
              <a:gd name="connsiteX32" fmla="*/ 132965 w 212529"/>
              <a:gd name="connsiteY32" fmla="*/ 3690 h 285826"/>
              <a:gd name="connsiteX33" fmla="*/ 160932 w 212529"/>
              <a:gd name="connsiteY33" fmla="*/ 15190 h 285826"/>
              <a:gd name="connsiteX34" fmla="*/ 185635 w 212529"/>
              <a:gd name="connsiteY34" fmla="*/ 35064 h 285826"/>
              <a:gd name="connsiteX35" fmla="*/ 203948 w 212529"/>
              <a:gd name="connsiteY35" fmla="*/ 64166 h 285826"/>
              <a:gd name="connsiteX36" fmla="*/ 142336 w 212529"/>
              <a:gd name="connsiteY36" fmla="*/ 249847 h 285826"/>
              <a:gd name="connsiteX37" fmla="*/ 142336 w 212529"/>
              <a:gd name="connsiteY37" fmla="*/ 252970 h 285826"/>
              <a:gd name="connsiteX38" fmla="*/ 142477 w 212529"/>
              <a:gd name="connsiteY38" fmla="*/ 256094 h 285826"/>
              <a:gd name="connsiteX39" fmla="*/ 142620 w 212529"/>
              <a:gd name="connsiteY39" fmla="*/ 259500 h 285826"/>
              <a:gd name="connsiteX40" fmla="*/ 139638 w 212529"/>
              <a:gd name="connsiteY40" fmla="*/ 271282 h 285826"/>
              <a:gd name="connsiteX41" fmla="*/ 129275 w 212529"/>
              <a:gd name="connsiteY41" fmla="*/ 280509 h 285826"/>
              <a:gd name="connsiteX42" fmla="*/ 121183 w 212529"/>
              <a:gd name="connsiteY42" fmla="*/ 283775 h 285826"/>
              <a:gd name="connsiteX43" fmla="*/ 106276 w 212529"/>
              <a:gd name="connsiteY43" fmla="*/ 285905 h 285826"/>
              <a:gd name="connsiteX44" fmla="*/ 92223 w 212529"/>
              <a:gd name="connsiteY44" fmla="*/ 283917 h 285826"/>
              <a:gd name="connsiteX45" fmla="*/ 83562 w 212529"/>
              <a:gd name="connsiteY45" fmla="*/ 281362 h 285826"/>
              <a:gd name="connsiteX46" fmla="*/ 77173 w 212529"/>
              <a:gd name="connsiteY46" fmla="*/ 277813 h 285826"/>
              <a:gd name="connsiteX47" fmla="*/ 73483 w 212529"/>
              <a:gd name="connsiteY47" fmla="*/ 271709 h 285826"/>
              <a:gd name="connsiteX48" fmla="*/ 71920 w 212529"/>
              <a:gd name="connsiteY48" fmla="*/ 264752 h 285826"/>
              <a:gd name="connsiteX49" fmla="*/ 71637 w 212529"/>
              <a:gd name="connsiteY49" fmla="*/ 258364 h 285826"/>
              <a:gd name="connsiteX50" fmla="*/ 71637 w 212529"/>
              <a:gd name="connsiteY50" fmla="*/ 249562 h 285826"/>
              <a:gd name="connsiteX51" fmla="*/ 142336 w 212529"/>
              <a:gd name="connsiteY51" fmla="*/ 249847 h 2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12529" h="285826">
                <a:moveTo>
                  <a:pt x="203948" y="64166"/>
                </a:moveTo>
                <a:cubicBezTo>
                  <a:pt x="208869" y="75711"/>
                  <a:pt x="211709" y="86595"/>
                  <a:pt x="212466" y="96816"/>
                </a:cubicBezTo>
                <a:cubicBezTo>
                  <a:pt x="213224" y="107038"/>
                  <a:pt x="212656" y="116453"/>
                  <a:pt x="210763" y="125065"/>
                </a:cubicBezTo>
                <a:cubicBezTo>
                  <a:pt x="208869" y="133678"/>
                  <a:pt x="206126" y="141390"/>
                  <a:pt x="202528" y="148206"/>
                </a:cubicBezTo>
                <a:cubicBezTo>
                  <a:pt x="198932" y="155019"/>
                  <a:pt x="195194" y="160982"/>
                  <a:pt x="191314" y="166091"/>
                </a:cubicBezTo>
                <a:cubicBezTo>
                  <a:pt x="187433" y="171201"/>
                  <a:pt x="183790" y="175413"/>
                  <a:pt x="180382" y="178726"/>
                </a:cubicBezTo>
                <a:cubicBezTo>
                  <a:pt x="176975" y="182038"/>
                  <a:pt x="174609" y="184262"/>
                  <a:pt x="173284" y="185397"/>
                </a:cubicBezTo>
                <a:cubicBezTo>
                  <a:pt x="171392" y="187101"/>
                  <a:pt x="169640" y="188379"/>
                  <a:pt x="168031" y="189230"/>
                </a:cubicBezTo>
                <a:cubicBezTo>
                  <a:pt x="166423" y="190083"/>
                  <a:pt x="165003" y="190793"/>
                  <a:pt x="163772" y="191359"/>
                </a:cubicBezTo>
                <a:cubicBezTo>
                  <a:pt x="162542" y="191928"/>
                  <a:pt x="161359" y="192591"/>
                  <a:pt x="160223" y="193348"/>
                </a:cubicBezTo>
                <a:cubicBezTo>
                  <a:pt x="159088" y="194104"/>
                  <a:pt x="157952" y="195334"/>
                  <a:pt x="156817" y="197038"/>
                </a:cubicBezTo>
                <a:cubicBezTo>
                  <a:pt x="154356" y="200634"/>
                  <a:pt x="152462" y="204136"/>
                  <a:pt x="151138" y="207544"/>
                </a:cubicBezTo>
                <a:cubicBezTo>
                  <a:pt x="149812" y="210950"/>
                  <a:pt x="148677" y="214263"/>
                  <a:pt x="147730" y="217481"/>
                </a:cubicBezTo>
                <a:cubicBezTo>
                  <a:pt x="146783" y="220130"/>
                  <a:pt x="145742" y="222306"/>
                  <a:pt x="144607" y="224010"/>
                </a:cubicBezTo>
                <a:cubicBezTo>
                  <a:pt x="143471" y="225714"/>
                  <a:pt x="142241" y="227228"/>
                  <a:pt x="140916" y="228553"/>
                </a:cubicBezTo>
                <a:cubicBezTo>
                  <a:pt x="139402" y="230067"/>
                  <a:pt x="137887" y="231298"/>
                  <a:pt x="136373" y="232243"/>
                </a:cubicBezTo>
                <a:lnTo>
                  <a:pt x="73909" y="232243"/>
                </a:lnTo>
                <a:cubicBezTo>
                  <a:pt x="72395" y="231298"/>
                  <a:pt x="70975" y="230067"/>
                  <a:pt x="69650" y="228553"/>
                </a:cubicBezTo>
                <a:cubicBezTo>
                  <a:pt x="68325" y="227228"/>
                  <a:pt x="67001" y="225524"/>
                  <a:pt x="65675" y="223443"/>
                </a:cubicBezTo>
                <a:cubicBezTo>
                  <a:pt x="64350" y="221361"/>
                  <a:pt x="63214" y="218710"/>
                  <a:pt x="62268" y="215492"/>
                </a:cubicBezTo>
                <a:cubicBezTo>
                  <a:pt x="60375" y="210004"/>
                  <a:pt x="58056" y="205602"/>
                  <a:pt x="55312" y="202290"/>
                </a:cubicBezTo>
                <a:cubicBezTo>
                  <a:pt x="52567" y="198978"/>
                  <a:pt x="49018" y="195712"/>
                  <a:pt x="44665" y="192494"/>
                </a:cubicBezTo>
                <a:cubicBezTo>
                  <a:pt x="41636" y="190224"/>
                  <a:pt x="38181" y="187194"/>
                  <a:pt x="34300" y="183410"/>
                </a:cubicBezTo>
                <a:cubicBezTo>
                  <a:pt x="30420" y="179624"/>
                  <a:pt x="26588" y="175177"/>
                  <a:pt x="22802" y="170065"/>
                </a:cubicBezTo>
                <a:cubicBezTo>
                  <a:pt x="19015" y="164956"/>
                  <a:pt x="15419" y="159230"/>
                  <a:pt x="12013" y="152889"/>
                </a:cubicBezTo>
                <a:cubicBezTo>
                  <a:pt x="8605" y="146548"/>
                  <a:pt x="5860" y="139592"/>
                  <a:pt x="3778" y="132021"/>
                </a:cubicBezTo>
                <a:cubicBezTo>
                  <a:pt x="1697" y="124450"/>
                  <a:pt x="466" y="116358"/>
                  <a:pt x="87" y="107747"/>
                </a:cubicBezTo>
                <a:cubicBezTo>
                  <a:pt x="-291" y="99134"/>
                  <a:pt x="560" y="90096"/>
                  <a:pt x="2642" y="80632"/>
                </a:cubicBezTo>
                <a:cubicBezTo>
                  <a:pt x="5860" y="65490"/>
                  <a:pt x="11444" y="52761"/>
                  <a:pt x="19394" y="42446"/>
                </a:cubicBezTo>
                <a:cubicBezTo>
                  <a:pt x="27345" y="32130"/>
                  <a:pt x="36241" y="23848"/>
                  <a:pt x="46084" y="17603"/>
                </a:cubicBezTo>
                <a:cubicBezTo>
                  <a:pt x="55926" y="11357"/>
                  <a:pt x="66100" y="6861"/>
                  <a:pt x="76607" y="4117"/>
                </a:cubicBezTo>
                <a:cubicBezTo>
                  <a:pt x="87111" y="1372"/>
                  <a:pt x="96623" y="0"/>
                  <a:pt x="105141" y="0"/>
                </a:cubicBezTo>
                <a:cubicBezTo>
                  <a:pt x="114037" y="0"/>
                  <a:pt x="123312" y="1230"/>
                  <a:pt x="132965" y="3690"/>
                </a:cubicBezTo>
                <a:cubicBezTo>
                  <a:pt x="142620" y="6151"/>
                  <a:pt x="151942" y="9985"/>
                  <a:pt x="160932" y="15190"/>
                </a:cubicBezTo>
                <a:cubicBezTo>
                  <a:pt x="169925" y="20394"/>
                  <a:pt x="178158" y="27020"/>
                  <a:pt x="185635" y="35064"/>
                </a:cubicBezTo>
                <a:cubicBezTo>
                  <a:pt x="193112" y="43108"/>
                  <a:pt x="199216" y="52809"/>
                  <a:pt x="203948" y="64166"/>
                </a:cubicBezTo>
                <a:close/>
                <a:moveTo>
                  <a:pt x="142336" y="249847"/>
                </a:moveTo>
                <a:lnTo>
                  <a:pt x="142336" y="252970"/>
                </a:lnTo>
                <a:cubicBezTo>
                  <a:pt x="142336" y="253916"/>
                  <a:pt x="142383" y="254957"/>
                  <a:pt x="142477" y="256094"/>
                </a:cubicBezTo>
                <a:cubicBezTo>
                  <a:pt x="142572" y="257229"/>
                  <a:pt x="142620" y="258364"/>
                  <a:pt x="142620" y="259500"/>
                </a:cubicBezTo>
                <a:cubicBezTo>
                  <a:pt x="142430" y="263096"/>
                  <a:pt x="141436" y="267023"/>
                  <a:pt x="139638" y="271282"/>
                </a:cubicBezTo>
                <a:cubicBezTo>
                  <a:pt x="137840" y="275541"/>
                  <a:pt x="134386" y="278617"/>
                  <a:pt x="129275" y="280509"/>
                </a:cubicBezTo>
                <a:cubicBezTo>
                  <a:pt x="127193" y="281267"/>
                  <a:pt x="124496" y="282356"/>
                  <a:pt x="121183" y="283775"/>
                </a:cubicBezTo>
                <a:cubicBezTo>
                  <a:pt x="117871" y="285195"/>
                  <a:pt x="112902" y="285905"/>
                  <a:pt x="106276" y="285905"/>
                </a:cubicBezTo>
                <a:cubicBezTo>
                  <a:pt x="100598" y="285905"/>
                  <a:pt x="95913" y="285242"/>
                  <a:pt x="92223" y="283917"/>
                </a:cubicBezTo>
                <a:cubicBezTo>
                  <a:pt x="88531" y="282591"/>
                  <a:pt x="85644" y="281740"/>
                  <a:pt x="83562" y="281362"/>
                </a:cubicBezTo>
                <a:cubicBezTo>
                  <a:pt x="80912" y="280793"/>
                  <a:pt x="78783" y="279611"/>
                  <a:pt x="77173" y="277813"/>
                </a:cubicBezTo>
                <a:cubicBezTo>
                  <a:pt x="75565" y="276015"/>
                  <a:pt x="74334" y="273980"/>
                  <a:pt x="73483" y="271709"/>
                </a:cubicBezTo>
                <a:cubicBezTo>
                  <a:pt x="72630" y="269437"/>
                  <a:pt x="72110" y="267119"/>
                  <a:pt x="71920" y="264752"/>
                </a:cubicBezTo>
                <a:cubicBezTo>
                  <a:pt x="71732" y="262386"/>
                  <a:pt x="71637" y="260257"/>
                  <a:pt x="71637" y="258364"/>
                </a:cubicBezTo>
                <a:lnTo>
                  <a:pt x="71637" y="249562"/>
                </a:lnTo>
                <a:lnTo>
                  <a:pt x="142336" y="249847"/>
                </a:ln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图形 20">
            <a:extLst>
              <a:ext uri="{FF2B5EF4-FFF2-40B4-BE49-F238E27FC236}">
                <a16:creationId xmlns:a16="http://schemas.microsoft.com/office/drawing/2014/main" id="{CE4292C2-E437-4D99-98E5-2A145E2B8572}"/>
              </a:ext>
            </a:extLst>
          </p:cNvPr>
          <p:cNvSpPr/>
          <p:nvPr/>
        </p:nvSpPr>
        <p:spPr>
          <a:xfrm>
            <a:off x="7936779" y="4857045"/>
            <a:ext cx="262053" cy="270724"/>
          </a:xfrm>
          <a:custGeom>
            <a:avLst/>
            <a:gdLst>
              <a:gd name="connsiteX0" fmla="*/ 0 w 261181"/>
              <a:gd name="connsiteY0" fmla="*/ 81890 h 269822"/>
              <a:gd name="connsiteX1" fmla="*/ 31356 w 261181"/>
              <a:gd name="connsiteY1" fmla="*/ 81890 h 269822"/>
              <a:gd name="connsiteX2" fmla="*/ 31356 w 261181"/>
              <a:gd name="connsiteY2" fmla="*/ 152795 h 269822"/>
              <a:gd name="connsiteX3" fmla="*/ 0 w 261181"/>
              <a:gd name="connsiteY3" fmla="*/ 152795 h 269822"/>
              <a:gd name="connsiteX4" fmla="*/ 0 w 261181"/>
              <a:gd name="connsiteY4" fmla="*/ 81890 h 269822"/>
              <a:gd name="connsiteX5" fmla="*/ 49601 w 261181"/>
              <a:gd name="connsiteY5" fmla="*/ 72440 h 269822"/>
              <a:gd name="connsiteX6" fmla="*/ 215993 w 261181"/>
              <a:gd name="connsiteY6" fmla="*/ 279 h 269822"/>
              <a:gd name="connsiteX7" fmla="*/ 261223 w 261181"/>
              <a:gd name="connsiteY7" fmla="*/ 116960 h 269822"/>
              <a:gd name="connsiteX8" fmla="*/ 216455 w 261181"/>
              <a:gd name="connsiteY8" fmla="*/ 217825 h 269822"/>
              <a:gd name="connsiteX9" fmla="*/ 49635 w 261181"/>
              <a:gd name="connsiteY9" fmla="*/ 163257 h 269822"/>
              <a:gd name="connsiteX10" fmla="*/ 49601 w 261181"/>
              <a:gd name="connsiteY10" fmla="*/ 72440 h 269822"/>
              <a:gd name="connsiteX11" fmla="*/ 69922 w 261181"/>
              <a:gd name="connsiteY11" fmla="*/ 184696 h 269822"/>
              <a:gd name="connsiteX12" fmla="*/ 108269 w 261181"/>
              <a:gd name="connsiteY12" fmla="*/ 269913 h 269822"/>
              <a:gd name="connsiteX13" fmla="*/ 142028 w 261181"/>
              <a:gd name="connsiteY13" fmla="*/ 259097 h 269822"/>
              <a:gd name="connsiteX14" fmla="*/ 135801 w 261181"/>
              <a:gd name="connsiteY14" fmla="*/ 240742 h 269822"/>
              <a:gd name="connsiteX15" fmla="*/ 101878 w 261181"/>
              <a:gd name="connsiteY15" fmla="*/ 184696 h 269822"/>
              <a:gd name="connsiteX16" fmla="*/ 69922 w 261181"/>
              <a:gd name="connsiteY16" fmla="*/ 184696 h 269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1181" h="269822">
                <a:moveTo>
                  <a:pt x="0" y="81890"/>
                </a:moveTo>
                <a:lnTo>
                  <a:pt x="31356" y="81890"/>
                </a:lnTo>
                <a:lnTo>
                  <a:pt x="31356" y="152795"/>
                </a:lnTo>
                <a:lnTo>
                  <a:pt x="0" y="152795"/>
                </a:lnTo>
                <a:lnTo>
                  <a:pt x="0" y="81890"/>
                </a:lnTo>
                <a:close/>
                <a:moveTo>
                  <a:pt x="49601" y="72440"/>
                </a:moveTo>
                <a:cubicBezTo>
                  <a:pt x="49601" y="72440"/>
                  <a:pt x="158744" y="68452"/>
                  <a:pt x="215993" y="279"/>
                </a:cubicBezTo>
                <a:cubicBezTo>
                  <a:pt x="215993" y="279"/>
                  <a:pt x="264960" y="-11429"/>
                  <a:pt x="261223" y="116960"/>
                </a:cubicBezTo>
                <a:cubicBezTo>
                  <a:pt x="261223" y="116960"/>
                  <a:pt x="266435" y="205371"/>
                  <a:pt x="216455" y="217825"/>
                </a:cubicBezTo>
                <a:cubicBezTo>
                  <a:pt x="216455" y="217825"/>
                  <a:pt x="178928" y="169156"/>
                  <a:pt x="49635" y="163257"/>
                </a:cubicBezTo>
                <a:lnTo>
                  <a:pt x="49601" y="72440"/>
                </a:lnTo>
                <a:close/>
                <a:moveTo>
                  <a:pt x="69922" y="184696"/>
                </a:moveTo>
                <a:cubicBezTo>
                  <a:pt x="69922" y="184696"/>
                  <a:pt x="74510" y="226321"/>
                  <a:pt x="108269" y="269913"/>
                </a:cubicBezTo>
                <a:cubicBezTo>
                  <a:pt x="108269" y="269913"/>
                  <a:pt x="137604" y="271224"/>
                  <a:pt x="142028" y="259097"/>
                </a:cubicBezTo>
                <a:cubicBezTo>
                  <a:pt x="142028" y="259097"/>
                  <a:pt x="145142" y="251067"/>
                  <a:pt x="135801" y="240742"/>
                </a:cubicBezTo>
                <a:cubicBezTo>
                  <a:pt x="132811" y="235996"/>
                  <a:pt x="106224" y="213539"/>
                  <a:pt x="101878" y="184696"/>
                </a:cubicBezTo>
                <a:lnTo>
                  <a:pt x="69922" y="184696"/>
                </a:ln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图形 26">
            <a:extLst>
              <a:ext uri="{FF2B5EF4-FFF2-40B4-BE49-F238E27FC236}">
                <a16:creationId xmlns:a16="http://schemas.microsoft.com/office/drawing/2014/main" id="{1E24DB09-972B-4171-A16C-BF1E1D1C44F4}"/>
              </a:ext>
            </a:extLst>
          </p:cNvPr>
          <p:cNvSpPr/>
          <p:nvPr/>
        </p:nvSpPr>
        <p:spPr>
          <a:xfrm>
            <a:off x="9316970" y="4857045"/>
            <a:ext cx="283891" cy="278752"/>
          </a:xfrm>
          <a:custGeom>
            <a:avLst/>
            <a:gdLst>
              <a:gd name="connsiteX0" fmla="*/ 220131 w 282946"/>
              <a:gd name="connsiteY0" fmla="*/ 128632 h 277824"/>
              <a:gd name="connsiteX1" fmla="*/ 222960 w 282946"/>
              <a:gd name="connsiteY1" fmla="*/ 123206 h 277824"/>
              <a:gd name="connsiteX2" fmla="*/ 217678 w 282946"/>
              <a:gd name="connsiteY2" fmla="*/ 112909 h 277824"/>
              <a:gd name="connsiteX3" fmla="*/ 153974 w 282946"/>
              <a:gd name="connsiteY3" fmla="*/ 80765 h 277824"/>
              <a:gd name="connsiteX4" fmla="*/ 165046 w 282946"/>
              <a:gd name="connsiteY4" fmla="*/ 10823 h 277824"/>
              <a:gd name="connsiteX5" fmla="*/ 160055 w 282946"/>
              <a:gd name="connsiteY5" fmla="*/ 870 h 277824"/>
              <a:gd name="connsiteX6" fmla="*/ 149208 w 282946"/>
              <a:gd name="connsiteY6" fmla="*/ 3433 h 277824"/>
              <a:gd name="connsiteX7" fmla="*/ 100201 w 282946"/>
              <a:gd name="connsiteY7" fmla="*/ 51879 h 277824"/>
              <a:gd name="connsiteX8" fmla="*/ 34413 w 282946"/>
              <a:gd name="connsiteY8" fmla="*/ 20726 h 277824"/>
              <a:gd name="connsiteX9" fmla="*/ 22154 w 282946"/>
              <a:gd name="connsiteY9" fmla="*/ 21900 h 277824"/>
              <a:gd name="connsiteX10" fmla="*/ 22338 w 282946"/>
              <a:gd name="connsiteY10" fmla="*/ 22088 h 277824"/>
              <a:gd name="connsiteX11" fmla="*/ 20872 w 282946"/>
              <a:gd name="connsiteY11" fmla="*/ 33934 h 277824"/>
              <a:gd name="connsiteX12" fmla="*/ 52503 w 282946"/>
              <a:gd name="connsiteY12" fmla="*/ 99803 h 277824"/>
              <a:gd name="connsiteX13" fmla="*/ 3471 w 282946"/>
              <a:gd name="connsiteY13" fmla="*/ 147520 h 277824"/>
              <a:gd name="connsiteX14" fmla="*/ 881 w 282946"/>
              <a:gd name="connsiteY14" fmla="*/ 158247 h 277824"/>
              <a:gd name="connsiteX15" fmla="*/ 10578 w 282946"/>
              <a:gd name="connsiteY15" fmla="*/ 162815 h 277824"/>
              <a:gd name="connsiteX16" fmla="*/ 81528 w 282946"/>
              <a:gd name="connsiteY16" fmla="*/ 152028 h 277824"/>
              <a:gd name="connsiteX17" fmla="*/ 114240 w 282946"/>
              <a:gd name="connsiteY17" fmla="*/ 215260 h 277824"/>
              <a:gd name="connsiteX18" fmla="*/ 124711 w 282946"/>
              <a:gd name="connsiteY18" fmla="*/ 220520 h 277824"/>
              <a:gd name="connsiteX19" fmla="*/ 130213 w 282946"/>
              <a:gd name="connsiteY19" fmla="*/ 217745 h 277824"/>
              <a:gd name="connsiteX20" fmla="*/ 133020 w 282946"/>
              <a:gd name="connsiteY20" fmla="*/ 212312 h 277824"/>
              <a:gd name="connsiteX21" fmla="*/ 144245 w 282946"/>
              <a:gd name="connsiteY21" fmla="*/ 142583 h 277824"/>
              <a:gd name="connsiteX22" fmla="*/ 214635 w 282946"/>
              <a:gd name="connsiteY22" fmla="*/ 131389 h 277824"/>
              <a:gd name="connsiteX23" fmla="*/ 220131 w 282946"/>
              <a:gd name="connsiteY23" fmla="*/ 128632 h 277824"/>
              <a:gd name="connsiteX24" fmla="*/ 174431 w 282946"/>
              <a:gd name="connsiteY24" fmla="*/ 150175 h 277824"/>
              <a:gd name="connsiteX25" fmla="*/ 153458 w 282946"/>
              <a:gd name="connsiteY25" fmla="*/ 152688 h 277824"/>
              <a:gd name="connsiteX26" fmla="*/ 150597 w 282946"/>
              <a:gd name="connsiteY26" fmla="*/ 170441 h 277824"/>
              <a:gd name="connsiteX27" fmla="*/ 246442 w 282946"/>
              <a:gd name="connsiteY27" fmla="*/ 277967 h 277824"/>
              <a:gd name="connsiteX28" fmla="*/ 268458 w 282946"/>
              <a:gd name="connsiteY28" fmla="*/ 266679 h 277824"/>
              <a:gd name="connsiteX29" fmla="*/ 283051 w 282946"/>
              <a:gd name="connsiteY29" fmla="*/ 241605 h 277824"/>
              <a:gd name="connsiteX30" fmla="*/ 174431 w 282946"/>
              <a:gd name="connsiteY30" fmla="*/ 150175 h 277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82946" h="277824">
                <a:moveTo>
                  <a:pt x="220131" y="128632"/>
                </a:moveTo>
                <a:cubicBezTo>
                  <a:pt x="221591" y="127191"/>
                  <a:pt x="222619" y="125324"/>
                  <a:pt x="222960" y="123206"/>
                </a:cubicBezTo>
                <a:cubicBezTo>
                  <a:pt x="223634" y="118983"/>
                  <a:pt x="221531" y="114854"/>
                  <a:pt x="217678" y="112909"/>
                </a:cubicBezTo>
                <a:lnTo>
                  <a:pt x="153974" y="80765"/>
                </a:lnTo>
                <a:lnTo>
                  <a:pt x="165046" y="10823"/>
                </a:lnTo>
                <a:cubicBezTo>
                  <a:pt x="165707" y="6600"/>
                  <a:pt x="163912" y="2803"/>
                  <a:pt x="160055" y="870"/>
                </a:cubicBezTo>
                <a:cubicBezTo>
                  <a:pt x="156198" y="-1060"/>
                  <a:pt x="152263" y="409"/>
                  <a:pt x="149208" y="3433"/>
                </a:cubicBezTo>
                <a:lnTo>
                  <a:pt x="100201" y="51879"/>
                </a:lnTo>
                <a:lnTo>
                  <a:pt x="34413" y="20726"/>
                </a:lnTo>
                <a:cubicBezTo>
                  <a:pt x="30553" y="18783"/>
                  <a:pt x="25218" y="18874"/>
                  <a:pt x="22154" y="21900"/>
                </a:cubicBezTo>
                <a:lnTo>
                  <a:pt x="22338" y="22088"/>
                </a:lnTo>
                <a:cubicBezTo>
                  <a:pt x="19278" y="25115"/>
                  <a:pt x="18908" y="30118"/>
                  <a:pt x="20872" y="33934"/>
                </a:cubicBezTo>
                <a:lnTo>
                  <a:pt x="52503" y="99803"/>
                </a:lnTo>
                <a:lnTo>
                  <a:pt x="3471" y="147520"/>
                </a:lnTo>
                <a:cubicBezTo>
                  <a:pt x="417" y="150543"/>
                  <a:pt x="-1074" y="154435"/>
                  <a:pt x="881" y="158247"/>
                </a:cubicBezTo>
                <a:cubicBezTo>
                  <a:pt x="2836" y="162061"/>
                  <a:pt x="6307" y="163467"/>
                  <a:pt x="10578" y="162815"/>
                </a:cubicBezTo>
                <a:lnTo>
                  <a:pt x="81528" y="152028"/>
                </a:lnTo>
                <a:lnTo>
                  <a:pt x="114240" y="215260"/>
                </a:lnTo>
                <a:cubicBezTo>
                  <a:pt x="116211" y="219069"/>
                  <a:pt x="120437" y="221191"/>
                  <a:pt x="124711" y="220520"/>
                </a:cubicBezTo>
                <a:cubicBezTo>
                  <a:pt x="126848" y="220185"/>
                  <a:pt x="128756" y="219190"/>
                  <a:pt x="130213" y="217745"/>
                </a:cubicBezTo>
                <a:cubicBezTo>
                  <a:pt x="131670" y="216306"/>
                  <a:pt x="132682" y="214424"/>
                  <a:pt x="133020" y="212312"/>
                </a:cubicBezTo>
                <a:lnTo>
                  <a:pt x="144245" y="142583"/>
                </a:lnTo>
                <a:lnTo>
                  <a:pt x="214635" y="131389"/>
                </a:lnTo>
                <a:cubicBezTo>
                  <a:pt x="216766" y="131051"/>
                  <a:pt x="218677" y="130073"/>
                  <a:pt x="220131" y="128632"/>
                </a:cubicBezTo>
                <a:close/>
                <a:moveTo>
                  <a:pt x="174431" y="150175"/>
                </a:moveTo>
                <a:lnTo>
                  <a:pt x="153458" y="152688"/>
                </a:lnTo>
                <a:lnTo>
                  <a:pt x="150597" y="170441"/>
                </a:lnTo>
                <a:lnTo>
                  <a:pt x="246442" y="277967"/>
                </a:lnTo>
                <a:cubicBezTo>
                  <a:pt x="246442" y="277967"/>
                  <a:pt x="261000" y="274066"/>
                  <a:pt x="268458" y="266679"/>
                </a:cubicBezTo>
                <a:cubicBezTo>
                  <a:pt x="277540" y="257674"/>
                  <a:pt x="283051" y="241605"/>
                  <a:pt x="283051" y="241605"/>
                </a:cubicBezTo>
                <a:lnTo>
                  <a:pt x="174431" y="150175"/>
                </a:ln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形 6">
            <a:extLst>
              <a:ext uri="{FF2B5EF4-FFF2-40B4-BE49-F238E27FC236}">
                <a16:creationId xmlns:a16="http://schemas.microsoft.com/office/drawing/2014/main" id="{EFA21F60-7CA2-4EAF-9C93-FB1B9E2983A2}"/>
              </a:ext>
            </a:extLst>
          </p:cNvPr>
          <p:cNvSpPr/>
          <p:nvPr/>
        </p:nvSpPr>
        <p:spPr>
          <a:xfrm>
            <a:off x="9369544" y="5569492"/>
            <a:ext cx="275863" cy="261410"/>
          </a:xfrm>
          <a:custGeom>
            <a:avLst/>
            <a:gdLst>
              <a:gd name="connsiteX0" fmla="*/ 137563 w 274944"/>
              <a:gd name="connsiteY0" fmla="*/ 0 h 260540"/>
              <a:gd name="connsiteX1" fmla="*/ 119582 w 274944"/>
              <a:gd name="connsiteY1" fmla="*/ 10869 h 260540"/>
              <a:gd name="connsiteX2" fmla="*/ 88458 w 274944"/>
              <a:gd name="connsiteY2" fmla="*/ 74065 h 260540"/>
              <a:gd name="connsiteX3" fmla="*/ 16865 w 274944"/>
              <a:gd name="connsiteY3" fmla="*/ 84481 h 260540"/>
              <a:gd name="connsiteX4" fmla="*/ 1027 w 274944"/>
              <a:gd name="connsiteY4" fmla="*/ 97174 h 260540"/>
              <a:gd name="connsiteX5" fmla="*/ 5647 w 274944"/>
              <a:gd name="connsiteY5" fmla="*/ 116390 h 260540"/>
              <a:gd name="connsiteX6" fmla="*/ 58112 w 274944"/>
              <a:gd name="connsiteY6" fmla="*/ 167642 h 260540"/>
              <a:gd name="connsiteX7" fmla="*/ 45946 w 274944"/>
              <a:gd name="connsiteY7" fmla="*/ 238703 h 260540"/>
              <a:gd name="connsiteX8" fmla="*/ 54094 w 274944"/>
              <a:gd name="connsiteY8" fmla="*/ 257251 h 260540"/>
              <a:gd name="connsiteX9" fmla="*/ 65539 w 274944"/>
              <a:gd name="connsiteY9" fmla="*/ 260703 h 260540"/>
              <a:gd name="connsiteX10" fmla="*/ 75159 w 274944"/>
              <a:gd name="connsiteY10" fmla="*/ 258354 h 260540"/>
              <a:gd name="connsiteX11" fmla="*/ 137570 w 274944"/>
              <a:gd name="connsiteY11" fmla="*/ 225476 h 260540"/>
              <a:gd name="connsiteX12" fmla="*/ 199995 w 274944"/>
              <a:gd name="connsiteY12" fmla="*/ 258354 h 260540"/>
              <a:gd name="connsiteX13" fmla="*/ 209594 w 274944"/>
              <a:gd name="connsiteY13" fmla="*/ 260702 h 260540"/>
              <a:gd name="connsiteX14" fmla="*/ 221046 w 274944"/>
              <a:gd name="connsiteY14" fmla="*/ 257250 h 260540"/>
              <a:gd name="connsiteX15" fmla="*/ 229196 w 274944"/>
              <a:gd name="connsiteY15" fmla="*/ 238703 h 260540"/>
              <a:gd name="connsiteX16" fmla="*/ 217029 w 274944"/>
              <a:gd name="connsiteY16" fmla="*/ 167641 h 260540"/>
              <a:gd name="connsiteX17" fmla="*/ 269501 w 274944"/>
              <a:gd name="connsiteY17" fmla="*/ 116389 h 260540"/>
              <a:gd name="connsiteX18" fmla="*/ 274113 w 274944"/>
              <a:gd name="connsiteY18" fmla="*/ 97174 h 260540"/>
              <a:gd name="connsiteX19" fmla="*/ 258268 w 274944"/>
              <a:gd name="connsiteY19" fmla="*/ 84480 h 260540"/>
              <a:gd name="connsiteX20" fmla="*/ 186676 w 274944"/>
              <a:gd name="connsiteY20" fmla="*/ 74065 h 260540"/>
              <a:gd name="connsiteX21" fmla="*/ 155551 w 274944"/>
              <a:gd name="connsiteY21" fmla="*/ 10869 h 260540"/>
              <a:gd name="connsiteX22" fmla="*/ 137563 w 274944"/>
              <a:gd name="connsiteY22" fmla="*/ 0 h 260540"/>
              <a:gd name="connsiteX23" fmla="*/ 137563 w 274944"/>
              <a:gd name="connsiteY23" fmla="*/ 0 h 26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4944" h="260540">
                <a:moveTo>
                  <a:pt x="137563" y="0"/>
                </a:moveTo>
                <a:cubicBezTo>
                  <a:pt x="129867" y="0"/>
                  <a:pt x="122864" y="4233"/>
                  <a:pt x="119582" y="10869"/>
                </a:cubicBezTo>
                <a:lnTo>
                  <a:pt x="88458" y="74065"/>
                </a:lnTo>
                <a:lnTo>
                  <a:pt x="16865" y="84481"/>
                </a:lnTo>
                <a:cubicBezTo>
                  <a:pt x="9509" y="85538"/>
                  <a:pt x="3390" y="90472"/>
                  <a:pt x="1027" y="97174"/>
                </a:cubicBezTo>
                <a:cubicBezTo>
                  <a:pt x="-1335" y="103911"/>
                  <a:pt x="447" y="111332"/>
                  <a:pt x="5647" y="116390"/>
                </a:cubicBezTo>
                <a:lnTo>
                  <a:pt x="58112" y="167642"/>
                </a:lnTo>
                <a:lnTo>
                  <a:pt x="45946" y="238703"/>
                </a:lnTo>
                <a:cubicBezTo>
                  <a:pt x="44708" y="245876"/>
                  <a:pt x="47876" y="253049"/>
                  <a:pt x="54094" y="257251"/>
                </a:cubicBezTo>
                <a:cubicBezTo>
                  <a:pt x="57518" y="259528"/>
                  <a:pt x="61522" y="260703"/>
                  <a:pt x="65539" y="260703"/>
                </a:cubicBezTo>
                <a:cubicBezTo>
                  <a:pt x="68836" y="260703"/>
                  <a:pt x="72153" y="259910"/>
                  <a:pt x="75159" y="258354"/>
                </a:cubicBezTo>
                <a:lnTo>
                  <a:pt x="137570" y="225476"/>
                </a:lnTo>
                <a:lnTo>
                  <a:pt x="199995" y="258354"/>
                </a:lnTo>
                <a:cubicBezTo>
                  <a:pt x="202994" y="259910"/>
                  <a:pt x="206305" y="260702"/>
                  <a:pt x="209594" y="260702"/>
                </a:cubicBezTo>
                <a:cubicBezTo>
                  <a:pt x="213620" y="260702"/>
                  <a:pt x="217623" y="259528"/>
                  <a:pt x="221046" y="257250"/>
                </a:cubicBezTo>
                <a:cubicBezTo>
                  <a:pt x="227264" y="253049"/>
                  <a:pt x="230426" y="245875"/>
                  <a:pt x="229196" y="238703"/>
                </a:cubicBezTo>
                <a:lnTo>
                  <a:pt x="217029" y="167641"/>
                </a:lnTo>
                <a:lnTo>
                  <a:pt x="269501" y="116389"/>
                </a:lnTo>
                <a:cubicBezTo>
                  <a:pt x="274693" y="111328"/>
                  <a:pt x="276482" y="103911"/>
                  <a:pt x="274113" y="97174"/>
                </a:cubicBezTo>
                <a:cubicBezTo>
                  <a:pt x="271744" y="90471"/>
                  <a:pt x="265625" y="85538"/>
                  <a:pt x="258268" y="84480"/>
                </a:cubicBezTo>
                <a:lnTo>
                  <a:pt x="186676" y="74065"/>
                </a:lnTo>
                <a:lnTo>
                  <a:pt x="155551" y="10869"/>
                </a:lnTo>
                <a:cubicBezTo>
                  <a:pt x="152291" y="4234"/>
                  <a:pt x="145273" y="0"/>
                  <a:pt x="137563" y="0"/>
                </a:cubicBezTo>
                <a:lnTo>
                  <a:pt x="137563" y="0"/>
                </a:ln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12">
            <a:extLst>
              <a:ext uri="{FF2B5EF4-FFF2-40B4-BE49-F238E27FC236}">
                <a16:creationId xmlns:a16="http://schemas.microsoft.com/office/drawing/2014/main" id="{4F5A7A9C-2B47-4164-BC42-BCF13B5037C9}"/>
              </a:ext>
            </a:extLst>
          </p:cNvPr>
          <p:cNvSpPr/>
          <p:nvPr/>
        </p:nvSpPr>
        <p:spPr>
          <a:xfrm>
            <a:off x="6555027" y="5569492"/>
            <a:ext cx="281643" cy="293524"/>
          </a:xfrm>
          <a:custGeom>
            <a:avLst/>
            <a:gdLst>
              <a:gd name="connsiteX0" fmla="*/ 280843 w 280705"/>
              <a:gd name="connsiteY0" fmla="*/ 199546 h 292547"/>
              <a:gd name="connsiteX1" fmla="*/ 58482 w 280705"/>
              <a:gd name="connsiteY1" fmla="*/ 199546 h 292547"/>
              <a:gd name="connsiteX2" fmla="*/ 51092 w 280705"/>
              <a:gd name="connsiteY2" fmla="*/ 201474 h 292547"/>
              <a:gd name="connsiteX3" fmla="*/ 43862 w 280705"/>
              <a:gd name="connsiteY3" fmla="*/ 207257 h 292547"/>
              <a:gd name="connsiteX4" fmla="*/ 38399 w 280705"/>
              <a:gd name="connsiteY4" fmla="*/ 216415 h 292547"/>
              <a:gd name="connsiteX5" fmla="*/ 36310 w 280705"/>
              <a:gd name="connsiteY5" fmla="*/ 228465 h 292547"/>
              <a:gd name="connsiteX6" fmla="*/ 38078 w 280705"/>
              <a:gd name="connsiteY6" fmla="*/ 240997 h 292547"/>
              <a:gd name="connsiteX7" fmla="*/ 42737 w 280705"/>
              <a:gd name="connsiteY7" fmla="*/ 251280 h 292547"/>
              <a:gd name="connsiteX8" fmla="*/ 49806 w 280705"/>
              <a:gd name="connsiteY8" fmla="*/ 258349 h 292547"/>
              <a:gd name="connsiteX9" fmla="*/ 58803 w 280705"/>
              <a:gd name="connsiteY9" fmla="*/ 260919 h 292547"/>
              <a:gd name="connsiteX10" fmla="*/ 280843 w 280705"/>
              <a:gd name="connsiteY10" fmla="*/ 260919 h 292547"/>
              <a:gd name="connsiteX11" fmla="*/ 274095 w 280705"/>
              <a:gd name="connsiteY11" fmla="*/ 252244 h 292547"/>
              <a:gd name="connsiteX12" fmla="*/ 269436 w 280705"/>
              <a:gd name="connsiteY12" fmla="*/ 242282 h 292547"/>
              <a:gd name="connsiteX13" fmla="*/ 267347 w 280705"/>
              <a:gd name="connsiteY13" fmla="*/ 229108 h 292547"/>
              <a:gd name="connsiteX14" fmla="*/ 269436 w 280705"/>
              <a:gd name="connsiteY14" fmla="*/ 215291 h 292547"/>
              <a:gd name="connsiteX15" fmla="*/ 274095 w 280705"/>
              <a:gd name="connsiteY15" fmla="*/ 206293 h 292547"/>
              <a:gd name="connsiteX16" fmla="*/ 280843 w 280705"/>
              <a:gd name="connsiteY16" fmla="*/ 199546 h 292547"/>
              <a:gd name="connsiteX17" fmla="*/ 280843 w 280705"/>
              <a:gd name="connsiteY17" fmla="*/ 287269 h 292547"/>
              <a:gd name="connsiteX18" fmla="*/ 273774 w 280705"/>
              <a:gd name="connsiteY18" fmla="*/ 292731 h 292547"/>
              <a:gd name="connsiteX19" fmla="*/ 38881 w 280705"/>
              <a:gd name="connsiteY19" fmla="*/ 292731 h 292547"/>
              <a:gd name="connsiteX20" fmla="*/ 20565 w 280705"/>
              <a:gd name="connsiteY20" fmla="*/ 288232 h 292547"/>
              <a:gd name="connsiteX21" fmla="*/ 8515 w 280705"/>
              <a:gd name="connsiteY21" fmla="*/ 275861 h 292547"/>
              <a:gd name="connsiteX22" fmla="*/ 1928 w 280705"/>
              <a:gd name="connsiteY22" fmla="*/ 257064 h 292547"/>
              <a:gd name="connsiteX23" fmla="*/ 0 w 280705"/>
              <a:gd name="connsiteY23" fmla="*/ 233606 h 292547"/>
              <a:gd name="connsiteX24" fmla="*/ 0 w 280705"/>
              <a:gd name="connsiteY24" fmla="*/ 47235 h 292547"/>
              <a:gd name="connsiteX25" fmla="*/ 13175 w 280705"/>
              <a:gd name="connsiteY25" fmla="*/ 11407 h 292547"/>
              <a:gd name="connsiteX26" fmla="*/ 50770 w 280705"/>
              <a:gd name="connsiteY26" fmla="*/ 321 h 292547"/>
              <a:gd name="connsiteX27" fmla="*/ 61695 w 280705"/>
              <a:gd name="connsiteY27" fmla="*/ 321 h 292547"/>
              <a:gd name="connsiteX28" fmla="*/ 83546 w 280705"/>
              <a:gd name="connsiteY28" fmla="*/ 321 h 292547"/>
              <a:gd name="connsiteX29" fmla="*/ 113430 w 280705"/>
              <a:gd name="connsiteY29" fmla="*/ 321 h 292547"/>
              <a:gd name="connsiteX30" fmla="*/ 147009 w 280705"/>
              <a:gd name="connsiteY30" fmla="*/ 161 h 292547"/>
              <a:gd name="connsiteX31" fmla="*/ 180588 w 280705"/>
              <a:gd name="connsiteY31" fmla="*/ 0 h 292547"/>
              <a:gd name="connsiteX32" fmla="*/ 210793 w 280705"/>
              <a:gd name="connsiteY32" fmla="*/ 0 h 292547"/>
              <a:gd name="connsiteX33" fmla="*/ 233286 w 280705"/>
              <a:gd name="connsiteY33" fmla="*/ 0 h 292547"/>
              <a:gd name="connsiteX34" fmla="*/ 244532 w 280705"/>
              <a:gd name="connsiteY34" fmla="*/ 0 h 292547"/>
              <a:gd name="connsiteX35" fmla="*/ 260278 w 280705"/>
              <a:gd name="connsiteY35" fmla="*/ 3695 h 292547"/>
              <a:gd name="connsiteX36" fmla="*/ 271524 w 280705"/>
              <a:gd name="connsiteY36" fmla="*/ 13978 h 292547"/>
              <a:gd name="connsiteX37" fmla="*/ 278433 w 280705"/>
              <a:gd name="connsiteY37" fmla="*/ 29562 h 292547"/>
              <a:gd name="connsiteX38" fmla="*/ 280843 w 280705"/>
              <a:gd name="connsiteY38" fmla="*/ 48842 h 292547"/>
              <a:gd name="connsiteX39" fmla="*/ 280843 w 280705"/>
              <a:gd name="connsiteY39" fmla="*/ 178980 h 292547"/>
              <a:gd name="connsiteX40" fmla="*/ 170305 w 280705"/>
              <a:gd name="connsiteY40" fmla="*/ 178659 h 292547"/>
              <a:gd name="connsiteX41" fmla="*/ 129175 w 280705"/>
              <a:gd name="connsiteY41" fmla="*/ 178659 h 292547"/>
              <a:gd name="connsiteX42" fmla="*/ 92382 w 280705"/>
              <a:gd name="connsiteY42" fmla="*/ 178498 h 292547"/>
              <a:gd name="connsiteX43" fmla="*/ 65551 w 280705"/>
              <a:gd name="connsiteY43" fmla="*/ 178338 h 292547"/>
              <a:gd name="connsiteX44" fmla="*/ 53662 w 280705"/>
              <a:gd name="connsiteY44" fmla="*/ 178338 h 292547"/>
              <a:gd name="connsiteX45" fmla="*/ 40488 w 280705"/>
              <a:gd name="connsiteY45" fmla="*/ 182354 h 292547"/>
              <a:gd name="connsiteX46" fmla="*/ 28920 w 280705"/>
              <a:gd name="connsiteY46" fmla="*/ 193280 h 292547"/>
              <a:gd name="connsiteX47" fmla="*/ 20565 w 280705"/>
              <a:gd name="connsiteY47" fmla="*/ 209346 h 292547"/>
              <a:gd name="connsiteX48" fmla="*/ 17352 w 280705"/>
              <a:gd name="connsiteY48" fmla="*/ 228465 h 292547"/>
              <a:gd name="connsiteX49" fmla="*/ 20726 w 280705"/>
              <a:gd name="connsiteY49" fmla="*/ 250476 h 292547"/>
              <a:gd name="connsiteX50" fmla="*/ 29562 w 280705"/>
              <a:gd name="connsiteY50" fmla="*/ 267025 h 292547"/>
              <a:gd name="connsiteX51" fmla="*/ 41612 w 280705"/>
              <a:gd name="connsiteY51" fmla="*/ 277468 h 292547"/>
              <a:gd name="connsiteX52" fmla="*/ 54626 w 280705"/>
              <a:gd name="connsiteY52" fmla="*/ 281163 h 292547"/>
              <a:gd name="connsiteX53" fmla="*/ 274095 w 280705"/>
              <a:gd name="connsiteY53" fmla="*/ 281163 h 292547"/>
              <a:gd name="connsiteX54" fmla="*/ 278754 w 280705"/>
              <a:gd name="connsiteY54" fmla="*/ 282609 h 292547"/>
              <a:gd name="connsiteX55" fmla="*/ 280843 w 280705"/>
              <a:gd name="connsiteY55" fmla="*/ 287269 h 292547"/>
              <a:gd name="connsiteX56" fmla="*/ 142349 w 280705"/>
              <a:gd name="connsiteY56" fmla="*/ 0 h 292547"/>
              <a:gd name="connsiteX57" fmla="*/ 142349 w 280705"/>
              <a:gd name="connsiteY57" fmla="*/ 124354 h 292547"/>
              <a:gd name="connsiteX58" fmla="*/ 167092 w 280705"/>
              <a:gd name="connsiteY58" fmla="*/ 89651 h 292547"/>
              <a:gd name="connsiteX59" fmla="*/ 191513 w 280705"/>
              <a:gd name="connsiteY59" fmla="*/ 124354 h 292547"/>
              <a:gd name="connsiteX60" fmla="*/ 191513 w 280705"/>
              <a:gd name="connsiteY60" fmla="*/ 0 h 292547"/>
              <a:gd name="connsiteX61" fmla="*/ 142349 w 280705"/>
              <a:gd name="connsiteY61" fmla="*/ 0 h 292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80705" h="292547">
                <a:moveTo>
                  <a:pt x="280843" y="199546"/>
                </a:moveTo>
                <a:lnTo>
                  <a:pt x="58482" y="199546"/>
                </a:lnTo>
                <a:cubicBezTo>
                  <a:pt x="56126" y="199546"/>
                  <a:pt x="53662" y="200188"/>
                  <a:pt x="51092" y="201474"/>
                </a:cubicBezTo>
                <a:cubicBezTo>
                  <a:pt x="48521" y="202759"/>
                  <a:pt x="46111" y="204687"/>
                  <a:pt x="43862" y="207257"/>
                </a:cubicBezTo>
                <a:cubicBezTo>
                  <a:pt x="41612" y="209828"/>
                  <a:pt x="39791" y="212881"/>
                  <a:pt x="38399" y="216415"/>
                </a:cubicBezTo>
                <a:cubicBezTo>
                  <a:pt x="37007" y="219950"/>
                  <a:pt x="36310" y="223967"/>
                  <a:pt x="36310" y="228465"/>
                </a:cubicBezTo>
                <a:cubicBezTo>
                  <a:pt x="36310" y="232964"/>
                  <a:pt x="36899" y="237141"/>
                  <a:pt x="38078" y="240997"/>
                </a:cubicBezTo>
                <a:cubicBezTo>
                  <a:pt x="39256" y="244853"/>
                  <a:pt x="40809" y="248281"/>
                  <a:pt x="42737" y="251280"/>
                </a:cubicBezTo>
                <a:cubicBezTo>
                  <a:pt x="44665" y="254279"/>
                  <a:pt x="47021" y="256635"/>
                  <a:pt x="49806" y="258349"/>
                </a:cubicBezTo>
                <a:cubicBezTo>
                  <a:pt x="52591" y="260063"/>
                  <a:pt x="55590" y="260919"/>
                  <a:pt x="58803" y="260919"/>
                </a:cubicBezTo>
                <a:lnTo>
                  <a:pt x="280843" y="260919"/>
                </a:lnTo>
                <a:cubicBezTo>
                  <a:pt x="278272" y="258349"/>
                  <a:pt x="276023" y="255457"/>
                  <a:pt x="274095" y="252244"/>
                </a:cubicBezTo>
                <a:cubicBezTo>
                  <a:pt x="272381" y="249459"/>
                  <a:pt x="270828" y="246138"/>
                  <a:pt x="269436" y="242282"/>
                </a:cubicBezTo>
                <a:cubicBezTo>
                  <a:pt x="268043" y="238426"/>
                  <a:pt x="267347" y="234035"/>
                  <a:pt x="267347" y="229108"/>
                </a:cubicBezTo>
                <a:cubicBezTo>
                  <a:pt x="267347" y="223538"/>
                  <a:pt x="268043" y="218932"/>
                  <a:pt x="269436" y="215291"/>
                </a:cubicBezTo>
                <a:cubicBezTo>
                  <a:pt x="270828" y="211649"/>
                  <a:pt x="272381" y="208650"/>
                  <a:pt x="274095" y="206293"/>
                </a:cubicBezTo>
                <a:cubicBezTo>
                  <a:pt x="276023" y="203723"/>
                  <a:pt x="278272" y="201474"/>
                  <a:pt x="280843" y="199546"/>
                </a:cubicBezTo>
                <a:close/>
                <a:moveTo>
                  <a:pt x="280843" y="287269"/>
                </a:moveTo>
                <a:cubicBezTo>
                  <a:pt x="280843" y="290910"/>
                  <a:pt x="278486" y="292731"/>
                  <a:pt x="273774" y="292731"/>
                </a:cubicBezTo>
                <a:lnTo>
                  <a:pt x="38881" y="292731"/>
                </a:lnTo>
                <a:cubicBezTo>
                  <a:pt x="31597" y="292731"/>
                  <a:pt x="25492" y="291232"/>
                  <a:pt x="20565" y="288232"/>
                </a:cubicBezTo>
                <a:cubicBezTo>
                  <a:pt x="15638" y="285233"/>
                  <a:pt x="11621" y="281110"/>
                  <a:pt x="8515" y="275861"/>
                </a:cubicBezTo>
                <a:cubicBezTo>
                  <a:pt x="5409" y="270613"/>
                  <a:pt x="3213" y="264347"/>
                  <a:pt x="1928" y="257064"/>
                </a:cubicBezTo>
                <a:cubicBezTo>
                  <a:pt x="643" y="249780"/>
                  <a:pt x="0" y="241961"/>
                  <a:pt x="0" y="233606"/>
                </a:cubicBezTo>
                <a:lnTo>
                  <a:pt x="0" y="47235"/>
                </a:lnTo>
                <a:cubicBezTo>
                  <a:pt x="0" y="30741"/>
                  <a:pt x="4392" y="18798"/>
                  <a:pt x="13175" y="11407"/>
                </a:cubicBezTo>
                <a:cubicBezTo>
                  <a:pt x="21958" y="4017"/>
                  <a:pt x="34489" y="321"/>
                  <a:pt x="50770" y="321"/>
                </a:cubicBezTo>
                <a:lnTo>
                  <a:pt x="61695" y="321"/>
                </a:lnTo>
                <a:lnTo>
                  <a:pt x="83546" y="321"/>
                </a:lnTo>
                <a:lnTo>
                  <a:pt x="113430" y="321"/>
                </a:lnTo>
                <a:cubicBezTo>
                  <a:pt x="124355" y="321"/>
                  <a:pt x="135548" y="268"/>
                  <a:pt x="147009" y="161"/>
                </a:cubicBezTo>
                <a:cubicBezTo>
                  <a:pt x="158469" y="54"/>
                  <a:pt x="169662" y="0"/>
                  <a:pt x="180588" y="0"/>
                </a:cubicBezTo>
                <a:lnTo>
                  <a:pt x="210793" y="0"/>
                </a:lnTo>
                <a:lnTo>
                  <a:pt x="233286" y="0"/>
                </a:lnTo>
                <a:lnTo>
                  <a:pt x="244532" y="0"/>
                </a:lnTo>
                <a:cubicBezTo>
                  <a:pt x="250531" y="0"/>
                  <a:pt x="255779" y="1232"/>
                  <a:pt x="260278" y="3695"/>
                </a:cubicBezTo>
                <a:cubicBezTo>
                  <a:pt x="264776" y="6159"/>
                  <a:pt x="268525" y="9586"/>
                  <a:pt x="271524" y="13978"/>
                </a:cubicBezTo>
                <a:cubicBezTo>
                  <a:pt x="274523" y="18369"/>
                  <a:pt x="276826" y="23564"/>
                  <a:pt x="278433" y="29562"/>
                </a:cubicBezTo>
                <a:cubicBezTo>
                  <a:pt x="280039" y="35560"/>
                  <a:pt x="280843" y="41987"/>
                  <a:pt x="280843" y="48842"/>
                </a:cubicBezTo>
                <a:lnTo>
                  <a:pt x="280843" y="178980"/>
                </a:lnTo>
                <a:cubicBezTo>
                  <a:pt x="239927" y="178980"/>
                  <a:pt x="203081" y="178873"/>
                  <a:pt x="170305" y="178659"/>
                </a:cubicBezTo>
                <a:lnTo>
                  <a:pt x="129175" y="178659"/>
                </a:lnTo>
                <a:cubicBezTo>
                  <a:pt x="115465" y="178659"/>
                  <a:pt x="103201" y="178606"/>
                  <a:pt x="92382" y="178498"/>
                </a:cubicBezTo>
                <a:cubicBezTo>
                  <a:pt x="81564" y="178391"/>
                  <a:pt x="72621" y="178338"/>
                  <a:pt x="65551" y="178338"/>
                </a:cubicBezTo>
                <a:lnTo>
                  <a:pt x="53662" y="178338"/>
                </a:lnTo>
                <a:cubicBezTo>
                  <a:pt x="49164" y="178338"/>
                  <a:pt x="44772" y="179677"/>
                  <a:pt x="40488" y="182354"/>
                </a:cubicBezTo>
                <a:cubicBezTo>
                  <a:pt x="36203" y="185032"/>
                  <a:pt x="32347" y="188674"/>
                  <a:pt x="28920" y="193280"/>
                </a:cubicBezTo>
                <a:cubicBezTo>
                  <a:pt x="25492" y="197885"/>
                  <a:pt x="22707" y="203241"/>
                  <a:pt x="20565" y="209346"/>
                </a:cubicBezTo>
                <a:cubicBezTo>
                  <a:pt x="18423" y="215451"/>
                  <a:pt x="17352" y="221824"/>
                  <a:pt x="17352" y="228465"/>
                </a:cubicBezTo>
                <a:cubicBezTo>
                  <a:pt x="17352" y="236606"/>
                  <a:pt x="18476" y="243943"/>
                  <a:pt x="20726" y="250476"/>
                </a:cubicBezTo>
                <a:cubicBezTo>
                  <a:pt x="22975" y="257010"/>
                  <a:pt x="25921" y="262526"/>
                  <a:pt x="29562" y="267025"/>
                </a:cubicBezTo>
                <a:cubicBezTo>
                  <a:pt x="33204" y="271523"/>
                  <a:pt x="37221" y="275004"/>
                  <a:pt x="41612" y="277468"/>
                </a:cubicBezTo>
                <a:cubicBezTo>
                  <a:pt x="46004" y="279931"/>
                  <a:pt x="50342" y="281163"/>
                  <a:pt x="54626" y="281163"/>
                </a:cubicBezTo>
                <a:lnTo>
                  <a:pt x="274095" y="281163"/>
                </a:lnTo>
                <a:cubicBezTo>
                  <a:pt x="275809" y="281163"/>
                  <a:pt x="277362" y="281645"/>
                  <a:pt x="278754" y="282609"/>
                </a:cubicBezTo>
                <a:cubicBezTo>
                  <a:pt x="280147" y="283573"/>
                  <a:pt x="280843" y="285126"/>
                  <a:pt x="280843" y="287269"/>
                </a:cubicBezTo>
                <a:close/>
                <a:moveTo>
                  <a:pt x="142349" y="0"/>
                </a:moveTo>
                <a:lnTo>
                  <a:pt x="142349" y="124354"/>
                </a:lnTo>
                <a:lnTo>
                  <a:pt x="167092" y="89651"/>
                </a:lnTo>
                <a:lnTo>
                  <a:pt x="191513" y="124354"/>
                </a:lnTo>
                <a:lnTo>
                  <a:pt x="191513" y="0"/>
                </a:lnTo>
                <a:lnTo>
                  <a:pt x="142349" y="0"/>
                </a:ln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图形 16">
            <a:extLst>
              <a:ext uri="{FF2B5EF4-FFF2-40B4-BE49-F238E27FC236}">
                <a16:creationId xmlns:a16="http://schemas.microsoft.com/office/drawing/2014/main" id="{80B797DD-55A3-405D-A106-10EEF640F6D8}"/>
              </a:ext>
            </a:extLst>
          </p:cNvPr>
          <p:cNvSpPr/>
          <p:nvPr/>
        </p:nvSpPr>
        <p:spPr>
          <a:xfrm>
            <a:off x="7955220" y="5569492"/>
            <a:ext cx="295774" cy="256913"/>
          </a:xfrm>
          <a:custGeom>
            <a:avLst/>
            <a:gdLst>
              <a:gd name="connsiteX0" fmla="*/ 151839 w 294789"/>
              <a:gd name="connsiteY0" fmla="*/ 46659 h 256059"/>
              <a:gd name="connsiteX1" fmla="*/ 174782 w 294789"/>
              <a:gd name="connsiteY1" fmla="*/ 22405 h 256059"/>
              <a:gd name="connsiteX2" fmla="*/ 198544 w 294789"/>
              <a:gd name="connsiteY2" fmla="*/ 6345 h 256059"/>
              <a:gd name="connsiteX3" fmla="*/ 226240 w 294789"/>
              <a:gd name="connsiteY3" fmla="*/ 118 h 256059"/>
              <a:gd name="connsiteX4" fmla="*/ 260163 w 294789"/>
              <a:gd name="connsiteY4" fmla="*/ 9787 h 256059"/>
              <a:gd name="connsiteX5" fmla="*/ 281795 w 294789"/>
              <a:gd name="connsiteY5" fmla="*/ 30108 h 256059"/>
              <a:gd name="connsiteX6" fmla="*/ 292774 w 294789"/>
              <a:gd name="connsiteY6" fmla="*/ 57967 h 256059"/>
              <a:gd name="connsiteX7" fmla="*/ 294741 w 294789"/>
              <a:gd name="connsiteY7" fmla="*/ 89923 h 256059"/>
              <a:gd name="connsiteX8" fmla="*/ 289005 w 294789"/>
              <a:gd name="connsiteY8" fmla="*/ 121224 h 256059"/>
              <a:gd name="connsiteX9" fmla="*/ 277206 w 294789"/>
              <a:gd name="connsiteY9" fmla="*/ 149083 h 256059"/>
              <a:gd name="connsiteX10" fmla="*/ 261637 w 294789"/>
              <a:gd name="connsiteY10" fmla="*/ 173009 h 256059"/>
              <a:gd name="connsiteX11" fmla="*/ 244594 w 294789"/>
              <a:gd name="connsiteY11" fmla="*/ 192839 h 256059"/>
              <a:gd name="connsiteX12" fmla="*/ 217226 w 294789"/>
              <a:gd name="connsiteY12" fmla="*/ 217912 h 256059"/>
              <a:gd name="connsiteX13" fmla="*/ 190023 w 294789"/>
              <a:gd name="connsiteY13" fmla="*/ 237905 h 256059"/>
              <a:gd name="connsiteX14" fmla="*/ 166424 w 294789"/>
              <a:gd name="connsiteY14" fmla="*/ 251179 h 256059"/>
              <a:gd name="connsiteX15" fmla="*/ 149872 w 294789"/>
              <a:gd name="connsiteY15" fmla="*/ 256095 h 256059"/>
              <a:gd name="connsiteX16" fmla="*/ 133157 w 294789"/>
              <a:gd name="connsiteY16" fmla="*/ 251507 h 256059"/>
              <a:gd name="connsiteX17" fmla="*/ 110869 w 294789"/>
              <a:gd name="connsiteY17" fmla="*/ 238233 h 256059"/>
              <a:gd name="connsiteX18" fmla="*/ 85304 w 294789"/>
              <a:gd name="connsiteY18" fmla="*/ 218404 h 256059"/>
              <a:gd name="connsiteX19" fmla="*/ 58756 w 294789"/>
              <a:gd name="connsiteY19" fmla="*/ 194150 h 256059"/>
              <a:gd name="connsiteX20" fmla="*/ 40402 w 294789"/>
              <a:gd name="connsiteY20" fmla="*/ 175140 h 256059"/>
              <a:gd name="connsiteX21" fmla="*/ 21883 w 294789"/>
              <a:gd name="connsiteY21" fmla="*/ 151377 h 256059"/>
              <a:gd name="connsiteX22" fmla="*/ 6970 w 294789"/>
              <a:gd name="connsiteY22" fmla="*/ 123354 h 256059"/>
              <a:gd name="connsiteX23" fmla="*/ 87 w 294789"/>
              <a:gd name="connsiteY23" fmla="*/ 91234 h 256059"/>
              <a:gd name="connsiteX24" fmla="*/ 3693 w 294789"/>
              <a:gd name="connsiteY24" fmla="*/ 59278 h 256059"/>
              <a:gd name="connsiteX25" fmla="*/ 16475 w 294789"/>
              <a:gd name="connsiteY25" fmla="*/ 32566 h 256059"/>
              <a:gd name="connsiteX26" fmla="*/ 37452 w 294789"/>
              <a:gd name="connsiteY26" fmla="*/ 12737 h 256059"/>
              <a:gd name="connsiteX27" fmla="*/ 65639 w 294789"/>
              <a:gd name="connsiteY27" fmla="*/ 1429 h 256059"/>
              <a:gd name="connsiteX28" fmla="*/ 81371 w 294789"/>
              <a:gd name="connsiteY28" fmla="*/ 937 h 256059"/>
              <a:gd name="connsiteX29" fmla="*/ 96776 w 294789"/>
              <a:gd name="connsiteY29" fmla="*/ 4870 h 256059"/>
              <a:gd name="connsiteX30" fmla="*/ 111197 w 294789"/>
              <a:gd name="connsiteY30" fmla="*/ 11917 h 256059"/>
              <a:gd name="connsiteX31" fmla="*/ 124307 w 294789"/>
              <a:gd name="connsiteY31" fmla="*/ 20767 h 256059"/>
              <a:gd name="connsiteX32" fmla="*/ 151839 w 294789"/>
              <a:gd name="connsiteY32" fmla="*/ 46659 h 25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94789" h="256059">
                <a:moveTo>
                  <a:pt x="151839" y="46659"/>
                </a:moveTo>
                <a:cubicBezTo>
                  <a:pt x="159050" y="37701"/>
                  <a:pt x="166697" y="29616"/>
                  <a:pt x="174782" y="22405"/>
                </a:cubicBezTo>
                <a:cubicBezTo>
                  <a:pt x="181774" y="16506"/>
                  <a:pt x="189695" y="11152"/>
                  <a:pt x="198544" y="6345"/>
                </a:cubicBezTo>
                <a:cubicBezTo>
                  <a:pt x="207394" y="1538"/>
                  <a:pt x="216626" y="-538"/>
                  <a:pt x="226240" y="118"/>
                </a:cubicBezTo>
                <a:cubicBezTo>
                  <a:pt x="239787" y="1211"/>
                  <a:pt x="251095" y="4433"/>
                  <a:pt x="260163" y="9787"/>
                </a:cubicBezTo>
                <a:cubicBezTo>
                  <a:pt x="269231" y="15140"/>
                  <a:pt x="276441" y="21914"/>
                  <a:pt x="281795" y="30108"/>
                </a:cubicBezTo>
                <a:cubicBezTo>
                  <a:pt x="287148" y="38302"/>
                  <a:pt x="290808" y="47588"/>
                  <a:pt x="292774" y="57967"/>
                </a:cubicBezTo>
                <a:cubicBezTo>
                  <a:pt x="294741" y="68346"/>
                  <a:pt x="295396" y="78998"/>
                  <a:pt x="294741" y="89923"/>
                </a:cubicBezTo>
                <a:cubicBezTo>
                  <a:pt x="294085" y="100848"/>
                  <a:pt x="292174" y="111282"/>
                  <a:pt x="289005" y="121224"/>
                </a:cubicBezTo>
                <a:cubicBezTo>
                  <a:pt x="285837" y="131166"/>
                  <a:pt x="281904" y="140452"/>
                  <a:pt x="277206" y="149083"/>
                </a:cubicBezTo>
                <a:cubicBezTo>
                  <a:pt x="272508" y="157714"/>
                  <a:pt x="267319" y="165689"/>
                  <a:pt x="261637" y="173009"/>
                </a:cubicBezTo>
                <a:cubicBezTo>
                  <a:pt x="255956" y="180329"/>
                  <a:pt x="250275" y="186939"/>
                  <a:pt x="244594" y="192839"/>
                </a:cubicBezTo>
                <a:cubicBezTo>
                  <a:pt x="235854" y="201797"/>
                  <a:pt x="226731" y="210155"/>
                  <a:pt x="217226" y="217912"/>
                </a:cubicBezTo>
                <a:cubicBezTo>
                  <a:pt x="207721" y="225669"/>
                  <a:pt x="198654" y="232333"/>
                  <a:pt x="190023" y="237905"/>
                </a:cubicBezTo>
                <a:cubicBezTo>
                  <a:pt x="181392" y="243477"/>
                  <a:pt x="173525" y="247902"/>
                  <a:pt x="166424" y="251179"/>
                </a:cubicBezTo>
                <a:cubicBezTo>
                  <a:pt x="159323" y="254457"/>
                  <a:pt x="153805" y="256095"/>
                  <a:pt x="149872" y="256095"/>
                </a:cubicBezTo>
                <a:cubicBezTo>
                  <a:pt x="145502" y="256314"/>
                  <a:pt x="139930" y="254784"/>
                  <a:pt x="133157" y="251507"/>
                </a:cubicBezTo>
                <a:cubicBezTo>
                  <a:pt x="126383" y="248229"/>
                  <a:pt x="118954" y="243805"/>
                  <a:pt x="110869" y="238233"/>
                </a:cubicBezTo>
                <a:cubicBezTo>
                  <a:pt x="102785" y="232661"/>
                  <a:pt x="94263" y="226051"/>
                  <a:pt x="85304" y="218404"/>
                </a:cubicBezTo>
                <a:cubicBezTo>
                  <a:pt x="76346" y="210756"/>
                  <a:pt x="67496" y="202671"/>
                  <a:pt x="58756" y="194150"/>
                </a:cubicBezTo>
                <a:cubicBezTo>
                  <a:pt x="53075" y="188687"/>
                  <a:pt x="46957" y="182350"/>
                  <a:pt x="40402" y="175140"/>
                </a:cubicBezTo>
                <a:cubicBezTo>
                  <a:pt x="33846" y="167929"/>
                  <a:pt x="27674" y="160008"/>
                  <a:pt x="21883" y="151377"/>
                </a:cubicBezTo>
                <a:cubicBezTo>
                  <a:pt x="16093" y="142746"/>
                  <a:pt x="11122" y="133405"/>
                  <a:pt x="6970" y="123354"/>
                </a:cubicBezTo>
                <a:cubicBezTo>
                  <a:pt x="2819" y="113303"/>
                  <a:pt x="524" y="102596"/>
                  <a:pt x="87" y="91234"/>
                </a:cubicBezTo>
                <a:cubicBezTo>
                  <a:pt x="-350" y="79872"/>
                  <a:pt x="852" y="69220"/>
                  <a:pt x="3693" y="59278"/>
                </a:cubicBezTo>
                <a:cubicBezTo>
                  <a:pt x="6533" y="49336"/>
                  <a:pt x="10794" y="40432"/>
                  <a:pt x="16475" y="32566"/>
                </a:cubicBezTo>
                <a:cubicBezTo>
                  <a:pt x="22156" y="24700"/>
                  <a:pt x="29149" y="18090"/>
                  <a:pt x="37452" y="12737"/>
                </a:cubicBezTo>
                <a:cubicBezTo>
                  <a:pt x="45755" y="7383"/>
                  <a:pt x="55151" y="3614"/>
                  <a:pt x="65639" y="1429"/>
                </a:cubicBezTo>
                <a:cubicBezTo>
                  <a:pt x="70883" y="336"/>
                  <a:pt x="76127" y="173"/>
                  <a:pt x="81371" y="937"/>
                </a:cubicBezTo>
                <a:cubicBezTo>
                  <a:pt x="86615" y="1702"/>
                  <a:pt x="91750" y="3013"/>
                  <a:pt x="96776" y="4870"/>
                </a:cubicBezTo>
                <a:cubicBezTo>
                  <a:pt x="101801" y="6728"/>
                  <a:pt x="106608" y="9077"/>
                  <a:pt x="111197" y="11917"/>
                </a:cubicBezTo>
                <a:cubicBezTo>
                  <a:pt x="115786" y="14758"/>
                  <a:pt x="120156" y="17708"/>
                  <a:pt x="124307" y="20767"/>
                </a:cubicBezTo>
                <a:cubicBezTo>
                  <a:pt x="133922" y="27977"/>
                  <a:pt x="143099" y="36608"/>
                  <a:pt x="151839" y="46659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30">
            <a:extLst>
              <a:ext uri="{FF2B5EF4-FFF2-40B4-BE49-F238E27FC236}">
                <a16:creationId xmlns:a16="http://schemas.microsoft.com/office/drawing/2014/main" id="{E47F5F84-AD1F-4A08-974A-F3CAB1395999}"/>
              </a:ext>
            </a:extLst>
          </p:cNvPr>
          <p:cNvSpPr/>
          <p:nvPr/>
        </p:nvSpPr>
        <p:spPr>
          <a:xfrm>
            <a:off x="10763959" y="5569492"/>
            <a:ext cx="282286" cy="282283"/>
          </a:xfrm>
          <a:custGeom>
            <a:avLst/>
            <a:gdLst>
              <a:gd name="connsiteX0" fmla="*/ 208834 w 281346"/>
              <a:gd name="connsiteY0" fmla="*/ 217481 h 281345"/>
              <a:gd name="connsiteX1" fmla="*/ 213520 w 281346"/>
              <a:gd name="connsiteY1" fmla="*/ 165370 h 281345"/>
              <a:gd name="connsiteX2" fmla="*/ 281424 w 281346"/>
              <a:gd name="connsiteY2" fmla="*/ 273 h 281345"/>
              <a:gd name="connsiteX3" fmla="*/ 281558 w 281346"/>
              <a:gd name="connsiteY3" fmla="*/ 139 h 281345"/>
              <a:gd name="connsiteX4" fmla="*/ 281421 w 281346"/>
              <a:gd name="connsiteY4" fmla="*/ 137 h 281345"/>
              <a:gd name="connsiteX5" fmla="*/ 281421 w 281346"/>
              <a:gd name="connsiteY5" fmla="*/ 0 h 281345"/>
              <a:gd name="connsiteX6" fmla="*/ 281287 w 281346"/>
              <a:gd name="connsiteY6" fmla="*/ 136 h 281345"/>
              <a:gd name="connsiteX7" fmla="*/ 116182 w 281346"/>
              <a:gd name="connsiteY7" fmla="*/ 68038 h 281345"/>
              <a:gd name="connsiteX8" fmla="*/ 64068 w 281346"/>
              <a:gd name="connsiteY8" fmla="*/ 72725 h 281345"/>
              <a:gd name="connsiteX9" fmla="*/ 647 w 281346"/>
              <a:gd name="connsiteY9" fmla="*/ 138348 h 281345"/>
              <a:gd name="connsiteX10" fmla="*/ 19397 w 281346"/>
              <a:gd name="connsiteY10" fmla="*/ 157098 h 281345"/>
              <a:gd name="connsiteX11" fmla="*/ 61035 w 281346"/>
              <a:gd name="connsiteY11" fmla="*/ 158477 h 281345"/>
              <a:gd name="connsiteX12" fmla="*/ 66549 w 281346"/>
              <a:gd name="connsiteY12" fmla="*/ 171711 h 281345"/>
              <a:gd name="connsiteX13" fmla="*/ 78432 w 281346"/>
              <a:gd name="connsiteY13" fmla="*/ 202844 h 281345"/>
              <a:gd name="connsiteX14" fmla="*/ 78405 w 281346"/>
              <a:gd name="connsiteY14" fmla="*/ 202868 h 281345"/>
              <a:gd name="connsiteX15" fmla="*/ 78557 w 281346"/>
              <a:gd name="connsiteY15" fmla="*/ 202993 h 281345"/>
              <a:gd name="connsiteX16" fmla="*/ 78682 w 281346"/>
              <a:gd name="connsiteY16" fmla="*/ 203143 h 281345"/>
              <a:gd name="connsiteX17" fmla="*/ 78707 w 281346"/>
              <a:gd name="connsiteY17" fmla="*/ 203119 h 281345"/>
              <a:gd name="connsiteX18" fmla="*/ 109840 w 281346"/>
              <a:gd name="connsiteY18" fmla="*/ 215001 h 281345"/>
              <a:gd name="connsiteX19" fmla="*/ 123077 w 281346"/>
              <a:gd name="connsiteY19" fmla="*/ 220517 h 281345"/>
              <a:gd name="connsiteX20" fmla="*/ 124454 w 281346"/>
              <a:gd name="connsiteY20" fmla="*/ 262151 h 281345"/>
              <a:gd name="connsiteX21" fmla="*/ 143204 w 281346"/>
              <a:gd name="connsiteY21" fmla="*/ 280900 h 281345"/>
              <a:gd name="connsiteX22" fmla="*/ 208834 w 281346"/>
              <a:gd name="connsiteY22" fmla="*/ 217481 h 281345"/>
              <a:gd name="connsiteX23" fmla="*/ 162369 w 281346"/>
              <a:gd name="connsiteY23" fmla="*/ 119185 h 281345"/>
              <a:gd name="connsiteX24" fmla="*/ 162369 w 281346"/>
              <a:gd name="connsiteY24" fmla="*/ 72864 h 281345"/>
              <a:gd name="connsiteX25" fmla="*/ 208693 w 281346"/>
              <a:gd name="connsiteY25" fmla="*/ 72864 h 281345"/>
              <a:gd name="connsiteX26" fmla="*/ 208693 w 281346"/>
              <a:gd name="connsiteY26" fmla="*/ 119185 h 281345"/>
              <a:gd name="connsiteX27" fmla="*/ 162369 w 281346"/>
              <a:gd name="connsiteY27" fmla="*/ 119185 h 281345"/>
              <a:gd name="connsiteX28" fmla="*/ 86396 w 281346"/>
              <a:gd name="connsiteY28" fmla="*/ 229069 h 281345"/>
              <a:gd name="connsiteX29" fmla="*/ 63536 w 281346"/>
              <a:gd name="connsiteY29" fmla="*/ 217738 h 281345"/>
              <a:gd name="connsiteX30" fmla="*/ 52204 w 281346"/>
              <a:gd name="connsiteY30" fmla="*/ 194878 h 281345"/>
              <a:gd name="connsiteX31" fmla="*/ 39796 w 281346"/>
              <a:gd name="connsiteY31" fmla="*/ 182471 h 281345"/>
              <a:gd name="connsiteX32" fmla="*/ 13915 w 281346"/>
              <a:gd name="connsiteY32" fmla="*/ 211110 h 281345"/>
              <a:gd name="connsiteX33" fmla="*/ 28774 w 281346"/>
              <a:gd name="connsiteY33" fmla="*/ 219961 h 281345"/>
              <a:gd name="connsiteX34" fmla="*/ 24059 w 281346"/>
              <a:gd name="connsiteY34" fmla="*/ 247758 h 281345"/>
              <a:gd name="connsiteX35" fmla="*/ 22705 w 281346"/>
              <a:gd name="connsiteY35" fmla="*/ 258564 h 281345"/>
              <a:gd name="connsiteX36" fmla="*/ 33514 w 281346"/>
              <a:gd name="connsiteY36" fmla="*/ 257214 h 281345"/>
              <a:gd name="connsiteX37" fmla="*/ 61310 w 281346"/>
              <a:gd name="connsiteY37" fmla="*/ 252499 h 281345"/>
              <a:gd name="connsiteX38" fmla="*/ 70167 w 281346"/>
              <a:gd name="connsiteY38" fmla="*/ 267356 h 281345"/>
              <a:gd name="connsiteX39" fmla="*/ 98803 w 281346"/>
              <a:gd name="connsiteY39" fmla="*/ 241477 h 281345"/>
              <a:gd name="connsiteX40" fmla="*/ 86396 w 281346"/>
              <a:gd name="connsiteY40" fmla="*/ 229069 h 28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81346" h="281345">
                <a:moveTo>
                  <a:pt x="208834" y="217481"/>
                </a:moveTo>
                <a:cubicBezTo>
                  <a:pt x="211419" y="208115"/>
                  <a:pt x="215433" y="204476"/>
                  <a:pt x="213520" y="165370"/>
                </a:cubicBezTo>
                <a:cubicBezTo>
                  <a:pt x="280859" y="98567"/>
                  <a:pt x="281451" y="5934"/>
                  <a:pt x="281424" y="273"/>
                </a:cubicBezTo>
                <a:cubicBezTo>
                  <a:pt x="281514" y="184"/>
                  <a:pt x="281558" y="139"/>
                  <a:pt x="281558" y="139"/>
                </a:cubicBezTo>
                <a:cubicBezTo>
                  <a:pt x="281558" y="139"/>
                  <a:pt x="281502" y="137"/>
                  <a:pt x="281421" y="137"/>
                </a:cubicBezTo>
                <a:cubicBezTo>
                  <a:pt x="281421" y="57"/>
                  <a:pt x="281421" y="0"/>
                  <a:pt x="281421" y="0"/>
                </a:cubicBezTo>
                <a:cubicBezTo>
                  <a:pt x="281421" y="0"/>
                  <a:pt x="281377" y="47"/>
                  <a:pt x="281287" y="136"/>
                </a:cubicBezTo>
                <a:cubicBezTo>
                  <a:pt x="275623" y="109"/>
                  <a:pt x="182990" y="700"/>
                  <a:pt x="116182" y="68038"/>
                </a:cubicBezTo>
                <a:cubicBezTo>
                  <a:pt x="77074" y="66122"/>
                  <a:pt x="73434" y="70138"/>
                  <a:pt x="64068" y="72725"/>
                </a:cubicBezTo>
                <a:cubicBezTo>
                  <a:pt x="46968" y="77445"/>
                  <a:pt x="4783" y="122632"/>
                  <a:pt x="647" y="138348"/>
                </a:cubicBezTo>
                <a:cubicBezTo>
                  <a:pt x="-3489" y="154065"/>
                  <a:pt x="13333" y="156547"/>
                  <a:pt x="19397" y="157098"/>
                </a:cubicBezTo>
                <a:cubicBezTo>
                  <a:pt x="25463" y="157650"/>
                  <a:pt x="58277" y="154065"/>
                  <a:pt x="61035" y="158477"/>
                </a:cubicBezTo>
                <a:cubicBezTo>
                  <a:pt x="61035" y="158477"/>
                  <a:pt x="66274" y="162062"/>
                  <a:pt x="66549" y="171711"/>
                </a:cubicBezTo>
                <a:cubicBezTo>
                  <a:pt x="66821" y="181248"/>
                  <a:pt x="71406" y="194550"/>
                  <a:pt x="78432" y="202844"/>
                </a:cubicBezTo>
                <a:cubicBezTo>
                  <a:pt x="78422" y="202853"/>
                  <a:pt x="78414" y="202861"/>
                  <a:pt x="78405" y="202868"/>
                </a:cubicBezTo>
                <a:cubicBezTo>
                  <a:pt x="78455" y="202910"/>
                  <a:pt x="78506" y="202952"/>
                  <a:pt x="78557" y="202993"/>
                </a:cubicBezTo>
                <a:cubicBezTo>
                  <a:pt x="78598" y="203041"/>
                  <a:pt x="78641" y="203095"/>
                  <a:pt x="78682" y="203143"/>
                </a:cubicBezTo>
                <a:cubicBezTo>
                  <a:pt x="78689" y="203137"/>
                  <a:pt x="78697" y="203127"/>
                  <a:pt x="78707" y="203119"/>
                </a:cubicBezTo>
                <a:cubicBezTo>
                  <a:pt x="87003" y="210148"/>
                  <a:pt x="100305" y="214729"/>
                  <a:pt x="109840" y="215001"/>
                </a:cubicBezTo>
                <a:cubicBezTo>
                  <a:pt x="119490" y="215276"/>
                  <a:pt x="123077" y="220517"/>
                  <a:pt x="123077" y="220517"/>
                </a:cubicBezTo>
                <a:cubicBezTo>
                  <a:pt x="127487" y="223272"/>
                  <a:pt x="123904" y="256085"/>
                  <a:pt x="124454" y="262151"/>
                </a:cubicBezTo>
                <a:cubicBezTo>
                  <a:pt x="125007" y="268217"/>
                  <a:pt x="127487" y="285036"/>
                  <a:pt x="143204" y="280900"/>
                </a:cubicBezTo>
                <a:cubicBezTo>
                  <a:pt x="158923" y="276764"/>
                  <a:pt x="204112" y="234580"/>
                  <a:pt x="208834" y="217481"/>
                </a:cubicBezTo>
                <a:close/>
                <a:moveTo>
                  <a:pt x="162369" y="119185"/>
                </a:moveTo>
                <a:cubicBezTo>
                  <a:pt x="149578" y="106393"/>
                  <a:pt x="149578" y="85654"/>
                  <a:pt x="162369" y="72864"/>
                </a:cubicBezTo>
                <a:cubicBezTo>
                  <a:pt x="175162" y="60070"/>
                  <a:pt x="195903" y="60070"/>
                  <a:pt x="208693" y="72864"/>
                </a:cubicBezTo>
                <a:cubicBezTo>
                  <a:pt x="221487" y="85654"/>
                  <a:pt x="221487" y="106393"/>
                  <a:pt x="208693" y="119185"/>
                </a:cubicBezTo>
                <a:cubicBezTo>
                  <a:pt x="195903" y="131976"/>
                  <a:pt x="175162" y="131976"/>
                  <a:pt x="162369" y="119185"/>
                </a:cubicBezTo>
                <a:close/>
                <a:moveTo>
                  <a:pt x="86396" y="229069"/>
                </a:moveTo>
                <a:cubicBezTo>
                  <a:pt x="76178" y="227606"/>
                  <a:pt x="68827" y="223177"/>
                  <a:pt x="63536" y="217738"/>
                </a:cubicBezTo>
                <a:cubicBezTo>
                  <a:pt x="58100" y="212448"/>
                  <a:pt x="53668" y="205097"/>
                  <a:pt x="52204" y="194878"/>
                </a:cubicBezTo>
                <a:cubicBezTo>
                  <a:pt x="50716" y="185890"/>
                  <a:pt x="45528" y="181701"/>
                  <a:pt x="39796" y="182471"/>
                </a:cubicBezTo>
                <a:cubicBezTo>
                  <a:pt x="34064" y="183241"/>
                  <a:pt x="15135" y="203824"/>
                  <a:pt x="13915" y="211110"/>
                </a:cubicBezTo>
                <a:cubicBezTo>
                  <a:pt x="12696" y="218392"/>
                  <a:pt x="23284" y="214977"/>
                  <a:pt x="28774" y="219961"/>
                </a:cubicBezTo>
                <a:cubicBezTo>
                  <a:pt x="34264" y="224951"/>
                  <a:pt x="28089" y="239786"/>
                  <a:pt x="24059" y="247758"/>
                </a:cubicBezTo>
                <a:cubicBezTo>
                  <a:pt x="21997" y="251835"/>
                  <a:pt x="20765" y="256215"/>
                  <a:pt x="22705" y="258564"/>
                </a:cubicBezTo>
                <a:cubicBezTo>
                  <a:pt x="25056" y="260507"/>
                  <a:pt x="29438" y="259276"/>
                  <a:pt x="33514" y="257214"/>
                </a:cubicBezTo>
                <a:cubicBezTo>
                  <a:pt x="41487" y="253185"/>
                  <a:pt x="56322" y="247012"/>
                  <a:pt x="61310" y="252499"/>
                </a:cubicBezTo>
                <a:cubicBezTo>
                  <a:pt x="66298" y="257991"/>
                  <a:pt x="62881" y="268576"/>
                  <a:pt x="70167" y="267356"/>
                </a:cubicBezTo>
                <a:cubicBezTo>
                  <a:pt x="77451" y="266137"/>
                  <a:pt x="98035" y="247209"/>
                  <a:pt x="98803" y="241477"/>
                </a:cubicBezTo>
                <a:cubicBezTo>
                  <a:pt x="99575" y="235745"/>
                  <a:pt x="95388" y="230558"/>
                  <a:pt x="86396" y="229069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图形 4">
            <a:extLst>
              <a:ext uri="{FF2B5EF4-FFF2-40B4-BE49-F238E27FC236}">
                <a16:creationId xmlns:a16="http://schemas.microsoft.com/office/drawing/2014/main" id="{C1CB8C2B-054B-49A9-A8AB-72A17A091687}"/>
              </a:ext>
            </a:extLst>
          </p:cNvPr>
          <p:cNvSpPr/>
          <p:nvPr/>
        </p:nvSpPr>
        <p:spPr>
          <a:xfrm>
            <a:off x="2357978" y="5569492"/>
            <a:ext cx="288710" cy="216451"/>
          </a:xfrm>
          <a:custGeom>
            <a:avLst/>
            <a:gdLst>
              <a:gd name="connsiteX0" fmla="*/ 287830 w 287747"/>
              <a:gd name="connsiteY0" fmla="*/ 107917 h 215730"/>
              <a:gd name="connsiteX1" fmla="*/ 281449 w 287747"/>
              <a:gd name="connsiteY1" fmla="*/ 90349 h 215730"/>
              <a:gd name="connsiteX2" fmla="*/ 184104 w 287747"/>
              <a:gd name="connsiteY2" fmla="*/ 41495 h 215730"/>
              <a:gd name="connsiteX3" fmla="*/ 142332 w 287747"/>
              <a:gd name="connsiteY3" fmla="*/ 6247 h 215730"/>
              <a:gd name="connsiteX4" fmla="*/ 124271 w 287747"/>
              <a:gd name="connsiteY4" fmla="*/ 6247 h 215730"/>
              <a:gd name="connsiteX5" fmla="*/ 124271 w 287747"/>
              <a:gd name="connsiteY5" fmla="*/ 50181 h 215730"/>
              <a:gd name="connsiteX6" fmla="*/ 64423 w 287747"/>
              <a:gd name="connsiteY6" fmla="*/ 97151 h 215730"/>
              <a:gd name="connsiteX7" fmla="*/ 24029 w 287747"/>
              <a:gd name="connsiteY7" fmla="*/ 69576 h 215730"/>
              <a:gd name="connsiteX8" fmla="*/ 93 w 287747"/>
              <a:gd name="connsiteY8" fmla="*/ 69576 h 215730"/>
              <a:gd name="connsiteX9" fmla="*/ 12518 w 287747"/>
              <a:gd name="connsiteY9" fmla="*/ 103645 h 215730"/>
              <a:gd name="connsiteX10" fmla="*/ 11421 w 287747"/>
              <a:gd name="connsiteY10" fmla="*/ 114621 h 215730"/>
              <a:gd name="connsiteX11" fmla="*/ 93 w 287747"/>
              <a:gd name="connsiteY11" fmla="*/ 146314 h 215730"/>
              <a:gd name="connsiteX12" fmla="*/ 24029 w 287747"/>
              <a:gd name="connsiteY12" fmla="*/ 146314 h 215730"/>
              <a:gd name="connsiteX13" fmla="*/ 64423 w 287747"/>
              <a:gd name="connsiteY13" fmla="*/ 118739 h 215730"/>
              <a:gd name="connsiteX14" fmla="*/ 124270 w 287747"/>
              <a:gd name="connsiteY14" fmla="*/ 165709 h 215730"/>
              <a:gd name="connsiteX15" fmla="*/ 124270 w 287747"/>
              <a:gd name="connsiteY15" fmla="*/ 209616 h 215730"/>
              <a:gd name="connsiteX16" fmla="*/ 142331 w 287747"/>
              <a:gd name="connsiteY16" fmla="*/ 209616 h 215730"/>
              <a:gd name="connsiteX17" fmla="*/ 184103 w 287747"/>
              <a:gd name="connsiteY17" fmla="*/ 174395 h 215730"/>
              <a:gd name="connsiteX18" fmla="*/ 281448 w 287747"/>
              <a:gd name="connsiteY18" fmla="*/ 125542 h 215730"/>
              <a:gd name="connsiteX19" fmla="*/ 287830 w 287747"/>
              <a:gd name="connsiteY19" fmla="*/ 107946 h 215730"/>
              <a:gd name="connsiteX20" fmla="*/ 287830 w 287747"/>
              <a:gd name="connsiteY20" fmla="*/ 107946 h 215730"/>
              <a:gd name="connsiteX21" fmla="*/ 287830 w 287747"/>
              <a:gd name="connsiteY21" fmla="*/ 107946 h 215730"/>
              <a:gd name="connsiteX22" fmla="*/ 287830 w 287747"/>
              <a:gd name="connsiteY22" fmla="*/ 107917 h 215730"/>
              <a:gd name="connsiteX23" fmla="*/ 287830 w 287747"/>
              <a:gd name="connsiteY23" fmla="*/ 107917 h 215730"/>
              <a:gd name="connsiteX24" fmla="*/ 238145 w 287747"/>
              <a:gd name="connsiteY24" fmla="*/ 123293 h 215730"/>
              <a:gd name="connsiteX25" fmla="*/ 223148 w 287747"/>
              <a:gd name="connsiteY25" fmla="*/ 107946 h 215730"/>
              <a:gd name="connsiteX26" fmla="*/ 238145 w 287747"/>
              <a:gd name="connsiteY26" fmla="*/ 92597 h 215730"/>
              <a:gd name="connsiteX27" fmla="*/ 253142 w 287747"/>
              <a:gd name="connsiteY27" fmla="*/ 107946 h 215730"/>
              <a:gd name="connsiteX28" fmla="*/ 238145 w 287747"/>
              <a:gd name="connsiteY28" fmla="*/ 123293 h 215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7747" h="215730">
                <a:moveTo>
                  <a:pt x="287830" y="107917"/>
                </a:moveTo>
                <a:cubicBezTo>
                  <a:pt x="287830" y="102014"/>
                  <a:pt x="284738" y="95043"/>
                  <a:pt x="281449" y="90349"/>
                </a:cubicBezTo>
                <a:cubicBezTo>
                  <a:pt x="255939" y="53779"/>
                  <a:pt x="211089" y="43519"/>
                  <a:pt x="184104" y="41495"/>
                </a:cubicBezTo>
                <a:cubicBezTo>
                  <a:pt x="176668" y="32978"/>
                  <a:pt x="142332" y="6247"/>
                  <a:pt x="142332" y="6247"/>
                </a:cubicBezTo>
                <a:cubicBezTo>
                  <a:pt x="124173" y="-7808"/>
                  <a:pt x="124271" y="6247"/>
                  <a:pt x="124271" y="6247"/>
                </a:cubicBezTo>
                <a:cubicBezTo>
                  <a:pt x="124271" y="6247"/>
                  <a:pt x="124271" y="21566"/>
                  <a:pt x="124271" y="50181"/>
                </a:cubicBezTo>
                <a:cubicBezTo>
                  <a:pt x="75401" y="76210"/>
                  <a:pt x="75401" y="90011"/>
                  <a:pt x="64423" y="97151"/>
                </a:cubicBezTo>
                <a:cubicBezTo>
                  <a:pt x="53446" y="104292"/>
                  <a:pt x="41977" y="85402"/>
                  <a:pt x="24029" y="69576"/>
                </a:cubicBezTo>
                <a:cubicBezTo>
                  <a:pt x="6080" y="53751"/>
                  <a:pt x="-905" y="58852"/>
                  <a:pt x="93" y="69576"/>
                </a:cubicBezTo>
                <a:cubicBezTo>
                  <a:pt x="852" y="77686"/>
                  <a:pt x="8722" y="95437"/>
                  <a:pt x="12518" y="103645"/>
                </a:cubicBezTo>
                <a:cubicBezTo>
                  <a:pt x="13220" y="105865"/>
                  <a:pt x="13642" y="109575"/>
                  <a:pt x="11421" y="114621"/>
                </a:cubicBezTo>
                <a:cubicBezTo>
                  <a:pt x="7373" y="123490"/>
                  <a:pt x="768" y="138921"/>
                  <a:pt x="93" y="146314"/>
                </a:cubicBezTo>
                <a:cubicBezTo>
                  <a:pt x="-905" y="157024"/>
                  <a:pt x="6080" y="162139"/>
                  <a:pt x="24029" y="146314"/>
                </a:cubicBezTo>
                <a:cubicBezTo>
                  <a:pt x="41977" y="130460"/>
                  <a:pt x="53446" y="111599"/>
                  <a:pt x="64423" y="118739"/>
                </a:cubicBezTo>
                <a:cubicBezTo>
                  <a:pt x="75400" y="125879"/>
                  <a:pt x="75400" y="139681"/>
                  <a:pt x="124270" y="165709"/>
                </a:cubicBezTo>
                <a:cubicBezTo>
                  <a:pt x="124270" y="194297"/>
                  <a:pt x="124270" y="209616"/>
                  <a:pt x="124270" y="209616"/>
                </a:cubicBezTo>
                <a:cubicBezTo>
                  <a:pt x="124270" y="209616"/>
                  <a:pt x="124172" y="223699"/>
                  <a:pt x="142331" y="209616"/>
                </a:cubicBezTo>
                <a:cubicBezTo>
                  <a:pt x="142331" y="209616"/>
                  <a:pt x="176667" y="182898"/>
                  <a:pt x="184103" y="174395"/>
                </a:cubicBezTo>
                <a:cubicBezTo>
                  <a:pt x="211089" y="172358"/>
                  <a:pt x="255952" y="162112"/>
                  <a:pt x="281448" y="125542"/>
                </a:cubicBezTo>
                <a:cubicBezTo>
                  <a:pt x="284738" y="120819"/>
                  <a:pt x="287830" y="113877"/>
                  <a:pt x="287830" y="107946"/>
                </a:cubicBezTo>
                <a:lnTo>
                  <a:pt x="287830" y="107946"/>
                </a:lnTo>
                <a:lnTo>
                  <a:pt x="287830" y="107946"/>
                </a:lnTo>
                <a:lnTo>
                  <a:pt x="287830" y="107917"/>
                </a:lnTo>
                <a:lnTo>
                  <a:pt x="287830" y="107917"/>
                </a:lnTo>
                <a:close/>
                <a:moveTo>
                  <a:pt x="238145" y="123293"/>
                </a:moveTo>
                <a:cubicBezTo>
                  <a:pt x="229867" y="123293"/>
                  <a:pt x="223148" y="116406"/>
                  <a:pt x="223148" y="107946"/>
                </a:cubicBezTo>
                <a:cubicBezTo>
                  <a:pt x="223148" y="99456"/>
                  <a:pt x="229867" y="92597"/>
                  <a:pt x="238145" y="92597"/>
                </a:cubicBezTo>
                <a:cubicBezTo>
                  <a:pt x="246423" y="92597"/>
                  <a:pt x="253142" y="99456"/>
                  <a:pt x="253142" y="107946"/>
                </a:cubicBezTo>
                <a:cubicBezTo>
                  <a:pt x="253142" y="116406"/>
                  <a:pt x="246424" y="123293"/>
                  <a:pt x="238145" y="123293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图形 22">
            <a:extLst>
              <a:ext uri="{FF2B5EF4-FFF2-40B4-BE49-F238E27FC236}">
                <a16:creationId xmlns:a16="http://schemas.microsoft.com/office/drawing/2014/main" id="{FD2AEDBF-71DE-4598-A5A1-78DDABFBA699}"/>
              </a:ext>
            </a:extLst>
          </p:cNvPr>
          <p:cNvSpPr/>
          <p:nvPr/>
        </p:nvSpPr>
        <p:spPr>
          <a:xfrm>
            <a:off x="5165110" y="5569492"/>
            <a:ext cx="271367" cy="271045"/>
          </a:xfrm>
          <a:custGeom>
            <a:avLst/>
            <a:gdLst>
              <a:gd name="connsiteX0" fmla="*/ 263429 w 270463"/>
              <a:gd name="connsiteY0" fmla="*/ 37551 h 270142"/>
              <a:gd name="connsiteX1" fmla="*/ 244644 w 270463"/>
              <a:gd name="connsiteY1" fmla="*/ 29045 h 270142"/>
              <a:gd name="connsiteX2" fmla="*/ 50072 w 270463"/>
              <a:gd name="connsiteY2" fmla="*/ 29045 h 270142"/>
              <a:gd name="connsiteX3" fmla="*/ 49325 w 270463"/>
              <a:gd name="connsiteY3" fmla="*/ 24737 h 270142"/>
              <a:gd name="connsiteX4" fmla="*/ 21547 w 270463"/>
              <a:gd name="connsiteY4" fmla="*/ 0 h 270142"/>
              <a:gd name="connsiteX5" fmla="*/ 9211 w 270463"/>
              <a:gd name="connsiteY5" fmla="*/ 0 h 270142"/>
              <a:gd name="connsiteX6" fmla="*/ 0 w 270463"/>
              <a:gd name="connsiteY6" fmla="*/ 9211 h 270142"/>
              <a:gd name="connsiteX7" fmla="*/ 9211 w 270463"/>
              <a:gd name="connsiteY7" fmla="*/ 18422 h 270142"/>
              <a:gd name="connsiteX8" fmla="*/ 21547 w 270463"/>
              <a:gd name="connsiteY8" fmla="*/ 18422 h 270142"/>
              <a:gd name="connsiteX9" fmla="*/ 31102 w 270463"/>
              <a:gd name="connsiteY9" fmla="*/ 27402 h 270142"/>
              <a:gd name="connsiteX10" fmla="*/ 40443 w 270463"/>
              <a:gd name="connsiteY10" fmla="*/ 81407 h 270142"/>
              <a:gd name="connsiteX11" fmla="*/ 56865 w 270463"/>
              <a:gd name="connsiteY11" fmla="*/ 197041 h 270142"/>
              <a:gd name="connsiteX12" fmla="*/ 84323 w 270463"/>
              <a:gd name="connsiteY12" fmla="*/ 221759 h 270142"/>
              <a:gd name="connsiteX13" fmla="*/ 241598 w 270463"/>
              <a:gd name="connsiteY13" fmla="*/ 221759 h 270142"/>
              <a:gd name="connsiteX14" fmla="*/ 250810 w 270463"/>
              <a:gd name="connsiteY14" fmla="*/ 212548 h 270142"/>
              <a:gd name="connsiteX15" fmla="*/ 241598 w 270463"/>
              <a:gd name="connsiteY15" fmla="*/ 203346 h 270142"/>
              <a:gd name="connsiteX16" fmla="*/ 84323 w 270463"/>
              <a:gd name="connsiteY16" fmla="*/ 203346 h 270142"/>
              <a:gd name="connsiteX17" fmla="*/ 75135 w 270463"/>
              <a:gd name="connsiteY17" fmla="*/ 194645 h 270142"/>
              <a:gd name="connsiteX18" fmla="*/ 73773 w 270463"/>
              <a:gd name="connsiteY18" fmla="*/ 185056 h 270142"/>
              <a:gd name="connsiteX19" fmla="*/ 227744 w 270463"/>
              <a:gd name="connsiteY19" fmla="*/ 173344 h 270142"/>
              <a:gd name="connsiteX20" fmla="*/ 255174 w 270463"/>
              <a:gd name="connsiteY20" fmla="*/ 149146 h 270142"/>
              <a:gd name="connsiteX21" fmla="*/ 270440 w 270463"/>
              <a:gd name="connsiteY21" fmla="*/ 61852 h 270142"/>
              <a:gd name="connsiteX22" fmla="*/ 263429 w 270463"/>
              <a:gd name="connsiteY22" fmla="*/ 37551 h 270142"/>
              <a:gd name="connsiteX23" fmla="*/ 86830 w 270463"/>
              <a:gd name="connsiteY23" fmla="*/ 232392 h 270142"/>
              <a:gd name="connsiteX24" fmla="*/ 67938 w 270463"/>
              <a:gd name="connsiteY24" fmla="*/ 251288 h 270142"/>
              <a:gd name="connsiteX25" fmla="*/ 86830 w 270463"/>
              <a:gd name="connsiteY25" fmla="*/ 270175 h 270142"/>
              <a:gd name="connsiteX26" fmla="*/ 105721 w 270463"/>
              <a:gd name="connsiteY26" fmla="*/ 251288 h 270142"/>
              <a:gd name="connsiteX27" fmla="*/ 86830 w 270463"/>
              <a:gd name="connsiteY27" fmla="*/ 232392 h 270142"/>
              <a:gd name="connsiteX28" fmla="*/ 222396 w 270463"/>
              <a:gd name="connsiteY28" fmla="*/ 232392 h 270142"/>
              <a:gd name="connsiteX29" fmla="*/ 203499 w 270463"/>
              <a:gd name="connsiteY29" fmla="*/ 251288 h 270142"/>
              <a:gd name="connsiteX30" fmla="*/ 222396 w 270463"/>
              <a:gd name="connsiteY30" fmla="*/ 270175 h 270142"/>
              <a:gd name="connsiteX31" fmla="*/ 241283 w 270463"/>
              <a:gd name="connsiteY31" fmla="*/ 251288 h 270142"/>
              <a:gd name="connsiteX32" fmla="*/ 222396 w 270463"/>
              <a:gd name="connsiteY32" fmla="*/ 232392 h 27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0463" h="270142">
                <a:moveTo>
                  <a:pt x="263429" y="37551"/>
                </a:moveTo>
                <a:cubicBezTo>
                  <a:pt x="258582" y="32063"/>
                  <a:pt x="251905" y="29045"/>
                  <a:pt x="244644" y="29045"/>
                </a:cubicBezTo>
                <a:lnTo>
                  <a:pt x="50072" y="29045"/>
                </a:lnTo>
                <a:lnTo>
                  <a:pt x="49325" y="24737"/>
                </a:lnTo>
                <a:cubicBezTo>
                  <a:pt x="47630" y="10855"/>
                  <a:pt x="35434" y="0"/>
                  <a:pt x="21547" y="0"/>
                </a:cubicBezTo>
                <a:lnTo>
                  <a:pt x="9211" y="0"/>
                </a:lnTo>
                <a:cubicBezTo>
                  <a:pt x="4132" y="0"/>
                  <a:pt x="0" y="4132"/>
                  <a:pt x="0" y="9211"/>
                </a:cubicBezTo>
                <a:cubicBezTo>
                  <a:pt x="0" y="14290"/>
                  <a:pt x="4132" y="18422"/>
                  <a:pt x="9211" y="18422"/>
                </a:cubicBezTo>
                <a:lnTo>
                  <a:pt x="21547" y="18422"/>
                </a:lnTo>
                <a:cubicBezTo>
                  <a:pt x="26125" y="18422"/>
                  <a:pt x="30498" y="22536"/>
                  <a:pt x="31102" y="27402"/>
                </a:cubicBezTo>
                <a:lnTo>
                  <a:pt x="40443" y="81407"/>
                </a:lnTo>
                <a:lnTo>
                  <a:pt x="56865" y="197041"/>
                </a:lnTo>
                <a:cubicBezTo>
                  <a:pt x="58546" y="210904"/>
                  <a:pt x="70603" y="221759"/>
                  <a:pt x="84323" y="221759"/>
                </a:cubicBezTo>
                <a:lnTo>
                  <a:pt x="241598" y="221759"/>
                </a:lnTo>
                <a:cubicBezTo>
                  <a:pt x="246678" y="221759"/>
                  <a:pt x="250810" y="217627"/>
                  <a:pt x="250810" y="212548"/>
                </a:cubicBezTo>
                <a:cubicBezTo>
                  <a:pt x="250810" y="207478"/>
                  <a:pt x="246677" y="203346"/>
                  <a:pt x="241598" y="203346"/>
                </a:cubicBezTo>
                <a:lnTo>
                  <a:pt x="84323" y="203346"/>
                </a:lnTo>
                <a:cubicBezTo>
                  <a:pt x="79907" y="203346"/>
                  <a:pt x="75701" y="199362"/>
                  <a:pt x="75135" y="194645"/>
                </a:cubicBezTo>
                <a:lnTo>
                  <a:pt x="73773" y="185056"/>
                </a:lnTo>
                <a:lnTo>
                  <a:pt x="227744" y="173344"/>
                </a:lnTo>
                <a:cubicBezTo>
                  <a:pt x="241487" y="173344"/>
                  <a:pt x="253521" y="162712"/>
                  <a:pt x="255174" y="149146"/>
                </a:cubicBezTo>
                <a:lnTo>
                  <a:pt x="270440" y="61852"/>
                </a:lnTo>
                <a:cubicBezTo>
                  <a:pt x="271544" y="52696"/>
                  <a:pt x="268991" y="43828"/>
                  <a:pt x="263429" y="37551"/>
                </a:cubicBezTo>
                <a:close/>
                <a:moveTo>
                  <a:pt x="86830" y="232392"/>
                </a:moveTo>
                <a:cubicBezTo>
                  <a:pt x="76416" y="232392"/>
                  <a:pt x="67938" y="240869"/>
                  <a:pt x="67938" y="251288"/>
                </a:cubicBezTo>
                <a:cubicBezTo>
                  <a:pt x="67938" y="261697"/>
                  <a:pt x="76416" y="270175"/>
                  <a:pt x="86830" y="270175"/>
                </a:cubicBezTo>
                <a:cubicBezTo>
                  <a:pt x="97244" y="270175"/>
                  <a:pt x="105721" y="261697"/>
                  <a:pt x="105721" y="251288"/>
                </a:cubicBezTo>
                <a:cubicBezTo>
                  <a:pt x="105721" y="240869"/>
                  <a:pt x="97243" y="232392"/>
                  <a:pt x="86830" y="232392"/>
                </a:cubicBezTo>
                <a:close/>
                <a:moveTo>
                  <a:pt x="222396" y="232392"/>
                </a:moveTo>
                <a:cubicBezTo>
                  <a:pt x="211977" y="232392"/>
                  <a:pt x="203499" y="240869"/>
                  <a:pt x="203499" y="251288"/>
                </a:cubicBezTo>
                <a:cubicBezTo>
                  <a:pt x="203499" y="261697"/>
                  <a:pt x="211977" y="270175"/>
                  <a:pt x="222396" y="270175"/>
                </a:cubicBezTo>
                <a:cubicBezTo>
                  <a:pt x="232805" y="270175"/>
                  <a:pt x="241283" y="261697"/>
                  <a:pt x="241283" y="251288"/>
                </a:cubicBezTo>
                <a:cubicBezTo>
                  <a:pt x="241283" y="240869"/>
                  <a:pt x="232805" y="232392"/>
                  <a:pt x="222396" y="232392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图形 24">
            <a:extLst>
              <a:ext uri="{FF2B5EF4-FFF2-40B4-BE49-F238E27FC236}">
                <a16:creationId xmlns:a16="http://schemas.microsoft.com/office/drawing/2014/main" id="{5A074F11-B5BF-412E-A170-935BD968377D}"/>
              </a:ext>
            </a:extLst>
          </p:cNvPr>
          <p:cNvSpPr/>
          <p:nvPr/>
        </p:nvSpPr>
        <p:spPr>
          <a:xfrm>
            <a:off x="3765238" y="5569492"/>
            <a:ext cx="281322" cy="281320"/>
          </a:xfrm>
          <a:custGeom>
            <a:avLst/>
            <a:gdLst>
              <a:gd name="connsiteX0" fmla="*/ 177639 w 280385"/>
              <a:gd name="connsiteY0" fmla="*/ 90722 h 280385"/>
              <a:gd name="connsiteX1" fmla="*/ 157899 w 280385"/>
              <a:gd name="connsiteY1" fmla="*/ 110378 h 280385"/>
              <a:gd name="connsiteX2" fmla="*/ 158089 w 280385"/>
              <a:gd name="connsiteY2" fmla="*/ 110499 h 280385"/>
              <a:gd name="connsiteX3" fmla="*/ 147757 w 280385"/>
              <a:gd name="connsiteY3" fmla="*/ 120642 h 280385"/>
              <a:gd name="connsiteX4" fmla="*/ 140222 w 280385"/>
              <a:gd name="connsiteY4" fmla="*/ 119194 h 280385"/>
              <a:gd name="connsiteX5" fmla="*/ 119186 w 280385"/>
              <a:gd name="connsiteY5" fmla="*/ 140229 h 280385"/>
              <a:gd name="connsiteX6" fmla="*/ 140222 w 280385"/>
              <a:gd name="connsiteY6" fmla="*/ 161265 h 280385"/>
              <a:gd name="connsiteX7" fmla="*/ 161242 w 280385"/>
              <a:gd name="connsiteY7" fmla="*/ 140229 h 280385"/>
              <a:gd name="connsiteX8" fmla="*/ 159794 w 280385"/>
              <a:gd name="connsiteY8" fmla="*/ 132679 h 280385"/>
              <a:gd name="connsiteX9" fmla="*/ 182869 w 280385"/>
              <a:gd name="connsiteY9" fmla="*/ 109605 h 280385"/>
              <a:gd name="connsiteX10" fmla="*/ 182854 w 280385"/>
              <a:gd name="connsiteY10" fmla="*/ 109597 h 280385"/>
              <a:gd name="connsiteX11" fmla="*/ 189645 w 280385"/>
              <a:gd name="connsiteY11" fmla="*/ 102805 h 280385"/>
              <a:gd name="connsiteX12" fmla="*/ 230868 w 280385"/>
              <a:gd name="connsiteY12" fmla="*/ 109074 h 280385"/>
              <a:gd name="connsiteX13" fmla="*/ 280444 w 280385"/>
              <a:gd name="connsiteY13" fmla="*/ 59506 h 280385"/>
              <a:gd name="connsiteX14" fmla="*/ 228594 w 280385"/>
              <a:gd name="connsiteY14" fmla="*/ 52085 h 280385"/>
              <a:gd name="connsiteX15" fmla="*/ 204382 w 280385"/>
              <a:gd name="connsiteY15" fmla="*/ 76198 h 280385"/>
              <a:gd name="connsiteX16" fmla="*/ 204314 w 280385"/>
              <a:gd name="connsiteY16" fmla="*/ 76138 h 280385"/>
              <a:gd name="connsiteX17" fmla="*/ 228814 w 280385"/>
              <a:gd name="connsiteY17" fmla="*/ 51653 h 280385"/>
              <a:gd name="connsiteX18" fmla="*/ 220953 w 280385"/>
              <a:gd name="connsiteY18" fmla="*/ 0 h 280385"/>
              <a:gd name="connsiteX19" fmla="*/ 171377 w 280385"/>
              <a:gd name="connsiteY19" fmla="*/ 49583 h 280385"/>
              <a:gd name="connsiteX20" fmla="*/ 177639 w 280385"/>
              <a:gd name="connsiteY20" fmla="*/ 90722 h 280385"/>
              <a:gd name="connsiteX21" fmla="*/ 234491 w 280385"/>
              <a:gd name="connsiteY21" fmla="*/ 119998 h 280385"/>
              <a:gd name="connsiteX22" fmla="*/ 230110 w 280385"/>
              <a:gd name="connsiteY22" fmla="*/ 125493 h 280385"/>
              <a:gd name="connsiteX23" fmla="*/ 231368 w 280385"/>
              <a:gd name="connsiteY23" fmla="*/ 140222 h 280385"/>
              <a:gd name="connsiteX24" fmla="*/ 140229 w 280385"/>
              <a:gd name="connsiteY24" fmla="*/ 231361 h 280385"/>
              <a:gd name="connsiteX25" fmla="*/ 49075 w 280385"/>
              <a:gd name="connsiteY25" fmla="*/ 140222 h 280385"/>
              <a:gd name="connsiteX26" fmla="*/ 140222 w 280385"/>
              <a:gd name="connsiteY26" fmla="*/ 49076 h 280385"/>
              <a:gd name="connsiteX27" fmla="*/ 152775 w 280385"/>
              <a:gd name="connsiteY27" fmla="*/ 49743 h 280385"/>
              <a:gd name="connsiteX28" fmla="*/ 192769 w 280385"/>
              <a:gd name="connsiteY28" fmla="*/ 10272 h 280385"/>
              <a:gd name="connsiteX29" fmla="*/ 140222 w 280385"/>
              <a:gd name="connsiteY29" fmla="*/ 0 h 280385"/>
              <a:gd name="connsiteX30" fmla="*/ 0 w 280385"/>
              <a:gd name="connsiteY30" fmla="*/ 140222 h 280385"/>
              <a:gd name="connsiteX31" fmla="*/ 140222 w 280385"/>
              <a:gd name="connsiteY31" fmla="*/ 280443 h 280385"/>
              <a:gd name="connsiteX32" fmla="*/ 280444 w 280385"/>
              <a:gd name="connsiteY32" fmla="*/ 140222 h 280385"/>
              <a:gd name="connsiteX33" fmla="*/ 270119 w 280385"/>
              <a:gd name="connsiteY33" fmla="*/ 87531 h 280385"/>
              <a:gd name="connsiteX34" fmla="*/ 234491 w 280385"/>
              <a:gd name="connsiteY34" fmla="*/ 119998 h 280385"/>
              <a:gd name="connsiteX35" fmla="*/ 140222 w 280385"/>
              <a:gd name="connsiteY35" fmla="*/ 105390 h 280385"/>
              <a:gd name="connsiteX36" fmla="*/ 146620 w 280385"/>
              <a:gd name="connsiteY36" fmla="*/ 106027 h 280385"/>
              <a:gd name="connsiteX37" fmla="*/ 164729 w 280385"/>
              <a:gd name="connsiteY37" fmla="*/ 87857 h 280385"/>
              <a:gd name="connsiteX38" fmla="*/ 161386 w 280385"/>
              <a:gd name="connsiteY38" fmla="*/ 65897 h 280385"/>
              <a:gd name="connsiteX39" fmla="*/ 140222 w 280385"/>
              <a:gd name="connsiteY39" fmla="*/ 62880 h 280385"/>
              <a:gd name="connsiteX40" fmla="*/ 62879 w 280385"/>
              <a:gd name="connsiteY40" fmla="*/ 140222 h 280385"/>
              <a:gd name="connsiteX41" fmla="*/ 140222 w 280385"/>
              <a:gd name="connsiteY41" fmla="*/ 217557 h 280385"/>
              <a:gd name="connsiteX42" fmla="*/ 217557 w 280385"/>
              <a:gd name="connsiteY42" fmla="*/ 140222 h 280385"/>
              <a:gd name="connsiteX43" fmla="*/ 214926 w 280385"/>
              <a:gd name="connsiteY43" fmla="*/ 120506 h 280385"/>
              <a:gd name="connsiteX44" fmla="*/ 192329 w 280385"/>
              <a:gd name="connsiteY44" fmla="*/ 115897 h 280385"/>
              <a:gd name="connsiteX45" fmla="*/ 174417 w 280385"/>
              <a:gd name="connsiteY45" fmla="*/ 133824 h 280385"/>
              <a:gd name="connsiteX46" fmla="*/ 175054 w 280385"/>
              <a:gd name="connsiteY46" fmla="*/ 140222 h 280385"/>
              <a:gd name="connsiteX47" fmla="*/ 140222 w 280385"/>
              <a:gd name="connsiteY47" fmla="*/ 175054 h 280385"/>
              <a:gd name="connsiteX48" fmla="*/ 105383 w 280385"/>
              <a:gd name="connsiteY48" fmla="*/ 140222 h 280385"/>
              <a:gd name="connsiteX49" fmla="*/ 140222 w 280385"/>
              <a:gd name="connsiteY49" fmla="*/ 105390 h 28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80385" h="280385">
                <a:moveTo>
                  <a:pt x="177639" y="90722"/>
                </a:moveTo>
                <a:lnTo>
                  <a:pt x="157899" y="110378"/>
                </a:lnTo>
                <a:cubicBezTo>
                  <a:pt x="157983" y="110416"/>
                  <a:pt x="158043" y="110461"/>
                  <a:pt x="158089" y="110499"/>
                </a:cubicBezTo>
                <a:lnTo>
                  <a:pt x="147757" y="120642"/>
                </a:lnTo>
                <a:cubicBezTo>
                  <a:pt x="145407" y="119740"/>
                  <a:pt x="142883" y="119194"/>
                  <a:pt x="140222" y="119194"/>
                </a:cubicBezTo>
                <a:cubicBezTo>
                  <a:pt x="128601" y="119194"/>
                  <a:pt x="119186" y="128608"/>
                  <a:pt x="119186" y="140229"/>
                </a:cubicBezTo>
                <a:cubicBezTo>
                  <a:pt x="119186" y="151858"/>
                  <a:pt x="128601" y="161265"/>
                  <a:pt x="140222" y="161265"/>
                </a:cubicBezTo>
                <a:cubicBezTo>
                  <a:pt x="151835" y="161265"/>
                  <a:pt x="161242" y="151858"/>
                  <a:pt x="161242" y="140229"/>
                </a:cubicBezTo>
                <a:cubicBezTo>
                  <a:pt x="161242" y="137553"/>
                  <a:pt x="160697" y="135022"/>
                  <a:pt x="159794" y="132679"/>
                </a:cubicBezTo>
                <a:lnTo>
                  <a:pt x="182869" y="109605"/>
                </a:lnTo>
                <a:lnTo>
                  <a:pt x="182854" y="109597"/>
                </a:lnTo>
                <a:lnTo>
                  <a:pt x="189645" y="102805"/>
                </a:lnTo>
                <a:lnTo>
                  <a:pt x="230868" y="109074"/>
                </a:lnTo>
                <a:lnTo>
                  <a:pt x="280444" y="59506"/>
                </a:lnTo>
                <a:lnTo>
                  <a:pt x="228594" y="52085"/>
                </a:lnTo>
                <a:lnTo>
                  <a:pt x="204382" y="76198"/>
                </a:lnTo>
                <a:lnTo>
                  <a:pt x="204314" y="76138"/>
                </a:lnTo>
                <a:lnTo>
                  <a:pt x="228814" y="51653"/>
                </a:lnTo>
                <a:lnTo>
                  <a:pt x="220953" y="0"/>
                </a:lnTo>
                <a:lnTo>
                  <a:pt x="171377" y="49583"/>
                </a:lnTo>
                <a:lnTo>
                  <a:pt x="177639" y="90722"/>
                </a:lnTo>
                <a:close/>
                <a:moveTo>
                  <a:pt x="234491" y="119998"/>
                </a:moveTo>
                <a:lnTo>
                  <a:pt x="230110" y="125493"/>
                </a:lnTo>
                <a:cubicBezTo>
                  <a:pt x="231125" y="130913"/>
                  <a:pt x="231368" y="134521"/>
                  <a:pt x="231368" y="140222"/>
                </a:cubicBezTo>
                <a:cubicBezTo>
                  <a:pt x="231368" y="190556"/>
                  <a:pt x="190555" y="231361"/>
                  <a:pt x="140229" y="231361"/>
                </a:cubicBezTo>
                <a:cubicBezTo>
                  <a:pt x="89880" y="231361"/>
                  <a:pt x="49075" y="190556"/>
                  <a:pt x="49075" y="140222"/>
                </a:cubicBezTo>
                <a:cubicBezTo>
                  <a:pt x="49075" y="89881"/>
                  <a:pt x="89888" y="48583"/>
                  <a:pt x="140222" y="49076"/>
                </a:cubicBezTo>
                <a:cubicBezTo>
                  <a:pt x="145179" y="49129"/>
                  <a:pt x="149940" y="49235"/>
                  <a:pt x="152775" y="49743"/>
                </a:cubicBezTo>
                <a:lnTo>
                  <a:pt x="192769" y="10272"/>
                </a:lnTo>
                <a:cubicBezTo>
                  <a:pt x="176524" y="3700"/>
                  <a:pt x="158817" y="0"/>
                  <a:pt x="140222" y="0"/>
                </a:cubicBezTo>
                <a:cubicBezTo>
                  <a:pt x="62773" y="0"/>
                  <a:pt x="0" y="62781"/>
                  <a:pt x="0" y="140222"/>
                </a:cubicBezTo>
                <a:cubicBezTo>
                  <a:pt x="0" y="217671"/>
                  <a:pt x="62773" y="280443"/>
                  <a:pt x="140222" y="280443"/>
                </a:cubicBezTo>
                <a:cubicBezTo>
                  <a:pt x="217671" y="280443"/>
                  <a:pt x="280444" y="217671"/>
                  <a:pt x="280444" y="140222"/>
                </a:cubicBezTo>
                <a:cubicBezTo>
                  <a:pt x="280444" y="121567"/>
                  <a:pt x="276722" y="103806"/>
                  <a:pt x="270119" y="87531"/>
                </a:cubicBezTo>
                <a:lnTo>
                  <a:pt x="234491" y="119998"/>
                </a:lnTo>
                <a:close/>
                <a:moveTo>
                  <a:pt x="140222" y="105390"/>
                </a:moveTo>
                <a:cubicBezTo>
                  <a:pt x="142405" y="105390"/>
                  <a:pt x="144535" y="105648"/>
                  <a:pt x="146620" y="106027"/>
                </a:cubicBezTo>
                <a:lnTo>
                  <a:pt x="164729" y="87857"/>
                </a:lnTo>
                <a:lnTo>
                  <a:pt x="161386" y="65897"/>
                </a:lnTo>
                <a:cubicBezTo>
                  <a:pt x="154639" y="63971"/>
                  <a:pt x="147567" y="62880"/>
                  <a:pt x="140222" y="62880"/>
                </a:cubicBezTo>
                <a:cubicBezTo>
                  <a:pt x="97506" y="62880"/>
                  <a:pt x="62879" y="97507"/>
                  <a:pt x="62879" y="140222"/>
                </a:cubicBezTo>
                <a:cubicBezTo>
                  <a:pt x="62879" y="182938"/>
                  <a:pt x="97506" y="217557"/>
                  <a:pt x="140222" y="217557"/>
                </a:cubicBezTo>
                <a:cubicBezTo>
                  <a:pt x="182937" y="217557"/>
                  <a:pt x="217557" y="182938"/>
                  <a:pt x="217557" y="140222"/>
                </a:cubicBezTo>
                <a:cubicBezTo>
                  <a:pt x="217557" y="133400"/>
                  <a:pt x="216587" y="126812"/>
                  <a:pt x="214926" y="120506"/>
                </a:cubicBezTo>
                <a:lnTo>
                  <a:pt x="192329" y="115897"/>
                </a:lnTo>
                <a:lnTo>
                  <a:pt x="174417" y="133824"/>
                </a:lnTo>
                <a:cubicBezTo>
                  <a:pt x="174804" y="135894"/>
                  <a:pt x="175054" y="138024"/>
                  <a:pt x="175054" y="140222"/>
                </a:cubicBezTo>
                <a:cubicBezTo>
                  <a:pt x="175054" y="159461"/>
                  <a:pt x="159461" y="175054"/>
                  <a:pt x="140222" y="175054"/>
                </a:cubicBezTo>
                <a:cubicBezTo>
                  <a:pt x="120983" y="175054"/>
                  <a:pt x="105383" y="159461"/>
                  <a:pt x="105383" y="140222"/>
                </a:cubicBezTo>
                <a:cubicBezTo>
                  <a:pt x="105382" y="120983"/>
                  <a:pt x="120983" y="105390"/>
                  <a:pt x="140222" y="105390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图形 34">
            <a:extLst>
              <a:ext uri="{FF2B5EF4-FFF2-40B4-BE49-F238E27FC236}">
                <a16:creationId xmlns:a16="http://schemas.microsoft.com/office/drawing/2014/main" id="{88651478-0E6A-4D4B-A0F5-058E41555502}"/>
              </a:ext>
            </a:extLst>
          </p:cNvPr>
          <p:cNvSpPr/>
          <p:nvPr/>
        </p:nvSpPr>
        <p:spPr>
          <a:xfrm>
            <a:off x="966455" y="5569492"/>
            <a:ext cx="272973" cy="226083"/>
          </a:xfrm>
          <a:custGeom>
            <a:avLst/>
            <a:gdLst>
              <a:gd name="connsiteX0" fmla="*/ 135248 w 272063"/>
              <a:gd name="connsiteY0" fmla="*/ 79034 h 225332"/>
              <a:gd name="connsiteX1" fmla="*/ 92860 w 272063"/>
              <a:gd name="connsiteY1" fmla="*/ 121179 h 225332"/>
              <a:gd name="connsiteX2" fmla="*/ 135248 w 272063"/>
              <a:gd name="connsiteY2" fmla="*/ 163325 h 225332"/>
              <a:gd name="connsiteX3" fmla="*/ 177644 w 272063"/>
              <a:gd name="connsiteY3" fmla="*/ 121179 h 225332"/>
              <a:gd name="connsiteX4" fmla="*/ 135248 w 272063"/>
              <a:gd name="connsiteY4" fmla="*/ 79034 h 225332"/>
              <a:gd name="connsiteX5" fmla="*/ 272260 w 272063"/>
              <a:gd name="connsiteY5" fmla="*/ 45108 h 225332"/>
              <a:gd name="connsiteX6" fmla="*/ 257135 w 272063"/>
              <a:gd name="connsiteY6" fmla="*/ 30082 h 225332"/>
              <a:gd name="connsiteX7" fmla="*/ 204194 w 272063"/>
              <a:gd name="connsiteY7" fmla="*/ 30082 h 225332"/>
              <a:gd name="connsiteX8" fmla="*/ 196628 w 272063"/>
              <a:gd name="connsiteY8" fmla="*/ 15041 h 225332"/>
              <a:gd name="connsiteX9" fmla="*/ 181511 w 272063"/>
              <a:gd name="connsiteY9" fmla="*/ 0 h 225332"/>
              <a:gd name="connsiteX10" fmla="*/ 90748 w 272063"/>
              <a:gd name="connsiteY10" fmla="*/ 0 h 225332"/>
              <a:gd name="connsiteX11" fmla="*/ 75631 w 272063"/>
              <a:gd name="connsiteY11" fmla="*/ 15041 h 225332"/>
              <a:gd name="connsiteX12" fmla="*/ 68065 w 272063"/>
              <a:gd name="connsiteY12" fmla="*/ 30082 h 225332"/>
              <a:gd name="connsiteX13" fmla="*/ 15125 w 272063"/>
              <a:gd name="connsiteY13" fmla="*/ 30082 h 225332"/>
              <a:gd name="connsiteX14" fmla="*/ 0 w 272063"/>
              <a:gd name="connsiteY14" fmla="*/ 45108 h 225332"/>
              <a:gd name="connsiteX15" fmla="*/ 0 w 272063"/>
              <a:gd name="connsiteY15" fmla="*/ 210544 h 225332"/>
              <a:gd name="connsiteX16" fmla="*/ 15125 w 272063"/>
              <a:gd name="connsiteY16" fmla="*/ 225586 h 225332"/>
              <a:gd name="connsiteX17" fmla="*/ 257135 w 272063"/>
              <a:gd name="connsiteY17" fmla="*/ 225586 h 225332"/>
              <a:gd name="connsiteX18" fmla="*/ 272260 w 272063"/>
              <a:gd name="connsiteY18" fmla="*/ 210544 h 225332"/>
              <a:gd name="connsiteX19" fmla="*/ 272260 w 272063"/>
              <a:gd name="connsiteY19" fmla="*/ 189487 h 225332"/>
              <a:gd name="connsiteX20" fmla="*/ 272130 w 272063"/>
              <a:gd name="connsiteY20" fmla="*/ 192693 h 225332"/>
              <a:gd name="connsiteX21" fmla="*/ 272260 w 272063"/>
              <a:gd name="connsiteY21" fmla="*/ 138242 h 225332"/>
              <a:gd name="connsiteX22" fmla="*/ 272260 w 272063"/>
              <a:gd name="connsiteY22" fmla="*/ 45108 h 225332"/>
              <a:gd name="connsiteX23" fmla="*/ 135248 w 272063"/>
              <a:gd name="connsiteY23" fmla="*/ 177377 h 225332"/>
              <a:gd name="connsiteX24" fmla="*/ 78738 w 272063"/>
              <a:gd name="connsiteY24" fmla="*/ 121179 h 225332"/>
              <a:gd name="connsiteX25" fmla="*/ 135248 w 272063"/>
              <a:gd name="connsiteY25" fmla="*/ 64980 h 225332"/>
              <a:gd name="connsiteX26" fmla="*/ 191766 w 272063"/>
              <a:gd name="connsiteY26" fmla="*/ 121179 h 225332"/>
              <a:gd name="connsiteX27" fmla="*/ 135248 w 272063"/>
              <a:gd name="connsiteY27" fmla="*/ 177377 h 225332"/>
              <a:gd name="connsiteX28" fmla="*/ 224735 w 272063"/>
              <a:gd name="connsiteY28" fmla="*/ 76649 h 225332"/>
              <a:gd name="connsiteX29" fmla="*/ 213067 w 272063"/>
              <a:gd name="connsiteY29" fmla="*/ 64980 h 225332"/>
              <a:gd name="connsiteX30" fmla="*/ 224735 w 272063"/>
              <a:gd name="connsiteY30" fmla="*/ 53312 h 225332"/>
              <a:gd name="connsiteX31" fmla="*/ 236404 w 272063"/>
              <a:gd name="connsiteY31" fmla="*/ 64980 h 225332"/>
              <a:gd name="connsiteX32" fmla="*/ 224735 w 272063"/>
              <a:gd name="connsiteY32" fmla="*/ 76649 h 22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2063" h="225332">
                <a:moveTo>
                  <a:pt x="135248" y="79034"/>
                </a:moveTo>
                <a:cubicBezTo>
                  <a:pt x="111843" y="79034"/>
                  <a:pt x="92860" y="97903"/>
                  <a:pt x="92860" y="121179"/>
                </a:cubicBezTo>
                <a:cubicBezTo>
                  <a:pt x="92860" y="144455"/>
                  <a:pt x="111843" y="163325"/>
                  <a:pt x="135248" y="163325"/>
                </a:cubicBezTo>
                <a:cubicBezTo>
                  <a:pt x="158661" y="163325"/>
                  <a:pt x="177644" y="144455"/>
                  <a:pt x="177644" y="121179"/>
                </a:cubicBezTo>
                <a:cubicBezTo>
                  <a:pt x="177644" y="97903"/>
                  <a:pt x="158661" y="79034"/>
                  <a:pt x="135248" y="79034"/>
                </a:cubicBezTo>
                <a:close/>
                <a:moveTo>
                  <a:pt x="272260" y="45108"/>
                </a:moveTo>
                <a:cubicBezTo>
                  <a:pt x="272260" y="36813"/>
                  <a:pt x="265483" y="30082"/>
                  <a:pt x="257135" y="30082"/>
                </a:cubicBezTo>
                <a:lnTo>
                  <a:pt x="204194" y="30082"/>
                </a:lnTo>
                <a:lnTo>
                  <a:pt x="196628" y="15041"/>
                </a:lnTo>
                <a:cubicBezTo>
                  <a:pt x="196628" y="15041"/>
                  <a:pt x="189860" y="0"/>
                  <a:pt x="181511" y="0"/>
                </a:cubicBezTo>
                <a:lnTo>
                  <a:pt x="90748" y="0"/>
                </a:lnTo>
                <a:cubicBezTo>
                  <a:pt x="82400" y="0"/>
                  <a:pt x="75631" y="15041"/>
                  <a:pt x="75631" y="15041"/>
                </a:cubicBezTo>
                <a:lnTo>
                  <a:pt x="68065" y="30082"/>
                </a:lnTo>
                <a:lnTo>
                  <a:pt x="15125" y="30082"/>
                </a:lnTo>
                <a:cubicBezTo>
                  <a:pt x="6776" y="30082"/>
                  <a:pt x="0" y="36813"/>
                  <a:pt x="0" y="45108"/>
                </a:cubicBezTo>
                <a:lnTo>
                  <a:pt x="0" y="210544"/>
                </a:lnTo>
                <a:cubicBezTo>
                  <a:pt x="0" y="218855"/>
                  <a:pt x="6776" y="225586"/>
                  <a:pt x="15125" y="225586"/>
                </a:cubicBezTo>
                <a:lnTo>
                  <a:pt x="257135" y="225586"/>
                </a:lnTo>
                <a:cubicBezTo>
                  <a:pt x="265483" y="225586"/>
                  <a:pt x="272260" y="218855"/>
                  <a:pt x="272260" y="210544"/>
                </a:cubicBezTo>
                <a:lnTo>
                  <a:pt x="272260" y="189487"/>
                </a:lnTo>
                <a:lnTo>
                  <a:pt x="272130" y="192693"/>
                </a:lnTo>
                <a:lnTo>
                  <a:pt x="272260" y="138242"/>
                </a:lnTo>
                <a:lnTo>
                  <a:pt x="272260" y="45108"/>
                </a:lnTo>
                <a:close/>
                <a:moveTo>
                  <a:pt x="135248" y="177377"/>
                </a:moveTo>
                <a:cubicBezTo>
                  <a:pt x="104042" y="177377"/>
                  <a:pt x="78738" y="152203"/>
                  <a:pt x="78738" y="121179"/>
                </a:cubicBezTo>
                <a:cubicBezTo>
                  <a:pt x="78738" y="90140"/>
                  <a:pt x="104042" y="64980"/>
                  <a:pt x="135248" y="64980"/>
                </a:cubicBezTo>
                <a:cubicBezTo>
                  <a:pt x="166463" y="64980"/>
                  <a:pt x="191766" y="90140"/>
                  <a:pt x="191766" y="121179"/>
                </a:cubicBezTo>
                <a:cubicBezTo>
                  <a:pt x="191766" y="152203"/>
                  <a:pt x="166463" y="177377"/>
                  <a:pt x="135248" y="177377"/>
                </a:cubicBezTo>
                <a:close/>
                <a:moveTo>
                  <a:pt x="224735" y="76649"/>
                </a:moveTo>
                <a:cubicBezTo>
                  <a:pt x="218286" y="76649"/>
                  <a:pt x="213067" y="71422"/>
                  <a:pt x="213067" y="64980"/>
                </a:cubicBezTo>
                <a:cubicBezTo>
                  <a:pt x="213067" y="58539"/>
                  <a:pt x="218286" y="53312"/>
                  <a:pt x="224735" y="53312"/>
                </a:cubicBezTo>
                <a:cubicBezTo>
                  <a:pt x="231177" y="53312"/>
                  <a:pt x="236404" y="58539"/>
                  <a:pt x="236404" y="64980"/>
                </a:cubicBezTo>
                <a:cubicBezTo>
                  <a:pt x="236404" y="71422"/>
                  <a:pt x="231177" y="76649"/>
                  <a:pt x="224735" y="76649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图形 10">
            <a:extLst>
              <a:ext uri="{FF2B5EF4-FFF2-40B4-BE49-F238E27FC236}">
                <a16:creationId xmlns:a16="http://schemas.microsoft.com/office/drawing/2014/main" id="{9B7793D4-7D41-475B-AA34-F00EEDAECB20}"/>
              </a:ext>
            </a:extLst>
          </p:cNvPr>
          <p:cNvSpPr/>
          <p:nvPr/>
        </p:nvSpPr>
        <p:spPr>
          <a:xfrm>
            <a:off x="5225532" y="4857045"/>
            <a:ext cx="261732" cy="287422"/>
          </a:xfrm>
          <a:custGeom>
            <a:avLst/>
            <a:gdLst>
              <a:gd name="connsiteX0" fmla="*/ 260945 w 260861"/>
              <a:gd name="connsiteY0" fmla="*/ 153246 h 286466"/>
              <a:gd name="connsiteX1" fmla="*/ 232527 w 260861"/>
              <a:gd name="connsiteY1" fmla="*/ 131194 h 286466"/>
              <a:gd name="connsiteX2" fmla="*/ 201885 w 260861"/>
              <a:gd name="connsiteY2" fmla="*/ 153991 h 286466"/>
              <a:gd name="connsiteX3" fmla="*/ 171977 w 260861"/>
              <a:gd name="connsiteY3" fmla="*/ 131217 h 286466"/>
              <a:gd name="connsiteX4" fmla="*/ 146651 w 260861"/>
              <a:gd name="connsiteY4" fmla="*/ 151723 h 286466"/>
              <a:gd name="connsiteX5" fmla="*/ 146651 w 260861"/>
              <a:gd name="connsiteY5" fmla="*/ 238824 h 286466"/>
              <a:gd name="connsiteX6" fmla="*/ 142810 w 260861"/>
              <a:gd name="connsiteY6" fmla="*/ 261112 h 286466"/>
              <a:gd name="connsiteX7" fmla="*/ 132679 w 260861"/>
              <a:gd name="connsiteY7" fmla="*/ 275807 h 286466"/>
              <a:gd name="connsiteX8" fmla="*/ 118002 w 260861"/>
              <a:gd name="connsiteY8" fmla="*/ 284585 h 286466"/>
              <a:gd name="connsiteX9" fmla="*/ 101507 w 260861"/>
              <a:gd name="connsiteY9" fmla="*/ 286664 h 286466"/>
              <a:gd name="connsiteX10" fmla="*/ 84736 w 260861"/>
              <a:gd name="connsiteY10" fmla="*/ 283831 h 286466"/>
              <a:gd name="connsiteX11" fmla="*/ 72242 w 260861"/>
              <a:gd name="connsiteY11" fmla="*/ 275751 h 286466"/>
              <a:gd name="connsiteX12" fmla="*/ 64421 w 260861"/>
              <a:gd name="connsiteY12" fmla="*/ 263100 h 286466"/>
              <a:gd name="connsiteX13" fmla="*/ 61690 w 260861"/>
              <a:gd name="connsiteY13" fmla="*/ 244129 h 286466"/>
              <a:gd name="connsiteX14" fmla="*/ 61690 w 260861"/>
              <a:gd name="connsiteY14" fmla="*/ 235732 h 286466"/>
              <a:gd name="connsiteX15" fmla="*/ 85515 w 260861"/>
              <a:gd name="connsiteY15" fmla="*/ 235732 h 286466"/>
              <a:gd name="connsiteX16" fmla="*/ 88336 w 260861"/>
              <a:gd name="connsiteY16" fmla="*/ 260380 h 286466"/>
              <a:gd name="connsiteX17" fmla="*/ 101507 w 260861"/>
              <a:gd name="connsiteY17" fmla="*/ 266395 h 286466"/>
              <a:gd name="connsiteX18" fmla="*/ 111119 w 260861"/>
              <a:gd name="connsiteY18" fmla="*/ 263814 h 286466"/>
              <a:gd name="connsiteX19" fmla="*/ 115918 w 260861"/>
              <a:gd name="connsiteY19" fmla="*/ 257491 h 286466"/>
              <a:gd name="connsiteX20" fmla="*/ 117059 w 260861"/>
              <a:gd name="connsiteY20" fmla="*/ 250391 h 286466"/>
              <a:gd name="connsiteX21" fmla="*/ 117725 w 260861"/>
              <a:gd name="connsiteY21" fmla="*/ 239434 h 286466"/>
              <a:gd name="connsiteX22" fmla="*/ 117725 w 260861"/>
              <a:gd name="connsiteY22" fmla="*/ 150323 h 286466"/>
              <a:gd name="connsiteX23" fmla="*/ 91237 w 260861"/>
              <a:gd name="connsiteY23" fmla="*/ 130822 h 286466"/>
              <a:gd name="connsiteX24" fmla="*/ 59094 w 260861"/>
              <a:gd name="connsiteY24" fmla="*/ 153246 h 286466"/>
              <a:gd name="connsiteX25" fmla="*/ 29186 w 260861"/>
              <a:gd name="connsiteY25" fmla="*/ 130822 h 286466"/>
              <a:gd name="connsiteX26" fmla="*/ 34 w 260861"/>
              <a:gd name="connsiteY26" fmla="*/ 153246 h 286466"/>
              <a:gd name="connsiteX27" fmla="*/ 113674 w 260861"/>
              <a:gd name="connsiteY27" fmla="*/ 23914 h 286466"/>
              <a:gd name="connsiteX28" fmla="*/ 130863 w 260861"/>
              <a:gd name="connsiteY28" fmla="*/ 0 h 286466"/>
              <a:gd name="connsiteX29" fmla="*/ 147306 w 260861"/>
              <a:gd name="connsiteY29" fmla="*/ 23914 h 286466"/>
              <a:gd name="connsiteX30" fmla="*/ 260945 w 260861"/>
              <a:gd name="connsiteY30" fmla="*/ 153246 h 28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60861" h="286466">
                <a:moveTo>
                  <a:pt x="260945" y="153246"/>
                </a:moveTo>
                <a:cubicBezTo>
                  <a:pt x="260945" y="153246"/>
                  <a:pt x="247481" y="131194"/>
                  <a:pt x="232527" y="131194"/>
                </a:cubicBezTo>
                <a:cubicBezTo>
                  <a:pt x="217584" y="131194"/>
                  <a:pt x="201885" y="153991"/>
                  <a:pt x="201885" y="153991"/>
                </a:cubicBezTo>
                <a:cubicBezTo>
                  <a:pt x="201885" y="153991"/>
                  <a:pt x="187711" y="130785"/>
                  <a:pt x="171977" y="131217"/>
                </a:cubicBezTo>
                <a:cubicBezTo>
                  <a:pt x="160594" y="131530"/>
                  <a:pt x="151845" y="141102"/>
                  <a:pt x="146651" y="151723"/>
                </a:cubicBezTo>
                <a:lnTo>
                  <a:pt x="146651" y="238824"/>
                </a:lnTo>
                <a:cubicBezTo>
                  <a:pt x="145610" y="250792"/>
                  <a:pt x="144834" y="255117"/>
                  <a:pt x="142810" y="261112"/>
                </a:cubicBezTo>
                <a:cubicBezTo>
                  <a:pt x="140681" y="267417"/>
                  <a:pt x="136554" y="272388"/>
                  <a:pt x="132679" y="275807"/>
                </a:cubicBezTo>
                <a:cubicBezTo>
                  <a:pt x="128101" y="279847"/>
                  <a:pt x="123206" y="282870"/>
                  <a:pt x="118002" y="284585"/>
                </a:cubicBezTo>
                <a:cubicBezTo>
                  <a:pt x="112789" y="286301"/>
                  <a:pt x="108369" y="286664"/>
                  <a:pt x="101507" y="286664"/>
                </a:cubicBezTo>
                <a:cubicBezTo>
                  <a:pt x="95266" y="286664"/>
                  <a:pt x="89680" y="285716"/>
                  <a:pt x="84736" y="283831"/>
                </a:cubicBezTo>
                <a:cubicBezTo>
                  <a:pt x="79804" y="281947"/>
                  <a:pt x="75640" y="279250"/>
                  <a:pt x="72242" y="275751"/>
                </a:cubicBezTo>
                <a:cubicBezTo>
                  <a:pt x="68845" y="272252"/>
                  <a:pt x="66238" y="268043"/>
                  <a:pt x="64421" y="263100"/>
                </a:cubicBezTo>
                <a:cubicBezTo>
                  <a:pt x="62604" y="258157"/>
                  <a:pt x="61690" y="250234"/>
                  <a:pt x="61690" y="244129"/>
                </a:cubicBezTo>
                <a:lnTo>
                  <a:pt x="61690" y="235732"/>
                </a:lnTo>
                <a:lnTo>
                  <a:pt x="85515" y="235732"/>
                </a:lnTo>
                <a:cubicBezTo>
                  <a:pt x="85515" y="243620"/>
                  <a:pt x="85458" y="256362"/>
                  <a:pt x="88336" y="260380"/>
                </a:cubicBezTo>
                <a:cubicBezTo>
                  <a:pt x="91225" y="264386"/>
                  <a:pt x="95620" y="266171"/>
                  <a:pt x="101507" y="266395"/>
                </a:cubicBezTo>
                <a:cubicBezTo>
                  <a:pt x="106861" y="266599"/>
                  <a:pt x="111119" y="263814"/>
                  <a:pt x="111119" y="263814"/>
                </a:cubicBezTo>
                <a:cubicBezTo>
                  <a:pt x="111119" y="263814"/>
                  <a:pt x="114935" y="260439"/>
                  <a:pt x="115918" y="257491"/>
                </a:cubicBezTo>
                <a:cubicBezTo>
                  <a:pt x="116774" y="254922"/>
                  <a:pt x="117059" y="250391"/>
                  <a:pt x="117059" y="250391"/>
                </a:cubicBezTo>
                <a:cubicBezTo>
                  <a:pt x="117059" y="250391"/>
                  <a:pt x="117725" y="243417"/>
                  <a:pt x="117725" y="239434"/>
                </a:cubicBezTo>
                <a:lnTo>
                  <a:pt x="117725" y="150323"/>
                </a:lnTo>
                <a:cubicBezTo>
                  <a:pt x="112387" y="144297"/>
                  <a:pt x="103705" y="130498"/>
                  <a:pt x="91237" y="130822"/>
                </a:cubicBezTo>
                <a:cubicBezTo>
                  <a:pt x="73729" y="131276"/>
                  <a:pt x="59094" y="153246"/>
                  <a:pt x="59094" y="153246"/>
                </a:cubicBezTo>
                <a:cubicBezTo>
                  <a:pt x="59094" y="153246"/>
                  <a:pt x="41149" y="130822"/>
                  <a:pt x="29186" y="130822"/>
                </a:cubicBezTo>
                <a:cubicBezTo>
                  <a:pt x="17223" y="130822"/>
                  <a:pt x="34" y="153246"/>
                  <a:pt x="34" y="153246"/>
                </a:cubicBezTo>
                <a:cubicBezTo>
                  <a:pt x="34" y="153246"/>
                  <a:pt x="-5202" y="35877"/>
                  <a:pt x="113674" y="23914"/>
                </a:cubicBezTo>
                <a:lnTo>
                  <a:pt x="130863" y="0"/>
                </a:lnTo>
                <a:lnTo>
                  <a:pt x="147306" y="23914"/>
                </a:lnTo>
                <a:cubicBezTo>
                  <a:pt x="269917" y="31397"/>
                  <a:pt x="260945" y="153246"/>
                  <a:pt x="260945" y="153246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图形 28">
            <a:extLst>
              <a:ext uri="{FF2B5EF4-FFF2-40B4-BE49-F238E27FC236}">
                <a16:creationId xmlns:a16="http://schemas.microsoft.com/office/drawing/2014/main" id="{3B3F4CD3-1D3D-4D41-95EE-4621D3AABE7B}"/>
              </a:ext>
            </a:extLst>
          </p:cNvPr>
          <p:cNvSpPr/>
          <p:nvPr/>
        </p:nvSpPr>
        <p:spPr>
          <a:xfrm>
            <a:off x="2351785" y="4857045"/>
            <a:ext cx="328530" cy="246639"/>
          </a:xfrm>
          <a:custGeom>
            <a:avLst/>
            <a:gdLst>
              <a:gd name="connsiteX0" fmla="*/ 327445 w 327437"/>
              <a:gd name="connsiteY0" fmla="*/ 206486 h 245817"/>
              <a:gd name="connsiteX1" fmla="*/ 286555 w 327437"/>
              <a:gd name="connsiteY1" fmla="*/ 206486 h 245817"/>
              <a:gd name="connsiteX2" fmla="*/ 286555 w 327437"/>
              <a:gd name="connsiteY2" fmla="*/ 225496 h 245817"/>
              <a:gd name="connsiteX3" fmla="*/ 280667 w 327437"/>
              <a:gd name="connsiteY3" fmla="*/ 239917 h 245817"/>
              <a:gd name="connsiteX4" fmla="*/ 266274 w 327437"/>
              <a:gd name="connsiteY4" fmla="*/ 245817 h 245817"/>
              <a:gd name="connsiteX5" fmla="*/ 245666 w 327437"/>
              <a:gd name="connsiteY5" fmla="*/ 245817 h 245817"/>
              <a:gd name="connsiteX6" fmla="*/ 231273 w 327437"/>
              <a:gd name="connsiteY6" fmla="*/ 239917 h 245817"/>
              <a:gd name="connsiteX7" fmla="*/ 225384 w 327437"/>
              <a:gd name="connsiteY7" fmla="*/ 225496 h 245817"/>
              <a:gd name="connsiteX8" fmla="*/ 225384 w 327437"/>
              <a:gd name="connsiteY8" fmla="*/ 206486 h 245817"/>
              <a:gd name="connsiteX9" fmla="*/ 102715 w 327437"/>
              <a:gd name="connsiteY9" fmla="*/ 206486 h 245817"/>
              <a:gd name="connsiteX10" fmla="*/ 102715 w 327437"/>
              <a:gd name="connsiteY10" fmla="*/ 225496 h 245817"/>
              <a:gd name="connsiteX11" fmla="*/ 96663 w 327437"/>
              <a:gd name="connsiteY11" fmla="*/ 239917 h 245817"/>
              <a:gd name="connsiteX12" fmla="*/ 82107 w 327437"/>
              <a:gd name="connsiteY12" fmla="*/ 245817 h 245817"/>
              <a:gd name="connsiteX13" fmla="*/ 61498 w 327437"/>
              <a:gd name="connsiteY13" fmla="*/ 245817 h 245817"/>
              <a:gd name="connsiteX14" fmla="*/ 47105 w 327437"/>
              <a:gd name="connsiteY14" fmla="*/ 239917 h 245817"/>
              <a:gd name="connsiteX15" fmla="*/ 41217 w 327437"/>
              <a:gd name="connsiteY15" fmla="*/ 225496 h 245817"/>
              <a:gd name="connsiteX16" fmla="*/ 41217 w 327437"/>
              <a:gd name="connsiteY16" fmla="*/ 206486 h 245817"/>
              <a:gd name="connsiteX17" fmla="*/ 0 w 327437"/>
              <a:gd name="connsiteY17" fmla="*/ 206486 h 245817"/>
              <a:gd name="connsiteX18" fmla="*/ 0 w 327437"/>
              <a:gd name="connsiteY18" fmla="*/ 141918 h 245817"/>
              <a:gd name="connsiteX19" fmla="*/ 11613 w 327437"/>
              <a:gd name="connsiteY19" fmla="*/ 113404 h 245817"/>
              <a:gd name="connsiteX20" fmla="*/ 40890 w 327437"/>
              <a:gd name="connsiteY20" fmla="*/ 101932 h 245817"/>
              <a:gd name="connsiteX21" fmla="*/ 44979 w 327437"/>
              <a:gd name="connsiteY21" fmla="*/ 86855 h 245817"/>
              <a:gd name="connsiteX22" fmla="*/ 50867 w 327437"/>
              <a:gd name="connsiteY22" fmla="*/ 66371 h 245817"/>
              <a:gd name="connsiteX23" fmla="*/ 57409 w 327437"/>
              <a:gd name="connsiteY23" fmla="*/ 44411 h 245817"/>
              <a:gd name="connsiteX24" fmla="*/ 63788 w 327437"/>
              <a:gd name="connsiteY24" fmla="*/ 24909 h 245817"/>
              <a:gd name="connsiteX25" fmla="*/ 100752 w 327437"/>
              <a:gd name="connsiteY25" fmla="*/ 0 h 245817"/>
              <a:gd name="connsiteX26" fmla="*/ 227674 w 327437"/>
              <a:gd name="connsiteY26" fmla="*/ 0 h 245817"/>
              <a:gd name="connsiteX27" fmla="*/ 248610 w 327437"/>
              <a:gd name="connsiteY27" fmla="*/ 7047 h 245817"/>
              <a:gd name="connsiteX28" fmla="*/ 260059 w 327437"/>
              <a:gd name="connsiteY28" fmla="*/ 23598 h 245817"/>
              <a:gd name="connsiteX29" fmla="*/ 266928 w 327437"/>
              <a:gd name="connsiteY29" fmla="*/ 43919 h 245817"/>
              <a:gd name="connsiteX30" fmla="*/ 274289 w 327437"/>
              <a:gd name="connsiteY30" fmla="*/ 66207 h 245817"/>
              <a:gd name="connsiteX31" fmla="*/ 281322 w 327437"/>
              <a:gd name="connsiteY31" fmla="*/ 87019 h 245817"/>
              <a:gd name="connsiteX32" fmla="*/ 286555 w 327437"/>
              <a:gd name="connsiteY32" fmla="*/ 101932 h 245817"/>
              <a:gd name="connsiteX33" fmla="*/ 315833 w 327437"/>
              <a:gd name="connsiteY33" fmla="*/ 113731 h 245817"/>
              <a:gd name="connsiteX34" fmla="*/ 327445 w 327437"/>
              <a:gd name="connsiteY34" fmla="*/ 141918 h 245817"/>
              <a:gd name="connsiteX35" fmla="*/ 327445 w 327437"/>
              <a:gd name="connsiteY35" fmla="*/ 206486 h 245817"/>
              <a:gd name="connsiteX36" fmla="*/ 40236 w 327437"/>
              <a:gd name="connsiteY36" fmla="*/ 164206 h 245817"/>
              <a:gd name="connsiteX37" fmla="*/ 54792 w 327437"/>
              <a:gd name="connsiteY37" fmla="*/ 158306 h 245817"/>
              <a:gd name="connsiteX38" fmla="*/ 60844 w 327437"/>
              <a:gd name="connsiteY38" fmla="*/ 143885 h 245817"/>
              <a:gd name="connsiteX39" fmla="*/ 54792 w 327437"/>
              <a:gd name="connsiteY39" fmla="*/ 129300 h 245817"/>
              <a:gd name="connsiteX40" fmla="*/ 40236 w 327437"/>
              <a:gd name="connsiteY40" fmla="*/ 123236 h 245817"/>
              <a:gd name="connsiteX41" fmla="*/ 25842 w 327437"/>
              <a:gd name="connsiteY41" fmla="*/ 129300 h 245817"/>
              <a:gd name="connsiteX42" fmla="*/ 19954 w 327437"/>
              <a:gd name="connsiteY42" fmla="*/ 143885 h 245817"/>
              <a:gd name="connsiteX43" fmla="*/ 25842 w 327437"/>
              <a:gd name="connsiteY43" fmla="*/ 158306 h 245817"/>
              <a:gd name="connsiteX44" fmla="*/ 40236 w 327437"/>
              <a:gd name="connsiteY44" fmla="*/ 164206 h 245817"/>
              <a:gd name="connsiteX45" fmla="*/ 253517 w 327437"/>
              <a:gd name="connsiteY45" fmla="*/ 102260 h 245817"/>
              <a:gd name="connsiteX46" fmla="*/ 241413 w 327437"/>
              <a:gd name="connsiteY46" fmla="*/ 42281 h 245817"/>
              <a:gd name="connsiteX47" fmla="*/ 85705 w 327437"/>
              <a:gd name="connsiteY47" fmla="*/ 42281 h 245817"/>
              <a:gd name="connsiteX48" fmla="*/ 74910 w 327437"/>
              <a:gd name="connsiteY48" fmla="*/ 102260 h 245817"/>
              <a:gd name="connsiteX49" fmla="*/ 253517 w 327437"/>
              <a:gd name="connsiteY49" fmla="*/ 102260 h 245817"/>
              <a:gd name="connsiteX50" fmla="*/ 286228 w 327437"/>
              <a:gd name="connsiteY50" fmla="*/ 164206 h 245817"/>
              <a:gd name="connsiteX51" fmla="*/ 300949 w 327437"/>
              <a:gd name="connsiteY51" fmla="*/ 157978 h 245817"/>
              <a:gd name="connsiteX52" fmla="*/ 307164 w 327437"/>
              <a:gd name="connsiteY52" fmla="*/ 143229 h 245817"/>
              <a:gd name="connsiteX53" fmla="*/ 300949 w 327437"/>
              <a:gd name="connsiteY53" fmla="*/ 128316 h 245817"/>
              <a:gd name="connsiteX54" fmla="*/ 286228 w 327437"/>
              <a:gd name="connsiteY54" fmla="*/ 122253 h 245817"/>
              <a:gd name="connsiteX55" fmla="*/ 271344 w 327437"/>
              <a:gd name="connsiteY55" fmla="*/ 128316 h 245817"/>
              <a:gd name="connsiteX56" fmla="*/ 265293 w 327437"/>
              <a:gd name="connsiteY56" fmla="*/ 143229 h 245817"/>
              <a:gd name="connsiteX57" fmla="*/ 271344 w 327437"/>
              <a:gd name="connsiteY57" fmla="*/ 157978 h 245817"/>
              <a:gd name="connsiteX58" fmla="*/ 286228 w 327437"/>
              <a:gd name="connsiteY58" fmla="*/ 164206 h 24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27437" h="245817">
                <a:moveTo>
                  <a:pt x="327445" y="206486"/>
                </a:moveTo>
                <a:lnTo>
                  <a:pt x="286555" y="206486"/>
                </a:lnTo>
                <a:lnTo>
                  <a:pt x="286555" y="225496"/>
                </a:lnTo>
                <a:cubicBezTo>
                  <a:pt x="286555" y="231177"/>
                  <a:pt x="284593" y="235984"/>
                  <a:pt x="280667" y="239917"/>
                </a:cubicBezTo>
                <a:cubicBezTo>
                  <a:pt x="276742" y="243850"/>
                  <a:pt x="271944" y="245817"/>
                  <a:pt x="266274" y="245817"/>
                </a:cubicBezTo>
                <a:lnTo>
                  <a:pt x="245666" y="245817"/>
                </a:lnTo>
                <a:cubicBezTo>
                  <a:pt x="239996" y="245817"/>
                  <a:pt x="235198" y="243850"/>
                  <a:pt x="231273" y="239917"/>
                </a:cubicBezTo>
                <a:cubicBezTo>
                  <a:pt x="227347" y="235984"/>
                  <a:pt x="225384" y="231177"/>
                  <a:pt x="225384" y="225496"/>
                </a:cubicBezTo>
                <a:lnTo>
                  <a:pt x="225384" y="206486"/>
                </a:lnTo>
                <a:lnTo>
                  <a:pt x="102715" y="206486"/>
                </a:lnTo>
                <a:lnTo>
                  <a:pt x="102715" y="225496"/>
                </a:lnTo>
                <a:cubicBezTo>
                  <a:pt x="102715" y="231177"/>
                  <a:pt x="100698" y="235984"/>
                  <a:pt x="96663" y="239917"/>
                </a:cubicBezTo>
                <a:cubicBezTo>
                  <a:pt x="92629" y="243850"/>
                  <a:pt x="87777" y="245817"/>
                  <a:pt x="82107" y="245817"/>
                </a:cubicBezTo>
                <a:lnTo>
                  <a:pt x="61498" y="245817"/>
                </a:lnTo>
                <a:cubicBezTo>
                  <a:pt x="55828" y="245817"/>
                  <a:pt x="51030" y="243850"/>
                  <a:pt x="47105" y="239917"/>
                </a:cubicBezTo>
                <a:cubicBezTo>
                  <a:pt x="43180" y="235984"/>
                  <a:pt x="41217" y="231177"/>
                  <a:pt x="41217" y="225496"/>
                </a:cubicBezTo>
                <a:lnTo>
                  <a:pt x="41217" y="206486"/>
                </a:lnTo>
                <a:lnTo>
                  <a:pt x="0" y="206486"/>
                </a:lnTo>
                <a:lnTo>
                  <a:pt x="0" y="141918"/>
                </a:lnTo>
                <a:cubicBezTo>
                  <a:pt x="0" y="129682"/>
                  <a:pt x="3871" y="120177"/>
                  <a:pt x="11613" y="113404"/>
                </a:cubicBezTo>
                <a:cubicBezTo>
                  <a:pt x="19354" y="106630"/>
                  <a:pt x="29114" y="102806"/>
                  <a:pt x="40890" y="101932"/>
                </a:cubicBezTo>
                <a:cubicBezTo>
                  <a:pt x="41762" y="98218"/>
                  <a:pt x="43125" y="93192"/>
                  <a:pt x="44979" y="86855"/>
                </a:cubicBezTo>
                <a:cubicBezTo>
                  <a:pt x="46832" y="80519"/>
                  <a:pt x="48795" y="73690"/>
                  <a:pt x="50867" y="66371"/>
                </a:cubicBezTo>
                <a:cubicBezTo>
                  <a:pt x="52939" y="59051"/>
                  <a:pt x="55119" y="51731"/>
                  <a:pt x="57409" y="44411"/>
                </a:cubicBezTo>
                <a:cubicBezTo>
                  <a:pt x="59699" y="37091"/>
                  <a:pt x="61825" y="30591"/>
                  <a:pt x="63788" y="24909"/>
                </a:cubicBezTo>
                <a:cubicBezTo>
                  <a:pt x="69676" y="8303"/>
                  <a:pt x="81998" y="0"/>
                  <a:pt x="100752" y="0"/>
                </a:cubicBezTo>
                <a:lnTo>
                  <a:pt x="227674" y="0"/>
                </a:lnTo>
                <a:cubicBezTo>
                  <a:pt x="236179" y="0"/>
                  <a:pt x="243158" y="2349"/>
                  <a:pt x="248610" y="7047"/>
                </a:cubicBezTo>
                <a:cubicBezTo>
                  <a:pt x="254062" y="11745"/>
                  <a:pt x="257878" y="17262"/>
                  <a:pt x="260059" y="23598"/>
                </a:cubicBezTo>
                <a:lnTo>
                  <a:pt x="266928" y="43919"/>
                </a:lnTo>
                <a:cubicBezTo>
                  <a:pt x="269327" y="51348"/>
                  <a:pt x="271781" y="58778"/>
                  <a:pt x="274289" y="66207"/>
                </a:cubicBezTo>
                <a:cubicBezTo>
                  <a:pt x="276796" y="73636"/>
                  <a:pt x="279141" y="80573"/>
                  <a:pt x="281322" y="87019"/>
                </a:cubicBezTo>
                <a:cubicBezTo>
                  <a:pt x="283502" y="93465"/>
                  <a:pt x="285247" y="98436"/>
                  <a:pt x="286555" y="101932"/>
                </a:cubicBezTo>
                <a:cubicBezTo>
                  <a:pt x="298332" y="103025"/>
                  <a:pt x="308091" y="106958"/>
                  <a:pt x="315833" y="113731"/>
                </a:cubicBezTo>
                <a:cubicBezTo>
                  <a:pt x="323574" y="120505"/>
                  <a:pt x="327445" y="129901"/>
                  <a:pt x="327445" y="141918"/>
                </a:cubicBezTo>
                <a:lnTo>
                  <a:pt x="327445" y="206486"/>
                </a:lnTo>
                <a:close/>
                <a:moveTo>
                  <a:pt x="40236" y="164206"/>
                </a:moveTo>
                <a:cubicBezTo>
                  <a:pt x="45906" y="164206"/>
                  <a:pt x="50758" y="162239"/>
                  <a:pt x="54792" y="158306"/>
                </a:cubicBezTo>
                <a:cubicBezTo>
                  <a:pt x="58827" y="154373"/>
                  <a:pt x="60844" y="149566"/>
                  <a:pt x="60844" y="143885"/>
                </a:cubicBezTo>
                <a:cubicBezTo>
                  <a:pt x="60844" y="138204"/>
                  <a:pt x="58827" y="133342"/>
                  <a:pt x="54792" y="129300"/>
                </a:cubicBezTo>
                <a:cubicBezTo>
                  <a:pt x="50758" y="125257"/>
                  <a:pt x="45906" y="123236"/>
                  <a:pt x="40236" y="123236"/>
                </a:cubicBezTo>
                <a:cubicBezTo>
                  <a:pt x="34565" y="123236"/>
                  <a:pt x="29768" y="125257"/>
                  <a:pt x="25842" y="129300"/>
                </a:cubicBezTo>
                <a:cubicBezTo>
                  <a:pt x="21917" y="133342"/>
                  <a:pt x="19954" y="138204"/>
                  <a:pt x="19954" y="143885"/>
                </a:cubicBezTo>
                <a:cubicBezTo>
                  <a:pt x="19954" y="149566"/>
                  <a:pt x="21917" y="154373"/>
                  <a:pt x="25842" y="158306"/>
                </a:cubicBezTo>
                <a:cubicBezTo>
                  <a:pt x="29768" y="162239"/>
                  <a:pt x="34565" y="164206"/>
                  <a:pt x="40236" y="164206"/>
                </a:cubicBezTo>
                <a:close/>
                <a:moveTo>
                  <a:pt x="253517" y="102260"/>
                </a:moveTo>
                <a:lnTo>
                  <a:pt x="241413" y="42281"/>
                </a:lnTo>
                <a:lnTo>
                  <a:pt x="85705" y="42281"/>
                </a:lnTo>
                <a:lnTo>
                  <a:pt x="74910" y="102260"/>
                </a:lnTo>
                <a:lnTo>
                  <a:pt x="253517" y="102260"/>
                </a:lnTo>
                <a:close/>
                <a:moveTo>
                  <a:pt x="286228" y="164206"/>
                </a:moveTo>
                <a:cubicBezTo>
                  <a:pt x="291898" y="164206"/>
                  <a:pt x="296805" y="162130"/>
                  <a:pt x="300949" y="157978"/>
                </a:cubicBezTo>
                <a:cubicBezTo>
                  <a:pt x="305092" y="153827"/>
                  <a:pt x="307164" y="148910"/>
                  <a:pt x="307164" y="143229"/>
                </a:cubicBezTo>
                <a:cubicBezTo>
                  <a:pt x="307164" y="137330"/>
                  <a:pt x="305092" y="132359"/>
                  <a:pt x="300949" y="128316"/>
                </a:cubicBezTo>
                <a:cubicBezTo>
                  <a:pt x="296805" y="124274"/>
                  <a:pt x="291898" y="122253"/>
                  <a:pt x="286228" y="122253"/>
                </a:cubicBezTo>
                <a:cubicBezTo>
                  <a:pt x="280340" y="122253"/>
                  <a:pt x="275379" y="124274"/>
                  <a:pt x="271344" y="128316"/>
                </a:cubicBezTo>
                <a:cubicBezTo>
                  <a:pt x="267310" y="132359"/>
                  <a:pt x="265293" y="137330"/>
                  <a:pt x="265293" y="143229"/>
                </a:cubicBezTo>
                <a:cubicBezTo>
                  <a:pt x="265293" y="148910"/>
                  <a:pt x="267310" y="153827"/>
                  <a:pt x="271344" y="157978"/>
                </a:cubicBezTo>
                <a:cubicBezTo>
                  <a:pt x="275379" y="162130"/>
                  <a:pt x="280340" y="164206"/>
                  <a:pt x="286228" y="164206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图形 32">
            <a:extLst>
              <a:ext uri="{FF2B5EF4-FFF2-40B4-BE49-F238E27FC236}">
                <a16:creationId xmlns:a16="http://schemas.microsoft.com/office/drawing/2014/main" id="{1913E1DF-D92D-4FE3-93DC-18971F138B60}"/>
              </a:ext>
            </a:extLst>
          </p:cNvPr>
          <p:cNvSpPr/>
          <p:nvPr/>
        </p:nvSpPr>
        <p:spPr>
          <a:xfrm>
            <a:off x="3798453" y="4857045"/>
            <a:ext cx="308941" cy="267834"/>
          </a:xfrm>
          <a:custGeom>
            <a:avLst/>
            <a:gdLst>
              <a:gd name="connsiteX0" fmla="*/ 153795 w 307912"/>
              <a:gd name="connsiteY0" fmla="*/ 266695 h 266941"/>
              <a:gd name="connsiteX1" fmla="*/ 102530 w 307912"/>
              <a:gd name="connsiteY1" fmla="*/ 180462 h 266941"/>
              <a:gd name="connsiteX2" fmla="*/ 27770 w 307912"/>
              <a:gd name="connsiteY2" fmla="*/ 214954 h 266941"/>
              <a:gd name="connsiteX3" fmla="*/ 0 w 307912"/>
              <a:gd name="connsiteY3" fmla="*/ 267237 h 266941"/>
              <a:gd name="connsiteX4" fmla="*/ 308124 w 307912"/>
              <a:gd name="connsiteY4" fmla="*/ 267237 h 266941"/>
              <a:gd name="connsiteX5" fmla="*/ 279823 w 307912"/>
              <a:gd name="connsiteY5" fmla="*/ 214954 h 266941"/>
              <a:gd name="connsiteX6" fmla="*/ 205059 w 307912"/>
              <a:gd name="connsiteY6" fmla="*/ 180462 h 266941"/>
              <a:gd name="connsiteX7" fmla="*/ 153795 w 307912"/>
              <a:gd name="connsiteY7" fmla="*/ 266695 h 266941"/>
              <a:gd name="connsiteX8" fmla="*/ 153795 w 307912"/>
              <a:gd name="connsiteY8" fmla="*/ 197709 h 266941"/>
              <a:gd name="connsiteX9" fmla="*/ 136705 w 307912"/>
              <a:gd name="connsiteY9" fmla="*/ 214953 h 266941"/>
              <a:gd name="connsiteX10" fmla="*/ 145251 w 307912"/>
              <a:gd name="connsiteY10" fmla="*/ 232201 h 266941"/>
              <a:gd name="connsiteX11" fmla="*/ 119618 w 307912"/>
              <a:gd name="connsiteY11" fmla="*/ 266695 h 266941"/>
              <a:gd name="connsiteX12" fmla="*/ 187971 w 307912"/>
              <a:gd name="connsiteY12" fmla="*/ 266695 h 266941"/>
              <a:gd name="connsiteX13" fmla="*/ 162339 w 307912"/>
              <a:gd name="connsiteY13" fmla="*/ 232201 h 266941"/>
              <a:gd name="connsiteX14" fmla="*/ 170882 w 307912"/>
              <a:gd name="connsiteY14" fmla="*/ 214953 h 266941"/>
              <a:gd name="connsiteX15" fmla="*/ 153795 w 307912"/>
              <a:gd name="connsiteY15" fmla="*/ 197709 h 266941"/>
              <a:gd name="connsiteX16" fmla="*/ 155629 w 307912"/>
              <a:gd name="connsiteY16" fmla="*/ 0 h 266941"/>
              <a:gd name="connsiteX17" fmla="*/ 231018 w 307912"/>
              <a:gd name="connsiteY17" fmla="*/ 89974 h 266941"/>
              <a:gd name="connsiteX18" fmla="*/ 155629 w 307912"/>
              <a:gd name="connsiteY18" fmla="*/ 182598 h 266941"/>
              <a:gd name="connsiteX19" fmla="*/ 80239 w 307912"/>
              <a:gd name="connsiteY19" fmla="*/ 89974 h 266941"/>
              <a:gd name="connsiteX20" fmla="*/ 155629 w 307912"/>
              <a:gd name="connsiteY20" fmla="*/ 0 h 26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07912" h="266941">
                <a:moveTo>
                  <a:pt x="153795" y="266695"/>
                </a:moveTo>
                <a:lnTo>
                  <a:pt x="102530" y="180462"/>
                </a:lnTo>
                <a:cubicBezTo>
                  <a:pt x="102530" y="180462"/>
                  <a:pt x="47026" y="201996"/>
                  <a:pt x="27770" y="214954"/>
                </a:cubicBezTo>
                <a:cubicBezTo>
                  <a:pt x="8512" y="227912"/>
                  <a:pt x="0" y="267237"/>
                  <a:pt x="0" y="267237"/>
                </a:cubicBezTo>
                <a:lnTo>
                  <a:pt x="308124" y="267237"/>
                </a:lnTo>
                <a:cubicBezTo>
                  <a:pt x="308124" y="267237"/>
                  <a:pt x="302479" y="230203"/>
                  <a:pt x="279823" y="214954"/>
                </a:cubicBezTo>
                <a:cubicBezTo>
                  <a:pt x="260563" y="201996"/>
                  <a:pt x="205059" y="180462"/>
                  <a:pt x="205059" y="180462"/>
                </a:cubicBezTo>
                <a:lnTo>
                  <a:pt x="153795" y="266695"/>
                </a:lnTo>
                <a:close/>
                <a:moveTo>
                  <a:pt x="153795" y="197709"/>
                </a:moveTo>
                <a:lnTo>
                  <a:pt x="136705" y="214953"/>
                </a:lnTo>
                <a:lnTo>
                  <a:pt x="145251" y="232201"/>
                </a:lnTo>
                <a:lnTo>
                  <a:pt x="119618" y="266695"/>
                </a:lnTo>
                <a:lnTo>
                  <a:pt x="187971" y="266695"/>
                </a:lnTo>
                <a:lnTo>
                  <a:pt x="162339" y="232201"/>
                </a:lnTo>
                <a:lnTo>
                  <a:pt x="170882" y="214953"/>
                </a:lnTo>
                <a:lnTo>
                  <a:pt x="153795" y="197709"/>
                </a:lnTo>
                <a:close/>
                <a:moveTo>
                  <a:pt x="155629" y="0"/>
                </a:moveTo>
                <a:cubicBezTo>
                  <a:pt x="230887" y="0"/>
                  <a:pt x="231018" y="57592"/>
                  <a:pt x="231018" y="89974"/>
                </a:cubicBezTo>
                <a:cubicBezTo>
                  <a:pt x="231018" y="122357"/>
                  <a:pt x="200863" y="182528"/>
                  <a:pt x="155629" y="182598"/>
                </a:cubicBezTo>
                <a:cubicBezTo>
                  <a:pt x="110396" y="182672"/>
                  <a:pt x="80239" y="122357"/>
                  <a:pt x="80239" y="89974"/>
                </a:cubicBezTo>
                <a:cubicBezTo>
                  <a:pt x="80239" y="57592"/>
                  <a:pt x="80372" y="0"/>
                  <a:pt x="155629" y="0"/>
                </a:cubicBez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图形 36">
            <a:extLst>
              <a:ext uri="{FF2B5EF4-FFF2-40B4-BE49-F238E27FC236}">
                <a16:creationId xmlns:a16="http://schemas.microsoft.com/office/drawing/2014/main" id="{EFDDB7AD-431B-46C2-AA94-FC1C7260219A}"/>
              </a:ext>
            </a:extLst>
          </p:cNvPr>
          <p:cNvSpPr/>
          <p:nvPr/>
        </p:nvSpPr>
        <p:spPr>
          <a:xfrm>
            <a:off x="966455" y="4857045"/>
            <a:ext cx="267192" cy="267512"/>
          </a:xfrm>
          <a:custGeom>
            <a:avLst/>
            <a:gdLst>
              <a:gd name="connsiteX0" fmla="*/ 187121 w 266302"/>
              <a:gd name="connsiteY0" fmla="*/ 99134 h 266621"/>
              <a:gd name="connsiteX1" fmla="*/ 187121 w 266302"/>
              <a:gd name="connsiteY1" fmla="*/ 11918 h 266621"/>
              <a:gd name="connsiteX2" fmla="*/ 94622 w 266302"/>
              <a:gd name="connsiteY2" fmla="*/ 6680 h 266621"/>
              <a:gd name="connsiteX3" fmla="*/ 187121 w 266302"/>
              <a:gd name="connsiteY3" fmla="*/ 99134 h 266621"/>
              <a:gd name="connsiteX4" fmla="*/ 195201 w 266302"/>
              <a:gd name="connsiteY4" fmla="*/ 150443 h 266621"/>
              <a:gd name="connsiteX5" fmla="*/ 195201 w 266302"/>
              <a:gd name="connsiteY5" fmla="*/ 15520 h 266621"/>
              <a:gd name="connsiteX6" fmla="*/ 259873 w 266302"/>
              <a:gd name="connsiteY6" fmla="*/ 93926 h 266621"/>
              <a:gd name="connsiteX7" fmla="*/ 195201 w 266302"/>
              <a:gd name="connsiteY7" fmla="*/ 150443 h 266621"/>
              <a:gd name="connsiteX8" fmla="*/ 168058 w 266302"/>
              <a:gd name="connsiteY8" fmla="*/ 189660 h 266621"/>
              <a:gd name="connsiteX9" fmla="*/ 261197 w 266302"/>
              <a:gd name="connsiteY9" fmla="*/ 102072 h 266621"/>
              <a:gd name="connsiteX10" fmla="*/ 253101 w 266302"/>
              <a:gd name="connsiteY10" fmla="*/ 189660 h 266621"/>
              <a:gd name="connsiteX11" fmla="*/ 168058 w 266302"/>
              <a:gd name="connsiteY11" fmla="*/ 189660 h 266621"/>
              <a:gd name="connsiteX12" fmla="*/ 120500 w 266302"/>
              <a:gd name="connsiteY12" fmla="*/ 200765 h 266621"/>
              <a:gd name="connsiteX13" fmla="*/ 246294 w 266302"/>
              <a:gd name="connsiteY13" fmla="*/ 200765 h 266621"/>
              <a:gd name="connsiteX14" fmla="*/ 176756 w 266302"/>
              <a:gd name="connsiteY14" fmla="*/ 258919 h 266621"/>
              <a:gd name="connsiteX15" fmla="*/ 120500 w 266302"/>
              <a:gd name="connsiteY15" fmla="*/ 200765 h 266621"/>
              <a:gd name="connsiteX16" fmla="*/ 79437 w 266302"/>
              <a:gd name="connsiteY16" fmla="*/ 172979 h 266621"/>
              <a:gd name="connsiteX17" fmla="*/ 79437 w 266302"/>
              <a:gd name="connsiteY17" fmla="*/ 254976 h 266621"/>
              <a:gd name="connsiteX18" fmla="*/ 168058 w 266302"/>
              <a:gd name="connsiteY18" fmla="*/ 261850 h 266621"/>
              <a:gd name="connsiteX19" fmla="*/ 79437 w 266302"/>
              <a:gd name="connsiteY19" fmla="*/ 172979 h 266621"/>
              <a:gd name="connsiteX20" fmla="*/ 6662 w 266302"/>
              <a:gd name="connsiteY20" fmla="*/ 177220 h 266621"/>
              <a:gd name="connsiteX21" fmla="*/ 70381 w 266302"/>
              <a:gd name="connsiteY21" fmla="*/ 120049 h 266621"/>
              <a:gd name="connsiteX22" fmla="*/ 70381 w 266302"/>
              <a:gd name="connsiteY22" fmla="*/ 250065 h 266621"/>
              <a:gd name="connsiteX23" fmla="*/ 6662 w 266302"/>
              <a:gd name="connsiteY23" fmla="*/ 177220 h 266621"/>
              <a:gd name="connsiteX24" fmla="*/ 5047 w 266302"/>
              <a:gd name="connsiteY24" fmla="*/ 168076 h 266621"/>
              <a:gd name="connsiteX25" fmla="*/ 10858 w 266302"/>
              <a:gd name="connsiteY25" fmla="*/ 80198 h 266621"/>
              <a:gd name="connsiteX26" fmla="*/ 98498 w 266302"/>
              <a:gd name="connsiteY26" fmla="*/ 80198 h 266621"/>
              <a:gd name="connsiteX27" fmla="*/ 5047 w 266302"/>
              <a:gd name="connsiteY27" fmla="*/ 168076 h 266621"/>
              <a:gd name="connsiteX28" fmla="*/ 16364 w 266302"/>
              <a:gd name="connsiteY28" fmla="*/ 71032 h 266621"/>
              <a:gd name="connsiteX29" fmla="*/ 84928 w 266302"/>
              <a:gd name="connsiteY29" fmla="*/ 9619 h 266621"/>
              <a:gd name="connsiteX30" fmla="*/ 144748 w 266302"/>
              <a:gd name="connsiteY30" fmla="*/ 71032 h 266621"/>
              <a:gd name="connsiteX31" fmla="*/ 16364 w 266302"/>
              <a:gd name="connsiteY31" fmla="*/ 71032 h 26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66302" h="266621">
                <a:moveTo>
                  <a:pt x="187121" y="99134"/>
                </a:moveTo>
                <a:lnTo>
                  <a:pt x="187121" y="11918"/>
                </a:lnTo>
                <a:cubicBezTo>
                  <a:pt x="187121" y="11918"/>
                  <a:pt x="144442" y="-10961"/>
                  <a:pt x="94622" y="6680"/>
                </a:cubicBezTo>
                <a:lnTo>
                  <a:pt x="187121" y="99134"/>
                </a:lnTo>
                <a:close/>
                <a:moveTo>
                  <a:pt x="195201" y="150443"/>
                </a:moveTo>
                <a:lnTo>
                  <a:pt x="195201" y="15520"/>
                </a:lnTo>
                <a:cubicBezTo>
                  <a:pt x="195201" y="15520"/>
                  <a:pt x="245654" y="38384"/>
                  <a:pt x="259873" y="93926"/>
                </a:cubicBezTo>
                <a:lnTo>
                  <a:pt x="195201" y="150443"/>
                </a:lnTo>
                <a:close/>
                <a:moveTo>
                  <a:pt x="168058" y="189660"/>
                </a:moveTo>
                <a:lnTo>
                  <a:pt x="261197" y="102072"/>
                </a:lnTo>
                <a:cubicBezTo>
                  <a:pt x="261197" y="102072"/>
                  <a:pt x="277677" y="128865"/>
                  <a:pt x="253101" y="189660"/>
                </a:cubicBezTo>
                <a:lnTo>
                  <a:pt x="168058" y="189660"/>
                </a:lnTo>
                <a:close/>
                <a:moveTo>
                  <a:pt x="120500" y="200765"/>
                </a:moveTo>
                <a:lnTo>
                  <a:pt x="246294" y="200765"/>
                </a:lnTo>
                <a:cubicBezTo>
                  <a:pt x="246294" y="200765"/>
                  <a:pt x="231108" y="241925"/>
                  <a:pt x="176756" y="258919"/>
                </a:cubicBezTo>
                <a:lnTo>
                  <a:pt x="120500" y="200765"/>
                </a:lnTo>
                <a:close/>
                <a:moveTo>
                  <a:pt x="79437" y="172979"/>
                </a:moveTo>
                <a:lnTo>
                  <a:pt x="79437" y="254976"/>
                </a:lnTo>
                <a:cubicBezTo>
                  <a:pt x="79437" y="254976"/>
                  <a:pt x="112107" y="275898"/>
                  <a:pt x="168058" y="261850"/>
                </a:cubicBezTo>
                <a:lnTo>
                  <a:pt x="79437" y="172979"/>
                </a:lnTo>
                <a:close/>
                <a:moveTo>
                  <a:pt x="6662" y="177220"/>
                </a:moveTo>
                <a:lnTo>
                  <a:pt x="70381" y="120049"/>
                </a:lnTo>
                <a:lnTo>
                  <a:pt x="70381" y="250065"/>
                </a:lnTo>
                <a:cubicBezTo>
                  <a:pt x="70381" y="250065"/>
                  <a:pt x="31885" y="236702"/>
                  <a:pt x="6662" y="177220"/>
                </a:cubicBezTo>
                <a:close/>
                <a:moveTo>
                  <a:pt x="5047" y="168076"/>
                </a:moveTo>
                <a:cubicBezTo>
                  <a:pt x="5047" y="168076"/>
                  <a:pt x="-9528" y="121046"/>
                  <a:pt x="10858" y="80198"/>
                </a:cubicBezTo>
                <a:lnTo>
                  <a:pt x="98498" y="80198"/>
                </a:lnTo>
                <a:lnTo>
                  <a:pt x="5047" y="168076"/>
                </a:lnTo>
                <a:close/>
                <a:moveTo>
                  <a:pt x="16364" y="71032"/>
                </a:moveTo>
                <a:cubicBezTo>
                  <a:pt x="16364" y="71032"/>
                  <a:pt x="34802" y="29232"/>
                  <a:pt x="84928" y="9619"/>
                </a:cubicBezTo>
                <a:lnTo>
                  <a:pt x="144748" y="71032"/>
                </a:lnTo>
                <a:lnTo>
                  <a:pt x="16364" y="71032"/>
                </a:lnTo>
                <a:close/>
              </a:path>
            </a:pathLst>
          </a:custGeom>
          <a:solidFill>
            <a:srgbClr val="333333"/>
          </a:solidFill>
          <a:ln w="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2CFCE48-F0AD-4A6E-87E6-23D177C8558C}"/>
              </a:ext>
            </a:extLst>
          </p:cNvPr>
          <p:cNvSpPr/>
          <p:nvPr/>
        </p:nvSpPr>
        <p:spPr>
          <a:xfrm>
            <a:off x="4065811" y="0"/>
            <a:ext cx="4060379" cy="451411"/>
          </a:xfrm>
          <a:custGeom>
            <a:avLst/>
            <a:gdLst>
              <a:gd name="connsiteX0" fmla="*/ 0 w 4060379"/>
              <a:gd name="connsiteY0" fmla="*/ 0 h 451411"/>
              <a:gd name="connsiteX1" fmla="*/ 4060379 w 4060379"/>
              <a:gd name="connsiteY1" fmla="*/ 0 h 451411"/>
              <a:gd name="connsiteX2" fmla="*/ 4052140 w 4060379"/>
              <a:gd name="connsiteY2" fmla="*/ 81731 h 451411"/>
              <a:gd name="connsiteX3" fmla="*/ 3598558 w 4060379"/>
              <a:gd name="connsiteY3" fmla="*/ 451411 h 451411"/>
              <a:gd name="connsiteX4" fmla="*/ 461820 w 4060379"/>
              <a:gd name="connsiteY4" fmla="*/ 451410 h 451411"/>
              <a:gd name="connsiteX5" fmla="*/ 8239 w 4060379"/>
              <a:gd name="connsiteY5" fmla="*/ 81730 h 45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0379" h="451411">
                <a:moveTo>
                  <a:pt x="0" y="0"/>
                </a:moveTo>
                <a:lnTo>
                  <a:pt x="4060379" y="0"/>
                </a:lnTo>
                <a:lnTo>
                  <a:pt x="4052140" y="81731"/>
                </a:lnTo>
                <a:cubicBezTo>
                  <a:pt x="4008968" y="292707"/>
                  <a:pt x="3822297" y="451411"/>
                  <a:pt x="3598558" y="451411"/>
                </a:cubicBezTo>
                <a:lnTo>
                  <a:pt x="461820" y="451410"/>
                </a:lnTo>
                <a:cubicBezTo>
                  <a:pt x="238082" y="451410"/>
                  <a:pt x="51411" y="292706"/>
                  <a:pt x="8239" y="81730"/>
                </a:cubicBezTo>
                <a:close/>
              </a:path>
            </a:pathLst>
          </a:custGeom>
          <a:gradFill>
            <a:gsLst>
              <a:gs pos="9000">
                <a:schemeClr val="accent1">
                  <a:alpha val="88000"/>
                </a:schemeClr>
              </a:gs>
              <a:gs pos="100000">
                <a:schemeClr val="accent2">
                  <a:alpha val="98000"/>
                </a:schemeClr>
              </a:gs>
            </a:gsLst>
            <a:lin ang="1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4B41543-1F17-4955-A04E-B53D99CE17A7}"/>
              </a:ext>
            </a:extLst>
          </p:cNvPr>
          <p:cNvSpPr txBox="1"/>
          <p:nvPr/>
        </p:nvSpPr>
        <p:spPr>
          <a:xfrm>
            <a:off x="4828572" y="25650"/>
            <a:ext cx="253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参考参数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A49344C-CD08-476D-AE6D-696B410B3BF7}"/>
              </a:ext>
            </a:extLst>
          </p:cNvPr>
          <p:cNvSpPr txBox="1"/>
          <p:nvPr/>
        </p:nvSpPr>
        <p:spPr>
          <a:xfrm>
            <a:off x="4815574" y="3832140"/>
            <a:ext cx="2560852" cy="497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en-US" altLang="zh-CN" sz="24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DEMO</a:t>
            </a:r>
            <a:r>
              <a:rPr lang="zh-CN" altLang="en-US" sz="24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</a:rPr>
              <a:t>图标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A2C6F5A-D212-41DE-B15C-063DA4060CB6}"/>
              </a:ext>
            </a:extLst>
          </p:cNvPr>
          <p:cNvSpPr txBox="1"/>
          <p:nvPr/>
        </p:nvSpPr>
        <p:spPr>
          <a:xfrm>
            <a:off x="4828572" y="960370"/>
            <a:ext cx="253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可根据情况灵活微调</a:t>
            </a:r>
          </a:p>
        </p:txBody>
      </p:sp>
    </p:spTree>
    <p:extLst>
      <p:ext uri="{BB962C8B-B14F-4D97-AF65-F5344CB8AC3E}">
        <p14:creationId xmlns:p14="http://schemas.microsoft.com/office/powerpoint/2010/main" val="25046822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FCA9863-FB41-4025-B62E-AD2E83F9641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E306C290-D06A-48CB-8B6E-D452744FAD9E}" type="slidenum">
              <a:rPr lang="zh-CN" altLang="en-US" smtClean="0"/>
              <a:t>39</a:t>
            </a:fld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A294171-E62F-42DE-9102-89CC8124ABE3}"/>
              </a:ext>
            </a:extLst>
          </p:cNvPr>
          <p:cNvSpPr txBox="1"/>
          <p:nvPr/>
        </p:nvSpPr>
        <p:spPr>
          <a:xfrm>
            <a:off x="693211" y="5842235"/>
            <a:ext cx="447740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在此输入您的内容，或者复制您的文本后，在此框内选中并黏贴，并且选择只保留文本内容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960EE23-DC1E-4109-B1FA-35AEC95FF5A0}"/>
              </a:ext>
            </a:extLst>
          </p:cNvPr>
          <p:cNvSpPr txBox="1"/>
          <p:nvPr/>
        </p:nvSpPr>
        <p:spPr>
          <a:xfrm>
            <a:off x="695750" y="4453260"/>
            <a:ext cx="2082173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添加本段标题内容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98FEB9A-6140-4C2D-A68B-ACE061046B15}"/>
              </a:ext>
            </a:extLst>
          </p:cNvPr>
          <p:cNvSpPr txBox="1"/>
          <p:nvPr/>
        </p:nvSpPr>
        <p:spPr>
          <a:xfrm>
            <a:off x="695750" y="1621431"/>
            <a:ext cx="5091591" cy="7673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sz="40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添加封面标题内容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5CEEAE7-640A-49A4-A654-0C656F059244}"/>
              </a:ext>
            </a:extLst>
          </p:cNvPr>
          <p:cNvSpPr txBox="1"/>
          <p:nvPr/>
        </p:nvSpPr>
        <p:spPr>
          <a:xfrm>
            <a:off x="730475" y="3126084"/>
            <a:ext cx="3285940" cy="497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sz="24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添加本页标题内容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F3B326-D524-4BE1-B98D-96B663A298A9}"/>
              </a:ext>
            </a:extLst>
          </p:cNvPr>
          <p:cNvSpPr txBox="1"/>
          <p:nvPr/>
        </p:nvSpPr>
        <p:spPr>
          <a:xfrm>
            <a:off x="6468127" y="5966692"/>
            <a:ext cx="332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14~16</a:t>
            </a:r>
            <a:r>
              <a:rPr lang="zh-CN" altLang="en-US" sz="1600" dirty="0"/>
              <a:t>号</a:t>
            </a:r>
            <a:r>
              <a:rPr lang="en-US" altLang="zh-CN" sz="1600" dirty="0"/>
              <a:t> </a:t>
            </a:r>
            <a:r>
              <a:rPr lang="zh-CN" altLang="en-US" sz="1600" dirty="0"/>
              <a:t>  可自由调整 无加粗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45C1A0C-111A-468B-9CD7-F88EFD439650}"/>
              </a:ext>
            </a:extLst>
          </p:cNvPr>
          <p:cNvSpPr txBox="1"/>
          <p:nvPr/>
        </p:nvSpPr>
        <p:spPr>
          <a:xfrm>
            <a:off x="6468127" y="4465154"/>
            <a:ext cx="3092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16~18</a:t>
            </a:r>
            <a:r>
              <a:rPr lang="zh-CN" altLang="en-US" sz="1600" dirty="0"/>
              <a:t>号</a:t>
            </a:r>
            <a:r>
              <a:rPr lang="en-US" altLang="zh-CN" sz="1600" dirty="0"/>
              <a:t>  </a:t>
            </a:r>
            <a:r>
              <a:rPr lang="zh-CN" altLang="en-US" sz="1600" dirty="0"/>
              <a:t> 可自由调整 有加粗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3FCFC88-EBEE-47BB-8265-9EB82E22C05A}"/>
              </a:ext>
            </a:extLst>
          </p:cNvPr>
          <p:cNvSpPr txBox="1"/>
          <p:nvPr/>
        </p:nvSpPr>
        <p:spPr>
          <a:xfrm>
            <a:off x="6468127" y="1651183"/>
            <a:ext cx="2918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40 </a:t>
            </a:r>
            <a:r>
              <a:rPr lang="zh-CN" altLang="en-US" sz="4000" dirty="0"/>
              <a:t>号 加粗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B1258BA-CCDF-47EA-9A88-DF79E4D2A034}"/>
              </a:ext>
            </a:extLst>
          </p:cNvPr>
          <p:cNvSpPr txBox="1"/>
          <p:nvPr/>
        </p:nvSpPr>
        <p:spPr>
          <a:xfrm>
            <a:off x="6502851" y="3205465"/>
            <a:ext cx="1965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24</a:t>
            </a:r>
            <a:r>
              <a:rPr lang="zh-CN" altLang="en-US" sz="1600" dirty="0"/>
              <a:t>号 加粗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1958BFC-DA40-4DF9-9517-100F57BB0B40}"/>
              </a:ext>
            </a:extLst>
          </p:cNvPr>
          <p:cNvGrpSpPr/>
          <p:nvPr/>
        </p:nvGrpSpPr>
        <p:grpSpPr>
          <a:xfrm>
            <a:off x="4996102" y="1337183"/>
            <a:ext cx="559009" cy="561135"/>
            <a:chOff x="8833108" y="965635"/>
            <a:chExt cx="559009" cy="561135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2E1E37E-FFF3-4678-BAD1-87FCEF27AEF3}"/>
                </a:ext>
              </a:extLst>
            </p:cNvPr>
            <p:cNvSpPr/>
            <p:nvPr/>
          </p:nvSpPr>
          <p:spPr>
            <a:xfrm>
              <a:off x="8833108" y="965635"/>
              <a:ext cx="553960" cy="561135"/>
            </a:xfrm>
            <a:custGeom>
              <a:avLst/>
              <a:gdLst>
                <a:gd name="connsiteX0" fmla="*/ 39017 w 415816"/>
                <a:gd name="connsiteY0" fmla="*/ 0 h 421202"/>
                <a:gd name="connsiteX1" fmla="*/ 376799 w 415816"/>
                <a:gd name="connsiteY1" fmla="*/ 0 h 421202"/>
                <a:gd name="connsiteX2" fmla="*/ 415816 w 415816"/>
                <a:gd name="connsiteY2" fmla="*/ 39017 h 421202"/>
                <a:gd name="connsiteX3" fmla="*/ 415816 w 415816"/>
                <a:gd name="connsiteY3" fmla="*/ 293635 h 421202"/>
                <a:gd name="connsiteX4" fmla="*/ 376799 w 415816"/>
                <a:gd name="connsiteY4" fmla="*/ 332652 h 421202"/>
                <a:gd name="connsiteX5" fmla="*/ 76336 w 415816"/>
                <a:gd name="connsiteY5" fmla="*/ 332652 h 421202"/>
                <a:gd name="connsiteX6" fmla="*/ 0 w 415816"/>
                <a:gd name="connsiteY6" fmla="*/ 421202 h 421202"/>
                <a:gd name="connsiteX7" fmla="*/ 0 w 415816"/>
                <a:gd name="connsiteY7" fmla="*/ 293635 h 421202"/>
                <a:gd name="connsiteX8" fmla="*/ 0 w 415816"/>
                <a:gd name="connsiteY8" fmla="*/ 287396 h 421202"/>
                <a:gd name="connsiteX9" fmla="*/ 0 w 415816"/>
                <a:gd name="connsiteY9" fmla="*/ 39017 h 421202"/>
                <a:gd name="connsiteX10" fmla="*/ 39017 w 415816"/>
                <a:gd name="connsiteY10" fmla="*/ 0 h 42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816" h="421202">
                  <a:moveTo>
                    <a:pt x="39017" y="0"/>
                  </a:moveTo>
                  <a:lnTo>
                    <a:pt x="376799" y="0"/>
                  </a:lnTo>
                  <a:cubicBezTo>
                    <a:pt x="398347" y="0"/>
                    <a:pt x="415816" y="17469"/>
                    <a:pt x="415816" y="39017"/>
                  </a:cubicBezTo>
                  <a:lnTo>
                    <a:pt x="415816" y="293635"/>
                  </a:lnTo>
                  <a:cubicBezTo>
                    <a:pt x="415816" y="315183"/>
                    <a:pt x="398347" y="332652"/>
                    <a:pt x="376799" y="332652"/>
                  </a:cubicBezTo>
                  <a:lnTo>
                    <a:pt x="76336" y="332652"/>
                  </a:lnTo>
                  <a:lnTo>
                    <a:pt x="0" y="421202"/>
                  </a:lnTo>
                  <a:lnTo>
                    <a:pt x="0" y="293635"/>
                  </a:lnTo>
                  <a:lnTo>
                    <a:pt x="0" y="287396"/>
                  </a:lnTo>
                  <a:lnTo>
                    <a:pt x="0" y="39017"/>
                  </a:lnTo>
                  <a:cubicBezTo>
                    <a:pt x="0" y="17469"/>
                    <a:pt x="17469" y="0"/>
                    <a:pt x="3901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126F17E-6B0D-45D6-A114-15458FED056C}"/>
                </a:ext>
              </a:extLst>
            </p:cNvPr>
            <p:cNvSpPr txBox="1"/>
            <p:nvPr/>
          </p:nvSpPr>
          <p:spPr>
            <a:xfrm>
              <a:off x="8848377" y="1037755"/>
              <a:ext cx="5437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封面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E3015E0-C5DB-458A-8024-76B4AC769A10}"/>
              </a:ext>
            </a:extLst>
          </p:cNvPr>
          <p:cNvGrpSpPr/>
          <p:nvPr/>
        </p:nvGrpSpPr>
        <p:grpSpPr>
          <a:xfrm>
            <a:off x="3412427" y="2805624"/>
            <a:ext cx="559009" cy="561135"/>
            <a:chOff x="8833108" y="965635"/>
            <a:chExt cx="559009" cy="5611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92CBD3D-9FFE-4726-BC5A-55DAF3F77C68}"/>
                </a:ext>
              </a:extLst>
            </p:cNvPr>
            <p:cNvSpPr/>
            <p:nvPr/>
          </p:nvSpPr>
          <p:spPr>
            <a:xfrm>
              <a:off x="8833108" y="965635"/>
              <a:ext cx="553960" cy="561135"/>
            </a:xfrm>
            <a:custGeom>
              <a:avLst/>
              <a:gdLst>
                <a:gd name="connsiteX0" fmla="*/ 39017 w 415816"/>
                <a:gd name="connsiteY0" fmla="*/ 0 h 421202"/>
                <a:gd name="connsiteX1" fmla="*/ 376799 w 415816"/>
                <a:gd name="connsiteY1" fmla="*/ 0 h 421202"/>
                <a:gd name="connsiteX2" fmla="*/ 415816 w 415816"/>
                <a:gd name="connsiteY2" fmla="*/ 39017 h 421202"/>
                <a:gd name="connsiteX3" fmla="*/ 415816 w 415816"/>
                <a:gd name="connsiteY3" fmla="*/ 293635 h 421202"/>
                <a:gd name="connsiteX4" fmla="*/ 376799 w 415816"/>
                <a:gd name="connsiteY4" fmla="*/ 332652 h 421202"/>
                <a:gd name="connsiteX5" fmla="*/ 76336 w 415816"/>
                <a:gd name="connsiteY5" fmla="*/ 332652 h 421202"/>
                <a:gd name="connsiteX6" fmla="*/ 0 w 415816"/>
                <a:gd name="connsiteY6" fmla="*/ 421202 h 421202"/>
                <a:gd name="connsiteX7" fmla="*/ 0 w 415816"/>
                <a:gd name="connsiteY7" fmla="*/ 293635 h 421202"/>
                <a:gd name="connsiteX8" fmla="*/ 0 w 415816"/>
                <a:gd name="connsiteY8" fmla="*/ 287396 h 421202"/>
                <a:gd name="connsiteX9" fmla="*/ 0 w 415816"/>
                <a:gd name="connsiteY9" fmla="*/ 39017 h 421202"/>
                <a:gd name="connsiteX10" fmla="*/ 39017 w 415816"/>
                <a:gd name="connsiteY10" fmla="*/ 0 h 42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816" h="421202">
                  <a:moveTo>
                    <a:pt x="39017" y="0"/>
                  </a:moveTo>
                  <a:lnTo>
                    <a:pt x="376799" y="0"/>
                  </a:lnTo>
                  <a:cubicBezTo>
                    <a:pt x="398347" y="0"/>
                    <a:pt x="415816" y="17469"/>
                    <a:pt x="415816" y="39017"/>
                  </a:cubicBezTo>
                  <a:lnTo>
                    <a:pt x="415816" y="293635"/>
                  </a:lnTo>
                  <a:cubicBezTo>
                    <a:pt x="415816" y="315183"/>
                    <a:pt x="398347" y="332652"/>
                    <a:pt x="376799" y="332652"/>
                  </a:cubicBezTo>
                  <a:lnTo>
                    <a:pt x="76336" y="332652"/>
                  </a:lnTo>
                  <a:lnTo>
                    <a:pt x="0" y="421202"/>
                  </a:lnTo>
                  <a:lnTo>
                    <a:pt x="0" y="293635"/>
                  </a:lnTo>
                  <a:lnTo>
                    <a:pt x="0" y="287396"/>
                  </a:lnTo>
                  <a:lnTo>
                    <a:pt x="0" y="39017"/>
                  </a:lnTo>
                  <a:cubicBezTo>
                    <a:pt x="0" y="17469"/>
                    <a:pt x="17469" y="0"/>
                    <a:pt x="3901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5F383C3-9A91-4351-AFEA-902F0ABDCB36}"/>
                </a:ext>
              </a:extLst>
            </p:cNvPr>
            <p:cNvSpPr txBox="1"/>
            <p:nvPr/>
          </p:nvSpPr>
          <p:spPr>
            <a:xfrm>
              <a:off x="8848377" y="1037755"/>
              <a:ext cx="5437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一级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4D750F7-4F12-4911-81C4-3E7BAC4F80F5}"/>
              </a:ext>
            </a:extLst>
          </p:cNvPr>
          <p:cNvGrpSpPr/>
          <p:nvPr/>
        </p:nvGrpSpPr>
        <p:grpSpPr>
          <a:xfrm>
            <a:off x="2498156" y="4113176"/>
            <a:ext cx="559009" cy="561135"/>
            <a:chOff x="8833108" y="965635"/>
            <a:chExt cx="559009" cy="561135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970CF4B-677F-4397-ABE9-01C32D3EAB2D}"/>
                </a:ext>
              </a:extLst>
            </p:cNvPr>
            <p:cNvSpPr/>
            <p:nvPr/>
          </p:nvSpPr>
          <p:spPr>
            <a:xfrm>
              <a:off x="8833108" y="965635"/>
              <a:ext cx="553960" cy="561135"/>
            </a:xfrm>
            <a:custGeom>
              <a:avLst/>
              <a:gdLst>
                <a:gd name="connsiteX0" fmla="*/ 39017 w 415816"/>
                <a:gd name="connsiteY0" fmla="*/ 0 h 421202"/>
                <a:gd name="connsiteX1" fmla="*/ 376799 w 415816"/>
                <a:gd name="connsiteY1" fmla="*/ 0 h 421202"/>
                <a:gd name="connsiteX2" fmla="*/ 415816 w 415816"/>
                <a:gd name="connsiteY2" fmla="*/ 39017 h 421202"/>
                <a:gd name="connsiteX3" fmla="*/ 415816 w 415816"/>
                <a:gd name="connsiteY3" fmla="*/ 293635 h 421202"/>
                <a:gd name="connsiteX4" fmla="*/ 376799 w 415816"/>
                <a:gd name="connsiteY4" fmla="*/ 332652 h 421202"/>
                <a:gd name="connsiteX5" fmla="*/ 76336 w 415816"/>
                <a:gd name="connsiteY5" fmla="*/ 332652 h 421202"/>
                <a:gd name="connsiteX6" fmla="*/ 0 w 415816"/>
                <a:gd name="connsiteY6" fmla="*/ 421202 h 421202"/>
                <a:gd name="connsiteX7" fmla="*/ 0 w 415816"/>
                <a:gd name="connsiteY7" fmla="*/ 293635 h 421202"/>
                <a:gd name="connsiteX8" fmla="*/ 0 w 415816"/>
                <a:gd name="connsiteY8" fmla="*/ 287396 h 421202"/>
                <a:gd name="connsiteX9" fmla="*/ 0 w 415816"/>
                <a:gd name="connsiteY9" fmla="*/ 39017 h 421202"/>
                <a:gd name="connsiteX10" fmla="*/ 39017 w 415816"/>
                <a:gd name="connsiteY10" fmla="*/ 0 h 42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816" h="421202">
                  <a:moveTo>
                    <a:pt x="39017" y="0"/>
                  </a:moveTo>
                  <a:lnTo>
                    <a:pt x="376799" y="0"/>
                  </a:lnTo>
                  <a:cubicBezTo>
                    <a:pt x="398347" y="0"/>
                    <a:pt x="415816" y="17469"/>
                    <a:pt x="415816" y="39017"/>
                  </a:cubicBezTo>
                  <a:lnTo>
                    <a:pt x="415816" y="293635"/>
                  </a:lnTo>
                  <a:cubicBezTo>
                    <a:pt x="415816" y="315183"/>
                    <a:pt x="398347" y="332652"/>
                    <a:pt x="376799" y="332652"/>
                  </a:cubicBezTo>
                  <a:lnTo>
                    <a:pt x="76336" y="332652"/>
                  </a:lnTo>
                  <a:lnTo>
                    <a:pt x="0" y="421202"/>
                  </a:lnTo>
                  <a:lnTo>
                    <a:pt x="0" y="293635"/>
                  </a:lnTo>
                  <a:lnTo>
                    <a:pt x="0" y="287396"/>
                  </a:lnTo>
                  <a:lnTo>
                    <a:pt x="0" y="39017"/>
                  </a:lnTo>
                  <a:cubicBezTo>
                    <a:pt x="0" y="17469"/>
                    <a:pt x="17469" y="0"/>
                    <a:pt x="3901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6FFA7A9-E136-4126-9E0B-F8852FFB6F39}"/>
                </a:ext>
              </a:extLst>
            </p:cNvPr>
            <p:cNvSpPr txBox="1"/>
            <p:nvPr/>
          </p:nvSpPr>
          <p:spPr>
            <a:xfrm>
              <a:off x="8848377" y="1037755"/>
              <a:ext cx="5437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二级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91FBBC5-1D49-4F42-8824-92C5AA580005}"/>
              </a:ext>
            </a:extLst>
          </p:cNvPr>
          <p:cNvGrpSpPr/>
          <p:nvPr/>
        </p:nvGrpSpPr>
        <p:grpSpPr>
          <a:xfrm>
            <a:off x="5229138" y="5461242"/>
            <a:ext cx="559009" cy="561135"/>
            <a:chOff x="8833108" y="965635"/>
            <a:chExt cx="559009" cy="561135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01BECB5-2095-4E18-84B2-C55492108ED7}"/>
                </a:ext>
              </a:extLst>
            </p:cNvPr>
            <p:cNvSpPr/>
            <p:nvPr/>
          </p:nvSpPr>
          <p:spPr>
            <a:xfrm>
              <a:off x="8833108" y="965635"/>
              <a:ext cx="553960" cy="561135"/>
            </a:xfrm>
            <a:custGeom>
              <a:avLst/>
              <a:gdLst>
                <a:gd name="connsiteX0" fmla="*/ 39017 w 415816"/>
                <a:gd name="connsiteY0" fmla="*/ 0 h 421202"/>
                <a:gd name="connsiteX1" fmla="*/ 376799 w 415816"/>
                <a:gd name="connsiteY1" fmla="*/ 0 h 421202"/>
                <a:gd name="connsiteX2" fmla="*/ 415816 w 415816"/>
                <a:gd name="connsiteY2" fmla="*/ 39017 h 421202"/>
                <a:gd name="connsiteX3" fmla="*/ 415816 w 415816"/>
                <a:gd name="connsiteY3" fmla="*/ 293635 h 421202"/>
                <a:gd name="connsiteX4" fmla="*/ 376799 w 415816"/>
                <a:gd name="connsiteY4" fmla="*/ 332652 h 421202"/>
                <a:gd name="connsiteX5" fmla="*/ 76336 w 415816"/>
                <a:gd name="connsiteY5" fmla="*/ 332652 h 421202"/>
                <a:gd name="connsiteX6" fmla="*/ 0 w 415816"/>
                <a:gd name="connsiteY6" fmla="*/ 421202 h 421202"/>
                <a:gd name="connsiteX7" fmla="*/ 0 w 415816"/>
                <a:gd name="connsiteY7" fmla="*/ 293635 h 421202"/>
                <a:gd name="connsiteX8" fmla="*/ 0 w 415816"/>
                <a:gd name="connsiteY8" fmla="*/ 287396 h 421202"/>
                <a:gd name="connsiteX9" fmla="*/ 0 w 415816"/>
                <a:gd name="connsiteY9" fmla="*/ 39017 h 421202"/>
                <a:gd name="connsiteX10" fmla="*/ 39017 w 415816"/>
                <a:gd name="connsiteY10" fmla="*/ 0 h 42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816" h="421202">
                  <a:moveTo>
                    <a:pt x="39017" y="0"/>
                  </a:moveTo>
                  <a:lnTo>
                    <a:pt x="376799" y="0"/>
                  </a:lnTo>
                  <a:cubicBezTo>
                    <a:pt x="398347" y="0"/>
                    <a:pt x="415816" y="17469"/>
                    <a:pt x="415816" y="39017"/>
                  </a:cubicBezTo>
                  <a:lnTo>
                    <a:pt x="415816" y="293635"/>
                  </a:lnTo>
                  <a:cubicBezTo>
                    <a:pt x="415816" y="315183"/>
                    <a:pt x="398347" y="332652"/>
                    <a:pt x="376799" y="332652"/>
                  </a:cubicBezTo>
                  <a:lnTo>
                    <a:pt x="76336" y="332652"/>
                  </a:lnTo>
                  <a:lnTo>
                    <a:pt x="0" y="421202"/>
                  </a:lnTo>
                  <a:lnTo>
                    <a:pt x="0" y="293635"/>
                  </a:lnTo>
                  <a:lnTo>
                    <a:pt x="0" y="287396"/>
                  </a:lnTo>
                  <a:lnTo>
                    <a:pt x="0" y="39017"/>
                  </a:lnTo>
                  <a:cubicBezTo>
                    <a:pt x="0" y="17469"/>
                    <a:pt x="17469" y="0"/>
                    <a:pt x="3901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73EC48E-CF8C-4A1D-807F-42B9E225DD91}"/>
                </a:ext>
              </a:extLst>
            </p:cNvPr>
            <p:cNvSpPr txBox="1"/>
            <p:nvPr/>
          </p:nvSpPr>
          <p:spPr>
            <a:xfrm>
              <a:off x="8848377" y="1037755"/>
              <a:ext cx="5437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正文</a:t>
              </a:r>
            </a:p>
          </p:txBody>
        </p:sp>
      </p:grp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E18CF632-8653-4945-9DBF-FA776C4F90E3}"/>
              </a:ext>
            </a:extLst>
          </p:cNvPr>
          <p:cNvCxnSpPr>
            <a:cxnSpLocks/>
          </p:cNvCxnSpPr>
          <p:nvPr/>
        </p:nvCxnSpPr>
        <p:spPr>
          <a:xfrm>
            <a:off x="727076" y="2595148"/>
            <a:ext cx="107378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CFF38C47-B42F-4E2B-AB59-68F5AAC82762}"/>
              </a:ext>
            </a:extLst>
          </p:cNvPr>
          <p:cNvCxnSpPr>
            <a:cxnSpLocks/>
          </p:cNvCxnSpPr>
          <p:nvPr/>
        </p:nvCxnSpPr>
        <p:spPr>
          <a:xfrm>
            <a:off x="727076" y="3729467"/>
            <a:ext cx="107378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A05397D-5B0D-4D99-B496-4CA42B0B09E0}"/>
              </a:ext>
            </a:extLst>
          </p:cNvPr>
          <p:cNvCxnSpPr>
            <a:cxnSpLocks/>
          </p:cNvCxnSpPr>
          <p:nvPr/>
        </p:nvCxnSpPr>
        <p:spPr>
          <a:xfrm>
            <a:off x="727076" y="5095279"/>
            <a:ext cx="107378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8A680C6-D044-4083-B303-8E0B39E2C594}"/>
              </a:ext>
            </a:extLst>
          </p:cNvPr>
          <p:cNvGrpSpPr/>
          <p:nvPr/>
        </p:nvGrpSpPr>
        <p:grpSpPr>
          <a:xfrm>
            <a:off x="4065811" y="0"/>
            <a:ext cx="4060379" cy="451411"/>
            <a:chOff x="4065811" y="0"/>
            <a:chExt cx="4060379" cy="451411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868FB16-1EFA-4B66-B484-B78BDAC57190}"/>
                </a:ext>
              </a:extLst>
            </p:cNvPr>
            <p:cNvSpPr/>
            <p:nvPr/>
          </p:nvSpPr>
          <p:spPr>
            <a:xfrm>
              <a:off x="4065811" y="0"/>
              <a:ext cx="4060379" cy="451411"/>
            </a:xfrm>
            <a:custGeom>
              <a:avLst/>
              <a:gdLst>
                <a:gd name="connsiteX0" fmla="*/ 0 w 4060379"/>
                <a:gd name="connsiteY0" fmla="*/ 0 h 451411"/>
                <a:gd name="connsiteX1" fmla="*/ 4060379 w 4060379"/>
                <a:gd name="connsiteY1" fmla="*/ 0 h 451411"/>
                <a:gd name="connsiteX2" fmla="*/ 4052140 w 4060379"/>
                <a:gd name="connsiteY2" fmla="*/ 81731 h 451411"/>
                <a:gd name="connsiteX3" fmla="*/ 3598558 w 4060379"/>
                <a:gd name="connsiteY3" fmla="*/ 451411 h 451411"/>
                <a:gd name="connsiteX4" fmla="*/ 461820 w 4060379"/>
                <a:gd name="connsiteY4" fmla="*/ 451410 h 451411"/>
                <a:gd name="connsiteX5" fmla="*/ 8239 w 4060379"/>
                <a:gd name="connsiteY5" fmla="*/ 81730 h 4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0379" h="451411">
                  <a:moveTo>
                    <a:pt x="0" y="0"/>
                  </a:moveTo>
                  <a:lnTo>
                    <a:pt x="4060379" y="0"/>
                  </a:lnTo>
                  <a:lnTo>
                    <a:pt x="4052140" y="81731"/>
                  </a:lnTo>
                  <a:cubicBezTo>
                    <a:pt x="4008968" y="292707"/>
                    <a:pt x="3822297" y="451411"/>
                    <a:pt x="3598558" y="451411"/>
                  </a:cubicBezTo>
                  <a:lnTo>
                    <a:pt x="461820" y="451410"/>
                  </a:lnTo>
                  <a:cubicBezTo>
                    <a:pt x="238082" y="451410"/>
                    <a:pt x="51411" y="292706"/>
                    <a:pt x="8239" y="8173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57D2C36-4AE2-4AE1-B30A-5B65D588992A}"/>
                </a:ext>
              </a:extLst>
            </p:cNvPr>
            <p:cNvSpPr txBox="1"/>
            <p:nvPr/>
          </p:nvSpPr>
          <p:spPr>
            <a:xfrm>
              <a:off x="4828572" y="25650"/>
              <a:ext cx="2534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字号说明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EA9D10C9-B544-4CCA-8082-628EBC11FD51}"/>
              </a:ext>
            </a:extLst>
          </p:cNvPr>
          <p:cNvSpPr txBox="1"/>
          <p:nvPr/>
        </p:nvSpPr>
        <p:spPr>
          <a:xfrm>
            <a:off x="4181854" y="682184"/>
            <a:ext cx="3828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/>
              <a:t>微软雅黑字体不可商用，商用请注意版权问题</a:t>
            </a:r>
            <a:r>
              <a:rPr lang="en-US" altLang="zh-CN" sz="1400" dirty="0"/>
              <a:t>!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0044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 descr="图片包含 照片&#10;&#10;描述已自动生成">
            <a:extLst>
              <a:ext uri="{FF2B5EF4-FFF2-40B4-BE49-F238E27FC236}">
                <a16:creationId xmlns:a16="http://schemas.microsoft.com/office/drawing/2014/main" id="{9B5FF09F-FEF1-4D1C-A42D-7EA4A247F4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12FA0C4-44A0-4031-914F-DA4F5E81EDE2}"/>
              </a:ext>
            </a:extLst>
          </p:cNvPr>
          <p:cNvSpPr/>
          <p:nvPr/>
        </p:nvSpPr>
        <p:spPr>
          <a:xfrm>
            <a:off x="2057400" y="-609600"/>
            <a:ext cx="8077200" cy="8077200"/>
          </a:xfrm>
          <a:prstGeom prst="ellipse">
            <a:avLst/>
          </a:prstGeom>
          <a:solidFill>
            <a:schemeClr val="bg1">
              <a:alpha val="96000"/>
            </a:schemeClr>
          </a:solidFill>
          <a:ln w="101600">
            <a:gradFill>
              <a:gsLst>
                <a:gs pos="0">
                  <a:schemeClr val="accent1"/>
                </a:gs>
                <a:gs pos="96000">
                  <a:schemeClr val="accent1"/>
                </a:gs>
                <a:gs pos="51000">
                  <a:schemeClr val="accent2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00A44DA3-AFC4-4D4F-BF14-F86059DBFD20}"/>
              </a:ext>
            </a:extLst>
          </p:cNvPr>
          <p:cNvSpPr/>
          <p:nvPr/>
        </p:nvSpPr>
        <p:spPr>
          <a:xfrm>
            <a:off x="3048001" y="381002"/>
            <a:ext cx="6096000" cy="60959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98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90">
            <a:extLst>
              <a:ext uri="{FF2B5EF4-FFF2-40B4-BE49-F238E27FC236}">
                <a16:creationId xmlns:a16="http://schemas.microsoft.com/office/drawing/2014/main" id="{D3374743-56B3-4D82-A33F-F653849B3750}"/>
              </a:ext>
            </a:extLst>
          </p:cNvPr>
          <p:cNvGrpSpPr>
            <a:grpSpLocks/>
          </p:cNvGrpSpPr>
          <p:nvPr/>
        </p:nvGrpSpPr>
        <p:grpSpPr bwMode="auto">
          <a:xfrm>
            <a:off x="3843504" y="1183042"/>
            <a:ext cx="4504992" cy="4470400"/>
            <a:chOff x="3489" y="127"/>
            <a:chExt cx="4035" cy="4004"/>
          </a:xfrm>
          <a:solidFill>
            <a:srgbClr val="D73D18">
              <a:alpha val="5000"/>
            </a:srgbClr>
          </a:solidFill>
        </p:grpSpPr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7E504907-26B7-4B31-B2EB-459C5D661DF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489" y="127"/>
              <a:ext cx="4035" cy="4004"/>
            </a:xfrm>
            <a:custGeom>
              <a:avLst/>
              <a:gdLst>
                <a:gd name="T0" fmla="*/ 8363 w 17775"/>
                <a:gd name="T1" fmla="*/ 17638 h 17638"/>
                <a:gd name="T2" fmla="*/ 9213 w 17775"/>
                <a:gd name="T3" fmla="*/ 17638 h 17638"/>
                <a:gd name="T4" fmla="*/ 9853 w 17775"/>
                <a:gd name="T5" fmla="*/ 17572 h 17638"/>
                <a:gd name="T6" fmla="*/ 13650 w 17775"/>
                <a:gd name="T7" fmla="*/ 16189 h 17638"/>
                <a:gd name="T8" fmla="*/ 17050 w 17775"/>
                <a:gd name="T9" fmla="*/ 11975 h 17638"/>
                <a:gd name="T10" fmla="*/ 17510 w 17775"/>
                <a:gd name="T11" fmla="*/ 7354 h 17638"/>
                <a:gd name="T12" fmla="*/ 15869 w 17775"/>
                <a:gd name="T13" fmla="*/ 3532 h 17638"/>
                <a:gd name="T14" fmla="*/ 11287 w 17775"/>
                <a:gd name="T15" fmla="*/ 357 h 17638"/>
                <a:gd name="T16" fmla="*/ 9277 w 17775"/>
                <a:gd name="T17" fmla="*/ 0 h 17638"/>
                <a:gd name="T18" fmla="*/ 8425 w 17775"/>
                <a:gd name="T19" fmla="*/ 0 h 17638"/>
                <a:gd name="T20" fmla="*/ 6002 w 17775"/>
                <a:gd name="T21" fmla="*/ 467 h 17638"/>
                <a:gd name="T22" fmla="*/ 2130 w 17775"/>
                <a:gd name="T23" fmla="*/ 3083 h 17638"/>
                <a:gd name="T24" fmla="*/ 99 w 17775"/>
                <a:gd name="T25" fmla="*/ 7533 h 17638"/>
                <a:gd name="T26" fmla="*/ 0 w 17775"/>
                <a:gd name="T27" fmla="*/ 8430 h 17638"/>
                <a:gd name="T28" fmla="*/ 0 w 17775"/>
                <a:gd name="T29" fmla="*/ 9280 h 17638"/>
                <a:gd name="T30" fmla="*/ 99 w 17775"/>
                <a:gd name="T31" fmla="*/ 10101 h 17638"/>
                <a:gd name="T32" fmla="*/ 2449 w 17775"/>
                <a:gd name="T33" fmla="*/ 14906 h 17638"/>
                <a:gd name="T34" fmla="*/ 7675 w 17775"/>
                <a:gd name="T35" fmla="*/ 17558 h 17638"/>
                <a:gd name="T36" fmla="*/ 8363 w 17775"/>
                <a:gd name="T37" fmla="*/ 17638 h 17638"/>
                <a:gd name="T38" fmla="*/ 8445 w 17775"/>
                <a:gd name="T39" fmla="*/ 17413 h 17638"/>
                <a:gd name="T40" fmla="*/ 5185 w 17775"/>
                <a:gd name="T41" fmla="*/ 16616 h 17638"/>
                <a:gd name="T42" fmla="*/ 2230 w 17775"/>
                <a:gd name="T43" fmla="*/ 14349 h 17638"/>
                <a:gd name="T44" fmla="*/ 582 w 17775"/>
                <a:gd name="T45" fmla="*/ 11308 h 17638"/>
                <a:gd name="T46" fmla="*/ 377 w 17775"/>
                <a:gd name="T47" fmla="*/ 7157 h 17638"/>
                <a:gd name="T48" fmla="*/ 1656 w 17775"/>
                <a:gd name="T49" fmla="*/ 4055 h 17638"/>
                <a:gd name="T50" fmla="*/ 5653 w 17775"/>
                <a:gd name="T51" fmla="*/ 819 h 17638"/>
                <a:gd name="T52" fmla="*/ 10839 w 17775"/>
                <a:gd name="T53" fmla="*/ 455 h 17638"/>
                <a:gd name="T54" fmla="*/ 14369 w 17775"/>
                <a:gd name="T55" fmla="*/ 2246 h 17638"/>
                <a:gd name="T56" fmla="*/ 16790 w 17775"/>
                <a:gd name="T57" fmla="*/ 5578 h 17638"/>
                <a:gd name="T58" fmla="*/ 17242 w 17775"/>
                <a:gd name="T59" fmla="*/ 10575 h 17638"/>
                <a:gd name="T60" fmla="*/ 16394 w 17775"/>
                <a:gd name="T61" fmla="*/ 12898 h 17638"/>
                <a:gd name="T62" fmla="*/ 11653 w 17775"/>
                <a:gd name="T63" fmla="*/ 16942 h 17638"/>
                <a:gd name="T64" fmla="*/ 8445 w 17775"/>
                <a:gd name="T65" fmla="*/ 17413 h 17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75" h="17638">
                  <a:moveTo>
                    <a:pt x="8363" y="17638"/>
                  </a:moveTo>
                  <a:lnTo>
                    <a:pt x="9213" y="17638"/>
                  </a:lnTo>
                  <a:cubicBezTo>
                    <a:pt x="9426" y="17611"/>
                    <a:pt x="9640" y="17596"/>
                    <a:pt x="9853" y="17572"/>
                  </a:cubicBezTo>
                  <a:cubicBezTo>
                    <a:pt x="11202" y="17414"/>
                    <a:pt x="12516" y="16940"/>
                    <a:pt x="13650" y="16189"/>
                  </a:cubicBezTo>
                  <a:cubicBezTo>
                    <a:pt x="15185" y="15184"/>
                    <a:pt x="16396" y="13690"/>
                    <a:pt x="17050" y="11975"/>
                  </a:cubicBezTo>
                  <a:cubicBezTo>
                    <a:pt x="17610" y="10512"/>
                    <a:pt x="17775" y="8898"/>
                    <a:pt x="17510" y="7354"/>
                  </a:cubicBezTo>
                  <a:cubicBezTo>
                    <a:pt x="17282" y="5973"/>
                    <a:pt x="16712" y="4649"/>
                    <a:pt x="15869" y="3532"/>
                  </a:cubicBezTo>
                  <a:cubicBezTo>
                    <a:pt x="14736" y="2018"/>
                    <a:pt x="13105" y="882"/>
                    <a:pt x="11287" y="357"/>
                  </a:cubicBezTo>
                  <a:cubicBezTo>
                    <a:pt x="10634" y="157"/>
                    <a:pt x="9954" y="73"/>
                    <a:pt x="9277" y="0"/>
                  </a:cubicBezTo>
                  <a:lnTo>
                    <a:pt x="8425" y="0"/>
                  </a:lnTo>
                  <a:cubicBezTo>
                    <a:pt x="7604" y="67"/>
                    <a:pt x="6782" y="195"/>
                    <a:pt x="6002" y="467"/>
                  </a:cubicBezTo>
                  <a:cubicBezTo>
                    <a:pt x="4506" y="967"/>
                    <a:pt x="3155" y="1885"/>
                    <a:pt x="2130" y="3083"/>
                  </a:cubicBezTo>
                  <a:cubicBezTo>
                    <a:pt x="1049" y="4333"/>
                    <a:pt x="336" y="5897"/>
                    <a:pt x="99" y="7533"/>
                  </a:cubicBezTo>
                  <a:cubicBezTo>
                    <a:pt x="52" y="7830"/>
                    <a:pt x="37" y="8131"/>
                    <a:pt x="0" y="8430"/>
                  </a:cubicBezTo>
                  <a:lnTo>
                    <a:pt x="0" y="9280"/>
                  </a:lnTo>
                  <a:cubicBezTo>
                    <a:pt x="43" y="9553"/>
                    <a:pt x="58" y="9829"/>
                    <a:pt x="99" y="10101"/>
                  </a:cubicBezTo>
                  <a:cubicBezTo>
                    <a:pt x="356" y="11896"/>
                    <a:pt x="1191" y="13601"/>
                    <a:pt x="2449" y="14906"/>
                  </a:cubicBezTo>
                  <a:cubicBezTo>
                    <a:pt x="3819" y="16353"/>
                    <a:pt x="5698" y="17308"/>
                    <a:pt x="7675" y="17558"/>
                  </a:cubicBezTo>
                  <a:cubicBezTo>
                    <a:pt x="7904" y="17590"/>
                    <a:pt x="8135" y="17601"/>
                    <a:pt x="8363" y="17638"/>
                  </a:cubicBezTo>
                  <a:moveTo>
                    <a:pt x="8445" y="17413"/>
                  </a:moveTo>
                  <a:cubicBezTo>
                    <a:pt x="7320" y="17365"/>
                    <a:pt x="6203" y="17097"/>
                    <a:pt x="5185" y="16616"/>
                  </a:cubicBezTo>
                  <a:cubicBezTo>
                    <a:pt x="4048" y="16092"/>
                    <a:pt x="3035" y="15307"/>
                    <a:pt x="2230" y="14349"/>
                  </a:cubicBezTo>
                  <a:cubicBezTo>
                    <a:pt x="1481" y="13462"/>
                    <a:pt x="919" y="12418"/>
                    <a:pt x="582" y="11308"/>
                  </a:cubicBezTo>
                  <a:cubicBezTo>
                    <a:pt x="176" y="9969"/>
                    <a:pt x="110" y="8530"/>
                    <a:pt x="377" y="7157"/>
                  </a:cubicBezTo>
                  <a:cubicBezTo>
                    <a:pt x="593" y="6052"/>
                    <a:pt x="1030" y="4991"/>
                    <a:pt x="1656" y="4055"/>
                  </a:cubicBezTo>
                  <a:cubicBezTo>
                    <a:pt x="2618" y="2604"/>
                    <a:pt x="4032" y="1456"/>
                    <a:pt x="5653" y="819"/>
                  </a:cubicBezTo>
                  <a:cubicBezTo>
                    <a:pt x="7289" y="164"/>
                    <a:pt x="9128" y="44"/>
                    <a:pt x="10839" y="455"/>
                  </a:cubicBezTo>
                  <a:cubicBezTo>
                    <a:pt x="12134" y="766"/>
                    <a:pt x="13353" y="1385"/>
                    <a:pt x="14369" y="2246"/>
                  </a:cubicBezTo>
                  <a:cubicBezTo>
                    <a:pt x="15429" y="3140"/>
                    <a:pt x="16267" y="4294"/>
                    <a:pt x="16790" y="5578"/>
                  </a:cubicBezTo>
                  <a:cubicBezTo>
                    <a:pt x="17433" y="7149"/>
                    <a:pt x="17586" y="8913"/>
                    <a:pt x="17242" y="10575"/>
                  </a:cubicBezTo>
                  <a:cubicBezTo>
                    <a:pt x="17076" y="11385"/>
                    <a:pt x="16787" y="12169"/>
                    <a:pt x="16394" y="12898"/>
                  </a:cubicBezTo>
                  <a:cubicBezTo>
                    <a:pt x="15391" y="14773"/>
                    <a:pt x="13664" y="16248"/>
                    <a:pt x="11653" y="16942"/>
                  </a:cubicBezTo>
                  <a:cubicBezTo>
                    <a:pt x="10628" y="17307"/>
                    <a:pt x="9531" y="17457"/>
                    <a:pt x="8445" y="174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29">
              <a:extLst>
                <a:ext uri="{FF2B5EF4-FFF2-40B4-BE49-F238E27FC236}">
                  <a16:creationId xmlns:a16="http://schemas.microsoft.com/office/drawing/2014/main" id="{5DB0F3B7-1F86-44FF-9965-CD80DD98A03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96" y="346"/>
              <a:ext cx="158" cy="203"/>
            </a:xfrm>
            <a:custGeom>
              <a:avLst/>
              <a:gdLst>
                <a:gd name="T0" fmla="*/ 0 w 698"/>
                <a:gd name="T1" fmla="*/ 823 h 891"/>
                <a:gd name="T2" fmla="*/ 593 w 698"/>
                <a:gd name="T3" fmla="*/ 891 h 891"/>
                <a:gd name="T4" fmla="*/ 588 w 698"/>
                <a:gd name="T5" fmla="*/ 774 h 891"/>
                <a:gd name="T6" fmla="*/ 138 w 698"/>
                <a:gd name="T7" fmla="*/ 720 h 891"/>
                <a:gd name="T8" fmla="*/ 159 w 698"/>
                <a:gd name="T9" fmla="*/ 496 h 891"/>
                <a:gd name="T10" fmla="*/ 591 w 698"/>
                <a:gd name="T11" fmla="*/ 534 h 891"/>
                <a:gd name="T12" fmla="*/ 580 w 698"/>
                <a:gd name="T13" fmla="*/ 440 h 891"/>
                <a:gd name="T14" fmla="*/ 178 w 698"/>
                <a:gd name="T15" fmla="*/ 382 h 891"/>
                <a:gd name="T16" fmla="*/ 199 w 698"/>
                <a:gd name="T17" fmla="*/ 139 h 891"/>
                <a:gd name="T18" fmla="*/ 698 w 698"/>
                <a:gd name="T19" fmla="*/ 184 h 891"/>
                <a:gd name="T20" fmla="*/ 695 w 698"/>
                <a:gd name="T21" fmla="*/ 71 h 891"/>
                <a:gd name="T22" fmla="*/ 93 w 698"/>
                <a:gd name="T23" fmla="*/ 0 h 891"/>
                <a:gd name="T24" fmla="*/ 0 w 698"/>
                <a:gd name="T25" fmla="*/ 823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891">
                  <a:moveTo>
                    <a:pt x="0" y="823"/>
                  </a:moveTo>
                  <a:cubicBezTo>
                    <a:pt x="197" y="848"/>
                    <a:pt x="395" y="867"/>
                    <a:pt x="593" y="891"/>
                  </a:cubicBezTo>
                  <a:cubicBezTo>
                    <a:pt x="591" y="862"/>
                    <a:pt x="589" y="804"/>
                    <a:pt x="588" y="774"/>
                  </a:cubicBezTo>
                  <a:cubicBezTo>
                    <a:pt x="438" y="753"/>
                    <a:pt x="288" y="739"/>
                    <a:pt x="138" y="720"/>
                  </a:cubicBezTo>
                  <a:cubicBezTo>
                    <a:pt x="145" y="645"/>
                    <a:pt x="151" y="570"/>
                    <a:pt x="159" y="496"/>
                  </a:cubicBezTo>
                  <a:cubicBezTo>
                    <a:pt x="302" y="511"/>
                    <a:pt x="445" y="544"/>
                    <a:pt x="591" y="534"/>
                  </a:cubicBezTo>
                  <a:cubicBezTo>
                    <a:pt x="630" y="496"/>
                    <a:pt x="627" y="465"/>
                    <a:pt x="580" y="440"/>
                  </a:cubicBezTo>
                  <a:cubicBezTo>
                    <a:pt x="449" y="404"/>
                    <a:pt x="313" y="397"/>
                    <a:pt x="178" y="382"/>
                  </a:cubicBezTo>
                  <a:cubicBezTo>
                    <a:pt x="185" y="301"/>
                    <a:pt x="192" y="220"/>
                    <a:pt x="199" y="139"/>
                  </a:cubicBezTo>
                  <a:cubicBezTo>
                    <a:pt x="366" y="145"/>
                    <a:pt x="531" y="172"/>
                    <a:pt x="698" y="184"/>
                  </a:cubicBezTo>
                  <a:cubicBezTo>
                    <a:pt x="697" y="156"/>
                    <a:pt x="696" y="99"/>
                    <a:pt x="695" y="71"/>
                  </a:cubicBezTo>
                  <a:cubicBezTo>
                    <a:pt x="495" y="45"/>
                    <a:pt x="294" y="22"/>
                    <a:pt x="93" y="0"/>
                  </a:cubicBezTo>
                  <a:cubicBezTo>
                    <a:pt x="59" y="274"/>
                    <a:pt x="13" y="547"/>
                    <a:pt x="0" y="8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C8C1942E-824A-4A7D-BEDF-63DC049C979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629" y="354"/>
              <a:ext cx="122" cy="195"/>
            </a:xfrm>
            <a:custGeom>
              <a:avLst/>
              <a:gdLst>
                <a:gd name="T0" fmla="*/ 405 w 535"/>
                <a:gd name="T1" fmla="*/ 854 h 856"/>
                <a:gd name="T2" fmla="*/ 535 w 535"/>
                <a:gd name="T3" fmla="*/ 856 h 856"/>
                <a:gd name="T4" fmla="*/ 459 w 535"/>
                <a:gd name="T5" fmla="*/ 191 h 856"/>
                <a:gd name="T6" fmla="*/ 105 w 535"/>
                <a:gd name="T7" fmla="*/ 74 h 856"/>
                <a:gd name="T8" fmla="*/ 0 w 535"/>
                <a:gd name="T9" fmla="*/ 318 h 856"/>
                <a:gd name="T10" fmla="*/ 110 w 535"/>
                <a:gd name="T11" fmla="*/ 327 h 856"/>
                <a:gd name="T12" fmla="*/ 179 w 535"/>
                <a:gd name="T13" fmla="*/ 165 h 856"/>
                <a:gd name="T14" fmla="*/ 322 w 535"/>
                <a:gd name="T15" fmla="*/ 161 h 856"/>
                <a:gd name="T16" fmla="*/ 405 w 535"/>
                <a:gd name="T17" fmla="*/ 85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856">
                  <a:moveTo>
                    <a:pt x="405" y="854"/>
                  </a:moveTo>
                  <a:cubicBezTo>
                    <a:pt x="448" y="855"/>
                    <a:pt x="491" y="856"/>
                    <a:pt x="535" y="856"/>
                  </a:cubicBezTo>
                  <a:cubicBezTo>
                    <a:pt x="514" y="634"/>
                    <a:pt x="505" y="409"/>
                    <a:pt x="459" y="191"/>
                  </a:cubicBezTo>
                  <a:cubicBezTo>
                    <a:pt x="429" y="33"/>
                    <a:pt x="224" y="0"/>
                    <a:pt x="105" y="74"/>
                  </a:cubicBezTo>
                  <a:cubicBezTo>
                    <a:pt x="19" y="122"/>
                    <a:pt x="22" y="233"/>
                    <a:pt x="0" y="318"/>
                  </a:cubicBezTo>
                  <a:cubicBezTo>
                    <a:pt x="37" y="321"/>
                    <a:pt x="73" y="324"/>
                    <a:pt x="110" y="327"/>
                  </a:cubicBezTo>
                  <a:cubicBezTo>
                    <a:pt x="131" y="272"/>
                    <a:pt x="147" y="215"/>
                    <a:pt x="179" y="165"/>
                  </a:cubicBezTo>
                  <a:cubicBezTo>
                    <a:pt x="226" y="156"/>
                    <a:pt x="274" y="161"/>
                    <a:pt x="322" y="161"/>
                  </a:cubicBezTo>
                  <a:cubicBezTo>
                    <a:pt x="369" y="389"/>
                    <a:pt x="390" y="622"/>
                    <a:pt x="405" y="8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id="{94BA52CB-E2DB-4FAD-96B4-F1A13E7C669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788" y="370"/>
              <a:ext cx="61" cy="186"/>
            </a:xfrm>
            <a:custGeom>
              <a:avLst/>
              <a:gdLst>
                <a:gd name="T0" fmla="*/ 146 w 267"/>
                <a:gd name="T1" fmla="*/ 803 h 819"/>
                <a:gd name="T2" fmla="*/ 267 w 267"/>
                <a:gd name="T3" fmla="*/ 819 h 819"/>
                <a:gd name="T4" fmla="*/ 117 w 267"/>
                <a:gd name="T5" fmla="*/ 0 h 819"/>
                <a:gd name="T6" fmla="*/ 0 w 267"/>
                <a:gd name="T7" fmla="*/ 3 h 819"/>
                <a:gd name="T8" fmla="*/ 146 w 267"/>
                <a:gd name="T9" fmla="*/ 8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819">
                  <a:moveTo>
                    <a:pt x="146" y="803"/>
                  </a:moveTo>
                  <a:cubicBezTo>
                    <a:pt x="176" y="807"/>
                    <a:pt x="237" y="815"/>
                    <a:pt x="267" y="819"/>
                  </a:cubicBezTo>
                  <a:cubicBezTo>
                    <a:pt x="228" y="544"/>
                    <a:pt x="162" y="274"/>
                    <a:pt x="117" y="0"/>
                  </a:cubicBezTo>
                  <a:cubicBezTo>
                    <a:pt x="78" y="1"/>
                    <a:pt x="39" y="2"/>
                    <a:pt x="0" y="3"/>
                  </a:cubicBezTo>
                  <a:cubicBezTo>
                    <a:pt x="28" y="272"/>
                    <a:pt x="85" y="539"/>
                    <a:pt x="146" y="8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32">
              <a:extLst>
                <a:ext uri="{FF2B5EF4-FFF2-40B4-BE49-F238E27FC236}">
                  <a16:creationId xmlns:a16="http://schemas.microsoft.com/office/drawing/2014/main" id="{961F44FB-5760-4DB0-9181-FFBCF7D0434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65" y="387"/>
              <a:ext cx="210" cy="212"/>
            </a:xfrm>
            <a:custGeom>
              <a:avLst/>
              <a:gdLst>
                <a:gd name="T0" fmla="*/ 88 w 924"/>
                <a:gd name="T1" fmla="*/ 711 h 931"/>
                <a:gd name="T2" fmla="*/ 546 w 924"/>
                <a:gd name="T3" fmla="*/ 904 h 931"/>
                <a:gd name="T4" fmla="*/ 758 w 924"/>
                <a:gd name="T5" fmla="*/ 740 h 931"/>
                <a:gd name="T6" fmla="*/ 668 w 924"/>
                <a:gd name="T7" fmla="*/ 688 h 931"/>
                <a:gd name="T8" fmla="*/ 308 w 924"/>
                <a:gd name="T9" fmla="*/ 766 h 931"/>
                <a:gd name="T10" fmla="*/ 310 w 924"/>
                <a:gd name="T11" fmla="*/ 214 h 931"/>
                <a:gd name="T12" fmla="*/ 717 w 924"/>
                <a:gd name="T13" fmla="*/ 291 h 931"/>
                <a:gd name="T14" fmla="*/ 718 w 924"/>
                <a:gd name="T15" fmla="*/ 442 h 931"/>
                <a:gd name="T16" fmla="*/ 475 w 924"/>
                <a:gd name="T17" fmla="*/ 394 h 931"/>
                <a:gd name="T18" fmla="*/ 455 w 924"/>
                <a:gd name="T19" fmla="*/ 505 h 931"/>
                <a:gd name="T20" fmla="*/ 804 w 924"/>
                <a:gd name="T21" fmla="*/ 586 h 931"/>
                <a:gd name="T22" fmla="*/ 806 w 924"/>
                <a:gd name="T23" fmla="*/ 202 h 931"/>
                <a:gd name="T24" fmla="*/ 222 w 924"/>
                <a:gd name="T25" fmla="*/ 125 h 931"/>
                <a:gd name="T26" fmla="*/ 88 w 924"/>
                <a:gd name="T27" fmla="*/ 71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931">
                  <a:moveTo>
                    <a:pt x="88" y="711"/>
                  </a:moveTo>
                  <a:cubicBezTo>
                    <a:pt x="175" y="871"/>
                    <a:pt x="375" y="931"/>
                    <a:pt x="546" y="904"/>
                  </a:cubicBezTo>
                  <a:cubicBezTo>
                    <a:pt x="644" y="898"/>
                    <a:pt x="697" y="804"/>
                    <a:pt x="758" y="740"/>
                  </a:cubicBezTo>
                  <a:cubicBezTo>
                    <a:pt x="736" y="727"/>
                    <a:pt x="691" y="701"/>
                    <a:pt x="668" y="688"/>
                  </a:cubicBezTo>
                  <a:cubicBezTo>
                    <a:pt x="577" y="788"/>
                    <a:pt x="432" y="835"/>
                    <a:pt x="308" y="766"/>
                  </a:cubicBezTo>
                  <a:cubicBezTo>
                    <a:pt x="109" y="651"/>
                    <a:pt x="149" y="343"/>
                    <a:pt x="310" y="214"/>
                  </a:cubicBezTo>
                  <a:cubicBezTo>
                    <a:pt x="441" y="144"/>
                    <a:pt x="619" y="179"/>
                    <a:pt x="717" y="291"/>
                  </a:cubicBezTo>
                  <a:cubicBezTo>
                    <a:pt x="723" y="341"/>
                    <a:pt x="719" y="392"/>
                    <a:pt x="718" y="442"/>
                  </a:cubicBezTo>
                  <a:cubicBezTo>
                    <a:pt x="636" y="427"/>
                    <a:pt x="556" y="410"/>
                    <a:pt x="475" y="394"/>
                  </a:cubicBezTo>
                  <a:cubicBezTo>
                    <a:pt x="468" y="431"/>
                    <a:pt x="462" y="468"/>
                    <a:pt x="455" y="505"/>
                  </a:cubicBezTo>
                  <a:cubicBezTo>
                    <a:pt x="572" y="531"/>
                    <a:pt x="687" y="561"/>
                    <a:pt x="804" y="586"/>
                  </a:cubicBezTo>
                  <a:cubicBezTo>
                    <a:pt x="814" y="463"/>
                    <a:pt x="924" y="301"/>
                    <a:pt x="806" y="202"/>
                  </a:cubicBezTo>
                  <a:cubicBezTo>
                    <a:pt x="655" y="57"/>
                    <a:pt x="402" y="0"/>
                    <a:pt x="222" y="125"/>
                  </a:cubicBezTo>
                  <a:cubicBezTo>
                    <a:pt x="47" y="254"/>
                    <a:pt x="0" y="518"/>
                    <a:pt x="88" y="7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5A0C1E8C-4669-4FDA-952D-5533F03465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864" y="392"/>
              <a:ext cx="120" cy="207"/>
            </a:xfrm>
            <a:custGeom>
              <a:avLst/>
              <a:gdLst>
                <a:gd name="T0" fmla="*/ 192 w 529"/>
                <a:gd name="T1" fmla="*/ 911 h 911"/>
                <a:gd name="T2" fmla="*/ 314 w 529"/>
                <a:gd name="T3" fmla="*/ 901 h 911"/>
                <a:gd name="T4" fmla="*/ 159 w 529"/>
                <a:gd name="T5" fmla="*/ 205 h 911"/>
                <a:gd name="T6" fmla="*/ 529 w 529"/>
                <a:gd name="T7" fmla="*/ 109 h 911"/>
                <a:gd name="T8" fmla="*/ 514 w 529"/>
                <a:gd name="T9" fmla="*/ 0 h 911"/>
                <a:gd name="T10" fmla="*/ 0 w 529"/>
                <a:gd name="T11" fmla="*/ 127 h 911"/>
                <a:gd name="T12" fmla="*/ 192 w 529"/>
                <a:gd name="T13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911">
                  <a:moveTo>
                    <a:pt x="192" y="911"/>
                  </a:moveTo>
                  <a:cubicBezTo>
                    <a:pt x="223" y="908"/>
                    <a:pt x="284" y="903"/>
                    <a:pt x="314" y="901"/>
                  </a:cubicBezTo>
                  <a:cubicBezTo>
                    <a:pt x="273" y="666"/>
                    <a:pt x="193" y="440"/>
                    <a:pt x="159" y="205"/>
                  </a:cubicBezTo>
                  <a:cubicBezTo>
                    <a:pt x="283" y="174"/>
                    <a:pt x="406" y="142"/>
                    <a:pt x="529" y="109"/>
                  </a:cubicBezTo>
                  <a:cubicBezTo>
                    <a:pt x="525" y="82"/>
                    <a:pt x="518" y="27"/>
                    <a:pt x="514" y="0"/>
                  </a:cubicBezTo>
                  <a:cubicBezTo>
                    <a:pt x="340" y="34"/>
                    <a:pt x="170" y="81"/>
                    <a:pt x="0" y="127"/>
                  </a:cubicBezTo>
                  <a:cubicBezTo>
                    <a:pt x="61" y="389"/>
                    <a:pt x="131" y="649"/>
                    <a:pt x="192" y="9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34">
              <a:extLst>
                <a:ext uri="{FF2B5EF4-FFF2-40B4-BE49-F238E27FC236}">
                  <a16:creationId xmlns:a16="http://schemas.microsoft.com/office/drawing/2014/main" id="{370E6187-F96D-4DA2-85FF-A17DB4CD329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9" y="443"/>
              <a:ext cx="91" cy="178"/>
            </a:xfrm>
            <a:custGeom>
              <a:avLst/>
              <a:gdLst>
                <a:gd name="T0" fmla="*/ 274 w 400"/>
                <a:gd name="T1" fmla="*/ 779 h 784"/>
                <a:gd name="T2" fmla="*/ 400 w 400"/>
                <a:gd name="T3" fmla="*/ 783 h 784"/>
                <a:gd name="T4" fmla="*/ 126 w 400"/>
                <a:gd name="T5" fmla="*/ 0 h 784"/>
                <a:gd name="T6" fmla="*/ 0 w 400"/>
                <a:gd name="T7" fmla="*/ 15 h 784"/>
                <a:gd name="T8" fmla="*/ 274 w 400"/>
                <a:gd name="T9" fmla="*/ 779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784">
                  <a:moveTo>
                    <a:pt x="274" y="779"/>
                  </a:moveTo>
                  <a:cubicBezTo>
                    <a:pt x="316" y="784"/>
                    <a:pt x="358" y="783"/>
                    <a:pt x="400" y="783"/>
                  </a:cubicBezTo>
                  <a:cubicBezTo>
                    <a:pt x="324" y="516"/>
                    <a:pt x="213" y="262"/>
                    <a:pt x="126" y="0"/>
                  </a:cubicBezTo>
                  <a:cubicBezTo>
                    <a:pt x="84" y="5"/>
                    <a:pt x="42" y="10"/>
                    <a:pt x="0" y="15"/>
                  </a:cubicBezTo>
                  <a:cubicBezTo>
                    <a:pt x="80" y="273"/>
                    <a:pt x="179" y="525"/>
                    <a:pt x="274" y="7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35">
              <a:extLst>
                <a:ext uri="{FF2B5EF4-FFF2-40B4-BE49-F238E27FC236}">
                  <a16:creationId xmlns:a16="http://schemas.microsoft.com/office/drawing/2014/main" id="{7DC7056D-31AD-4CAE-8595-3408A021BEE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69" y="446"/>
              <a:ext cx="193" cy="221"/>
            </a:xfrm>
            <a:custGeom>
              <a:avLst/>
              <a:gdLst>
                <a:gd name="T0" fmla="*/ 0 w 850"/>
                <a:gd name="T1" fmla="*/ 771 h 970"/>
                <a:gd name="T2" fmla="*/ 537 w 850"/>
                <a:gd name="T3" fmla="*/ 970 h 970"/>
                <a:gd name="T4" fmla="*/ 614 w 850"/>
                <a:gd name="T5" fmla="*/ 892 h 970"/>
                <a:gd name="T6" fmla="*/ 156 w 850"/>
                <a:gd name="T7" fmla="*/ 701 h 970"/>
                <a:gd name="T8" fmla="*/ 237 w 850"/>
                <a:gd name="T9" fmla="*/ 503 h 970"/>
                <a:gd name="T10" fmla="*/ 659 w 850"/>
                <a:gd name="T11" fmla="*/ 652 h 970"/>
                <a:gd name="T12" fmla="*/ 677 w 850"/>
                <a:gd name="T13" fmla="*/ 540 h 970"/>
                <a:gd name="T14" fmla="*/ 287 w 850"/>
                <a:gd name="T15" fmla="*/ 389 h 970"/>
                <a:gd name="T16" fmla="*/ 365 w 850"/>
                <a:gd name="T17" fmla="*/ 149 h 970"/>
                <a:gd name="T18" fmla="*/ 843 w 850"/>
                <a:gd name="T19" fmla="*/ 327 h 970"/>
                <a:gd name="T20" fmla="*/ 850 w 850"/>
                <a:gd name="T21" fmla="*/ 205 h 970"/>
                <a:gd name="T22" fmla="*/ 290 w 850"/>
                <a:gd name="T23" fmla="*/ 0 h 970"/>
                <a:gd name="T24" fmla="*/ 0 w 850"/>
                <a:gd name="T25" fmla="*/ 77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0" h="970">
                  <a:moveTo>
                    <a:pt x="0" y="771"/>
                  </a:moveTo>
                  <a:cubicBezTo>
                    <a:pt x="180" y="834"/>
                    <a:pt x="353" y="918"/>
                    <a:pt x="537" y="970"/>
                  </a:cubicBezTo>
                  <a:cubicBezTo>
                    <a:pt x="557" y="951"/>
                    <a:pt x="595" y="911"/>
                    <a:pt x="614" y="892"/>
                  </a:cubicBezTo>
                  <a:cubicBezTo>
                    <a:pt x="465" y="820"/>
                    <a:pt x="308" y="765"/>
                    <a:pt x="156" y="701"/>
                  </a:cubicBezTo>
                  <a:cubicBezTo>
                    <a:pt x="183" y="635"/>
                    <a:pt x="210" y="569"/>
                    <a:pt x="237" y="503"/>
                  </a:cubicBezTo>
                  <a:cubicBezTo>
                    <a:pt x="381" y="545"/>
                    <a:pt x="519" y="600"/>
                    <a:pt x="659" y="652"/>
                  </a:cubicBezTo>
                  <a:cubicBezTo>
                    <a:pt x="663" y="624"/>
                    <a:pt x="672" y="568"/>
                    <a:pt x="677" y="540"/>
                  </a:cubicBezTo>
                  <a:cubicBezTo>
                    <a:pt x="547" y="490"/>
                    <a:pt x="417" y="440"/>
                    <a:pt x="287" y="389"/>
                  </a:cubicBezTo>
                  <a:cubicBezTo>
                    <a:pt x="312" y="309"/>
                    <a:pt x="339" y="229"/>
                    <a:pt x="365" y="149"/>
                  </a:cubicBezTo>
                  <a:cubicBezTo>
                    <a:pt x="525" y="207"/>
                    <a:pt x="681" y="274"/>
                    <a:pt x="843" y="327"/>
                  </a:cubicBezTo>
                  <a:cubicBezTo>
                    <a:pt x="845" y="286"/>
                    <a:pt x="848" y="246"/>
                    <a:pt x="850" y="205"/>
                  </a:cubicBezTo>
                  <a:cubicBezTo>
                    <a:pt x="662" y="142"/>
                    <a:pt x="479" y="64"/>
                    <a:pt x="290" y="0"/>
                  </a:cubicBezTo>
                  <a:cubicBezTo>
                    <a:pt x="196" y="258"/>
                    <a:pt x="90" y="512"/>
                    <a:pt x="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A1867A29-4B77-48F3-9597-217B42BD763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96" y="468"/>
              <a:ext cx="206" cy="233"/>
            </a:xfrm>
            <a:custGeom>
              <a:avLst/>
              <a:gdLst>
                <a:gd name="T0" fmla="*/ 318 w 908"/>
                <a:gd name="T1" fmla="*/ 1027 h 1027"/>
                <a:gd name="T2" fmla="*/ 432 w 908"/>
                <a:gd name="T3" fmla="*/ 903 h 1027"/>
                <a:gd name="T4" fmla="*/ 576 w 908"/>
                <a:gd name="T5" fmla="*/ 266 h 1027"/>
                <a:gd name="T6" fmla="*/ 791 w 908"/>
                <a:gd name="T7" fmla="*/ 796 h 1027"/>
                <a:gd name="T8" fmla="*/ 908 w 908"/>
                <a:gd name="T9" fmla="*/ 782 h 1027"/>
                <a:gd name="T10" fmla="*/ 600 w 908"/>
                <a:gd name="T11" fmla="*/ 0 h 1027"/>
                <a:gd name="T12" fmla="*/ 493 w 908"/>
                <a:gd name="T13" fmla="*/ 48 h 1027"/>
                <a:gd name="T14" fmla="*/ 337 w 908"/>
                <a:gd name="T15" fmla="*/ 749 h 1027"/>
                <a:gd name="T16" fmla="*/ 104 w 908"/>
                <a:gd name="T17" fmla="*/ 204 h 1027"/>
                <a:gd name="T18" fmla="*/ 0 w 908"/>
                <a:gd name="T19" fmla="*/ 262 h 1027"/>
                <a:gd name="T20" fmla="*/ 318 w 908"/>
                <a:gd name="T21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8" h="1027">
                  <a:moveTo>
                    <a:pt x="318" y="1027"/>
                  </a:moveTo>
                  <a:cubicBezTo>
                    <a:pt x="359" y="989"/>
                    <a:pt x="422" y="964"/>
                    <a:pt x="432" y="903"/>
                  </a:cubicBezTo>
                  <a:cubicBezTo>
                    <a:pt x="484" y="691"/>
                    <a:pt x="514" y="475"/>
                    <a:pt x="576" y="266"/>
                  </a:cubicBezTo>
                  <a:cubicBezTo>
                    <a:pt x="647" y="443"/>
                    <a:pt x="723" y="618"/>
                    <a:pt x="791" y="796"/>
                  </a:cubicBezTo>
                  <a:cubicBezTo>
                    <a:pt x="820" y="793"/>
                    <a:pt x="879" y="785"/>
                    <a:pt x="908" y="782"/>
                  </a:cubicBezTo>
                  <a:cubicBezTo>
                    <a:pt x="822" y="515"/>
                    <a:pt x="705" y="260"/>
                    <a:pt x="600" y="0"/>
                  </a:cubicBezTo>
                  <a:cubicBezTo>
                    <a:pt x="573" y="12"/>
                    <a:pt x="520" y="36"/>
                    <a:pt x="493" y="48"/>
                  </a:cubicBezTo>
                  <a:cubicBezTo>
                    <a:pt x="438" y="281"/>
                    <a:pt x="392" y="516"/>
                    <a:pt x="337" y="749"/>
                  </a:cubicBezTo>
                  <a:cubicBezTo>
                    <a:pt x="254" y="569"/>
                    <a:pt x="187" y="383"/>
                    <a:pt x="104" y="204"/>
                  </a:cubicBezTo>
                  <a:cubicBezTo>
                    <a:pt x="78" y="219"/>
                    <a:pt x="26" y="248"/>
                    <a:pt x="0" y="262"/>
                  </a:cubicBezTo>
                  <a:cubicBezTo>
                    <a:pt x="107" y="517"/>
                    <a:pt x="201" y="777"/>
                    <a:pt x="318" y="10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5775157F-A9C4-4FA4-A857-D3D0DB6B2D5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13" y="561"/>
              <a:ext cx="189" cy="180"/>
            </a:xfrm>
            <a:custGeom>
              <a:avLst/>
              <a:gdLst>
                <a:gd name="T0" fmla="*/ 0 w 833"/>
                <a:gd name="T1" fmla="*/ 738 h 794"/>
                <a:gd name="T2" fmla="*/ 110 w 833"/>
                <a:gd name="T3" fmla="*/ 794 h 794"/>
                <a:gd name="T4" fmla="*/ 428 w 833"/>
                <a:gd name="T5" fmla="*/ 167 h 794"/>
                <a:gd name="T6" fmla="*/ 791 w 833"/>
                <a:gd name="T7" fmla="*/ 339 h 794"/>
                <a:gd name="T8" fmla="*/ 833 w 833"/>
                <a:gd name="T9" fmla="*/ 236 h 794"/>
                <a:gd name="T10" fmla="*/ 371 w 833"/>
                <a:gd name="T11" fmla="*/ 0 h 794"/>
                <a:gd name="T12" fmla="*/ 0 w 833"/>
                <a:gd name="T13" fmla="*/ 73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794">
                  <a:moveTo>
                    <a:pt x="0" y="738"/>
                  </a:moveTo>
                  <a:cubicBezTo>
                    <a:pt x="37" y="757"/>
                    <a:pt x="74" y="776"/>
                    <a:pt x="110" y="794"/>
                  </a:cubicBezTo>
                  <a:cubicBezTo>
                    <a:pt x="218" y="586"/>
                    <a:pt x="326" y="378"/>
                    <a:pt x="428" y="167"/>
                  </a:cubicBezTo>
                  <a:cubicBezTo>
                    <a:pt x="551" y="221"/>
                    <a:pt x="670" y="282"/>
                    <a:pt x="791" y="339"/>
                  </a:cubicBezTo>
                  <a:cubicBezTo>
                    <a:pt x="805" y="305"/>
                    <a:pt x="819" y="271"/>
                    <a:pt x="833" y="236"/>
                  </a:cubicBezTo>
                  <a:cubicBezTo>
                    <a:pt x="678" y="158"/>
                    <a:pt x="524" y="81"/>
                    <a:pt x="371" y="0"/>
                  </a:cubicBezTo>
                  <a:cubicBezTo>
                    <a:pt x="248" y="246"/>
                    <a:pt x="122" y="491"/>
                    <a:pt x="0" y="7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1E4D359C-29D0-45C1-A997-64C5E6C665B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2" y="634"/>
              <a:ext cx="217" cy="223"/>
            </a:xfrm>
            <a:custGeom>
              <a:avLst/>
              <a:gdLst>
                <a:gd name="T0" fmla="*/ 65 w 957"/>
                <a:gd name="T1" fmla="*/ 435 h 981"/>
                <a:gd name="T2" fmla="*/ 410 w 957"/>
                <a:gd name="T3" fmla="*/ 981 h 981"/>
                <a:gd name="T4" fmla="*/ 513 w 957"/>
                <a:gd name="T5" fmla="*/ 917 h 981"/>
                <a:gd name="T6" fmla="*/ 211 w 957"/>
                <a:gd name="T7" fmla="*/ 449 h 981"/>
                <a:gd name="T8" fmla="*/ 521 w 957"/>
                <a:gd name="T9" fmla="*/ 217 h 981"/>
                <a:gd name="T10" fmla="*/ 843 w 957"/>
                <a:gd name="T11" fmla="*/ 674 h 981"/>
                <a:gd name="T12" fmla="*/ 957 w 957"/>
                <a:gd name="T13" fmla="*/ 625 h 981"/>
                <a:gd name="T14" fmla="*/ 628 w 957"/>
                <a:gd name="T15" fmla="*/ 146 h 981"/>
                <a:gd name="T16" fmla="*/ 294 w 957"/>
                <a:gd name="T17" fmla="*/ 61 h 981"/>
                <a:gd name="T18" fmla="*/ 65 w 957"/>
                <a:gd name="T19" fmla="*/ 43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981">
                  <a:moveTo>
                    <a:pt x="65" y="435"/>
                  </a:moveTo>
                  <a:cubicBezTo>
                    <a:pt x="150" y="634"/>
                    <a:pt x="293" y="801"/>
                    <a:pt x="410" y="981"/>
                  </a:cubicBezTo>
                  <a:cubicBezTo>
                    <a:pt x="436" y="965"/>
                    <a:pt x="487" y="933"/>
                    <a:pt x="513" y="917"/>
                  </a:cubicBezTo>
                  <a:cubicBezTo>
                    <a:pt x="419" y="757"/>
                    <a:pt x="301" y="612"/>
                    <a:pt x="211" y="449"/>
                  </a:cubicBezTo>
                  <a:cubicBezTo>
                    <a:pt x="86" y="279"/>
                    <a:pt x="394" y="50"/>
                    <a:pt x="521" y="217"/>
                  </a:cubicBezTo>
                  <a:cubicBezTo>
                    <a:pt x="643" y="359"/>
                    <a:pt x="723" y="531"/>
                    <a:pt x="843" y="674"/>
                  </a:cubicBezTo>
                  <a:cubicBezTo>
                    <a:pt x="882" y="660"/>
                    <a:pt x="920" y="642"/>
                    <a:pt x="957" y="625"/>
                  </a:cubicBezTo>
                  <a:cubicBezTo>
                    <a:pt x="848" y="465"/>
                    <a:pt x="745" y="300"/>
                    <a:pt x="628" y="146"/>
                  </a:cubicBezTo>
                  <a:cubicBezTo>
                    <a:pt x="553" y="44"/>
                    <a:pt x="408" y="0"/>
                    <a:pt x="294" y="61"/>
                  </a:cubicBezTo>
                  <a:cubicBezTo>
                    <a:pt x="156" y="122"/>
                    <a:pt x="0" y="270"/>
                    <a:pt x="65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5D12F88C-E7B0-4CD7-B53B-8E219927C67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64" y="656"/>
              <a:ext cx="201" cy="169"/>
            </a:xfrm>
            <a:custGeom>
              <a:avLst/>
              <a:gdLst>
                <a:gd name="T0" fmla="*/ 0 w 885"/>
                <a:gd name="T1" fmla="*/ 703 h 746"/>
                <a:gd name="T2" fmla="*/ 112 w 885"/>
                <a:gd name="T3" fmla="*/ 746 h 746"/>
                <a:gd name="T4" fmla="*/ 494 w 885"/>
                <a:gd name="T5" fmla="*/ 166 h 746"/>
                <a:gd name="T6" fmla="*/ 827 w 885"/>
                <a:gd name="T7" fmla="*/ 378 h 746"/>
                <a:gd name="T8" fmla="*/ 885 w 885"/>
                <a:gd name="T9" fmla="*/ 275 h 746"/>
                <a:gd name="T10" fmla="*/ 450 w 885"/>
                <a:gd name="T11" fmla="*/ 0 h 746"/>
                <a:gd name="T12" fmla="*/ 0 w 885"/>
                <a:gd name="T13" fmla="*/ 7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5" h="746">
                  <a:moveTo>
                    <a:pt x="0" y="703"/>
                  </a:moveTo>
                  <a:cubicBezTo>
                    <a:pt x="37" y="717"/>
                    <a:pt x="75" y="732"/>
                    <a:pt x="112" y="746"/>
                  </a:cubicBezTo>
                  <a:cubicBezTo>
                    <a:pt x="240" y="553"/>
                    <a:pt x="362" y="357"/>
                    <a:pt x="494" y="166"/>
                  </a:cubicBezTo>
                  <a:cubicBezTo>
                    <a:pt x="605" y="236"/>
                    <a:pt x="717" y="306"/>
                    <a:pt x="827" y="378"/>
                  </a:cubicBezTo>
                  <a:cubicBezTo>
                    <a:pt x="846" y="344"/>
                    <a:pt x="866" y="309"/>
                    <a:pt x="885" y="275"/>
                  </a:cubicBezTo>
                  <a:cubicBezTo>
                    <a:pt x="736" y="189"/>
                    <a:pt x="596" y="89"/>
                    <a:pt x="450" y="0"/>
                  </a:cubicBezTo>
                  <a:cubicBezTo>
                    <a:pt x="294" y="230"/>
                    <a:pt x="137" y="461"/>
                    <a:pt x="0" y="7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40">
              <a:extLst>
                <a:ext uri="{FF2B5EF4-FFF2-40B4-BE49-F238E27FC236}">
                  <a16:creationId xmlns:a16="http://schemas.microsoft.com/office/drawing/2014/main" id="{C1E8208F-47DF-4B1A-8B32-2CC0C1AD0F65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59" y="651"/>
              <a:ext cx="3081" cy="2793"/>
            </a:xfrm>
            <a:custGeom>
              <a:avLst/>
              <a:gdLst>
                <a:gd name="T0" fmla="*/ 8748 w 13572"/>
                <a:gd name="T1" fmla="*/ 11815 h 12304"/>
                <a:gd name="T2" fmla="*/ 12728 w 13572"/>
                <a:gd name="T3" fmla="*/ 6625 h 12304"/>
                <a:gd name="T4" fmla="*/ 11587 w 13572"/>
                <a:gd name="T5" fmla="*/ 9323 h 12304"/>
                <a:gd name="T6" fmla="*/ 7139 w 13572"/>
                <a:gd name="T7" fmla="*/ 11959 h 12304"/>
                <a:gd name="T8" fmla="*/ 1222 w 13572"/>
                <a:gd name="T9" fmla="*/ 8183 h 12304"/>
                <a:gd name="T10" fmla="*/ 1987 w 13572"/>
                <a:gd name="T11" fmla="*/ 5738 h 12304"/>
                <a:gd name="T12" fmla="*/ 4214 w 13572"/>
                <a:gd name="T13" fmla="*/ 5550 h 12304"/>
                <a:gd name="T14" fmla="*/ 8786 w 13572"/>
                <a:gd name="T15" fmla="*/ 4954 h 12304"/>
                <a:gd name="T16" fmla="*/ 9679 w 13572"/>
                <a:gd name="T17" fmla="*/ 5706 h 12304"/>
                <a:gd name="T18" fmla="*/ 13572 w 13572"/>
                <a:gd name="T19" fmla="*/ 5767 h 12304"/>
                <a:gd name="T20" fmla="*/ 12102 w 13572"/>
                <a:gd name="T21" fmla="*/ 5377 h 12304"/>
                <a:gd name="T22" fmla="*/ 11033 w 13572"/>
                <a:gd name="T23" fmla="*/ 4543 h 12304"/>
                <a:gd name="T24" fmla="*/ 10046 w 13572"/>
                <a:gd name="T25" fmla="*/ 3205 h 12304"/>
                <a:gd name="T26" fmla="*/ 6937 w 13572"/>
                <a:gd name="T27" fmla="*/ 3154 h 12304"/>
                <a:gd name="T28" fmla="*/ 8030 w 13572"/>
                <a:gd name="T29" fmla="*/ 3806 h 12304"/>
                <a:gd name="T30" fmla="*/ 4887 w 13572"/>
                <a:gd name="T31" fmla="*/ 4775 h 12304"/>
                <a:gd name="T32" fmla="*/ 6623 w 13572"/>
                <a:gd name="T33" fmla="*/ 3408 h 12304"/>
                <a:gd name="T34" fmla="*/ 5620 w 13572"/>
                <a:gd name="T35" fmla="*/ 3152 h 12304"/>
                <a:gd name="T36" fmla="*/ 3325 w 13572"/>
                <a:gd name="T37" fmla="*/ 3355 h 12304"/>
                <a:gd name="T38" fmla="*/ 1878 w 13572"/>
                <a:gd name="T39" fmla="*/ 5225 h 12304"/>
                <a:gd name="T40" fmla="*/ 2326 w 13572"/>
                <a:gd name="T41" fmla="*/ 2528 h 12304"/>
                <a:gd name="T42" fmla="*/ 4280 w 13572"/>
                <a:gd name="T43" fmla="*/ 2494 h 12304"/>
                <a:gd name="T44" fmla="*/ 4388 w 13572"/>
                <a:gd name="T45" fmla="*/ 2427 h 12304"/>
                <a:gd name="T46" fmla="*/ 2873 w 13572"/>
                <a:gd name="T47" fmla="*/ 2008 h 12304"/>
                <a:gd name="T48" fmla="*/ 3816 w 13572"/>
                <a:gd name="T49" fmla="*/ 1933 h 12304"/>
                <a:gd name="T50" fmla="*/ 5322 w 13572"/>
                <a:gd name="T51" fmla="*/ 698 h 12304"/>
                <a:gd name="T52" fmla="*/ 7137 w 13572"/>
                <a:gd name="T53" fmla="*/ 919 h 12304"/>
                <a:gd name="T54" fmla="*/ 9037 w 13572"/>
                <a:gd name="T55" fmla="*/ 933 h 12304"/>
                <a:gd name="T56" fmla="*/ 11245 w 13572"/>
                <a:gd name="T57" fmla="*/ 2536 h 12304"/>
                <a:gd name="T58" fmla="*/ 11963 w 13572"/>
                <a:gd name="T59" fmla="*/ 4247 h 12304"/>
                <a:gd name="T60" fmla="*/ 12531 w 13572"/>
                <a:gd name="T61" fmla="*/ 4573 h 12304"/>
                <a:gd name="T62" fmla="*/ 11421 w 13572"/>
                <a:gd name="T63" fmla="*/ 2251 h 12304"/>
                <a:gd name="T64" fmla="*/ 6784 w 13572"/>
                <a:gd name="T65" fmla="*/ 19 h 12304"/>
                <a:gd name="T66" fmla="*/ 2004 w 13572"/>
                <a:gd name="T67" fmla="*/ 2351 h 12304"/>
                <a:gd name="T68" fmla="*/ 0 w 13572"/>
                <a:gd name="T69" fmla="*/ 5531 h 12304"/>
                <a:gd name="T70" fmla="*/ 594 w 13572"/>
                <a:gd name="T71" fmla="*/ 5764 h 12304"/>
                <a:gd name="T72" fmla="*/ 4787 w 13572"/>
                <a:gd name="T73" fmla="*/ 11881 h 12304"/>
                <a:gd name="T74" fmla="*/ 1830 w 13572"/>
                <a:gd name="T75" fmla="*/ 5421 h 12304"/>
                <a:gd name="T76" fmla="*/ 3238 w 13572"/>
                <a:gd name="T77" fmla="*/ 3694 h 12304"/>
                <a:gd name="T78" fmla="*/ 5197 w 13572"/>
                <a:gd name="T79" fmla="*/ 3290 h 12304"/>
                <a:gd name="T80" fmla="*/ 5807 w 13572"/>
                <a:gd name="T81" fmla="*/ 3405 h 12304"/>
                <a:gd name="T82" fmla="*/ 4297 w 13572"/>
                <a:gd name="T83" fmla="*/ 5280 h 12304"/>
                <a:gd name="T84" fmla="*/ 776 w 13572"/>
                <a:gd name="T85" fmla="*/ 5603 h 12304"/>
                <a:gd name="T86" fmla="*/ 9322 w 13572"/>
                <a:gd name="T87" fmla="*/ 5336 h 12304"/>
                <a:gd name="T88" fmla="*/ 7758 w 13572"/>
                <a:gd name="T89" fmla="*/ 3408 h 12304"/>
                <a:gd name="T90" fmla="*/ 8372 w 13572"/>
                <a:gd name="T91" fmla="*/ 3290 h 12304"/>
                <a:gd name="T92" fmla="*/ 10337 w 13572"/>
                <a:gd name="T93" fmla="*/ 3719 h 12304"/>
                <a:gd name="T94" fmla="*/ 11805 w 13572"/>
                <a:gd name="T95" fmla="*/ 5451 h 12304"/>
                <a:gd name="T96" fmla="*/ 9781 w 13572"/>
                <a:gd name="T97" fmla="*/ 5555 h 1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2" h="12304">
                  <a:moveTo>
                    <a:pt x="4787" y="11881"/>
                  </a:moveTo>
                  <a:cubicBezTo>
                    <a:pt x="6065" y="12304"/>
                    <a:pt x="7484" y="12278"/>
                    <a:pt x="8748" y="11815"/>
                  </a:cubicBezTo>
                  <a:cubicBezTo>
                    <a:pt x="9644" y="11494"/>
                    <a:pt x="10456" y="10949"/>
                    <a:pt x="11108" y="10256"/>
                  </a:cubicBezTo>
                  <a:cubicBezTo>
                    <a:pt x="12037" y="9275"/>
                    <a:pt x="12617" y="7972"/>
                    <a:pt x="12728" y="6625"/>
                  </a:cubicBezTo>
                  <a:cubicBezTo>
                    <a:pt x="12660" y="6626"/>
                    <a:pt x="12592" y="6627"/>
                    <a:pt x="12524" y="6629"/>
                  </a:cubicBezTo>
                  <a:cubicBezTo>
                    <a:pt x="12442" y="7586"/>
                    <a:pt x="12115" y="8521"/>
                    <a:pt x="11587" y="9323"/>
                  </a:cubicBezTo>
                  <a:cubicBezTo>
                    <a:pt x="11073" y="10103"/>
                    <a:pt x="10374" y="10761"/>
                    <a:pt x="9559" y="11220"/>
                  </a:cubicBezTo>
                  <a:cubicBezTo>
                    <a:pt x="8820" y="11640"/>
                    <a:pt x="7987" y="11894"/>
                    <a:pt x="7139" y="11959"/>
                  </a:cubicBezTo>
                  <a:cubicBezTo>
                    <a:pt x="5510" y="12100"/>
                    <a:pt x="3835" y="11512"/>
                    <a:pt x="2649" y="10385"/>
                  </a:cubicBezTo>
                  <a:cubicBezTo>
                    <a:pt x="2011" y="9779"/>
                    <a:pt x="1467" y="9038"/>
                    <a:pt x="1222" y="8183"/>
                  </a:cubicBezTo>
                  <a:cubicBezTo>
                    <a:pt x="964" y="7406"/>
                    <a:pt x="851" y="6583"/>
                    <a:pt x="913" y="5766"/>
                  </a:cubicBezTo>
                  <a:cubicBezTo>
                    <a:pt x="1270" y="5732"/>
                    <a:pt x="1629" y="5752"/>
                    <a:pt x="1987" y="5738"/>
                  </a:cubicBezTo>
                  <a:cubicBezTo>
                    <a:pt x="2599" y="5737"/>
                    <a:pt x="3210" y="5715"/>
                    <a:pt x="3822" y="5710"/>
                  </a:cubicBezTo>
                  <a:cubicBezTo>
                    <a:pt x="3968" y="5713"/>
                    <a:pt x="4100" y="5634"/>
                    <a:pt x="4214" y="5550"/>
                  </a:cubicBezTo>
                  <a:cubicBezTo>
                    <a:pt x="4433" y="5385"/>
                    <a:pt x="4620" y="5180"/>
                    <a:pt x="4772" y="4951"/>
                  </a:cubicBezTo>
                  <a:cubicBezTo>
                    <a:pt x="6110" y="4952"/>
                    <a:pt x="7448" y="4947"/>
                    <a:pt x="8786" y="4954"/>
                  </a:cubicBezTo>
                  <a:cubicBezTo>
                    <a:pt x="8956" y="5203"/>
                    <a:pt x="9163" y="5429"/>
                    <a:pt x="9413" y="5599"/>
                  </a:cubicBezTo>
                  <a:cubicBezTo>
                    <a:pt x="9493" y="5651"/>
                    <a:pt x="9581" y="5700"/>
                    <a:pt x="9679" y="5706"/>
                  </a:cubicBezTo>
                  <a:cubicBezTo>
                    <a:pt x="10654" y="5727"/>
                    <a:pt x="11629" y="5740"/>
                    <a:pt x="12605" y="5749"/>
                  </a:cubicBezTo>
                  <a:cubicBezTo>
                    <a:pt x="12927" y="5769"/>
                    <a:pt x="13249" y="5764"/>
                    <a:pt x="13572" y="5767"/>
                  </a:cubicBezTo>
                  <a:cubicBezTo>
                    <a:pt x="13572" y="5689"/>
                    <a:pt x="13572" y="5611"/>
                    <a:pt x="13572" y="5533"/>
                  </a:cubicBezTo>
                  <a:cubicBezTo>
                    <a:pt x="13079" y="5527"/>
                    <a:pt x="12582" y="5494"/>
                    <a:pt x="12102" y="5377"/>
                  </a:cubicBezTo>
                  <a:cubicBezTo>
                    <a:pt x="11903" y="5323"/>
                    <a:pt x="11701" y="5258"/>
                    <a:pt x="11533" y="5136"/>
                  </a:cubicBezTo>
                  <a:cubicBezTo>
                    <a:pt x="11327" y="4975"/>
                    <a:pt x="11177" y="4757"/>
                    <a:pt x="11033" y="4543"/>
                  </a:cubicBezTo>
                  <a:cubicBezTo>
                    <a:pt x="10791" y="4183"/>
                    <a:pt x="10598" y="3790"/>
                    <a:pt x="10323" y="3453"/>
                  </a:cubicBezTo>
                  <a:cubicBezTo>
                    <a:pt x="10242" y="3360"/>
                    <a:pt x="10158" y="3262"/>
                    <a:pt x="10046" y="3205"/>
                  </a:cubicBezTo>
                  <a:cubicBezTo>
                    <a:pt x="9949" y="3179"/>
                    <a:pt x="9847" y="3176"/>
                    <a:pt x="9747" y="3171"/>
                  </a:cubicBezTo>
                  <a:cubicBezTo>
                    <a:pt x="8811" y="3145"/>
                    <a:pt x="7874" y="3154"/>
                    <a:pt x="6937" y="3154"/>
                  </a:cubicBezTo>
                  <a:cubicBezTo>
                    <a:pt x="6945" y="3239"/>
                    <a:pt x="6955" y="3323"/>
                    <a:pt x="6966" y="3408"/>
                  </a:cubicBezTo>
                  <a:cubicBezTo>
                    <a:pt x="7351" y="3404"/>
                    <a:pt x="7776" y="3491"/>
                    <a:pt x="8030" y="3806"/>
                  </a:cubicBezTo>
                  <a:cubicBezTo>
                    <a:pt x="8265" y="4113"/>
                    <a:pt x="8481" y="4436"/>
                    <a:pt x="8669" y="4774"/>
                  </a:cubicBezTo>
                  <a:cubicBezTo>
                    <a:pt x="7408" y="4781"/>
                    <a:pt x="6148" y="4779"/>
                    <a:pt x="4887" y="4775"/>
                  </a:cubicBezTo>
                  <a:cubicBezTo>
                    <a:pt x="5078" y="4435"/>
                    <a:pt x="5293" y="4108"/>
                    <a:pt x="5535" y="3801"/>
                  </a:cubicBezTo>
                  <a:cubicBezTo>
                    <a:pt x="5797" y="3488"/>
                    <a:pt x="6234" y="3404"/>
                    <a:pt x="6623" y="3408"/>
                  </a:cubicBezTo>
                  <a:cubicBezTo>
                    <a:pt x="6637" y="3323"/>
                    <a:pt x="6653" y="3239"/>
                    <a:pt x="6665" y="3154"/>
                  </a:cubicBezTo>
                  <a:cubicBezTo>
                    <a:pt x="6317" y="3164"/>
                    <a:pt x="5969" y="3127"/>
                    <a:pt x="5620" y="3152"/>
                  </a:cubicBezTo>
                  <a:cubicBezTo>
                    <a:pt x="4961" y="3155"/>
                    <a:pt x="4300" y="3148"/>
                    <a:pt x="3642" y="3181"/>
                  </a:cubicBezTo>
                  <a:cubicBezTo>
                    <a:pt x="3510" y="3177"/>
                    <a:pt x="3408" y="3265"/>
                    <a:pt x="3325" y="3355"/>
                  </a:cubicBezTo>
                  <a:cubicBezTo>
                    <a:pt x="2991" y="3720"/>
                    <a:pt x="2778" y="4173"/>
                    <a:pt x="2500" y="4578"/>
                  </a:cubicBezTo>
                  <a:cubicBezTo>
                    <a:pt x="2332" y="4826"/>
                    <a:pt x="2157" y="5091"/>
                    <a:pt x="1878" y="5225"/>
                  </a:cubicBezTo>
                  <a:cubicBezTo>
                    <a:pt x="1592" y="5362"/>
                    <a:pt x="1277" y="5430"/>
                    <a:pt x="964" y="5466"/>
                  </a:cubicBezTo>
                  <a:cubicBezTo>
                    <a:pt x="1073" y="4369"/>
                    <a:pt x="1582" y="3335"/>
                    <a:pt x="2326" y="2528"/>
                  </a:cubicBezTo>
                  <a:cubicBezTo>
                    <a:pt x="2364" y="2485"/>
                    <a:pt x="2427" y="2498"/>
                    <a:pt x="2478" y="2493"/>
                  </a:cubicBezTo>
                  <a:cubicBezTo>
                    <a:pt x="3078" y="2495"/>
                    <a:pt x="3679" y="2493"/>
                    <a:pt x="4280" y="2494"/>
                  </a:cubicBezTo>
                  <a:cubicBezTo>
                    <a:pt x="4369" y="2495"/>
                    <a:pt x="4458" y="2491"/>
                    <a:pt x="4547" y="2478"/>
                  </a:cubicBezTo>
                  <a:cubicBezTo>
                    <a:pt x="4496" y="2456"/>
                    <a:pt x="4446" y="2426"/>
                    <a:pt x="4388" y="2427"/>
                  </a:cubicBezTo>
                  <a:cubicBezTo>
                    <a:pt x="3735" y="2421"/>
                    <a:pt x="3081" y="2433"/>
                    <a:pt x="2428" y="2422"/>
                  </a:cubicBezTo>
                  <a:cubicBezTo>
                    <a:pt x="2569" y="2277"/>
                    <a:pt x="2705" y="2123"/>
                    <a:pt x="2873" y="2008"/>
                  </a:cubicBezTo>
                  <a:cubicBezTo>
                    <a:pt x="3186" y="1989"/>
                    <a:pt x="3500" y="2006"/>
                    <a:pt x="3814" y="2001"/>
                  </a:cubicBezTo>
                  <a:cubicBezTo>
                    <a:pt x="3814" y="1984"/>
                    <a:pt x="3815" y="1950"/>
                    <a:pt x="3816" y="1933"/>
                  </a:cubicBezTo>
                  <a:cubicBezTo>
                    <a:pt x="3531" y="1933"/>
                    <a:pt x="3246" y="1934"/>
                    <a:pt x="2961" y="1929"/>
                  </a:cubicBezTo>
                  <a:cubicBezTo>
                    <a:pt x="3657" y="1369"/>
                    <a:pt x="4476" y="974"/>
                    <a:pt x="5322" y="698"/>
                  </a:cubicBezTo>
                  <a:cubicBezTo>
                    <a:pt x="5422" y="667"/>
                    <a:pt x="5529" y="627"/>
                    <a:pt x="5634" y="655"/>
                  </a:cubicBezTo>
                  <a:cubicBezTo>
                    <a:pt x="6125" y="787"/>
                    <a:pt x="6624" y="936"/>
                    <a:pt x="7137" y="919"/>
                  </a:cubicBezTo>
                  <a:cubicBezTo>
                    <a:pt x="7740" y="924"/>
                    <a:pt x="8340" y="844"/>
                    <a:pt x="8937" y="773"/>
                  </a:cubicBezTo>
                  <a:cubicBezTo>
                    <a:pt x="8982" y="818"/>
                    <a:pt x="9007" y="878"/>
                    <a:pt x="9037" y="933"/>
                  </a:cubicBezTo>
                  <a:cubicBezTo>
                    <a:pt x="9212" y="1286"/>
                    <a:pt x="9463" y="1604"/>
                    <a:pt x="9774" y="1847"/>
                  </a:cubicBezTo>
                  <a:cubicBezTo>
                    <a:pt x="10216" y="2164"/>
                    <a:pt x="10711" y="2416"/>
                    <a:pt x="11245" y="2536"/>
                  </a:cubicBezTo>
                  <a:cubicBezTo>
                    <a:pt x="11337" y="2903"/>
                    <a:pt x="11376" y="3292"/>
                    <a:pt x="11551" y="3634"/>
                  </a:cubicBezTo>
                  <a:cubicBezTo>
                    <a:pt x="11666" y="3852"/>
                    <a:pt x="11807" y="4056"/>
                    <a:pt x="11963" y="4247"/>
                  </a:cubicBezTo>
                  <a:cubicBezTo>
                    <a:pt x="12058" y="4361"/>
                    <a:pt x="12157" y="4478"/>
                    <a:pt x="12285" y="4558"/>
                  </a:cubicBezTo>
                  <a:cubicBezTo>
                    <a:pt x="12357" y="4611"/>
                    <a:pt x="12450" y="4578"/>
                    <a:pt x="12531" y="4573"/>
                  </a:cubicBezTo>
                  <a:cubicBezTo>
                    <a:pt x="12528" y="4486"/>
                    <a:pt x="12517" y="4399"/>
                    <a:pt x="12488" y="4316"/>
                  </a:cubicBezTo>
                  <a:cubicBezTo>
                    <a:pt x="12254" y="3573"/>
                    <a:pt x="11885" y="2875"/>
                    <a:pt x="11421" y="2251"/>
                  </a:cubicBezTo>
                  <a:cubicBezTo>
                    <a:pt x="10920" y="1584"/>
                    <a:pt x="10273" y="1022"/>
                    <a:pt x="9526" y="647"/>
                  </a:cubicBezTo>
                  <a:cubicBezTo>
                    <a:pt x="8682" y="215"/>
                    <a:pt x="7728" y="28"/>
                    <a:pt x="6784" y="19"/>
                  </a:cubicBezTo>
                  <a:cubicBezTo>
                    <a:pt x="6197" y="0"/>
                    <a:pt x="5611" y="103"/>
                    <a:pt x="5052" y="278"/>
                  </a:cubicBezTo>
                  <a:cubicBezTo>
                    <a:pt x="3868" y="664"/>
                    <a:pt x="2803" y="1397"/>
                    <a:pt x="2004" y="2351"/>
                  </a:cubicBezTo>
                  <a:cubicBezTo>
                    <a:pt x="1250" y="3239"/>
                    <a:pt x="735" y="4341"/>
                    <a:pt x="609" y="5503"/>
                  </a:cubicBezTo>
                  <a:cubicBezTo>
                    <a:pt x="407" y="5529"/>
                    <a:pt x="204" y="5531"/>
                    <a:pt x="0" y="5531"/>
                  </a:cubicBezTo>
                  <a:cubicBezTo>
                    <a:pt x="0" y="5611"/>
                    <a:pt x="0" y="5690"/>
                    <a:pt x="0" y="5768"/>
                  </a:cubicBezTo>
                  <a:cubicBezTo>
                    <a:pt x="198" y="5770"/>
                    <a:pt x="396" y="5765"/>
                    <a:pt x="594" y="5764"/>
                  </a:cubicBezTo>
                  <a:cubicBezTo>
                    <a:pt x="550" y="6723"/>
                    <a:pt x="716" y="7694"/>
                    <a:pt x="1112" y="8571"/>
                  </a:cubicBezTo>
                  <a:cubicBezTo>
                    <a:pt x="1799" y="10125"/>
                    <a:pt x="3166" y="11366"/>
                    <a:pt x="4787" y="11881"/>
                  </a:cubicBezTo>
                  <a:moveTo>
                    <a:pt x="776" y="5603"/>
                  </a:moveTo>
                  <a:cubicBezTo>
                    <a:pt x="1131" y="5570"/>
                    <a:pt x="1490" y="5537"/>
                    <a:pt x="1830" y="5421"/>
                  </a:cubicBezTo>
                  <a:cubicBezTo>
                    <a:pt x="2043" y="5338"/>
                    <a:pt x="2233" y="5196"/>
                    <a:pt x="2371" y="5012"/>
                  </a:cubicBezTo>
                  <a:cubicBezTo>
                    <a:pt x="2687" y="4591"/>
                    <a:pt x="2955" y="4137"/>
                    <a:pt x="3238" y="3694"/>
                  </a:cubicBezTo>
                  <a:cubicBezTo>
                    <a:pt x="3361" y="3522"/>
                    <a:pt x="3516" y="3318"/>
                    <a:pt x="3749" y="3318"/>
                  </a:cubicBezTo>
                  <a:cubicBezTo>
                    <a:pt x="4231" y="3293"/>
                    <a:pt x="4714" y="3299"/>
                    <a:pt x="5197" y="3290"/>
                  </a:cubicBezTo>
                  <a:cubicBezTo>
                    <a:pt x="5554" y="3269"/>
                    <a:pt x="5912" y="3294"/>
                    <a:pt x="6269" y="3297"/>
                  </a:cubicBezTo>
                  <a:cubicBezTo>
                    <a:pt x="6114" y="3325"/>
                    <a:pt x="5953" y="3338"/>
                    <a:pt x="5807" y="3405"/>
                  </a:cubicBezTo>
                  <a:cubicBezTo>
                    <a:pt x="5579" y="3501"/>
                    <a:pt x="5417" y="3697"/>
                    <a:pt x="5272" y="3890"/>
                  </a:cubicBezTo>
                  <a:cubicBezTo>
                    <a:pt x="4923" y="4337"/>
                    <a:pt x="4700" y="4875"/>
                    <a:pt x="4297" y="5280"/>
                  </a:cubicBezTo>
                  <a:cubicBezTo>
                    <a:pt x="4158" y="5415"/>
                    <a:pt x="3995" y="5563"/>
                    <a:pt x="3788" y="5555"/>
                  </a:cubicBezTo>
                  <a:cubicBezTo>
                    <a:pt x="2784" y="5563"/>
                    <a:pt x="1780" y="5614"/>
                    <a:pt x="776" y="5603"/>
                  </a:cubicBezTo>
                  <a:moveTo>
                    <a:pt x="9781" y="5555"/>
                  </a:moveTo>
                  <a:cubicBezTo>
                    <a:pt x="9601" y="5563"/>
                    <a:pt x="9445" y="5456"/>
                    <a:pt x="9322" y="5336"/>
                  </a:cubicBezTo>
                  <a:cubicBezTo>
                    <a:pt x="8929" y="4981"/>
                    <a:pt x="8713" y="4487"/>
                    <a:pt x="8408" y="4064"/>
                  </a:cubicBezTo>
                  <a:cubicBezTo>
                    <a:pt x="8231" y="3812"/>
                    <a:pt x="8049" y="3538"/>
                    <a:pt x="7758" y="3408"/>
                  </a:cubicBezTo>
                  <a:cubicBezTo>
                    <a:pt x="7596" y="3327"/>
                    <a:pt x="7413" y="3321"/>
                    <a:pt x="7237" y="3299"/>
                  </a:cubicBezTo>
                  <a:cubicBezTo>
                    <a:pt x="7615" y="3298"/>
                    <a:pt x="7994" y="3268"/>
                    <a:pt x="8372" y="3290"/>
                  </a:cubicBezTo>
                  <a:cubicBezTo>
                    <a:pt x="8854" y="3300"/>
                    <a:pt x="9337" y="3292"/>
                    <a:pt x="9819" y="3320"/>
                  </a:cubicBezTo>
                  <a:cubicBezTo>
                    <a:pt x="10060" y="3326"/>
                    <a:pt x="10214" y="3540"/>
                    <a:pt x="10337" y="3719"/>
                  </a:cubicBezTo>
                  <a:cubicBezTo>
                    <a:pt x="10607" y="4152"/>
                    <a:pt x="10875" y="4587"/>
                    <a:pt x="11177" y="4999"/>
                  </a:cubicBezTo>
                  <a:cubicBezTo>
                    <a:pt x="11329" y="5213"/>
                    <a:pt x="11558" y="5367"/>
                    <a:pt x="11805" y="5451"/>
                  </a:cubicBezTo>
                  <a:cubicBezTo>
                    <a:pt x="12127" y="5541"/>
                    <a:pt x="12461" y="5572"/>
                    <a:pt x="12792" y="5603"/>
                  </a:cubicBezTo>
                  <a:cubicBezTo>
                    <a:pt x="11788" y="5614"/>
                    <a:pt x="10785" y="5563"/>
                    <a:pt x="9781" y="55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id="{4E315228-8B93-428E-B951-0A83BD7B8E2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283" y="732"/>
              <a:ext cx="225" cy="223"/>
            </a:xfrm>
            <a:custGeom>
              <a:avLst/>
              <a:gdLst>
                <a:gd name="T0" fmla="*/ 441 w 994"/>
                <a:gd name="T1" fmla="*/ 935 h 982"/>
                <a:gd name="T2" fmla="*/ 933 w 994"/>
                <a:gd name="T3" fmla="*/ 598 h 982"/>
                <a:gd name="T4" fmla="*/ 675 w 994"/>
                <a:gd name="T5" fmla="*/ 116 h 982"/>
                <a:gd name="T6" fmla="*/ 149 w 994"/>
                <a:gd name="T7" fmla="*/ 707 h 982"/>
                <a:gd name="T8" fmla="*/ 441 w 994"/>
                <a:gd name="T9" fmla="*/ 935 h 982"/>
                <a:gd name="T10" fmla="*/ 432 w 994"/>
                <a:gd name="T11" fmla="*/ 814 h 982"/>
                <a:gd name="T12" fmla="*/ 234 w 994"/>
                <a:gd name="T13" fmla="*/ 544 h 982"/>
                <a:gd name="T14" fmla="*/ 468 w 994"/>
                <a:gd name="T15" fmla="*/ 235 h 982"/>
                <a:gd name="T16" fmla="*/ 825 w 994"/>
                <a:gd name="T17" fmla="*/ 505 h 982"/>
                <a:gd name="T18" fmla="*/ 432 w 994"/>
                <a:gd name="T19" fmla="*/ 81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4" h="982">
                  <a:moveTo>
                    <a:pt x="441" y="935"/>
                  </a:moveTo>
                  <a:cubicBezTo>
                    <a:pt x="661" y="982"/>
                    <a:pt x="871" y="798"/>
                    <a:pt x="933" y="598"/>
                  </a:cubicBezTo>
                  <a:cubicBezTo>
                    <a:pt x="994" y="401"/>
                    <a:pt x="872" y="175"/>
                    <a:pt x="675" y="116"/>
                  </a:cubicBezTo>
                  <a:cubicBezTo>
                    <a:pt x="353" y="0"/>
                    <a:pt x="0" y="401"/>
                    <a:pt x="149" y="707"/>
                  </a:cubicBezTo>
                  <a:cubicBezTo>
                    <a:pt x="201" y="826"/>
                    <a:pt x="317" y="907"/>
                    <a:pt x="441" y="935"/>
                  </a:cubicBezTo>
                  <a:moveTo>
                    <a:pt x="432" y="814"/>
                  </a:moveTo>
                  <a:cubicBezTo>
                    <a:pt x="315" y="784"/>
                    <a:pt x="233" y="663"/>
                    <a:pt x="234" y="544"/>
                  </a:cubicBezTo>
                  <a:cubicBezTo>
                    <a:pt x="256" y="412"/>
                    <a:pt x="349" y="294"/>
                    <a:pt x="468" y="235"/>
                  </a:cubicBezTo>
                  <a:cubicBezTo>
                    <a:pt x="639" y="153"/>
                    <a:pt x="861" y="315"/>
                    <a:pt x="825" y="505"/>
                  </a:cubicBezTo>
                  <a:cubicBezTo>
                    <a:pt x="790" y="678"/>
                    <a:pt x="623" y="857"/>
                    <a:pt x="432" y="8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FB766B02-16D6-4841-89AE-C667CDACA1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528" y="770"/>
              <a:ext cx="241" cy="242"/>
            </a:xfrm>
            <a:custGeom>
              <a:avLst/>
              <a:gdLst>
                <a:gd name="T0" fmla="*/ 0 w 1062"/>
                <a:gd name="T1" fmla="*/ 454 h 1066"/>
                <a:gd name="T2" fmla="*/ 568 w 1062"/>
                <a:gd name="T3" fmla="*/ 1066 h 1066"/>
                <a:gd name="T4" fmla="*/ 645 w 1062"/>
                <a:gd name="T5" fmla="*/ 932 h 1066"/>
                <a:gd name="T6" fmla="*/ 554 w 1062"/>
                <a:gd name="T7" fmla="*/ 276 h 1066"/>
                <a:gd name="T8" fmla="*/ 959 w 1062"/>
                <a:gd name="T9" fmla="*/ 703 h 1066"/>
                <a:gd name="T10" fmla="*/ 1007 w 1062"/>
                <a:gd name="T11" fmla="*/ 581 h 1066"/>
                <a:gd name="T12" fmla="*/ 452 w 1062"/>
                <a:gd name="T13" fmla="*/ 0 h 1066"/>
                <a:gd name="T14" fmla="*/ 407 w 1062"/>
                <a:gd name="T15" fmla="*/ 191 h 1066"/>
                <a:gd name="T16" fmla="*/ 500 w 1062"/>
                <a:gd name="T17" fmla="*/ 806 h 1066"/>
                <a:gd name="T18" fmla="*/ 92 w 1062"/>
                <a:gd name="T19" fmla="*/ 377 h 1066"/>
                <a:gd name="T20" fmla="*/ 0 w 1062"/>
                <a:gd name="T21" fmla="*/ 45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2" h="1066">
                  <a:moveTo>
                    <a:pt x="0" y="454"/>
                  </a:moveTo>
                  <a:cubicBezTo>
                    <a:pt x="189" y="659"/>
                    <a:pt x="377" y="864"/>
                    <a:pt x="568" y="1066"/>
                  </a:cubicBezTo>
                  <a:cubicBezTo>
                    <a:pt x="597" y="1023"/>
                    <a:pt x="655" y="991"/>
                    <a:pt x="645" y="932"/>
                  </a:cubicBezTo>
                  <a:cubicBezTo>
                    <a:pt x="624" y="713"/>
                    <a:pt x="568" y="497"/>
                    <a:pt x="554" y="276"/>
                  </a:cubicBezTo>
                  <a:cubicBezTo>
                    <a:pt x="697" y="410"/>
                    <a:pt x="823" y="561"/>
                    <a:pt x="959" y="703"/>
                  </a:cubicBezTo>
                  <a:cubicBezTo>
                    <a:pt x="981" y="665"/>
                    <a:pt x="1062" y="624"/>
                    <a:pt x="1007" y="581"/>
                  </a:cubicBezTo>
                  <a:cubicBezTo>
                    <a:pt x="831" y="380"/>
                    <a:pt x="653" y="178"/>
                    <a:pt x="452" y="0"/>
                  </a:cubicBezTo>
                  <a:cubicBezTo>
                    <a:pt x="430" y="62"/>
                    <a:pt x="390" y="124"/>
                    <a:pt x="407" y="191"/>
                  </a:cubicBezTo>
                  <a:cubicBezTo>
                    <a:pt x="433" y="397"/>
                    <a:pt x="478" y="600"/>
                    <a:pt x="500" y="806"/>
                  </a:cubicBezTo>
                  <a:cubicBezTo>
                    <a:pt x="361" y="666"/>
                    <a:pt x="229" y="519"/>
                    <a:pt x="92" y="377"/>
                  </a:cubicBezTo>
                  <a:cubicBezTo>
                    <a:pt x="69" y="396"/>
                    <a:pt x="23" y="435"/>
                    <a:pt x="0" y="4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A52BF590-5EF8-4BB5-8A83-700A7C1D07D4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334" y="875"/>
              <a:ext cx="1907" cy="1443"/>
            </a:xfrm>
            <a:custGeom>
              <a:avLst/>
              <a:gdLst>
                <a:gd name="T0" fmla="*/ 4816 w 8402"/>
                <a:gd name="T1" fmla="*/ 6332 h 6356"/>
                <a:gd name="T2" fmla="*/ 7488 w 8402"/>
                <a:gd name="T3" fmla="*/ 4923 h 6356"/>
                <a:gd name="T4" fmla="*/ 7488 w 8402"/>
                <a:gd name="T5" fmla="*/ 4433 h 6356"/>
                <a:gd name="T6" fmla="*/ 7676 w 8402"/>
                <a:gd name="T7" fmla="*/ 3084 h 6356"/>
                <a:gd name="T8" fmla="*/ 7479 w 8402"/>
                <a:gd name="T9" fmla="*/ 2027 h 6356"/>
                <a:gd name="T10" fmla="*/ 5654 w 8402"/>
                <a:gd name="T11" fmla="*/ 113 h 6356"/>
                <a:gd name="T12" fmla="*/ 2783 w 8402"/>
                <a:gd name="T13" fmla="*/ 2073 h 6356"/>
                <a:gd name="T14" fmla="*/ 391 w 8402"/>
                <a:gd name="T15" fmla="*/ 3291 h 6356"/>
                <a:gd name="T16" fmla="*/ 232 w 8402"/>
                <a:gd name="T17" fmla="*/ 3471 h 6356"/>
                <a:gd name="T18" fmla="*/ 2091 w 8402"/>
                <a:gd name="T19" fmla="*/ 3046 h 6356"/>
                <a:gd name="T20" fmla="*/ 2785 w 8402"/>
                <a:gd name="T21" fmla="*/ 6331 h 6356"/>
                <a:gd name="T22" fmla="*/ 2867 w 8402"/>
                <a:gd name="T23" fmla="*/ 2868 h 6356"/>
                <a:gd name="T24" fmla="*/ 3912 w 8402"/>
                <a:gd name="T25" fmla="*/ 2898 h 6356"/>
                <a:gd name="T26" fmla="*/ 5011 w 8402"/>
                <a:gd name="T27" fmla="*/ 4886 h 6356"/>
                <a:gd name="T28" fmla="*/ 2884 w 8402"/>
                <a:gd name="T29" fmla="*/ 6247 h 6356"/>
                <a:gd name="T30" fmla="*/ 5106 w 8402"/>
                <a:gd name="T31" fmla="*/ 4865 h 6356"/>
                <a:gd name="T32" fmla="*/ 5322 w 8402"/>
                <a:gd name="T33" fmla="*/ 6240 h 6356"/>
                <a:gd name="T34" fmla="*/ 5423 w 8402"/>
                <a:gd name="T35" fmla="*/ 6241 h 6356"/>
                <a:gd name="T36" fmla="*/ 5948 w 8402"/>
                <a:gd name="T37" fmla="*/ 4867 h 6356"/>
                <a:gd name="T38" fmla="*/ 7402 w 8402"/>
                <a:gd name="T39" fmla="*/ 6239 h 6356"/>
                <a:gd name="T40" fmla="*/ 5711 w 8402"/>
                <a:gd name="T41" fmla="*/ 4523 h 6356"/>
                <a:gd name="T42" fmla="*/ 4278 w 8402"/>
                <a:gd name="T43" fmla="*/ 1723 h 6356"/>
                <a:gd name="T44" fmla="*/ 3611 w 8402"/>
                <a:gd name="T45" fmla="*/ 648 h 6356"/>
                <a:gd name="T46" fmla="*/ 6840 w 8402"/>
                <a:gd name="T47" fmla="*/ 784 h 6356"/>
                <a:gd name="T48" fmla="*/ 5661 w 8402"/>
                <a:gd name="T49" fmla="*/ 1664 h 6356"/>
                <a:gd name="T50" fmla="*/ 5375 w 8402"/>
                <a:gd name="T51" fmla="*/ 977 h 6356"/>
                <a:gd name="T52" fmla="*/ 5007 w 8402"/>
                <a:gd name="T53" fmla="*/ 1651 h 6356"/>
                <a:gd name="T54" fmla="*/ 4727 w 8402"/>
                <a:gd name="T55" fmla="*/ 2299 h 6356"/>
                <a:gd name="T56" fmla="*/ 5956 w 8402"/>
                <a:gd name="T57" fmla="*/ 4816 h 6356"/>
                <a:gd name="T58" fmla="*/ 6670 w 8402"/>
                <a:gd name="T59" fmla="*/ 4548 h 6356"/>
                <a:gd name="T60" fmla="*/ 5617 w 8402"/>
                <a:gd name="T61" fmla="*/ 2751 h 6356"/>
                <a:gd name="T62" fmla="*/ 7397 w 8402"/>
                <a:gd name="T63" fmla="*/ 3266 h 6356"/>
                <a:gd name="T64" fmla="*/ 6670 w 8402"/>
                <a:gd name="T65" fmla="*/ 4548 h 6356"/>
                <a:gd name="T66" fmla="*/ 5181 w 8402"/>
                <a:gd name="T67" fmla="*/ 947 h 6356"/>
                <a:gd name="T68" fmla="*/ 5319 w 8402"/>
                <a:gd name="T69" fmla="*/ 1616 h 6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02" h="6356">
                  <a:moveTo>
                    <a:pt x="2785" y="6331"/>
                  </a:moveTo>
                  <a:cubicBezTo>
                    <a:pt x="3462" y="6356"/>
                    <a:pt x="4139" y="6324"/>
                    <a:pt x="4816" y="6332"/>
                  </a:cubicBezTo>
                  <a:cubicBezTo>
                    <a:pt x="5708" y="6327"/>
                    <a:pt x="6600" y="6329"/>
                    <a:pt x="7492" y="6324"/>
                  </a:cubicBezTo>
                  <a:cubicBezTo>
                    <a:pt x="7491" y="5857"/>
                    <a:pt x="7490" y="5390"/>
                    <a:pt x="7488" y="4923"/>
                  </a:cubicBezTo>
                  <a:cubicBezTo>
                    <a:pt x="7478" y="4831"/>
                    <a:pt x="7566" y="4768"/>
                    <a:pt x="7570" y="4680"/>
                  </a:cubicBezTo>
                  <a:cubicBezTo>
                    <a:pt x="7538" y="4599"/>
                    <a:pt x="7476" y="4526"/>
                    <a:pt x="7488" y="4433"/>
                  </a:cubicBezTo>
                  <a:cubicBezTo>
                    <a:pt x="7491" y="3943"/>
                    <a:pt x="7477" y="3453"/>
                    <a:pt x="7488" y="2963"/>
                  </a:cubicBezTo>
                  <a:cubicBezTo>
                    <a:pt x="7552" y="3001"/>
                    <a:pt x="7615" y="3042"/>
                    <a:pt x="7676" y="3084"/>
                  </a:cubicBezTo>
                  <a:cubicBezTo>
                    <a:pt x="7832" y="2820"/>
                    <a:pt x="8137" y="2733"/>
                    <a:pt x="8402" y="2623"/>
                  </a:cubicBezTo>
                  <a:cubicBezTo>
                    <a:pt x="8126" y="2381"/>
                    <a:pt x="7816" y="2176"/>
                    <a:pt x="7479" y="2027"/>
                  </a:cubicBezTo>
                  <a:cubicBezTo>
                    <a:pt x="7490" y="1668"/>
                    <a:pt x="7382" y="1308"/>
                    <a:pt x="7168" y="1019"/>
                  </a:cubicBezTo>
                  <a:cubicBezTo>
                    <a:pt x="6814" y="525"/>
                    <a:pt x="6245" y="217"/>
                    <a:pt x="5654" y="113"/>
                  </a:cubicBezTo>
                  <a:cubicBezTo>
                    <a:pt x="5033" y="0"/>
                    <a:pt x="4367" y="79"/>
                    <a:pt x="3817" y="399"/>
                  </a:cubicBezTo>
                  <a:cubicBezTo>
                    <a:pt x="3218" y="731"/>
                    <a:pt x="2784" y="1378"/>
                    <a:pt x="2783" y="2073"/>
                  </a:cubicBezTo>
                  <a:cubicBezTo>
                    <a:pt x="2276" y="2297"/>
                    <a:pt x="1778" y="2543"/>
                    <a:pt x="1299" y="2822"/>
                  </a:cubicBezTo>
                  <a:cubicBezTo>
                    <a:pt x="1000" y="2984"/>
                    <a:pt x="706" y="3160"/>
                    <a:pt x="391" y="3291"/>
                  </a:cubicBezTo>
                  <a:cubicBezTo>
                    <a:pt x="261" y="3347"/>
                    <a:pt x="126" y="3392"/>
                    <a:pt x="0" y="3455"/>
                  </a:cubicBezTo>
                  <a:cubicBezTo>
                    <a:pt x="77" y="3464"/>
                    <a:pt x="155" y="3467"/>
                    <a:pt x="232" y="3471"/>
                  </a:cubicBezTo>
                  <a:cubicBezTo>
                    <a:pt x="348" y="3475"/>
                    <a:pt x="444" y="3548"/>
                    <a:pt x="542" y="3600"/>
                  </a:cubicBezTo>
                  <a:cubicBezTo>
                    <a:pt x="1061" y="3421"/>
                    <a:pt x="1568" y="3212"/>
                    <a:pt x="2091" y="3046"/>
                  </a:cubicBezTo>
                  <a:cubicBezTo>
                    <a:pt x="2313" y="2969"/>
                    <a:pt x="2544" y="2917"/>
                    <a:pt x="2776" y="2881"/>
                  </a:cubicBezTo>
                  <a:cubicBezTo>
                    <a:pt x="2773" y="4031"/>
                    <a:pt x="2781" y="5181"/>
                    <a:pt x="2785" y="6331"/>
                  </a:cubicBezTo>
                  <a:moveTo>
                    <a:pt x="2884" y="6247"/>
                  </a:moveTo>
                  <a:cubicBezTo>
                    <a:pt x="2863" y="5121"/>
                    <a:pt x="2861" y="3994"/>
                    <a:pt x="2867" y="2868"/>
                  </a:cubicBezTo>
                  <a:cubicBezTo>
                    <a:pt x="3162" y="2823"/>
                    <a:pt x="3460" y="2772"/>
                    <a:pt x="3759" y="2789"/>
                  </a:cubicBezTo>
                  <a:cubicBezTo>
                    <a:pt x="3831" y="2783"/>
                    <a:pt x="3874" y="2848"/>
                    <a:pt x="3912" y="2898"/>
                  </a:cubicBezTo>
                  <a:cubicBezTo>
                    <a:pt x="4245" y="3438"/>
                    <a:pt x="4445" y="4053"/>
                    <a:pt x="4823" y="4566"/>
                  </a:cubicBezTo>
                  <a:cubicBezTo>
                    <a:pt x="4889" y="4670"/>
                    <a:pt x="5021" y="4750"/>
                    <a:pt x="5011" y="4886"/>
                  </a:cubicBezTo>
                  <a:cubicBezTo>
                    <a:pt x="5010" y="5338"/>
                    <a:pt x="5013" y="5790"/>
                    <a:pt x="5009" y="6242"/>
                  </a:cubicBezTo>
                  <a:cubicBezTo>
                    <a:pt x="4301" y="6245"/>
                    <a:pt x="3592" y="6243"/>
                    <a:pt x="2884" y="6247"/>
                  </a:cubicBezTo>
                  <a:moveTo>
                    <a:pt x="5106" y="6243"/>
                  </a:moveTo>
                  <a:cubicBezTo>
                    <a:pt x="5105" y="5783"/>
                    <a:pt x="5108" y="5324"/>
                    <a:pt x="5106" y="4865"/>
                  </a:cubicBezTo>
                  <a:cubicBezTo>
                    <a:pt x="5179" y="4875"/>
                    <a:pt x="5253" y="4883"/>
                    <a:pt x="5326" y="4891"/>
                  </a:cubicBezTo>
                  <a:cubicBezTo>
                    <a:pt x="5328" y="5341"/>
                    <a:pt x="5330" y="5791"/>
                    <a:pt x="5322" y="6240"/>
                  </a:cubicBezTo>
                  <a:cubicBezTo>
                    <a:pt x="5250" y="6241"/>
                    <a:pt x="5178" y="6242"/>
                    <a:pt x="5106" y="6243"/>
                  </a:cubicBezTo>
                  <a:moveTo>
                    <a:pt x="5423" y="6241"/>
                  </a:moveTo>
                  <a:cubicBezTo>
                    <a:pt x="5423" y="5792"/>
                    <a:pt x="5424" y="5342"/>
                    <a:pt x="5425" y="4892"/>
                  </a:cubicBezTo>
                  <a:cubicBezTo>
                    <a:pt x="5599" y="4881"/>
                    <a:pt x="5774" y="4876"/>
                    <a:pt x="5948" y="4867"/>
                  </a:cubicBezTo>
                  <a:cubicBezTo>
                    <a:pt x="6433" y="4862"/>
                    <a:pt x="6915" y="4811"/>
                    <a:pt x="7399" y="4795"/>
                  </a:cubicBezTo>
                  <a:cubicBezTo>
                    <a:pt x="7401" y="5276"/>
                    <a:pt x="7404" y="5758"/>
                    <a:pt x="7402" y="6239"/>
                  </a:cubicBezTo>
                  <a:cubicBezTo>
                    <a:pt x="6742" y="6236"/>
                    <a:pt x="6083" y="6242"/>
                    <a:pt x="5423" y="6241"/>
                  </a:cubicBezTo>
                  <a:moveTo>
                    <a:pt x="5711" y="4523"/>
                  </a:moveTo>
                  <a:cubicBezTo>
                    <a:pt x="5401" y="3923"/>
                    <a:pt x="5099" y="3320"/>
                    <a:pt x="4805" y="2712"/>
                  </a:cubicBezTo>
                  <a:cubicBezTo>
                    <a:pt x="4637" y="2379"/>
                    <a:pt x="4487" y="2034"/>
                    <a:pt x="4278" y="1723"/>
                  </a:cubicBezTo>
                  <a:cubicBezTo>
                    <a:pt x="3798" y="1718"/>
                    <a:pt x="3326" y="1851"/>
                    <a:pt x="2883" y="2026"/>
                  </a:cubicBezTo>
                  <a:cubicBezTo>
                    <a:pt x="2887" y="1482"/>
                    <a:pt x="3190" y="977"/>
                    <a:pt x="3611" y="648"/>
                  </a:cubicBezTo>
                  <a:cubicBezTo>
                    <a:pt x="4132" y="244"/>
                    <a:pt x="4825" y="94"/>
                    <a:pt x="5472" y="181"/>
                  </a:cubicBezTo>
                  <a:cubicBezTo>
                    <a:pt x="5975" y="236"/>
                    <a:pt x="6465" y="441"/>
                    <a:pt x="6840" y="784"/>
                  </a:cubicBezTo>
                  <a:cubicBezTo>
                    <a:pt x="7163" y="1091"/>
                    <a:pt x="7403" y="1518"/>
                    <a:pt x="7380" y="1975"/>
                  </a:cubicBezTo>
                  <a:cubicBezTo>
                    <a:pt x="6830" y="1770"/>
                    <a:pt x="6243" y="1699"/>
                    <a:pt x="5661" y="1664"/>
                  </a:cubicBezTo>
                  <a:cubicBezTo>
                    <a:pt x="5582" y="1655"/>
                    <a:pt x="5496" y="1674"/>
                    <a:pt x="5424" y="1637"/>
                  </a:cubicBezTo>
                  <a:cubicBezTo>
                    <a:pt x="5373" y="1421"/>
                    <a:pt x="5450" y="1189"/>
                    <a:pt x="5375" y="977"/>
                  </a:cubicBezTo>
                  <a:cubicBezTo>
                    <a:pt x="5325" y="836"/>
                    <a:pt x="5082" y="836"/>
                    <a:pt x="5043" y="985"/>
                  </a:cubicBezTo>
                  <a:cubicBezTo>
                    <a:pt x="4975" y="1199"/>
                    <a:pt x="5030" y="1430"/>
                    <a:pt x="5007" y="1651"/>
                  </a:cubicBezTo>
                  <a:cubicBezTo>
                    <a:pt x="4814" y="1654"/>
                    <a:pt x="4619" y="1647"/>
                    <a:pt x="4430" y="1692"/>
                  </a:cubicBezTo>
                  <a:cubicBezTo>
                    <a:pt x="4520" y="1899"/>
                    <a:pt x="4629" y="2097"/>
                    <a:pt x="4727" y="2299"/>
                  </a:cubicBezTo>
                  <a:cubicBezTo>
                    <a:pt x="5107" y="3060"/>
                    <a:pt x="5460" y="3835"/>
                    <a:pt x="5861" y="4585"/>
                  </a:cubicBezTo>
                  <a:cubicBezTo>
                    <a:pt x="5901" y="4658"/>
                    <a:pt x="5930" y="4736"/>
                    <a:pt x="5956" y="4816"/>
                  </a:cubicBezTo>
                  <a:cubicBezTo>
                    <a:pt x="5817" y="4779"/>
                    <a:pt x="5773" y="4635"/>
                    <a:pt x="5711" y="4523"/>
                  </a:cubicBezTo>
                  <a:moveTo>
                    <a:pt x="6670" y="4548"/>
                  </a:moveTo>
                  <a:cubicBezTo>
                    <a:pt x="6499" y="4514"/>
                    <a:pt x="6376" y="4375"/>
                    <a:pt x="6282" y="4237"/>
                  </a:cubicBezTo>
                  <a:cubicBezTo>
                    <a:pt x="5988" y="3778"/>
                    <a:pt x="5777" y="3270"/>
                    <a:pt x="5617" y="2751"/>
                  </a:cubicBezTo>
                  <a:cubicBezTo>
                    <a:pt x="6207" y="2727"/>
                    <a:pt x="6808" y="2741"/>
                    <a:pt x="7378" y="2911"/>
                  </a:cubicBezTo>
                  <a:cubicBezTo>
                    <a:pt x="7390" y="3029"/>
                    <a:pt x="7399" y="3148"/>
                    <a:pt x="7397" y="3266"/>
                  </a:cubicBezTo>
                  <a:cubicBezTo>
                    <a:pt x="7395" y="3709"/>
                    <a:pt x="7401" y="4153"/>
                    <a:pt x="7400" y="4596"/>
                  </a:cubicBezTo>
                  <a:cubicBezTo>
                    <a:pt x="7156" y="4591"/>
                    <a:pt x="6910" y="4599"/>
                    <a:pt x="6670" y="4548"/>
                  </a:cubicBezTo>
                  <a:moveTo>
                    <a:pt x="5108" y="1615"/>
                  </a:moveTo>
                  <a:cubicBezTo>
                    <a:pt x="5127" y="1394"/>
                    <a:pt x="5044" y="1141"/>
                    <a:pt x="5181" y="947"/>
                  </a:cubicBezTo>
                  <a:cubicBezTo>
                    <a:pt x="5210" y="960"/>
                    <a:pt x="5267" y="986"/>
                    <a:pt x="5295" y="999"/>
                  </a:cubicBezTo>
                  <a:cubicBezTo>
                    <a:pt x="5330" y="1203"/>
                    <a:pt x="5318" y="1410"/>
                    <a:pt x="5319" y="1616"/>
                  </a:cubicBezTo>
                  <a:cubicBezTo>
                    <a:pt x="5248" y="1616"/>
                    <a:pt x="5178" y="1616"/>
                    <a:pt x="5108" y="16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88CEFDC5-3111-49B0-B15B-5BA921AF5B9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150" y="887"/>
              <a:ext cx="197" cy="204"/>
            </a:xfrm>
            <a:custGeom>
              <a:avLst/>
              <a:gdLst>
                <a:gd name="T0" fmla="*/ 240 w 868"/>
                <a:gd name="T1" fmla="*/ 848 h 901"/>
                <a:gd name="T2" fmla="*/ 540 w 868"/>
                <a:gd name="T3" fmla="*/ 867 h 901"/>
                <a:gd name="T4" fmla="*/ 518 w 868"/>
                <a:gd name="T5" fmla="*/ 744 h 901"/>
                <a:gd name="T6" fmla="*/ 192 w 868"/>
                <a:gd name="T7" fmla="*/ 650 h 901"/>
                <a:gd name="T8" fmla="*/ 392 w 868"/>
                <a:gd name="T9" fmla="*/ 212 h 901"/>
                <a:gd name="T10" fmla="*/ 742 w 868"/>
                <a:gd name="T11" fmla="*/ 403 h 901"/>
                <a:gd name="T12" fmla="*/ 697 w 868"/>
                <a:gd name="T13" fmla="*/ 575 h 901"/>
                <a:gd name="T14" fmla="*/ 802 w 868"/>
                <a:gd name="T15" fmla="*/ 636 h 901"/>
                <a:gd name="T16" fmla="*/ 867 w 868"/>
                <a:gd name="T17" fmla="*/ 403 h 901"/>
                <a:gd name="T18" fmla="*/ 390 w 868"/>
                <a:gd name="T19" fmla="*/ 72 h 901"/>
                <a:gd name="T20" fmla="*/ 43 w 868"/>
                <a:gd name="T21" fmla="*/ 424 h 901"/>
                <a:gd name="T22" fmla="*/ 240 w 868"/>
                <a:gd name="T23" fmla="*/ 84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901">
                  <a:moveTo>
                    <a:pt x="240" y="848"/>
                  </a:moveTo>
                  <a:cubicBezTo>
                    <a:pt x="332" y="901"/>
                    <a:pt x="441" y="876"/>
                    <a:pt x="540" y="867"/>
                  </a:cubicBezTo>
                  <a:cubicBezTo>
                    <a:pt x="533" y="826"/>
                    <a:pt x="525" y="785"/>
                    <a:pt x="518" y="744"/>
                  </a:cubicBezTo>
                  <a:cubicBezTo>
                    <a:pt x="403" y="752"/>
                    <a:pt x="254" y="774"/>
                    <a:pt x="192" y="650"/>
                  </a:cubicBezTo>
                  <a:cubicBezTo>
                    <a:pt x="80" y="480"/>
                    <a:pt x="237" y="285"/>
                    <a:pt x="392" y="212"/>
                  </a:cubicBezTo>
                  <a:cubicBezTo>
                    <a:pt x="529" y="116"/>
                    <a:pt x="746" y="237"/>
                    <a:pt x="742" y="403"/>
                  </a:cubicBezTo>
                  <a:cubicBezTo>
                    <a:pt x="735" y="462"/>
                    <a:pt x="714" y="518"/>
                    <a:pt x="697" y="575"/>
                  </a:cubicBezTo>
                  <a:cubicBezTo>
                    <a:pt x="732" y="596"/>
                    <a:pt x="767" y="616"/>
                    <a:pt x="802" y="636"/>
                  </a:cubicBezTo>
                  <a:cubicBezTo>
                    <a:pt x="830" y="561"/>
                    <a:pt x="868" y="485"/>
                    <a:pt x="867" y="403"/>
                  </a:cubicBezTo>
                  <a:cubicBezTo>
                    <a:pt x="851" y="181"/>
                    <a:pt x="606" y="0"/>
                    <a:pt x="390" y="72"/>
                  </a:cubicBezTo>
                  <a:cubicBezTo>
                    <a:pt x="232" y="130"/>
                    <a:pt x="86" y="255"/>
                    <a:pt x="43" y="424"/>
                  </a:cubicBezTo>
                  <a:cubicBezTo>
                    <a:pt x="0" y="588"/>
                    <a:pt x="95" y="768"/>
                    <a:pt x="240" y="8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id="{31228149-7426-42A5-8916-D03D0DF7056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76" y="927"/>
              <a:ext cx="157" cy="144"/>
            </a:xfrm>
            <a:custGeom>
              <a:avLst/>
              <a:gdLst>
                <a:gd name="T0" fmla="*/ 0 w 691"/>
                <a:gd name="T1" fmla="*/ 69 h 637"/>
                <a:gd name="T2" fmla="*/ 623 w 691"/>
                <a:gd name="T3" fmla="*/ 637 h 637"/>
                <a:gd name="T4" fmla="*/ 691 w 691"/>
                <a:gd name="T5" fmla="*/ 530 h 637"/>
                <a:gd name="T6" fmla="*/ 81 w 691"/>
                <a:gd name="T7" fmla="*/ 0 h 637"/>
                <a:gd name="T8" fmla="*/ 0 w 691"/>
                <a:gd name="T9" fmla="*/ 69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37">
                  <a:moveTo>
                    <a:pt x="0" y="69"/>
                  </a:moveTo>
                  <a:cubicBezTo>
                    <a:pt x="184" y="281"/>
                    <a:pt x="413" y="450"/>
                    <a:pt x="623" y="637"/>
                  </a:cubicBezTo>
                  <a:cubicBezTo>
                    <a:pt x="645" y="601"/>
                    <a:pt x="668" y="566"/>
                    <a:pt x="691" y="530"/>
                  </a:cubicBezTo>
                  <a:cubicBezTo>
                    <a:pt x="489" y="352"/>
                    <a:pt x="286" y="174"/>
                    <a:pt x="81" y="0"/>
                  </a:cubicBezTo>
                  <a:cubicBezTo>
                    <a:pt x="61" y="17"/>
                    <a:pt x="20" y="52"/>
                    <a:pt x="0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46">
              <a:extLst>
                <a:ext uri="{FF2B5EF4-FFF2-40B4-BE49-F238E27FC236}">
                  <a16:creationId xmlns:a16="http://schemas.microsoft.com/office/drawing/2014/main" id="{21EF587C-AE81-44A8-8C17-7F63B8D6FB3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0" y="985"/>
              <a:ext cx="203" cy="189"/>
            </a:xfrm>
            <a:custGeom>
              <a:avLst/>
              <a:gdLst>
                <a:gd name="T0" fmla="*/ 0 w 896"/>
                <a:gd name="T1" fmla="*/ 99 h 833"/>
                <a:gd name="T2" fmla="*/ 471 w 896"/>
                <a:gd name="T3" fmla="*/ 833 h 833"/>
                <a:gd name="T4" fmla="*/ 560 w 896"/>
                <a:gd name="T5" fmla="*/ 744 h 833"/>
                <a:gd name="T6" fmla="*/ 169 w 896"/>
                <a:gd name="T7" fmla="*/ 141 h 833"/>
                <a:gd name="T8" fmla="*/ 880 w 896"/>
                <a:gd name="T9" fmla="*/ 311 h 833"/>
                <a:gd name="T10" fmla="*/ 896 w 896"/>
                <a:gd name="T11" fmla="*/ 209 h 833"/>
                <a:gd name="T12" fmla="*/ 52 w 896"/>
                <a:gd name="T13" fmla="*/ 0 h 833"/>
                <a:gd name="T14" fmla="*/ 0 w 896"/>
                <a:gd name="T15" fmla="*/ 99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6" h="833">
                  <a:moveTo>
                    <a:pt x="0" y="99"/>
                  </a:moveTo>
                  <a:cubicBezTo>
                    <a:pt x="157" y="344"/>
                    <a:pt x="316" y="587"/>
                    <a:pt x="471" y="833"/>
                  </a:cubicBezTo>
                  <a:cubicBezTo>
                    <a:pt x="493" y="811"/>
                    <a:pt x="538" y="766"/>
                    <a:pt x="560" y="744"/>
                  </a:cubicBezTo>
                  <a:cubicBezTo>
                    <a:pt x="439" y="537"/>
                    <a:pt x="287" y="350"/>
                    <a:pt x="169" y="141"/>
                  </a:cubicBezTo>
                  <a:cubicBezTo>
                    <a:pt x="409" y="184"/>
                    <a:pt x="635" y="294"/>
                    <a:pt x="880" y="311"/>
                  </a:cubicBezTo>
                  <a:cubicBezTo>
                    <a:pt x="884" y="285"/>
                    <a:pt x="892" y="234"/>
                    <a:pt x="896" y="209"/>
                  </a:cubicBezTo>
                  <a:cubicBezTo>
                    <a:pt x="614" y="142"/>
                    <a:pt x="337" y="55"/>
                    <a:pt x="52" y="0"/>
                  </a:cubicBezTo>
                  <a:cubicBezTo>
                    <a:pt x="39" y="25"/>
                    <a:pt x="13" y="75"/>
                    <a:pt x="0" y="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:a16="http://schemas.microsoft.com/office/drawing/2014/main" id="{8777265A-5767-4945-9EB5-2703D1C703A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7" y="1144"/>
              <a:ext cx="169" cy="120"/>
            </a:xfrm>
            <a:custGeom>
              <a:avLst/>
              <a:gdLst>
                <a:gd name="T0" fmla="*/ 51 w 747"/>
                <a:gd name="T1" fmla="*/ 529 h 529"/>
                <a:gd name="T2" fmla="*/ 747 w 747"/>
                <a:gd name="T3" fmla="*/ 112 h 529"/>
                <a:gd name="T4" fmla="*/ 729 w 747"/>
                <a:gd name="T5" fmla="*/ 0 h 529"/>
                <a:gd name="T6" fmla="*/ 401 w 747"/>
                <a:gd name="T7" fmla="*/ 167 h 529"/>
                <a:gd name="T8" fmla="*/ 0 w 747"/>
                <a:gd name="T9" fmla="*/ 419 h 529"/>
                <a:gd name="T10" fmla="*/ 51 w 747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7" h="529">
                  <a:moveTo>
                    <a:pt x="51" y="529"/>
                  </a:moveTo>
                  <a:cubicBezTo>
                    <a:pt x="289" y="400"/>
                    <a:pt x="509" y="241"/>
                    <a:pt x="747" y="112"/>
                  </a:cubicBezTo>
                  <a:cubicBezTo>
                    <a:pt x="741" y="75"/>
                    <a:pt x="735" y="37"/>
                    <a:pt x="729" y="0"/>
                  </a:cubicBezTo>
                  <a:cubicBezTo>
                    <a:pt x="607" y="25"/>
                    <a:pt x="506" y="102"/>
                    <a:pt x="401" y="167"/>
                  </a:cubicBezTo>
                  <a:cubicBezTo>
                    <a:pt x="268" y="251"/>
                    <a:pt x="134" y="335"/>
                    <a:pt x="0" y="419"/>
                  </a:cubicBezTo>
                  <a:cubicBezTo>
                    <a:pt x="13" y="446"/>
                    <a:pt x="38" y="502"/>
                    <a:pt x="51" y="5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:a16="http://schemas.microsoft.com/office/drawing/2014/main" id="{86C9DE0D-3ED2-4754-8ADD-56024D8AF86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6" y="1168"/>
              <a:ext cx="229" cy="219"/>
            </a:xfrm>
            <a:custGeom>
              <a:avLst/>
              <a:gdLst>
                <a:gd name="T0" fmla="*/ 0 w 1010"/>
                <a:gd name="T1" fmla="*/ 549 h 961"/>
                <a:gd name="T2" fmla="*/ 715 w 1010"/>
                <a:gd name="T3" fmla="*/ 961 h 961"/>
                <a:gd name="T4" fmla="*/ 1010 w 1010"/>
                <a:gd name="T5" fmla="*/ 420 h 961"/>
                <a:gd name="T6" fmla="*/ 896 w 1010"/>
                <a:gd name="T7" fmla="*/ 405 h 961"/>
                <a:gd name="T8" fmla="*/ 674 w 1010"/>
                <a:gd name="T9" fmla="*/ 793 h 961"/>
                <a:gd name="T10" fmla="*/ 482 w 1010"/>
                <a:gd name="T11" fmla="*/ 679 h 961"/>
                <a:gd name="T12" fmla="*/ 702 w 1010"/>
                <a:gd name="T13" fmla="*/ 282 h 961"/>
                <a:gd name="T14" fmla="*/ 583 w 1010"/>
                <a:gd name="T15" fmla="*/ 263 h 961"/>
                <a:gd name="T16" fmla="*/ 384 w 1010"/>
                <a:gd name="T17" fmla="*/ 617 h 961"/>
                <a:gd name="T18" fmla="*/ 160 w 1010"/>
                <a:gd name="T19" fmla="*/ 499 h 961"/>
                <a:gd name="T20" fmla="*/ 387 w 1010"/>
                <a:gd name="T21" fmla="*/ 87 h 961"/>
                <a:gd name="T22" fmla="*/ 316 w 1010"/>
                <a:gd name="T23" fmla="*/ 0 h 961"/>
                <a:gd name="T24" fmla="*/ 0 w 1010"/>
                <a:gd name="T25" fmla="*/ 549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0" h="961">
                  <a:moveTo>
                    <a:pt x="0" y="549"/>
                  </a:moveTo>
                  <a:cubicBezTo>
                    <a:pt x="237" y="688"/>
                    <a:pt x="473" y="830"/>
                    <a:pt x="715" y="961"/>
                  </a:cubicBezTo>
                  <a:cubicBezTo>
                    <a:pt x="814" y="781"/>
                    <a:pt x="927" y="608"/>
                    <a:pt x="1010" y="420"/>
                  </a:cubicBezTo>
                  <a:cubicBezTo>
                    <a:pt x="982" y="416"/>
                    <a:pt x="925" y="409"/>
                    <a:pt x="896" y="405"/>
                  </a:cubicBezTo>
                  <a:cubicBezTo>
                    <a:pt x="826" y="536"/>
                    <a:pt x="749" y="665"/>
                    <a:pt x="674" y="793"/>
                  </a:cubicBezTo>
                  <a:cubicBezTo>
                    <a:pt x="610" y="755"/>
                    <a:pt x="546" y="717"/>
                    <a:pt x="482" y="679"/>
                  </a:cubicBezTo>
                  <a:cubicBezTo>
                    <a:pt x="554" y="546"/>
                    <a:pt x="633" y="417"/>
                    <a:pt x="702" y="282"/>
                  </a:cubicBezTo>
                  <a:cubicBezTo>
                    <a:pt x="662" y="276"/>
                    <a:pt x="623" y="269"/>
                    <a:pt x="583" y="263"/>
                  </a:cubicBezTo>
                  <a:cubicBezTo>
                    <a:pt x="517" y="381"/>
                    <a:pt x="450" y="499"/>
                    <a:pt x="384" y="617"/>
                  </a:cubicBezTo>
                  <a:cubicBezTo>
                    <a:pt x="309" y="579"/>
                    <a:pt x="234" y="539"/>
                    <a:pt x="160" y="499"/>
                  </a:cubicBezTo>
                  <a:cubicBezTo>
                    <a:pt x="231" y="359"/>
                    <a:pt x="329" y="233"/>
                    <a:pt x="387" y="87"/>
                  </a:cubicBezTo>
                  <a:cubicBezTo>
                    <a:pt x="371" y="53"/>
                    <a:pt x="340" y="28"/>
                    <a:pt x="316" y="0"/>
                  </a:cubicBezTo>
                  <a:cubicBezTo>
                    <a:pt x="208" y="181"/>
                    <a:pt x="95" y="360"/>
                    <a:pt x="0" y="5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:a16="http://schemas.microsoft.com/office/drawing/2014/main" id="{C5E42DCD-C1CB-425D-B3C0-5D0E2571EC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15" y="1263"/>
              <a:ext cx="219" cy="185"/>
            </a:xfrm>
            <a:custGeom>
              <a:avLst/>
              <a:gdLst>
                <a:gd name="T0" fmla="*/ 67 w 964"/>
                <a:gd name="T1" fmla="*/ 640 h 818"/>
                <a:gd name="T2" fmla="*/ 165 w 964"/>
                <a:gd name="T3" fmla="*/ 785 h 818"/>
                <a:gd name="T4" fmla="*/ 964 w 964"/>
                <a:gd name="T5" fmla="*/ 675 h 818"/>
                <a:gd name="T6" fmla="*/ 931 w 964"/>
                <a:gd name="T7" fmla="*/ 567 h 818"/>
                <a:gd name="T8" fmla="*/ 647 w 964"/>
                <a:gd name="T9" fmla="*/ 587 h 818"/>
                <a:gd name="T10" fmla="*/ 488 w 964"/>
                <a:gd name="T11" fmla="*/ 312 h 818"/>
                <a:gd name="T12" fmla="*/ 654 w 964"/>
                <a:gd name="T13" fmla="*/ 110 h 818"/>
                <a:gd name="T14" fmla="*/ 582 w 964"/>
                <a:gd name="T15" fmla="*/ 0 h 818"/>
                <a:gd name="T16" fmla="*/ 67 w 964"/>
                <a:gd name="T17" fmla="*/ 640 h 818"/>
                <a:gd name="T18" fmla="*/ 210 w 964"/>
                <a:gd name="T19" fmla="*/ 657 h 818"/>
                <a:gd name="T20" fmla="*/ 415 w 964"/>
                <a:gd name="T21" fmla="*/ 405 h 818"/>
                <a:gd name="T22" fmla="*/ 529 w 964"/>
                <a:gd name="T23" fmla="*/ 609 h 818"/>
                <a:gd name="T24" fmla="*/ 210 w 964"/>
                <a:gd name="T25" fmla="*/ 65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818">
                  <a:moveTo>
                    <a:pt x="67" y="640"/>
                  </a:moveTo>
                  <a:cubicBezTo>
                    <a:pt x="0" y="703"/>
                    <a:pt x="83" y="818"/>
                    <a:pt x="165" y="785"/>
                  </a:cubicBezTo>
                  <a:cubicBezTo>
                    <a:pt x="431" y="748"/>
                    <a:pt x="698" y="716"/>
                    <a:pt x="964" y="675"/>
                  </a:cubicBezTo>
                  <a:cubicBezTo>
                    <a:pt x="956" y="648"/>
                    <a:pt x="940" y="594"/>
                    <a:pt x="931" y="567"/>
                  </a:cubicBezTo>
                  <a:cubicBezTo>
                    <a:pt x="836" y="569"/>
                    <a:pt x="741" y="577"/>
                    <a:pt x="647" y="587"/>
                  </a:cubicBezTo>
                  <a:cubicBezTo>
                    <a:pt x="591" y="497"/>
                    <a:pt x="540" y="405"/>
                    <a:pt x="488" y="312"/>
                  </a:cubicBezTo>
                  <a:cubicBezTo>
                    <a:pt x="544" y="245"/>
                    <a:pt x="598" y="177"/>
                    <a:pt x="654" y="110"/>
                  </a:cubicBezTo>
                  <a:cubicBezTo>
                    <a:pt x="630" y="74"/>
                    <a:pt x="606" y="37"/>
                    <a:pt x="582" y="0"/>
                  </a:cubicBezTo>
                  <a:cubicBezTo>
                    <a:pt x="410" y="213"/>
                    <a:pt x="232" y="421"/>
                    <a:pt x="67" y="640"/>
                  </a:cubicBezTo>
                  <a:moveTo>
                    <a:pt x="210" y="657"/>
                  </a:moveTo>
                  <a:cubicBezTo>
                    <a:pt x="272" y="568"/>
                    <a:pt x="341" y="484"/>
                    <a:pt x="415" y="405"/>
                  </a:cubicBezTo>
                  <a:cubicBezTo>
                    <a:pt x="455" y="472"/>
                    <a:pt x="493" y="540"/>
                    <a:pt x="529" y="609"/>
                  </a:cubicBezTo>
                  <a:cubicBezTo>
                    <a:pt x="422" y="627"/>
                    <a:pt x="316" y="645"/>
                    <a:pt x="210" y="6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:a16="http://schemas.microsoft.com/office/drawing/2014/main" id="{6691EDEE-AF77-4019-B0D1-F240B5BEFF97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926" y="1352"/>
              <a:ext cx="220" cy="227"/>
            </a:xfrm>
            <a:custGeom>
              <a:avLst/>
              <a:gdLst>
                <a:gd name="T0" fmla="*/ 0 w 968"/>
                <a:gd name="T1" fmla="*/ 686 h 999"/>
                <a:gd name="T2" fmla="*/ 757 w 968"/>
                <a:gd name="T3" fmla="*/ 999 h 999"/>
                <a:gd name="T4" fmla="*/ 941 w 968"/>
                <a:gd name="T5" fmla="*/ 536 h 999"/>
                <a:gd name="T6" fmla="*/ 767 w 968"/>
                <a:gd name="T7" fmla="*/ 286 h 999"/>
                <a:gd name="T8" fmla="*/ 522 w 968"/>
                <a:gd name="T9" fmla="*/ 363 h 999"/>
                <a:gd name="T10" fmla="*/ 277 w 968"/>
                <a:gd name="T11" fmla="*/ 0 h 999"/>
                <a:gd name="T12" fmla="*/ 245 w 968"/>
                <a:gd name="T13" fmla="*/ 149 h 999"/>
                <a:gd name="T14" fmla="*/ 435 w 968"/>
                <a:gd name="T15" fmla="*/ 483 h 999"/>
                <a:gd name="T16" fmla="*/ 385 w 968"/>
                <a:gd name="T17" fmla="*/ 703 h 999"/>
                <a:gd name="T18" fmla="*/ 44 w 968"/>
                <a:gd name="T19" fmla="*/ 573 h 999"/>
                <a:gd name="T20" fmla="*/ 0 w 968"/>
                <a:gd name="T21" fmla="*/ 686 h 999"/>
                <a:gd name="T22" fmla="*/ 483 w 968"/>
                <a:gd name="T23" fmla="*/ 754 h 999"/>
                <a:gd name="T24" fmla="*/ 637 w 968"/>
                <a:gd name="T25" fmla="*/ 442 h 999"/>
                <a:gd name="T26" fmla="*/ 823 w 968"/>
                <a:gd name="T27" fmla="*/ 538 h 999"/>
                <a:gd name="T28" fmla="*/ 713 w 968"/>
                <a:gd name="T29" fmla="*/ 832 h 999"/>
                <a:gd name="T30" fmla="*/ 483 w 968"/>
                <a:gd name="T31" fmla="*/ 75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8" h="999">
                  <a:moveTo>
                    <a:pt x="0" y="686"/>
                  </a:moveTo>
                  <a:cubicBezTo>
                    <a:pt x="255" y="785"/>
                    <a:pt x="501" y="905"/>
                    <a:pt x="757" y="999"/>
                  </a:cubicBezTo>
                  <a:cubicBezTo>
                    <a:pt x="822" y="846"/>
                    <a:pt x="908" y="700"/>
                    <a:pt x="941" y="536"/>
                  </a:cubicBezTo>
                  <a:cubicBezTo>
                    <a:pt x="968" y="421"/>
                    <a:pt x="873" y="313"/>
                    <a:pt x="767" y="286"/>
                  </a:cubicBezTo>
                  <a:cubicBezTo>
                    <a:pt x="677" y="268"/>
                    <a:pt x="598" y="327"/>
                    <a:pt x="522" y="363"/>
                  </a:cubicBezTo>
                  <a:cubicBezTo>
                    <a:pt x="451" y="235"/>
                    <a:pt x="369" y="113"/>
                    <a:pt x="277" y="0"/>
                  </a:cubicBezTo>
                  <a:cubicBezTo>
                    <a:pt x="265" y="50"/>
                    <a:pt x="250" y="98"/>
                    <a:pt x="245" y="149"/>
                  </a:cubicBezTo>
                  <a:cubicBezTo>
                    <a:pt x="290" y="270"/>
                    <a:pt x="388" y="363"/>
                    <a:pt x="435" y="483"/>
                  </a:cubicBezTo>
                  <a:cubicBezTo>
                    <a:pt x="448" y="560"/>
                    <a:pt x="405" y="632"/>
                    <a:pt x="385" y="703"/>
                  </a:cubicBezTo>
                  <a:cubicBezTo>
                    <a:pt x="271" y="660"/>
                    <a:pt x="159" y="614"/>
                    <a:pt x="44" y="573"/>
                  </a:cubicBezTo>
                  <a:cubicBezTo>
                    <a:pt x="29" y="611"/>
                    <a:pt x="15" y="648"/>
                    <a:pt x="0" y="686"/>
                  </a:cubicBezTo>
                  <a:moveTo>
                    <a:pt x="483" y="754"/>
                  </a:moveTo>
                  <a:cubicBezTo>
                    <a:pt x="527" y="647"/>
                    <a:pt x="558" y="529"/>
                    <a:pt x="637" y="442"/>
                  </a:cubicBezTo>
                  <a:cubicBezTo>
                    <a:pt x="700" y="369"/>
                    <a:pt x="847" y="443"/>
                    <a:pt x="823" y="538"/>
                  </a:cubicBezTo>
                  <a:cubicBezTo>
                    <a:pt x="805" y="642"/>
                    <a:pt x="751" y="735"/>
                    <a:pt x="713" y="832"/>
                  </a:cubicBezTo>
                  <a:cubicBezTo>
                    <a:pt x="636" y="808"/>
                    <a:pt x="560" y="781"/>
                    <a:pt x="483" y="7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41DC52D7-83C3-41B2-A451-1C7E6CAB8BC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17" y="1410"/>
              <a:ext cx="226" cy="205"/>
            </a:xfrm>
            <a:custGeom>
              <a:avLst/>
              <a:gdLst>
                <a:gd name="T0" fmla="*/ 210 w 996"/>
                <a:gd name="T1" fmla="*/ 905 h 905"/>
                <a:gd name="T2" fmla="*/ 996 w 996"/>
                <a:gd name="T3" fmla="*/ 603 h 905"/>
                <a:gd name="T4" fmla="*/ 938 w 996"/>
                <a:gd name="T5" fmla="*/ 497 h 905"/>
                <a:gd name="T6" fmla="*/ 592 w 996"/>
                <a:gd name="T7" fmla="*/ 622 h 905"/>
                <a:gd name="T8" fmla="*/ 453 w 996"/>
                <a:gd name="T9" fmla="*/ 251 h 905"/>
                <a:gd name="T10" fmla="*/ 805 w 996"/>
                <a:gd name="T11" fmla="*/ 113 h 905"/>
                <a:gd name="T12" fmla="*/ 752 w 996"/>
                <a:gd name="T13" fmla="*/ 0 h 905"/>
                <a:gd name="T14" fmla="*/ 0 w 996"/>
                <a:gd name="T15" fmla="*/ 285 h 905"/>
                <a:gd name="T16" fmla="*/ 25 w 996"/>
                <a:gd name="T17" fmla="*/ 405 h 905"/>
                <a:gd name="T18" fmla="*/ 344 w 996"/>
                <a:gd name="T19" fmla="*/ 302 h 905"/>
                <a:gd name="T20" fmla="*/ 480 w 996"/>
                <a:gd name="T21" fmla="*/ 665 h 905"/>
                <a:gd name="T22" fmla="*/ 184 w 996"/>
                <a:gd name="T23" fmla="*/ 783 h 905"/>
                <a:gd name="T24" fmla="*/ 210 w 996"/>
                <a:gd name="T25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6" h="905">
                  <a:moveTo>
                    <a:pt x="210" y="905"/>
                  </a:moveTo>
                  <a:cubicBezTo>
                    <a:pt x="472" y="804"/>
                    <a:pt x="735" y="705"/>
                    <a:pt x="996" y="603"/>
                  </a:cubicBezTo>
                  <a:cubicBezTo>
                    <a:pt x="978" y="567"/>
                    <a:pt x="960" y="531"/>
                    <a:pt x="938" y="497"/>
                  </a:cubicBezTo>
                  <a:cubicBezTo>
                    <a:pt x="819" y="527"/>
                    <a:pt x="708" y="583"/>
                    <a:pt x="592" y="622"/>
                  </a:cubicBezTo>
                  <a:cubicBezTo>
                    <a:pt x="541" y="500"/>
                    <a:pt x="495" y="376"/>
                    <a:pt x="453" y="251"/>
                  </a:cubicBezTo>
                  <a:cubicBezTo>
                    <a:pt x="570" y="204"/>
                    <a:pt x="688" y="160"/>
                    <a:pt x="805" y="113"/>
                  </a:cubicBezTo>
                  <a:cubicBezTo>
                    <a:pt x="792" y="85"/>
                    <a:pt x="765" y="29"/>
                    <a:pt x="752" y="0"/>
                  </a:cubicBezTo>
                  <a:cubicBezTo>
                    <a:pt x="499" y="89"/>
                    <a:pt x="253" y="196"/>
                    <a:pt x="0" y="285"/>
                  </a:cubicBezTo>
                  <a:cubicBezTo>
                    <a:pt x="8" y="325"/>
                    <a:pt x="17" y="365"/>
                    <a:pt x="25" y="405"/>
                  </a:cubicBezTo>
                  <a:cubicBezTo>
                    <a:pt x="131" y="370"/>
                    <a:pt x="237" y="335"/>
                    <a:pt x="344" y="302"/>
                  </a:cubicBezTo>
                  <a:cubicBezTo>
                    <a:pt x="389" y="423"/>
                    <a:pt x="434" y="544"/>
                    <a:pt x="480" y="665"/>
                  </a:cubicBezTo>
                  <a:cubicBezTo>
                    <a:pt x="381" y="704"/>
                    <a:pt x="282" y="742"/>
                    <a:pt x="184" y="783"/>
                  </a:cubicBezTo>
                  <a:cubicBezTo>
                    <a:pt x="193" y="824"/>
                    <a:pt x="201" y="864"/>
                    <a:pt x="210" y="9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id="{64B1CA2E-49F4-41E9-B2D6-58E6699EC9D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10" y="1561"/>
              <a:ext cx="199" cy="180"/>
            </a:xfrm>
            <a:custGeom>
              <a:avLst/>
              <a:gdLst>
                <a:gd name="T0" fmla="*/ 395 w 879"/>
                <a:gd name="T1" fmla="*/ 586 h 794"/>
                <a:gd name="T2" fmla="*/ 579 w 879"/>
                <a:gd name="T3" fmla="*/ 776 h 794"/>
                <a:gd name="T4" fmla="*/ 868 w 879"/>
                <a:gd name="T5" fmla="*/ 442 h 794"/>
                <a:gd name="T6" fmla="*/ 723 w 879"/>
                <a:gd name="T7" fmla="*/ 167 h 794"/>
                <a:gd name="T8" fmla="*/ 646 w 879"/>
                <a:gd name="T9" fmla="*/ 247 h 794"/>
                <a:gd name="T10" fmla="*/ 715 w 879"/>
                <a:gd name="T11" fmla="*/ 577 h 794"/>
                <a:gd name="T12" fmla="*/ 522 w 879"/>
                <a:gd name="T13" fmla="*/ 634 h 794"/>
                <a:gd name="T14" fmla="*/ 513 w 879"/>
                <a:gd name="T15" fmla="*/ 200 h 794"/>
                <a:gd name="T16" fmla="*/ 179 w 879"/>
                <a:gd name="T17" fmla="*/ 78 h 794"/>
                <a:gd name="T18" fmla="*/ 23 w 879"/>
                <a:gd name="T19" fmla="*/ 507 h 794"/>
                <a:gd name="T20" fmla="*/ 205 w 879"/>
                <a:gd name="T21" fmla="*/ 705 h 794"/>
                <a:gd name="T22" fmla="*/ 251 w 879"/>
                <a:gd name="T23" fmla="*/ 612 h 794"/>
                <a:gd name="T24" fmla="*/ 162 w 879"/>
                <a:gd name="T25" fmla="*/ 280 h 794"/>
                <a:gd name="T26" fmla="*/ 377 w 879"/>
                <a:gd name="T27" fmla="*/ 172 h 794"/>
                <a:gd name="T28" fmla="*/ 395 w 879"/>
                <a:gd name="T29" fmla="*/ 58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9" h="794">
                  <a:moveTo>
                    <a:pt x="395" y="586"/>
                  </a:moveTo>
                  <a:cubicBezTo>
                    <a:pt x="405" y="679"/>
                    <a:pt x="479" y="777"/>
                    <a:pt x="579" y="776"/>
                  </a:cubicBezTo>
                  <a:cubicBezTo>
                    <a:pt x="758" y="794"/>
                    <a:pt x="862" y="596"/>
                    <a:pt x="868" y="442"/>
                  </a:cubicBezTo>
                  <a:cubicBezTo>
                    <a:pt x="879" y="328"/>
                    <a:pt x="791" y="244"/>
                    <a:pt x="723" y="167"/>
                  </a:cubicBezTo>
                  <a:cubicBezTo>
                    <a:pt x="703" y="187"/>
                    <a:pt x="665" y="227"/>
                    <a:pt x="646" y="247"/>
                  </a:cubicBezTo>
                  <a:cubicBezTo>
                    <a:pt x="723" y="339"/>
                    <a:pt x="789" y="461"/>
                    <a:pt x="715" y="577"/>
                  </a:cubicBezTo>
                  <a:cubicBezTo>
                    <a:pt x="689" y="664"/>
                    <a:pt x="590" y="643"/>
                    <a:pt x="522" y="634"/>
                  </a:cubicBezTo>
                  <a:cubicBezTo>
                    <a:pt x="513" y="490"/>
                    <a:pt x="537" y="343"/>
                    <a:pt x="513" y="200"/>
                  </a:cubicBezTo>
                  <a:cubicBezTo>
                    <a:pt x="483" y="57"/>
                    <a:pt x="294" y="0"/>
                    <a:pt x="179" y="78"/>
                  </a:cubicBezTo>
                  <a:cubicBezTo>
                    <a:pt x="36" y="163"/>
                    <a:pt x="0" y="354"/>
                    <a:pt x="23" y="507"/>
                  </a:cubicBezTo>
                  <a:cubicBezTo>
                    <a:pt x="35" y="606"/>
                    <a:pt x="132" y="654"/>
                    <a:pt x="205" y="705"/>
                  </a:cubicBezTo>
                  <a:cubicBezTo>
                    <a:pt x="217" y="682"/>
                    <a:pt x="240" y="636"/>
                    <a:pt x="251" y="612"/>
                  </a:cubicBezTo>
                  <a:cubicBezTo>
                    <a:pt x="157" y="529"/>
                    <a:pt x="94" y="401"/>
                    <a:pt x="162" y="280"/>
                  </a:cubicBezTo>
                  <a:cubicBezTo>
                    <a:pt x="189" y="180"/>
                    <a:pt x="288" y="168"/>
                    <a:pt x="377" y="172"/>
                  </a:cubicBezTo>
                  <a:cubicBezTo>
                    <a:pt x="399" y="309"/>
                    <a:pt x="385" y="448"/>
                    <a:pt x="395" y="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id="{2E74E639-BB86-4F0C-8821-CA221DD5C48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55" y="1617"/>
              <a:ext cx="227" cy="181"/>
            </a:xfrm>
            <a:custGeom>
              <a:avLst/>
              <a:gdLst>
                <a:gd name="T0" fmla="*/ 157 w 1001"/>
                <a:gd name="T1" fmla="*/ 797 h 797"/>
                <a:gd name="T2" fmla="*/ 752 w 1001"/>
                <a:gd name="T3" fmla="*/ 636 h 797"/>
                <a:gd name="T4" fmla="*/ 719 w 1001"/>
                <a:gd name="T5" fmla="*/ 38 h 797"/>
                <a:gd name="T6" fmla="*/ 0 w 1001"/>
                <a:gd name="T7" fmla="*/ 172 h 797"/>
                <a:gd name="T8" fmla="*/ 27 w 1001"/>
                <a:gd name="T9" fmla="*/ 294 h 797"/>
                <a:gd name="T10" fmla="*/ 594 w 1001"/>
                <a:gd name="T11" fmla="*/ 153 h 797"/>
                <a:gd name="T12" fmla="*/ 699 w 1001"/>
                <a:gd name="T13" fmla="*/ 519 h 797"/>
                <a:gd name="T14" fmla="*/ 147 w 1001"/>
                <a:gd name="T15" fmla="*/ 677 h 797"/>
                <a:gd name="T16" fmla="*/ 157 w 1001"/>
                <a:gd name="T17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1" h="797">
                  <a:moveTo>
                    <a:pt x="157" y="797"/>
                  </a:moveTo>
                  <a:cubicBezTo>
                    <a:pt x="358" y="758"/>
                    <a:pt x="561" y="712"/>
                    <a:pt x="752" y="636"/>
                  </a:cubicBezTo>
                  <a:cubicBezTo>
                    <a:pt x="1001" y="533"/>
                    <a:pt x="941" y="136"/>
                    <a:pt x="719" y="38"/>
                  </a:cubicBezTo>
                  <a:cubicBezTo>
                    <a:pt x="473" y="0"/>
                    <a:pt x="237" y="119"/>
                    <a:pt x="0" y="172"/>
                  </a:cubicBezTo>
                  <a:cubicBezTo>
                    <a:pt x="9" y="213"/>
                    <a:pt x="18" y="253"/>
                    <a:pt x="27" y="294"/>
                  </a:cubicBezTo>
                  <a:cubicBezTo>
                    <a:pt x="217" y="251"/>
                    <a:pt x="401" y="184"/>
                    <a:pt x="594" y="153"/>
                  </a:cubicBezTo>
                  <a:cubicBezTo>
                    <a:pt x="786" y="112"/>
                    <a:pt x="876" y="450"/>
                    <a:pt x="699" y="519"/>
                  </a:cubicBezTo>
                  <a:cubicBezTo>
                    <a:pt x="523" y="595"/>
                    <a:pt x="330" y="623"/>
                    <a:pt x="147" y="677"/>
                  </a:cubicBezTo>
                  <a:cubicBezTo>
                    <a:pt x="150" y="718"/>
                    <a:pt x="154" y="757"/>
                    <a:pt x="157" y="7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119EEB57-6057-4551-AF77-64916094B42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54" y="1754"/>
              <a:ext cx="182" cy="62"/>
            </a:xfrm>
            <a:custGeom>
              <a:avLst/>
              <a:gdLst>
                <a:gd name="T0" fmla="*/ 0 w 799"/>
                <a:gd name="T1" fmla="*/ 121 h 276"/>
                <a:gd name="T2" fmla="*/ 797 w 799"/>
                <a:gd name="T3" fmla="*/ 276 h 276"/>
                <a:gd name="T4" fmla="*/ 799 w 799"/>
                <a:gd name="T5" fmla="*/ 143 h 276"/>
                <a:gd name="T6" fmla="*/ 4 w 799"/>
                <a:gd name="T7" fmla="*/ 0 h 276"/>
                <a:gd name="T8" fmla="*/ 0 w 799"/>
                <a:gd name="T9" fmla="*/ 1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276">
                  <a:moveTo>
                    <a:pt x="0" y="121"/>
                  </a:moveTo>
                  <a:cubicBezTo>
                    <a:pt x="265" y="177"/>
                    <a:pt x="531" y="227"/>
                    <a:pt x="797" y="276"/>
                  </a:cubicBezTo>
                  <a:cubicBezTo>
                    <a:pt x="798" y="232"/>
                    <a:pt x="798" y="187"/>
                    <a:pt x="799" y="143"/>
                  </a:cubicBezTo>
                  <a:cubicBezTo>
                    <a:pt x="532" y="105"/>
                    <a:pt x="271" y="36"/>
                    <a:pt x="4" y="0"/>
                  </a:cubicBezTo>
                  <a:cubicBezTo>
                    <a:pt x="3" y="40"/>
                    <a:pt x="1" y="81"/>
                    <a:pt x="0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id="{71451E66-13E7-4D62-B85A-95CAC7885FF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26" y="1836"/>
              <a:ext cx="202" cy="169"/>
            </a:xfrm>
            <a:custGeom>
              <a:avLst/>
              <a:gdLst>
                <a:gd name="T0" fmla="*/ 76 w 890"/>
                <a:gd name="T1" fmla="*/ 743 h 743"/>
                <a:gd name="T2" fmla="*/ 890 w 890"/>
                <a:gd name="T3" fmla="*/ 642 h 743"/>
                <a:gd name="T4" fmla="*/ 884 w 890"/>
                <a:gd name="T5" fmla="*/ 518 h 743"/>
                <a:gd name="T6" fmla="*/ 504 w 890"/>
                <a:gd name="T7" fmla="*/ 563 h 743"/>
                <a:gd name="T8" fmla="*/ 459 w 890"/>
                <a:gd name="T9" fmla="*/ 189 h 743"/>
                <a:gd name="T10" fmla="*/ 845 w 890"/>
                <a:gd name="T11" fmla="*/ 123 h 743"/>
                <a:gd name="T12" fmla="*/ 797 w 890"/>
                <a:gd name="T13" fmla="*/ 0 h 743"/>
                <a:gd name="T14" fmla="*/ 0 w 890"/>
                <a:gd name="T15" fmla="*/ 97 h 743"/>
                <a:gd name="T16" fmla="*/ 4 w 890"/>
                <a:gd name="T17" fmla="*/ 218 h 743"/>
                <a:gd name="T18" fmla="*/ 340 w 890"/>
                <a:gd name="T19" fmla="*/ 179 h 743"/>
                <a:gd name="T20" fmla="*/ 369 w 890"/>
                <a:gd name="T21" fmla="*/ 574 h 743"/>
                <a:gd name="T22" fmla="*/ 65 w 890"/>
                <a:gd name="T23" fmla="*/ 615 h 743"/>
                <a:gd name="T24" fmla="*/ 76 w 890"/>
                <a:gd name="T2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0" h="743">
                  <a:moveTo>
                    <a:pt x="76" y="743"/>
                  </a:moveTo>
                  <a:cubicBezTo>
                    <a:pt x="348" y="710"/>
                    <a:pt x="619" y="680"/>
                    <a:pt x="890" y="642"/>
                  </a:cubicBezTo>
                  <a:cubicBezTo>
                    <a:pt x="888" y="601"/>
                    <a:pt x="886" y="560"/>
                    <a:pt x="884" y="518"/>
                  </a:cubicBezTo>
                  <a:cubicBezTo>
                    <a:pt x="757" y="529"/>
                    <a:pt x="630" y="546"/>
                    <a:pt x="504" y="563"/>
                  </a:cubicBezTo>
                  <a:cubicBezTo>
                    <a:pt x="491" y="438"/>
                    <a:pt x="470" y="314"/>
                    <a:pt x="459" y="189"/>
                  </a:cubicBezTo>
                  <a:cubicBezTo>
                    <a:pt x="574" y="126"/>
                    <a:pt x="718" y="146"/>
                    <a:pt x="845" y="123"/>
                  </a:cubicBezTo>
                  <a:cubicBezTo>
                    <a:pt x="831" y="81"/>
                    <a:pt x="815" y="40"/>
                    <a:pt x="797" y="0"/>
                  </a:cubicBezTo>
                  <a:cubicBezTo>
                    <a:pt x="531" y="23"/>
                    <a:pt x="265" y="60"/>
                    <a:pt x="0" y="97"/>
                  </a:cubicBezTo>
                  <a:cubicBezTo>
                    <a:pt x="1" y="137"/>
                    <a:pt x="3" y="177"/>
                    <a:pt x="4" y="218"/>
                  </a:cubicBezTo>
                  <a:cubicBezTo>
                    <a:pt x="116" y="210"/>
                    <a:pt x="228" y="196"/>
                    <a:pt x="340" y="179"/>
                  </a:cubicBezTo>
                  <a:cubicBezTo>
                    <a:pt x="346" y="310"/>
                    <a:pt x="405" y="449"/>
                    <a:pt x="369" y="574"/>
                  </a:cubicBezTo>
                  <a:cubicBezTo>
                    <a:pt x="269" y="599"/>
                    <a:pt x="166" y="603"/>
                    <a:pt x="65" y="615"/>
                  </a:cubicBezTo>
                  <a:cubicBezTo>
                    <a:pt x="69" y="658"/>
                    <a:pt x="72" y="701"/>
                    <a:pt x="76" y="7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id="{EF56F37C-B7E3-40E1-B75C-230C50E2DD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72" y="1831"/>
              <a:ext cx="197" cy="151"/>
            </a:xfrm>
            <a:custGeom>
              <a:avLst/>
              <a:gdLst>
                <a:gd name="T0" fmla="*/ 675 w 868"/>
                <a:gd name="T1" fmla="*/ 666 h 666"/>
                <a:gd name="T2" fmla="*/ 785 w 868"/>
                <a:gd name="T3" fmla="*/ 654 h 666"/>
                <a:gd name="T4" fmla="*/ 868 w 868"/>
                <a:gd name="T5" fmla="*/ 18 h 666"/>
                <a:gd name="T6" fmla="*/ 757 w 868"/>
                <a:gd name="T7" fmla="*/ 0 h 666"/>
                <a:gd name="T8" fmla="*/ 728 w 868"/>
                <a:gd name="T9" fmla="*/ 262 h 666"/>
                <a:gd name="T10" fmla="*/ 19 w 868"/>
                <a:gd name="T11" fmla="*/ 170 h 666"/>
                <a:gd name="T12" fmla="*/ 0 w 868"/>
                <a:gd name="T13" fmla="*/ 288 h 666"/>
                <a:gd name="T14" fmla="*/ 686 w 868"/>
                <a:gd name="T15" fmla="*/ 390 h 666"/>
                <a:gd name="T16" fmla="*/ 675 w 868"/>
                <a:gd name="T17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8" h="666">
                  <a:moveTo>
                    <a:pt x="675" y="666"/>
                  </a:moveTo>
                  <a:cubicBezTo>
                    <a:pt x="702" y="663"/>
                    <a:pt x="758" y="657"/>
                    <a:pt x="785" y="654"/>
                  </a:cubicBezTo>
                  <a:cubicBezTo>
                    <a:pt x="812" y="442"/>
                    <a:pt x="851" y="231"/>
                    <a:pt x="868" y="18"/>
                  </a:cubicBezTo>
                  <a:cubicBezTo>
                    <a:pt x="831" y="12"/>
                    <a:pt x="794" y="6"/>
                    <a:pt x="757" y="0"/>
                  </a:cubicBezTo>
                  <a:cubicBezTo>
                    <a:pt x="747" y="87"/>
                    <a:pt x="737" y="175"/>
                    <a:pt x="728" y="262"/>
                  </a:cubicBezTo>
                  <a:cubicBezTo>
                    <a:pt x="491" y="239"/>
                    <a:pt x="256" y="194"/>
                    <a:pt x="19" y="170"/>
                  </a:cubicBezTo>
                  <a:cubicBezTo>
                    <a:pt x="14" y="199"/>
                    <a:pt x="5" y="258"/>
                    <a:pt x="0" y="288"/>
                  </a:cubicBezTo>
                  <a:cubicBezTo>
                    <a:pt x="228" y="330"/>
                    <a:pt x="457" y="356"/>
                    <a:pt x="686" y="390"/>
                  </a:cubicBezTo>
                  <a:cubicBezTo>
                    <a:pt x="684" y="482"/>
                    <a:pt x="679" y="574"/>
                    <a:pt x="675" y="6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id="{B2A0C37C-B3AF-4B0C-A23E-3AAD6253B92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81" y="2019"/>
              <a:ext cx="191" cy="172"/>
            </a:xfrm>
            <a:custGeom>
              <a:avLst/>
              <a:gdLst>
                <a:gd name="T0" fmla="*/ 428 w 839"/>
                <a:gd name="T1" fmla="*/ 494 h 759"/>
                <a:gd name="T2" fmla="*/ 826 w 839"/>
                <a:gd name="T3" fmla="*/ 759 h 759"/>
                <a:gd name="T4" fmla="*/ 823 w 839"/>
                <a:gd name="T5" fmla="*/ 600 h 759"/>
                <a:gd name="T6" fmla="*/ 478 w 839"/>
                <a:gd name="T7" fmla="*/ 374 h 759"/>
                <a:gd name="T8" fmla="*/ 808 w 839"/>
                <a:gd name="T9" fmla="*/ 146 h 759"/>
                <a:gd name="T10" fmla="*/ 839 w 839"/>
                <a:gd name="T11" fmla="*/ 0 h 759"/>
                <a:gd name="T12" fmla="*/ 361 w 839"/>
                <a:gd name="T13" fmla="*/ 302 h 759"/>
                <a:gd name="T14" fmla="*/ 0 w 839"/>
                <a:gd name="T15" fmla="*/ 322 h 759"/>
                <a:gd name="T16" fmla="*/ 5 w 839"/>
                <a:gd name="T17" fmla="*/ 441 h 759"/>
                <a:gd name="T18" fmla="*/ 428 w 839"/>
                <a:gd name="T19" fmla="*/ 49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759">
                  <a:moveTo>
                    <a:pt x="428" y="494"/>
                  </a:moveTo>
                  <a:cubicBezTo>
                    <a:pt x="564" y="577"/>
                    <a:pt x="693" y="671"/>
                    <a:pt x="826" y="759"/>
                  </a:cubicBezTo>
                  <a:cubicBezTo>
                    <a:pt x="824" y="706"/>
                    <a:pt x="824" y="653"/>
                    <a:pt x="823" y="600"/>
                  </a:cubicBezTo>
                  <a:cubicBezTo>
                    <a:pt x="706" y="526"/>
                    <a:pt x="592" y="450"/>
                    <a:pt x="478" y="374"/>
                  </a:cubicBezTo>
                  <a:cubicBezTo>
                    <a:pt x="586" y="295"/>
                    <a:pt x="703" y="229"/>
                    <a:pt x="808" y="146"/>
                  </a:cubicBezTo>
                  <a:cubicBezTo>
                    <a:pt x="822" y="99"/>
                    <a:pt x="832" y="50"/>
                    <a:pt x="839" y="0"/>
                  </a:cubicBezTo>
                  <a:cubicBezTo>
                    <a:pt x="667" y="80"/>
                    <a:pt x="528" y="215"/>
                    <a:pt x="361" y="302"/>
                  </a:cubicBezTo>
                  <a:cubicBezTo>
                    <a:pt x="244" y="333"/>
                    <a:pt x="120" y="314"/>
                    <a:pt x="0" y="322"/>
                  </a:cubicBezTo>
                  <a:cubicBezTo>
                    <a:pt x="1" y="352"/>
                    <a:pt x="4" y="411"/>
                    <a:pt x="5" y="441"/>
                  </a:cubicBezTo>
                  <a:cubicBezTo>
                    <a:pt x="146" y="448"/>
                    <a:pt x="303" y="409"/>
                    <a:pt x="428" y="4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6CB82DCF-A22C-4ECB-8DB0-C7427C796C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19" y="2036"/>
              <a:ext cx="192" cy="157"/>
            </a:xfrm>
            <a:custGeom>
              <a:avLst/>
              <a:gdLst>
                <a:gd name="T0" fmla="*/ 24 w 844"/>
                <a:gd name="T1" fmla="*/ 690 h 690"/>
                <a:gd name="T2" fmla="*/ 217 w 844"/>
                <a:gd name="T3" fmla="*/ 594 h 690"/>
                <a:gd name="T4" fmla="*/ 703 w 844"/>
                <a:gd name="T5" fmla="*/ 182 h 690"/>
                <a:gd name="T6" fmla="*/ 725 w 844"/>
                <a:gd name="T7" fmla="*/ 661 h 690"/>
                <a:gd name="T8" fmla="*/ 840 w 844"/>
                <a:gd name="T9" fmla="*/ 668 h 690"/>
                <a:gd name="T10" fmla="*/ 819 w 844"/>
                <a:gd name="T11" fmla="*/ 0 h 690"/>
                <a:gd name="T12" fmla="*/ 568 w 844"/>
                <a:gd name="T13" fmla="*/ 133 h 690"/>
                <a:gd name="T14" fmla="*/ 130 w 844"/>
                <a:gd name="T15" fmla="*/ 503 h 690"/>
                <a:gd name="T16" fmla="*/ 120 w 844"/>
                <a:gd name="T17" fmla="*/ 76 h 690"/>
                <a:gd name="T18" fmla="*/ 1 w 844"/>
                <a:gd name="T19" fmla="*/ 77 h 690"/>
                <a:gd name="T20" fmla="*/ 24 w 844"/>
                <a:gd name="T21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690">
                  <a:moveTo>
                    <a:pt x="24" y="690"/>
                  </a:moveTo>
                  <a:cubicBezTo>
                    <a:pt x="92" y="667"/>
                    <a:pt x="162" y="643"/>
                    <a:pt x="217" y="594"/>
                  </a:cubicBezTo>
                  <a:cubicBezTo>
                    <a:pt x="380" y="459"/>
                    <a:pt x="539" y="317"/>
                    <a:pt x="703" y="182"/>
                  </a:cubicBezTo>
                  <a:cubicBezTo>
                    <a:pt x="728" y="341"/>
                    <a:pt x="726" y="501"/>
                    <a:pt x="725" y="661"/>
                  </a:cubicBezTo>
                  <a:cubicBezTo>
                    <a:pt x="753" y="663"/>
                    <a:pt x="811" y="666"/>
                    <a:pt x="840" y="668"/>
                  </a:cubicBezTo>
                  <a:cubicBezTo>
                    <a:pt x="834" y="445"/>
                    <a:pt x="844" y="222"/>
                    <a:pt x="819" y="0"/>
                  </a:cubicBezTo>
                  <a:cubicBezTo>
                    <a:pt x="725" y="20"/>
                    <a:pt x="639" y="68"/>
                    <a:pt x="568" y="133"/>
                  </a:cubicBezTo>
                  <a:cubicBezTo>
                    <a:pt x="424" y="259"/>
                    <a:pt x="277" y="381"/>
                    <a:pt x="130" y="503"/>
                  </a:cubicBezTo>
                  <a:cubicBezTo>
                    <a:pt x="124" y="361"/>
                    <a:pt x="121" y="218"/>
                    <a:pt x="120" y="76"/>
                  </a:cubicBezTo>
                  <a:cubicBezTo>
                    <a:pt x="90" y="76"/>
                    <a:pt x="31" y="77"/>
                    <a:pt x="1" y="77"/>
                  </a:cubicBezTo>
                  <a:cubicBezTo>
                    <a:pt x="0" y="282"/>
                    <a:pt x="7" y="486"/>
                    <a:pt x="24" y="6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id="{4B408977-68D6-4907-9304-7A57F806D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3" y="2779"/>
              <a:ext cx="146" cy="237"/>
            </a:xfrm>
            <a:custGeom>
              <a:avLst/>
              <a:gdLst>
                <a:gd name="T0" fmla="*/ 165 w 643"/>
                <a:gd name="T1" fmla="*/ 978 h 1048"/>
                <a:gd name="T2" fmla="*/ 538 w 643"/>
                <a:gd name="T3" fmla="*/ 930 h 1048"/>
                <a:gd name="T4" fmla="*/ 514 w 643"/>
                <a:gd name="T5" fmla="*/ 492 h 1048"/>
                <a:gd name="T6" fmla="*/ 179 w 643"/>
                <a:gd name="T7" fmla="*/ 147 h 1048"/>
                <a:gd name="T8" fmla="*/ 622 w 643"/>
                <a:gd name="T9" fmla="*/ 126 h 1048"/>
                <a:gd name="T10" fmla="*/ 618 w 643"/>
                <a:gd name="T11" fmla="*/ 5 h 1048"/>
                <a:gd name="T12" fmla="*/ 0 w 643"/>
                <a:gd name="T13" fmla="*/ 8 h 1048"/>
                <a:gd name="T14" fmla="*/ 183 w 643"/>
                <a:gd name="T15" fmla="*/ 363 h 1048"/>
                <a:gd name="T16" fmla="*/ 443 w 643"/>
                <a:gd name="T17" fmla="*/ 733 h 1048"/>
                <a:gd name="T18" fmla="*/ 309 w 643"/>
                <a:gd name="T19" fmla="*/ 887 h 1048"/>
                <a:gd name="T20" fmla="*/ 177 w 643"/>
                <a:gd name="T21" fmla="*/ 649 h 1048"/>
                <a:gd name="T22" fmla="*/ 33 w 643"/>
                <a:gd name="T23" fmla="*/ 655 h 1048"/>
                <a:gd name="T24" fmla="*/ 165 w 643"/>
                <a:gd name="T25" fmla="*/ 97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" h="1048">
                  <a:moveTo>
                    <a:pt x="165" y="978"/>
                  </a:moveTo>
                  <a:cubicBezTo>
                    <a:pt x="280" y="1048"/>
                    <a:pt x="451" y="1041"/>
                    <a:pt x="538" y="930"/>
                  </a:cubicBezTo>
                  <a:cubicBezTo>
                    <a:pt x="643" y="806"/>
                    <a:pt x="625" y="607"/>
                    <a:pt x="514" y="492"/>
                  </a:cubicBezTo>
                  <a:cubicBezTo>
                    <a:pt x="405" y="374"/>
                    <a:pt x="280" y="272"/>
                    <a:pt x="179" y="147"/>
                  </a:cubicBezTo>
                  <a:cubicBezTo>
                    <a:pt x="326" y="126"/>
                    <a:pt x="474" y="125"/>
                    <a:pt x="622" y="126"/>
                  </a:cubicBezTo>
                  <a:cubicBezTo>
                    <a:pt x="621" y="85"/>
                    <a:pt x="619" y="45"/>
                    <a:pt x="618" y="5"/>
                  </a:cubicBezTo>
                  <a:cubicBezTo>
                    <a:pt x="412" y="3"/>
                    <a:pt x="206" y="0"/>
                    <a:pt x="0" y="8"/>
                  </a:cubicBezTo>
                  <a:cubicBezTo>
                    <a:pt x="21" y="143"/>
                    <a:pt x="79" y="272"/>
                    <a:pt x="183" y="363"/>
                  </a:cubicBezTo>
                  <a:cubicBezTo>
                    <a:pt x="283" y="473"/>
                    <a:pt x="452" y="562"/>
                    <a:pt x="443" y="733"/>
                  </a:cubicBezTo>
                  <a:cubicBezTo>
                    <a:pt x="453" y="812"/>
                    <a:pt x="397" y="911"/>
                    <a:pt x="309" y="887"/>
                  </a:cubicBezTo>
                  <a:cubicBezTo>
                    <a:pt x="195" y="868"/>
                    <a:pt x="202" y="736"/>
                    <a:pt x="177" y="649"/>
                  </a:cubicBezTo>
                  <a:cubicBezTo>
                    <a:pt x="141" y="650"/>
                    <a:pt x="69" y="654"/>
                    <a:pt x="33" y="655"/>
                  </a:cubicBezTo>
                  <a:cubicBezTo>
                    <a:pt x="54" y="768"/>
                    <a:pt x="64" y="904"/>
                    <a:pt x="165" y="9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id="{2D002F90-591A-4F7C-8F15-9CEF1B696D3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330" y="2779"/>
              <a:ext cx="153" cy="250"/>
            </a:xfrm>
            <a:custGeom>
              <a:avLst/>
              <a:gdLst>
                <a:gd name="T0" fmla="*/ 231 w 676"/>
                <a:gd name="T1" fmla="*/ 1056 h 1100"/>
                <a:gd name="T2" fmla="*/ 556 w 676"/>
                <a:gd name="T3" fmla="*/ 987 h 1100"/>
                <a:gd name="T4" fmla="*/ 671 w 676"/>
                <a:gd name="T5" fmla="*/ 578 h 1100"/>
                <a:gd name="T6" fmla="*/ 539 w 676"/>
                <a:gd name="T7" fmla="*/ 115 h 1100"/>
                <a:gd name="T8" fmla="*/ 102 w 676"/>
                <a:gd name="T9" fmla="*/ 180 h 1100"/>
                <a:gd name="T10" fmla="*/ 30 w 676"/>
                <a:gd name="T11" fmla="*/ 739 h 1100"/>
                <a:gd name="T12" fmla="*/ 231 w 676"/>
                <a:gd name="T13" fmla="*/ 1056 h 1100"/>
                <a:gd name="T14" fmla="*/ 178 w 676"/>
                <a:gd name="T15" fmla="*/ 684 h 1100"/>
                <a:gd name="T16" fmla="*/ 360 w 676"/>
                <a:gd name="T17" fmla="*/ 154 h 1100"/>
                <a:gd name="T18" fmla="*/ 511 w 676"/>
                <a:gd name="T19" fmla="*/ 685 h 1100"/>
                <a:gd name="T20" fmla="*/ 357 w 676"/>
                <a:gd name="T21" fmla="*/ 947 h 1100"/>
                <a:gd name="T22" fmla="*/ 178 w 676"/>
                <a:gd name="T23" fmla="*/ 68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6" h="1100">
                  <a:moveTo>
                    <a:pt x="231" y="1056"/>
                  </a:moveTo>
                  <a:cubicBezTo>
                    <a:pt x="340" y="1100"/>
                    <a:pt x="479" y="1080"/>
                    <a:pt x="556" y="987"/>
                  </a:cubicBezTo>
                  <a:cubicBezTo>
                    <a:pt x="655" y="877"/>
                    <a:pt x="667" y="719"/>
                    <a:pt x="671" y="578"/>
                  </a:cubicBezTo>
                  <a:cubicBezTo>
                    <a:pt x="676" y="416"/>
                    <a:pt x="650" y="241"/>
                    <a:pt x="539" y="115"/>
                  </a:cubicBezTo>
                  <a:cubicBezTo>
                    <a:pt x="416" y="0"/>
                    <a:pt x="182" y="27"/>
                    <a:pt x="102" y="180"/>
                  </a:cubicBezTo>
                  <a:cubicBezTo>
                    <a:pt x="8" y="349"/>
                    <a:pt x="0" y="552"/>
                    <a:pt x="30" y="739"/>
                  </a:cubicBezTo>
                  <a:cubicBezTo>
                    <a:pt x="54" y="863"/>
                    <a:pt x="104" y="1006"/>
                    <a:pt x="231" y="1056"/>
                  </a:cubicBezTo>
                  <a:moveTo>
                    <a:pt x="178" y="684"/>
                  </a:moveTo>
                  <a:cubicBezTo>
                    <a:pt x="164" y="497"/>
                    <a:pt x="152" y="240"/>
                    <a:pt x="360" y="154"/>
                  </a:cubicBezTo>
                  <a:cubicBezTo>
                    <a:pt x="534" y="271"/>
                    <a:pt x="523" y="500"/>
                    <a:pt x="511" y="685"/>
                  </a:cubicBezTo>
                  <a:cubicBezTo>
                    <a:pt x="497" y="785"/>
                    <a:pt x="480" y="928"/>
                    <a:pt x="357" y="947"/>
                  </a:cubicBezTo>
                  <a:cubicBezTo>
                    <a:pt x="220" y="947"/>
                    <a:pt x="192" y="790"/>
                    <a:pt x="178" y="6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id="{E5A663D0-C5D4-42B7-8B3F-9D53CA3D8F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532" y="2774"/>
              <a:ext cx="159" cy="257"/>
            </a:xfrm>
            <a:custGeom>
              <a:avLst/>
              <a:gdLst>
                <a:gd name="T0" fmla="*/ 224 w 702"/>
                <a:gd name="T1" fmla="*/ 1062 h 1131"/>
                <a:gd name="T2" fmla="*/ 607 w 702"/>
                <a:gd name="T3" fmla="*/ 915 h 1131"/>
                <a:gd name="T4" fmla="*/ 593 w 702"/>
                <a:gd name="T5" fmla="*/ 199 h 1131"/>
                <a:gd name="T6" fmla="*/ 126 w 702"/>
                <a:gd name="T7" fmla="*/ 152 h 1131"/>
                <a:gd name="T8" fmla="*/ 22 w 702"/>
                <a:gd name="T9" fmla="*/ 710 h 1131"/>
                <a:gd name="T10" fmla="*/ 224 w 702"/>
                <a:gd name="T11" fmla="*/ 1062 h 1131"/>
                <a:gd name="T12" fmla="*/ 261 w 702"/>
                <a:gd name="T13" fmla="*/ 925 h 1131"/>
                <a:gd name="T14" fmla="*/ 177 w 702"/>
                <a:gd name="T15" fmla="*/ 622 h 1131"/>
                <a:gd name="T16" fmla="*/ 218 w 702"/>
                <a:gd name="T17" fmla="*/ 279 h 1131"/>
                <a:gd name="T18" fmla="*/ 380 w 702"/>
                <a:gd name="T19" fmla="*/ 184 h 1131"/>
                <a:gd name="T20" fmla="*/ 507 w 702"/>
                <a:gd name="T21" fmla="*/ 443 h 1131"/>
                <a:gd name="T22" fmla="*/ 465 w 702"/>
                <a:gd name="T23" fmla="*/ 878 h 1131"/>
                <a:gd name="T24" fmla="*/ 261 w 702"/>
                <a:gd name="T25" fmla="*/ 92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2" h="1131">
                  <a:moveTo>
                    <a:pt x="224" y="1062"/>
                  </a:moveTo>
                  <a:cubicBezTo>
                    <a:pt x="364" y="1131"/>
                    <a:pt x="549" y="1059"/>
                    <a:pt x="607" y="915"/>
                  </a:cubicBezTo>
                  <a:cubicBezTo>
                    <a:pt x="702" y="689"/>
                    <a:pt x="699" y="421"/>
                    <a:pt x="593" y="199"/>
                  </a:cubicBezTo>
                  <a:cubicBezTo>
                    <a:pt x="510" y="28"/>
                    <a:pt x="241" y="0"/>
                    <a:pt x="126" y="152"/>
                  </a:cubicBezTo>
                  <a:cubicBezTo>
                    <a:pt x="9" y="311"/>
                    <a:pt x="0" y="521"/>
                    <a:pt x="22" y="710"/>
                  </a:cubicBezTo>
                  <a:cubicBezTo>
                    <a:pt x="43" y="844"/>
                    <a:pt x="87" y="1003"/>
                    <a:pt x="224" y="1062"/>
                  </a:cubicBezTo>
                  <a:moveTo>
                    <a:pt x="261" y="925"/>
                  </a:moveTo>
                  <a:cubicBezTo>
                    <a:pt x="185" y="846"/>
                    <a:pt x="180" y="727"/>
                    <a:pt x="177" y="622"/>
                  </a:cubicBezTo>
                  <a:cubicBezTo>
                    <a:pt x="180" y="508"/>
                    <a:pt x="167" y="385"/>
                    <a:pt x="218" y="279"/>
                  </a:cubicBezTo>
                  <a:cubicBezTo>
                    <a:pt x="245" y="218"/>
                    <a:pt x="310" y="163"/>
                    <a:pt x="380" y="184"/>
                  </a:cubicBezTo>
                  <a:cubicBezTo>
                    <a:pt x="471" y="236"/>
                    <a:pt x="498" y="346"/>
                    <a:pt x="507" y="443"/>
                  </a:cubicBezTo>
                  <a:cubicBezTo>
                    <a:pt x="517" y="588"/>
                    <a:pt x="524" y="741"/>
                    <a:pt x="465" y="878"/>
                  </a:cubicBezTo>
                  <a:cubicBezTo>
                    <a:pt x="435" y="956"/>
                    <a:pt x="323" y="975"/>
                    <a:pt x="261" y="9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id="{7FC38EBE-1D43-4148-83BD-89DEDA62C963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734" y="2784"/>
              <a:ext cx="160" cy="232"/>
            </a:xfrm>
            <a:custGeom>
              <a:avLst/>
              <a:gdLst>
                <a:gd name="T0" fmla="*/ 82 w 704"/>
                <a:gd name="T1" fmla="*/ 499 h 1024"/>
                <a:gd name="T2" fmla="*/ 406 w 704"/>
                <a:gd name="T3" fmla="*/ 1024 h 1024"/>
                <a:gd name="T4" fmla="*/ 548 w 704"/>
                <a:gd name="T5" fmla="*/ 1020 h 1024"/>
                <a:gd name="T6" fmla="*/ 550 w 704"/>
                <a:gd name="T7" fmla="*/ 400 h 1024"/>
                <a:gd name="T8" fmla="*/ 704 w 704"/>
                <a:gd name="T9" fmla="*/ 349 h 1024"/>
                <a:gd name="T10" fmla="*/ 562 w 704"/>
                <a:gd name="T11" fmla="*/ 224 h 1024"/>
                <a:gd name="T12" fmla="*/ 541 w 704"/>
                <a:gd name="T13" fmla="*/ 0 h 1024"/>
                <a:gd name="T14" fmla="*/ 397 w 704"/>
                <a:gd name="T15" fmla="*/ 6 h 1024"/>
                <a:gd name="T16" fmla="*/ 396 w 704"/>
                <a:gd name="T17" fmla="*/ 255 h 1024"/>
                <a:gd name="T18" fmla="*/ 0 w 704"/>
                <a:gd name="T19" fmla="*/ 257 h 1024"/>
                <a:gd name="T20" fmla="*/ 82 w 704"/>
                <a:gd name="T21" fmla="*/ 499 h 1024"/>
                <a:gd name="T22" fmla="*/ 180 w 704"/>
                <a:gd name="T23" fmla="*/ 391 h 1024"/>
                <a:gd name="T24" fmla="*/ 399 w 704"/>
                <a:gd name="T25" fmla="*/ 388 h 1024"/>
                <a:gd name="T26" fmla="*/ 393 w 704"/>
                <a:gd name="T27" fmla="*/ 747 h 1024"/>
                <a:gd name="T28" fmla="*/ 180 w 704"/>
                <a:gd name="T29" fmla="*/ 39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1024">
                  <a:moveTo>
                    <a:pt x="82" y="499"/>
                  </a:moveTo>
                  <a:cubicBezTo>
                    <a:pt x="190" y="674"/>
                    <a:pt x="296" y="850"/>
                    <a:pt x="406" y="1024"/>
                  </a:cubicBezTo>
                  <a:cubicBezTo>
                    <a:pt x="453" y="1023"/>
                    <a:pt x="501" y="1022"/>
                    <a:pt x="548" y="1020"/>
                  </a:cubicBezTo>
                  <a:cubicBezTo>
                    <a:pt x="548" y="814"/>
                    <a:pt x="547" y="607"/>
                    <a:pt x="550" y="400"/>
                  </a:cubicBezTo>
                  <a:cubicBezTo>
                    <a:pt x="601" y="384"/>
                    <a:pt x="652" y="367"/>
                    <a:pt x="704" y="349"/>
                  </a:cubicBezTo>
                  <a:cubicBezTo>
                    <a:pt x="659" y="305"/>
                    <a:pt x="611" y="263"/>
                    <a:pt x="562" y="224"/>
                  </a:cubicBezTo>
                  <a:cubicBezTo>
                    <a:pt x="555" y="150"/>
                    <a:pt x="548" y="75"/>
                    <a:pt x="541" y="0"/>
                  </a:cubicBezTo>
                  <a:cubicBezTo>
                    <a:pt x="493" y="2"/>
                    <a:pt x="445" y="4"/>
                    <a:pt x="397" y="6"/>
                  </a:cubicBezTo>
                  <a:cubicBezTo>
                    <a:pt x="397" y="89"/>
                    <a:pt x="397" y="172"/>
                    <a:pt x="396" y="255"/>
                  </a:cubicBezTo>
                  <a:cubicBezTo>
                    <a:pt x="264" y="256"/>
                    <a:pt x="132" y="255"/>
                    <a:pt x="0" y="257"/>
                  </a:cubicBezTo>
                  <a:cubicBezTo>
                    <a:pt x="10" y="343"/>
                    <a:pt x="35" y="427"/>
                    <a:pt x="82" y="499"/>
                  </a:cubicBezTo>
                  <a:moveTo>
                    <a:pt x="180" y="391"/>
                  </a:moveTo>
                  <a:cubicBezTo>
                    <a:pt x="253" y="390"/>
                    <a:pt x="326" y="389"/>
                    <a:pt x="399" y="388"/>
                  </a:cubicBezTo>
                  <a:cubicBezTo>
                    <a:pt x="398" y="508"/>
                    <a:pt x="399" y="628"/>
                    <a:pt x="393" y="747"/>
                  </a:cubicBezTo>
                  <a:cubicBezTo>
                    <a:pt x="312" y="635"/>
                    <a:pt x="242" y="515"/>
                    <a:pt x="180" y="3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EBA667FF-6548-4A71-8DC3-AE2FF35D04A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97" y="2870"/>
              <a:ext cx="388" cy="30"/>
            </a:xfrm>
            <a:custGeom>
              <a:avLst/>
              <a:gdLst>
                <a:gd name="T0" fmla="*/ 0 w 1713"/>
                <a:gd name="T1" fmla="*/ 42 h 128"/>
                <a:gd name="T2" fmla="*/ 385 w 1713"/>
                <a:gd name="T3" fmla="*/ 96 h 128"/>
                <a:gd name="T4" fmla="*/ 1713 w 1713"/>
                <a:gd name="T5" fmla="*/ 79 h 128"/>
                <a:gd name="T6" fmla="*/ 1302 w 1713"/>
                <a:gd name="T7" fmla="*/ 28 h 128"/>
                <a:gd name="T8" fmla="*/ 0 w 1713"/>
                <a:gd name="T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128">
                  <a:moveTo>
                    <a:pt x="0" y="42"/>
                  </a:moveTo>
                  <a:cubicBezTo>
                    <a:pt x="110" y="128"/>
                    <a:pt x="256" y="87"/>
                    <a:pt x="385" y="96"/>
                  </a:cubicBezTo>
                  <a:cubicBezTo>
                    <a:pt x="827" y="86"/>
                    <a:pt x="1272" y="116"/>
                    <a:pt x="1713" y="79"/>
                  </a:cubicBezTo>
                  <a:cubicBezTo>
                    <a:pt x="1590" y="0"/>
                    <a:pt x="1439" y="35"/>
                    <a:pt x="1302" y="28"/>
                  </a:cubicBezTo>
                  <a:cubicBezTo>
                    <a:pt x="868" y="36"/>
                    <a:pt x="432" y="12"/>
                    <a:pt x="0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34D454D3-C12E-4269-8E77-BE5780C51A2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82" y="2932"/>
              <a:ext cx="283" cy="310"/>
            </a:xfrm>
            <a:custGeom>
              <a:avLst/>
              <a:gdLst>
                <a:gd name="T0" fmla="*/ 204 w 1246"/>
                <a:gd name="T1" fmla="*/ 1316 h 1364"/>
                <a:gd name="T2" fmla="*/ 333 w 1246"/>
                <a:gd name="T3" fmla="*/ 1364 h 1364"/>
                <a:gd name="T4" fmla="*/ 735 w 1246"/>
                <a:gd name="T5" fmla="*/ 855 h 1364"/>
                <a:gd name="T6" fmla="*/ 929 w 1246"/>
                <a:gd name="T7" fmla="*/ 1013 h 1364"/>
                <a:gd name="T8" fmla="*/ 1026 w 1246"/>
                <a:gd name="T9" fmla="*/ 893 h 1364"/>
                <a:gd name="T10" fmla="*/ 842 w 1246"/>
                <a:gd name="T11" fmla="*/ 737 h 1364"/>
                <a:gd name="T12" fmla="*/ 1246 w 1246"/>
                <a:gd name="T13" fmla="*/ 202 h 1364"/>
                <a:gd name="T14" fmla="*/ 1132 w 1246"/>
                <a:gd name="T15" fmla="*/ 125 h 1364"/>
                <a:gd name="T16" fmla="*/ 732 w 1246"/>
                <a:gd name="T17" fmla="*/ 638 h 1364"/>
                <a:gd name="T18" fmla="*/ 541 w 1246"/>
                <a:gd name="T19" fmla="*/ 523 h 1364"/>
                <a:gd name="T20" fmla="*/ 874 w 1246"/>
                <a:gd name="T21" fmla="*/ 104 h 1364"/>
                <a:gd name="T22" fmla="*/ 844 w 1246"/>
                <a:gd name="T23" fmla="*/ 0 h 1364"/>
                <a:gd name="T24" fmla="*/ 702 w 1246"/>
                <a:gd name="T25" fmla="*/ 99 h 1364"/>
                <a:gd name="T26" fmla="*/ 0 w 1246"/>
                <a:gd name="T27" fmla="*/ 999 h 1364"/>
                <a:gd name="T28" fmla="*/ 110 w 1246"/>
                <a:gd name="T29" fmla="*/ 1074 h 1364"/>
                <a:gd name="T30" fmla="*/ 452 w 1246"/>
                <a:gd name="T31" fmla="*/ 635 h 1364"/>
                <a:gd name="T32" fmla="*/ 630 w 1246"/>
                <a:gd name="T33" fmla="*/ 774 h 1364"/>
                <a:gd name="T34" fmla="*/ 204 w 1246"/>
                <a:gd name="T35" fmla="*/ 1316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6" h="1364">
                  <a:moveTo>
                    <a:pt x="204" y="1316"/>
                  </a:moveTo>
                  <a:cubicBezTo>
                    <a:pt x="246" y="1334"/>
                    <a:pt x="287" y="1357"/>
                    <a:pt x="333" y="1364"/>
                  </a:cubicBezTo>
                  <a:cubicBezTo>
                    <a:pt x="474" y="1200"/>
                    <a:pt x="598" y="1022"/>
                    <a:pt x="735" y="855"/>
                  </a:cubicBezTo>
                  <a:cubicBezTo>
                    <a:pt x="800" y="908"/>
                    <a:pt x="864" y="960"/>
                    <a:pt x="929" y="1013"/>
                  </a:cubicBezTo>
                  <a:cubicBezTo>
                    <a:pt x="962" y="973"/>
                    <a:pt x="994" y="934"/>
                    <a:pt x="1026" y="893"/>
                  </a:cubicBezTo>
                  <a:cubicBezTo>
                    <a:pt x="963" y="843"/>
                    <a:pt x="897" y="796"/>
                    <a:pt x="842" y="737"/>
                  </a:cubicBezTo>
                  <a:cubicBezTo>
                    <a:pt x="962" y="548"/>
                    <a:pt x="1111" y="380"/>
                    <a:pt x="1246" y="202"/>
                  </a:cubicBezTo>
                  <a:cubicBezTo>
                    <a:pt x="1208" y="176"/>
                    <a:pt x="1170" y="151"/>
                    <a:pt x="1132" y="125"/>
                  </a:cubicBezTo>
                  <a:cubicBezTo>
                    <a:pt x="1002" y="299"/>
                    <a:pt x="880" y="480"/>
                    <a:pt x="732" y="638"/>
                  </a:cubicBezTo>
                  <a:cubicBezTo>
                    <a:pt x="663" y="610"/>
                    <a:pt x="603" y="564"/>
                    <a:pt x="541" y="523"/>
                  </a:cubicBezTo>
                  <a:cubicBezTo>
                    <a:pt x="649" y="381"/>
                    <a:pt x="754" y="236"/>
                    <a:pt x="874" y="104"/>
                  </a:cubicBezTo>
                  <a:cubicBezTo>
                    <a:pt x="867" y="78"/>
                    <a:pt x="851" y="26"/>
                    <a:pt x="844" y="0"/>
                  </a:cubicBezTo>
                  <a:cubicBezTo>
                    <a:pt x="787" y="17"/>
                    <a:pt x="736" y="49"/>
                    <a:pt x="702" y="99"/>
                  </a:cubicBezTo>
                  <a:cubicBezTo>
                    <a:pt x="468" y="400"/>
                    <a:pt x="235" y="700"/>
                    <a:pt x="0" y="999"/>
                  </a:cubicBezTo>
                  <a:cubicBezTo>
                    <a:pt x="37" y="1024"/>
                    <a:pt x="74" y="1049"/>
                    <a:pt x="110" y="1074"/>
                  </a:cubicBezTo>
                  <a:cubicBezTo>
                    <a:pt x="225" y="928"/>
                    <a:pt x="336" y="780"/>
                    <a:pt x="452" y="635"/>
                  </a:cubicBezTo>
                  <a:cubicBezTo>
                    <a:pt x="512" y="681"/>
                    <a:pt x="571" y="727"/>
                    <a:pt x="630" y="774"/>
                  </a:cubicBezTo>
                  <a:cubicBezTo>
                    <a:pt x="492" y="958"/>
                    <a:pt x="345" y="1134"/>
                    <a:pt x="204" y="13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6170B835-93FB-4B04-9B0E-A9EC396C98D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90" y="2926"/>
              <a:ext cx="174" cy="202"/>
            </a:xfrm>
            <a:custGeom>
              <a:avLst/>
              <a:gdLst>
                <a:gd name="T0" fmla="*/ 273 w 768"/>
                <a:gd name="T1" fmla="*/ 516 h 889"/>
                <a:gd name="T2" fmla="*/ 566 w 768"/>
                <a:gd name="T3" fmla="*/ 889 h 889"/>
                <a:gd name="T4" fmla="*/ 768 w 768"/>
                <a:gd name="T5" fmla="*/ 738 h 889"/>
                <a:gd name="T6" fmla="*/ 687 w 768"/>
                <a:gd name="T7" fmla="*/ 631 h 889"/>
                <a:gd name="T8" fmla="*/ 557 w 768"/>
                <a:gd name="T9" fmla="*/ 697 h 889"/>
                <a:gd name="T10" fmla="*/ 187 w 768"/>
                <a:gd name="T11" fmla="*/ 201 h 889"/>
                <a:gd name="T12" fmla="*/ 294 w 768"/>
                <a:gd name="T13" fmla="*/ 100 h 889"/>
                <a:gd name="T14" fmla="*/ 197 w 768"/>
                <a:gd name="T15" fmla="*/ 0 h 889"/>
                <a:gd name="T16" fmla="*/ 0 w 768"/>
                <a:gd name="T17" fmla="*/ 148 h 889"/>
                <a:gd name="T18" fmla="*/ 246 w 768"/>
                <a:gd name="T19" fmla="*/ 488 h 889"/>
                <a:gd name="T20" fmla="*/ 57 w 768"/>
                <a:gd name="T21" fmla="*/ 518 h 889"/>
                <a:gd name="T22" fmla="*/ 82 w 768"/>
                <a:gd name="T23" fmla="*/ 648 h 889"/>
                <a:gd name="T24" fmla="*/ 278 w 768"/>
                <a:gd name="T25" fmla="*/ 642 h 889"/>
                <a:gd name="T26" fmla="*/ 273 w 768"/>
                <a:gd name="T27" fmla="*/ 516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8" h="889">
                  <a:moveTo>
                    <a:pt x="273" y="516"/>
                  </a:moveTo>
                  <a:cubicBezTo>
                    <a:pt x="368" y="643"/>
                    <a:pt x="464" y="768"/>
                    <a:pt x="566" y="889"/>
                  </a:cubicBezTo>
                  <a:cubicBezTo>
                    <a:pt x="632" y="838"/>
                    <a:pt x="700" y="788"/>
                    <a:pt x="768" y="738"/>
                  </a:cubicBezTo>
                  <a:cubicBezTo>
                    <a:pt x="741" y="703"/>
                    <a:pt x="714" y="667"/>
                    <a:pt x="687" y="631"/>
                  </a:cubicBezTo>
                  <a:cubicBezTo>
                    <a:pt x="644" y="653"/>
                    <a:pt x="600" y="675"/>
                    <a:pt x="557" y="697"/>
                  </a:cubicBezTo>
                  <a:cubicBezTo>
                    <a:pt x="431" y="533"/>
                    <a:pt x="306" y="369"/>
                    <a:pt x="187" y="201"/>
                  </a:cubicBezTo>
                  <a:cubicBezTo>
                    <a:pt x="222" y="168"/>
                    <a:pt x="258" y="134"/>
                    <a:pt x="294" y="100"/>
                  </a:cubicBezTo>
                  <a:cubicBezTo>
                    <a:pt x="262" y="67"/>
                    <a:pt x="230" y="34"/>
                    <a:pt x="197" y="0"/>
                  </a:cubicBezTo>
                  <a:cubicBezTo>
                    <a:pt x="132" y="50"/>
                    <a:pt x="67" y="100"/>
                    <a:pt x="0" y="148"/>
                  </a:cubicBezTo>
                  <a:cubicBezTo>
                    <a:pt x="83" y="261"/>
                    <a:pt x="168" y="372"/>
                    <a:pt x="246" y="488"/>
                  </a:cubicBezTo>
                  <a:cubicBezTo>
                    <a:pt x="183" y="499"/>
                    <a:pt x="120" y="508"/>
                    <a:pt x="57" y="518"/>
                  </a:cubicBezTo>
                  <a:cubicBezTo>
                    <a:pt x="65" y="561"/>
                    <a:pt x="74" y="604"/>
                    <a:pt x="82" y="648"/>
                  </a:cubicBezTo>
                  <a:cubicBezTo>
                    <a:pt x="147" y="646"/>
                    <a:pt x="213" y="644"/>
                    <a:pt x="278" y="642"/>
                  </a:cubicBezTo>
                  <a:cubicBezTo>
                    <a:pt x="277" y="611"/>
                    <a:pt x="275" y="547"/>
                    <a:pt x="273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284545CB-CC28-4466-AC00-BF1426E21FA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99" y="2989"/>
              <a:ext cx="207" cy="16"/>
            </a:xfrm>
            <a:custGeom>
              <a:avLst/>
              <a:gdLst>
                <a:gd name="T0" fmla="*/ 3 w 911"/>
                <a:gd name="T1" fmla="*/ 69 h 69"/>
                <a:gd name="T2" fmla="*/ 908 w 911"/>
                <a:gd name="T3" fmla="*/ 69 h 69"/>
                <a:gd name="T4" fmla="*/ 911 w 911"/>
                <a:gd name="T5" fmla="*/ 1 h 69"/>
                <a:gd name="T6" fmla="*/ 0 w 911"/>
                <a:gd name="T7" fmla="*/ 0 h 69"/>
                <a:gd name="T8" fmla="*/ 3 w 91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9">
                  <a:moveTo>
                    <a:pt x="3" y="69"/>
                  </a:moveTo>
                  <a:cubicBezTo>
                    <a:pt x="305" y="68"/>
                    <a:pt x="606" y="66"/>
                    <a:pt x="908" y="69"/>
                  </a:cubicBezTo>
                  <a:cubicBezTo>
                    <a:pt x="909" y="52"/>
                    <a:pt x="910" y="18"/>
                    <a:pt x="911" y="1"/>
                  </a:cubicBezTo>
                  <a:cubicBezTo>
                    <a:pt x="607" y="1"/>
                    <a:pt x="303" y="0"/>
                    <a:pt x="0" y="0"/>
                  </a:cubicBezTo>
                  <a:cubicBezTo>
                    <a:pt x="0" y="17"/>
                    <a:pt x="2" y="52"/>
                    <a:pt x="3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EB80E6C3-D034-4734-9120-E8A21003F8E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3" y="2986"/>
              <a:ext cx="188" cy="20"/>
            </a:xfrm>
            <a:custGeom>
              <a:avLst/>
              <a:gdLst>
                <a:gd name="T0" fmla="*/ 1 w 829"/>
                <a:gd name="T1" fmla="*/ 72 h 88"/>
                <a:gd name="T2" fmla="*/ 829 w 829"/>
                <a:gd name="T3" fmla="*/ 56 h 88"/>
                <a:gd name="T4" fmla="*/ 699 w 829"/>
                <a:gd name="T5" fmla="*/ 4 h 88"/>
                <a:gd name="T6" fmla="*/ 0 w 829"/>
                <a:gd name="T7" fmla="*/ 3 h 88"/>
                <a:gd name="T8" fmla="*/ 1 w 829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88">
                  <a:moveTo>
                    <a:pt x="1" y="72"/>
                  </a:moveTo>
                  <a:cubicBezTo>
                    <a:pt x="277" y="63"/>
                    <a:pt x="554" y="88"/>
                    <a:pt x="829" y="56"/>
                  </a:cubicBezTo>
                  <a:cubicBezTo>
                    <a:pt x="787" y="35"/>
                    <a:pt x="748" y="2"/>
                    <a:pt x="699" y="4"/>
                  </a:cubicBezTo>
                  <a:cubicBezTo>
                    <a:pt x="466" y="0"/>
                    <a:pt x="233" y="5"/>
                    <a:pt x="0" y="3"/>
                  </a:cubicBezTo>
                  <a:cubicBezTo>
                    <a:pt x="0" y="20"/>
                    <a:pt x="1" y="55"/>
                    <a:pt x="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75AC6994-B1B5-4B0B-AF1A-33ED594D2A2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1" y="2993"/>
              <a:ext cx="114" cy="137"/>
            </a:xfrm>
            <a:custGeom>
              <a:avLst/>
              <a:gdLst>
                <a:gd name="T0" fmla="*/ 0 w 503"/>
                <a:gd name="T1" fmla="*/ 68 h 605"/>
                <a:gd name="T2" fmla="*/ 417 w 503"/>
                <a:gd name="T3" fmla="*/ 605 h 605"/>
                <a:gd name="T4" fmla="*/ 503 w 503"/>
                <a:gd name="T5" fmla="*/ 531 h 605"/>
                <a:gd name="T6" fmla="*/ 102 w 503"/>
                <a:gd name="T7" fmla="*/ 0 h 605"/>
                <a:gd name="T8" fmla="*/ 0 w 503"/>
                <a:gd name="T9" fmla="*/ 6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05">
                  <a:moveTo>
                    <a:pt x="0" y="68"/>
                  </a:moveTo>
                  <a:cubicBezTo>
                    <a:pt x="141" y="245"/>
                    <a:pt x="271" y="431"/>
                    <a:pt x="417" y="605"/>
                  </a:cubicBezTo>
                  <a:cubicBezTo>
                    <a:pt x="438" y="587"/>
                    <a:pt x="481" y="550"/>
                    <a:pt x="503" y="531"/>
                  </a:cubicBezTo>
                  <a:cubicBezTo>
                    <a:pt x="367" y="356"/>
                    <a:pt x="232" y="180"/>
                    <a:pt x="102" y="0"/>
                  </a:cubicBezTo>
                  <a:cubicBezTo>
                    <a:pt x="68" y="23"/>
                    <a:pt x="34" y="46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5C634BE8-5E08-4E3C-B919-C3102398EDE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95" y="3011"/>
              <a:ext cx="252" cy="275"/>
            </a:xfrm>
            <a:custGeom>
              <a:avLst/>
              <a:gdLst>
                <a:gd name="T0" fmla="*/ 0 w 1107"/>
                <a:gd name="T1" fmla="*/ 507 h 1212"/>
                <a:gd name="T2" fmla="*/ 535 w 1107"/>
                <a:gd name="T3" fmla="*/ 1212 h 1212"/>
                <a:gd name="T4" fmla="*/ 641 w 1107"/>
                <a:gd name="T5" fmla="*/ 1157 h 1212"/>
                <a:gd name="T6" fmla="*/ 474 w 1107"/>
                <a:gd name="T7" fmla="*/ 932 h 1212"/>
                <a:gd name="T8" fmla="*/ 855 w 1107"/>
                <a:gd name="T9" fmla="*/ 654 h 1212"/>
                <a:gd name="T10" fmla="*/ 957 w 1107"/>
                <a:gd name="T11" fmla="*/ 774 h 1212"/>
                <a:gd name="T12" fmla="*/ 856 w 1107"/>
                <a:gd name="T13" fmla="*/ 927 h 1212"/>
                <a:gd name="T14" fmla="*/ 1000 w 1107"/>
                <a:gd name="T15" fmla="*/ 1000 h 1212"/>
                <a:gd name="T16" fmla="*/ 1107 w 1107"/>
                <a:gd name="T17" fmla="*/ 826 h 1212"/>
                <a:gd name="T18" fmla="*/ 906 w 1107"/>
                <a:gd name="T19" fmla="*/ 525 h 1212"/>
                <a:gd name="T20" fmla="*/ 749 w 1107"/>
                <a:gd name="T21" fmla="*/ 550 h 1212"/>
                <a:gd name="T22" fmla="*/ 392 w 1107"/>
                <a:gd name="T23" fmla="*/ 815 h 1212"/>
                <a:gd name="T24" fmla="*/ 314 w 1107"/>
                <a:gd name="T25" fmla="*/ 721 h 1212"/>
                <a:gd name="T26" fmla="*/ 584 w 1107"/>
                <a:gd name="T27" fmla="*/ 386 h 1212"/>
                <a:gd name="T28" fmla="*/ 580 w 1107"/>
                <a:gd name="T29" fmla="*/ 26 h 1212"/>
                <a:gd name="T30" fmla="*/ 402 w 1107"/>
                <a:gd name="T31" fmla="*/ 0 h 1212"/>
                <a:gd name="T32" fmla="*/ 442 w 1107"/>
                <a:gd name="T33" fmla="*/ 367 h 1212"/>
                <a:gd name="T34" fmla="*/ 232 w 1107"/>
                <a:gd name="T35" fmla="*/ 601 h 1212"/>
                <a:gd name="T36" fmla="*/ 110 w 1107"/>
                <a:gd name="T37" fmla="*/ 460 h 1212"/>
                <a:gd name="T38" fmla="*/ 0 w 1107"/>
                <a:gd name="T39" fmla="*/ 507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7" h="1212">
                  <a:moveTo>
                    <a:pt x="0" y="507"/>
                  </a:moveTo>
                  <a:cubicBezTo>
                    <a:pt x="179" y="741"/>
                    <a:pt x="348" y="984"/>
                    <a:pt x="535" y="1212"/>
                  </a:cubicBezTo>
                  <a:cubicBezTo>
                    <a:pt x="571" y="1196"/>
                    <a:pt x="606" y="1176"/>
                    <a:pt x="641" y="1157"/>
                  </a:cubicBezTo>
                  <a:cubicBezTo>
                    <a:pt x="586" y="1081"/>
                    <a:pt x="530" y="1007"/>
                    <a:pt x="474" y="932"/>
                  </a:cubicBezTo>
                  <a:cubicBezTo>
                    <a:pt x="599" y="836"/>
                    <a:pt x="722" y="737"/>
                    <a:pt x="855" y="654"/>
                  </a:cubicBezTo>
                  <a:cubicBezTo>
                    <a:pt x="889" y="694"/>
                    <a:pt x="923" y="734"/>
                    <a:pt x="957" y="774"/>
                  </a:cubicBezTo>
                  <a:cubicBezTo>
                    <a:pt x="924" y="826"/>
                    <a:pt x="890" y="877"/>
                    <a:pt x="856" y="927"/>
                  </a:cubicBezTo>
                  <a:cubicBezTo>
                    <a:pt x="904" y="951"/>
                    <a:pt x="952" y="975"/>
                    <a:pt x="1000" y="1000"/>
                  </a:cubicBezTo>
                  <a:cubicBezTo>
                    <a:pt x="1039" y="944"/>
                    <a:pt x="1079" y="889"/>
                    <a:pt x="1107" y="826"/>
                  </a:cubicBezTo>
                  <a:cubicBezTo>
                    <a:pt x="1089" y="702"/>
                    <a:pt x="1003" y="598"/>
                    <a:pt x="906" y="525"/>
                  </a:cubicBezTo>
                  <a:cubicBezTo>
                    <a:pt x="855" y="476"/>
                    <a:pt x="797" y="525"/>
                    <a:pt x="749" y="550"/>
                  </a:cubicBezTo>
                  <a:cubicBezTo>
                    <a:pt x="623" y="629"/>
                    <a:pt x="511" y="726"/>
                    <a:pt x="392" y="815"/>
                  </a:cubicBezTo>
                  <a:cubicBezTo>
                    <a:pt x="366" y="784"/>
                    <a:pt x="340" y="753"/>
                    <a:pt x="314" y="721"/>
                  </a:cubicBezTo>
                  <a:cubicBezTo>
                    <a:pt x="419" y="623"/>
                    <a:pt x="534" y="524"/>
                    <a:pt x="584" y="386"/>
                  </a:cubicBezTo>
                  <a:cubicBezTo>
                    <a:pt x="613" y="268"/>
                    <a:pt x="590" y="145"/>
                    <a:pt x="580" y="26"/>
                  </a:cubicBezTo>
                  <a:cubicBezTo>
                    <a:pt x="521" y="18"/>
                    <a:pt x="461" y="9"/>
                    <a:pt x="402" y="0"/>
                  </a:cubicBezTo>
                  <a:cubicBezTo>
                    <a:pt x="433" y="119"/>
                    <a:pt x="474" y="244"/>
                    <a:pt x="442" y="367"/>
                  </a:cubicBezTo>
                  <a:cubicBezTo>
                    <a:pt x="394" y="462"/>
                    <a:pt x="307" y="528"/>
                    <a:pt x="232" y="601"/>
                  </a:cubicBezTo>
                  <a:cubicBezTo>
                    <a:pt x="192" y="553"/>
                    <a:pt x="153" y="504"/>
                    <a:pt x="110" y="460"/>
                  </a:cubicBezTo>
                  <a:cubicBezTo>
                    <a:pt x="72" y="475"/>
                    <a:pt x="36" y="491"/>
                    <a:pt x="0" y="5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id="{DF09FACC-717A-4B6B-91F4-E1C4D5F39AF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49" y="3059"/>
              <a:ext cx="267" cy="284"/>
            </a:xfrm>
            <a:custGeom>
              <a:avLst/>
              <a:gdLst>
                <a:gd name="T0" fmla="*/ 0 w 1178"/>
                <a:gd name="T1" fmla="*/ 866 h 1251"/>
                <a:gd name="T2" fmla="*/ 505 w 1178"/>
                <a:gd name="T3" fmla="*/ 1251 h 1251"/>
                <a:gd name="T4" fmla="*/ 1178 w 1178"/>
                <a:gd name="T5" fmla="*/ 393 h 1251"/>
                <a:gd name="T6" fmla="*/ 649 w 1178"/>
                <a:gd name="T7" fmla="*/ 0 h 1251"/>
                <a:gd name="T8" fmla="*/ 623 w 1178"/>
                <a:gd name="T9" fmla="*/ 242 h 1251"/>
                <a:gd name="T10" fmla="*/ 197 w 1178"/>
                <a:gd name="T11" fmla="*/ 793 h 1251"/>
                <a:gd name="T12" fmla="*/ 60 w 1178"/>
                <a:gd name="T13" fmla="*/ 762 h 1251"/>
                <a:gd name="T14" fmla="*/ 0 w 1178"/>
                <a:gd name="T15" fmla="*/ 866 h 1251"/>
                <a:gd name="T16" fmla="*/ 286 w 1178"/>
                <a:gd name="T17" fmla="*/ 893 h 1251"/>
                <a:gd name="T18" fmla="*/ 770 w 1178"/>
                <a:gd name="T19" fmla="*/ 272 h 1251"/>
                <a:gd name="T20" fmla="*/ 981 w 1178"/>
                <a:gd name="T21" fmla="*/ 439 h 1251"/>
                <a:gd name="T22" fmla="*/ 488 w 1178"/>
                <a:gd name="T23" fmla="*/ 1056 h 1251"/>
                <a:gd name="T24" fmla="*/ 286 w 1178"/>
                <a:gd name="T25" fmla="*/ 893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8" h="1251">
                  <a:moveTo>
                    <a:pt x="0" y="866"/>
                  </a:moveTo>
                  <a:cubicBezTo>
                    <a:pt x="169" y="993"/>
                    <a:pt x="334" y="1126"/>
                    <a:pt x="505" y="1251"/>
                  </a:cubicBezTo>
                  <a:cubicBezTo>
                    <a:pt x="733" y="968"/>
                    <a:pt x="960" y="684"/>
                    <a:pt x="1178" y="393"/>
                  </a:cubicBezTo>
                  <a:cubicBezTo>
                    <a:pt x="1000" y="264"/>
                    <a:pt x="839" y="112"/>
                    <a:pt x="649" y="0"/>
                  </a:cubicBezTo>
                  <a:cubicBezTo>
                    <a:pt x="631" y="80"/>
                    <a:pt x="652" y="167"/>
                    <a:pt x="623" y="242"/>
                  </a:cubicBezTo>
                  <a:cubicBezTo>
                    <a:pt x="492" y="434"/>
                    <a:pt x="334" y="606"/>
                    <a:pt x="197" y="793"/>
                  </a:cubicBezTo>
                  <a:cubicBezTo>
                    <a:pt x="151" y="783"/>
                    <a:pt x="106" y="773"/>
                    <a:pt x="60" y="762"/>
                  </a:cubicBezTo>
                  <a:cubicBezTo>
                    <a:pt x="40" y="797"/>
                    <a:pt x="20" y="831"/>
                    <a:pt x="0" y="866"/>
                  </a:cubicBezTo>
                  <a:moveTo>
                    <a:pt x="286" y="893"/>
                  </a:moveTo>
                  <a:cubicBezTo>
                    <a:pt x="441" y="681"/>
                    <a:pt x="613" y="482"/>
                    <a:pt x="770" y="272"/>
                  </a:cubicBezTo>
                  <a:cubicBezTo>
                    <a:pt x="843" y="324"/>
                    <a:pt x="913" y="380"/>
                    <a:pt x="981" y="439"/>
                  </a:cubicBezTo>
                  <a:cubicBezTo>
                    <a:pt x="817" y="644"/>
                    <a:pt x="663" y="858"/>
                    <a:pt x="488" y="1056"/>
                  </a:cubicBezTo>
                  <a:cubicBezTo>
                    <a:pt x="421" y="1001"/>
                    <a:pt x="353" y="947"/>
                    <a:pt x="286" y="8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id="{631319E2-E6CB-4806-97A1-069E1FEFBD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02" y="3088"/>
              <a:ext cx="273" cy="285"/>
            </a:xfrm>
            <a:custGeom>
              <a:avLst/>
              <a:gdLst>
                <a:gd name="T0" fmla="*/ 0 w 1203"/>
                <a:gd name="T1" fmla="*/ 856 h 1253"/>
                <a:gd name="T2" fmla="*/ 296 w 1203"/>
                <a:gd name="T3" fmla="*/ 1253 h 1253"/>
                <a:gd name="T4" fmla="*/ 583 w 1203"/>
                <a:gd name="T5" fmla="*/ 837 h 1253"/>
                <a:gd name="T6" fmla="*/ 1036 w 1203"/>
                <a:gd name="T7" fmla="*/ 716 h 1253"/>
                <a:gd name="T8" fmla="*/ 1047 w 1203"/>
                <a:gd name="T9" fmla="*/ 419 h 1253"/>
                <a:gd name="T10" fmla="*/ 902 w 1203"/>
                <a:gd name="T11" fmla="*/ 415 h 1253"/>
                <a:gd name="T12" fmla="*/ 907 w 1203"/>
                <a:gd name="T13" fmla="*/ 624 h 1253"/>
                <a:gd name="T14" fmla="*/ 545 w 1203"/>
                <a:gd name="T15" fmla="*/ 710 h 1253"/>
                <a:gd name="T16" fmla="*/ 281 w 1203"/>
                <a:gd name="T17" fmla="*/ 1032 h 1253"/>
                <a:gd name="T18" fmla="*/ 182 w 1203"/>
                <a:gd name="T19" fmla="*/ 906 h 1253"/>
                <a:gd name="T20" fmla="*/ 1201 w 1203"/>
                <a:gd name="T21" fmla="*/ 137 h 1253"/>
                <a:gd name="T22" fmla="*/ 1203 w 1203"/>
                <a:gd name="T23" fmla="*/ 58 h 1253"/>
                <a:gd name="T24" fmla="*/ 1137 w 1203"/>
                <a:gd name="T25" fmla="*/ 0 h 1253"/>
                <a:gd name="T26" fmla="*/ 0 w 1203"/>
                <a:gd name="T27" fmla="*/ 85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3" h="1253">
                  <a:moveTo>
                    <a:pt x="0" y="856"/>
                  </a:moveTo>
                  <a:cubicBezTo>
                    <a:pt x="99" y="989"/>
                    <a:pt x="194" y="1123"/>
                    <a:pt x="296" y="1253"/>
                  </a:cubicBezTo>
                  <a:cubicBezTo>
                    <a:pt x="395" y="1117"/>
                    <a:pt x="489" y="977"/>
                    <a:pt x="583" y="837"/>
                  </a:cubicBezTo>
                  <a:cubicBezTo>
                    <a:pt x="738" y="833"/>
                    <a:pt x="929" y="853"/>
                    <a:pt x="1036" y="716"/>
                  </a:cubicBezTo>
                  <a:cubicBezTo>
                    <a:pt x="1110" y="632"/>
                    <a:pt x="1102" y="511"/>
                    <a:pt x="1047" y="419"/>
                  </a:cubicBezTo>
                  <a:cubicBezTo>
                    <a:pt x="999" y="412"/>
                    <a:pt x="950" y="415"/>
                    <a:pt x="902" y="415"/>
                  </a:cubicBezTo>
                  <a:cubicBezTo>
                    <a:pt x="901" y="484"/>
                    <a:pt x="934" y="559"/>
                    <a:pt x="907" y="624"/>
                  </a:cubicBezTo>
                  <a:cubicBezTo>
                    <a:pt x="808" y="712"/>
                    <a:pt x="667" y="693"/>
                    <a:pt x="545" y="710"/>
                  </a:cubicBezTo>
                  <a:cubicBezTo>
                    <a:pt x="431" y="791"/>
                    <a:pt x="373" y="928"/>
                    <a:pt x="281" y="1032"/>
                  </a:cubicBezTo>
                  <a:cubicBezTo>
                    <a:pt x="248" y="991"/>
                    <a:pt x="214" y="949"/>
                    <a:pt x="182" y="906"/>
                  </a:cubicBezTo>
                  <a:cubicBezTo>
                    <a:pt x="515" y="642"/>
                    <a:pt x="860" y="391"/>
                    <a:pt x="1201" y="137"/>
                  </a:cubicBezTo>
                  <a:cubicBezTo>
                    <a:pt x="1202" y="118"/>
                    <a:pt x="1202" y="78"/>
                    <a:pt x="1203" y="58"/>
                  </a:cubicBezTo>
                  <a:cubicBezTo>
                    <a:pt x="1187" y="44"/>
                    <a:pt x="1154" y="14"/>
                    <a:pt x="1137" y="0"/>
                  </a:cubicBezTo>
                  <a:cubicBezTo>
                    <a:pt x="759" y="286"/>
                    <a:pt x="382" y="574"/>
                    <a:pt x="0" y="8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id="{AE456318-DA1E-4B4F-96A6-7762F60CB9E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2" y="3111"/>
              <a:ext cx="686" cy="16"/>
            </a:xfrm>
            <a:custGeom>
              <a:avLst/>
              <a:gdLst>
                <a:gd name="T0" fmla="*/ 0 w 3022"/>
                <a:gd name="T1" fmla="*/ 68 h 69"/>
                <a:gd name="T2" fmla="*/ 3022 w 3022"/>
                <a:gd name="T3" fmla="*/ 68 h 69"/>
                <a:gd name="T4" fmla="*/ 3021 w 3022"/>
                <a:gd name="T5" fmla="*/ 0 h 69"/>
                <a:gd name="T6" fmla="*/ 1 w 3022"/>
                <a:gd name="T7" fmla="*/ 0 h 69"/>
                <a:gd name="T8" fmla="*/ 0 w 3022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2" h="69">
                  <a:moveTo>
                    <a:pt x="0" y="68"/>
                  </a:moveTo>
                  <a:cubicBezTo>
                    <a:pt x="1008" y="69"/>
                    <a:pt x="2015" y="69"/>
                    <a:pt x="3022" y="68"/>
                  </a:cubicBezTo>
                  <a:cubicBezTo>
                    <a:pt x="3022" y="51"/>
                    <a:pt x="3021" y="17"/>
                    <a:pt x="3021" y="0"/>
                  </a:cubicBezTo>
                  <a:cubicBezTo>
                    <a:pt x="2014" y="2"/>
                    <a:pt x="1008" y="3"/>
                    <a:pt x="1" y="0"/>
                  </a:cubicBezTo>
                  <a:cubicBezTo>
                    <a:pt x="1" y="17"/>
                    <a:pt x="0" y="51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73">
              <a:extLst>
                <a:ext uri="{FF2B5EF4-FFF2-40B4-BE49-F238E27FC236}">
                  <a16:creationId xmlns:a16="http://schemas.microsoft.com/office/drawing/2014/main" id="{A142A82B-F63D-403C-8946-650E347D19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277" y="3224"/>
              <a:ext cx="250" cy="298"/>
            </a:xfrm>
            <a:custGeom>
              <a:avLst/>
              <a:gdLst>
                <a:gd name="T0" fmla="*/ 957 w 1102"/>
                <a:gd name="T1" fmla="*/ 1287 h 1315"/>
                <a:gd name="T2" fmla="*/ 1102 w 1102"/>
                <a:gd name="T3" fmla="*/ 1214 h 1315"/>
                <a:gd name="T4" fmla="*/ 873 w 1102"/>
                <a:gd name="T5" fmla="*/ 944 h 1315"/>
                <a:gd name="T6" fmla="*/ 1046 w 1102"/>
                <a:gd name="T7" fmla="*/ 795 h 1315"/>
                <a:gd name="T8" fmla="*/ 966 w 1102"/>
                <a:gd name="T9" fmla="*/ 692 h 1315"/>
                <a:gd name="T10" fmla="*/ 789 w 1102"/>
                <a:gd name="T11" fmla="*/ 827 h 1315"/>
                <a:gd name="T12" fmla="*/ 678 w 1102"/>
                <a:gd name="T13" fmla="*/ 698 h 1315"/>
                <a:gd name="T14" fmla="*/ 778 w 1102"/>
                <a:gd name="T15" fmla="*/ 637 h 1315"/>
                <a:gd name="T16" fmla="*/ 734 w 1102"/>
                <a:gd name="T17" fmla="*/ 371 h 1315"/>
                <a:gd name="T18" fmla="*/ 590 w 1102"/>
                <a:gd name="T19" fmla="*/ 400 h 1315"/>
                <a:gd name="T20" fmla="*/ 576 w 1102"/>
                <a:gd name="T21" fmla="*/ 570 h 1315"/>
                <a:gd name="T22" fmla="*/ 112 w 1102"/>
                <a:gd name="T23" fmla="*/ 0 h 1315"/>
                <a:gd name="T24" fmla="*/ 0 w 1102"/>
                <a:gd name="T25" fmla="*/ 109 h 1315"/>
                <a:gd name="T26" fmla="*/ 408 w 1102"/>
                <a:gd name="T27" fmla="*/ 612 h 1315"/>
                <a:gd name="T28" fmla="*/ 106 w 1102"/>
                <a:gd name="T29" fmla="*/ 497 h 1315"/>
                <a:gd name="T30" fmla="*/ 115 w 1102"/>
                <a:gd name="T31" fmla="*/ 681 h 1315"/>
                <a:gd name="T32" fmla="*/ 651 w 1102"/>
                <a:gd name="T33" fmla="*/ 938 h 1315"/>
                <a:gd name="T34" fmla="*/ 474 w 1102"/>
                <a:gd name="T35" fmla="*/ 1085 h 1315"/>
                <a:gd name="T36" fmla="*/ 559 w 1102"/>
                <a:gd name="T37" fmla="*/ 1156 h 1315"/>
                <a:gd name="T38" fmla="*/ 758 w 1102"/>
                <a:gd name="T39" fmla="*/ 1040 h 1315"/>
                <a:gd name="T40" fmla="*/ 957 w 1102"/>
                <a:gd name="T41" fmla="*/ 128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2" h="1315">
                  <a:moveTo>
                    <a:pt x="957" y="1287"/>
                  </a:moveTo>
                  <a:cubicBezTo>
                    <a:pt x="1018" y="1315"/>
                    <a:pt x="1057" y="1241"/>
                    <a:pt x="1102" y="1214"/>
                  </a:cubicBezTo>
                  <a:cubicBezTo>
                    <a:pt x="1029" y="1122"/>
                    <a:pt x="952" y="1032"/>
                    <a:pt x="873" y="944"/>
                  </a:cubicBezTo>
                  <a:cubicBezTo>
                    <a:pt x="929" y="892"/>
                    <a:pt x="987" y="843"/>
                    <a:pt x="1046" y="795"/>
                  </a:cubicBezTo>
                  <a:cubicBezTo>
                    <a:pt x="1019" y="761"/>
                    <a:pt x="992" y="727"/>
                    <a:pt x="966" y="692"/>
                  </a:cubicBezTo>
                  <a:cubicBezTo>
                    <a:pt x="907" y="737"/>
                    <a:pt x="848" y="782"/>
                    <a:pt x="789" y="827"/>
                  </a:cubicBezTo>
                  <a:cubicBezTo>
                    <a:pt x="752" y="784"/>
                    <a:pt x="715" y="741"/>
                    <a:pt x="678" y="698"/>
                  </a:cubicBezTo>
                  <a:cubicBezTo>
                    <a:pt x="712" y="678"/>
                    <a:pt x="745" y="658"/>
                    <a:pt x="778" y="637"/>
                  </a:cubicBezTo>
                  <a:cubicBezTo>
                    <a:pt x="761" y="549"/>
                    <a:pt x="747" y="460"/>
                    <a:pt x="734" y="371"/>
                  </a:cubicBezTo>
                  <a:cubicBezTo>
                    <a:pt x="686" y="381"/>
                    <a:pt x="638" y="390"/>
                    <a:pt x="590" y="400"/>
                  </a:cubicBezTo>
                  <a:cubicBezTo>
                    <a:pt x="584" y="456"/>
                    <a:pt x="580" y="513"/>
                    <a:pt x="576" y="570"/>
                  </a:cubicBezTo>
                  <a:cubicBezTo>
                    <a:pt x="422" y="379"/>
                    <a:pt x="271" y="187"/>
                    <a:pt x="112" y="0"/>
                  </a:cubicBezTo>
                  <a:cubicBezTo>
                    <a:pt x="75" y="37"/>
                    <a:pt x="37" y="73"/>
                    <a:pt x="0" y="109"/>
                  </a:cubicBezTo>
                  <a:cubicBezTo>
                    <a:pt x="134" y="278"/>
                    <a:pt x="276" y="441"/>
                    <a:pt x="408" y="612"/>
                  </a:cubicBezTo>
                  <a:cubicBezTo>
                    <a:pt x="307" y="575"/>
                    <a:pt x="207" y="534"/>
                    <a:pt x="106" y="497"/>
                  </a:cubicBezTo>
                  <a:cubicBezTo>
                    <a:pt x="109" y="559"/>
                    <a:pt x="112" y="620"/>
                    <a:pt x="115" y="681"/>
                  </a:cubicBezTo>
                  <a:cubicBezTo>
                    <a:pt x="308" y="733"/>
                    <a:pt x="491" y="819"/>
                    <a:pt x="651" y="938"/>
                  </a:cubicBezTo>
                  <a:cubicBezTo>
                    <a:pt x="592" y="987"/>
                    <a:pt x="533" y="1036"/>
                    <a:pt x="474" y="1085"/>
                  </a:cubicBezTo>
                  <a:cubicBezTo>
                    <a:pt x="502" y="1109"/>
                    <a:pt x="529" y="1135"/>
                    <a:pt x="559" y="1156"/>
                  </a:cubicBezTo>
                  <a:cubicBezTo>
                    <a:pt x="637" y="1146"/>
                    <a:pt x="693" y="1080"/>
                    <a:pt x="758" y="1040"/>
                  </a:cubicBezTo>
                  <a:cubicBezTo>
                    <a:pt x="823" y="1123"/>
                    <a:pt x="881" y="1213"/>
                    <a:pt x="957" y="1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id="{FA786F90-381C-4009-B07C-CFA29F62A49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8" y="3237"/>
              <a:ext cx="300" cy="292"/>
            </a:xfrm>
            <a:custGeom>
              <a:avLst/>
              <a:gdLst>
                <a:gd name="T0" fmla="*/ 633 w 1322"/>
                <a:gd name="T1" fmla="*/ 1241 h 1286"/>
                <a:gd name="T2" fmla="*/ 821 w 1322"/>
                <a:gd name="T3" fmla="*/ 1286 h 1286"/>
                <a:gd name="T4" fmla="*/ 852 w 1322"/>
                <a:gd name="T5" fmla="*/ 949 h 1286"/>
                <a:gd name="T6" fmla="*/ 1126 w 1322"/>
                <a:gd name="T7" fmla="*/ 1164 h 1286"/>
                <a:gd name="T8" fmla="*/ 1322 w 1322"/>
                <a:gd name="T9" fmla="*/ 914 h 1286"/>
                <a:gd name="T10" fmla="*/ 1200 w 1322"/>
                <a:gd name="T11" fmla="*/ 824 h 1286"/>
                <a:gd name="T12" fmla="*/ 1079 w 1322"/>
                <a:gd name="T13" fmla="*/ 959 h 1286"/>
                <a:gd name="T14" fmla="*/ 210 w 1322"/>
                <a:gd name="T15" fmla="*/ 261 h 1286"/>
                <a:gd name="T16" fmla="*/ 314 w 1322"/>
                <a:gd name="T17" fmla="*/ 93 h 1286"/>
                <a:gd name="T18" fmla="*/ 202 w 1322"/>
                <a:gd name="T19" fmla="*/ 0 h 1286"/>
                <a:gd name="T20" fmla="*/ 0 w 1322"/>
                <a:gd name="T21" fmla="*/ 255 h 1286"/>
                <a:gd name="T22" fmla="*/ 723 w 1322"/>
                <a:gd name="T23" fmla="*/ 836 h 1286"/>
                <a:gd name="T24" fmla="*/ 633 w 1322"/>
                <a:gd name="T25" fmla="*/ 1241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2" h="1286">
                  <a:moveTo>
                    <a:pt x="633" y="1241"/>
                  </a:moveTo>
                  <a:cubicBezTo>
                    <a:pt x="696" y="1256"/>
                    <a:pt x="758" y="1271"/>
                    <a:pt x="821" y="1286"/>
                  </a:cubicBezTo>
                  <a:cubicBezTo>
                    <a:pt x="824" y="1173"/>
                    <a:pt x="830" y="1060"/>
                    <a:pt x="852" y="949"/>
                  </a:cubicBezTo>
                  <a:cubicBezTo>
                    <a:pt x="944" y="1020"/>
                    <a:pt x="1034" y="1093"/>
                    <a:pt x="1126" y="1164"/>
                  </a:cubicBezTo>
                  <a:cubicBezTo>
                    <a:pt x="1189" y="1079"/>
                    <a:pt x="1254" y="996"/>
                    <a:pt x="1322" y="914"/>
                  </a:cubicBezTo>
                  <a:cubicBezTo>
                    <a:pt x="1281" y="885"/>
                    <a:pt x="1240" y="855"/>
                    <a:pt x="1200" y="824"/>
                  </a:cubicBezTo>
                  <a:cubicBezTo>
                    <a:pt x="1160" y="870"/>
                    <a:pt x="1119" y="914"/>
                    <a:pt x="1079" y="959"/>
                  </a:cubicBezTo>
                  <a:cubicBezTo>
                    <a:pt x="784" y="732"/>
                    <a:pt x="504" y="488"/>
                    <a:pt x="210" y="261"/>
                  </a:cubicBezTo>
                  <a:cubicBezTo>
                    <a:pt x="244" y="205"/>
                    <a:pt x="280" y="149"/>
                    <a:pt x="314" y="93"/>
                  </a:cubicBezTo>
                  <a:cubicBezTo>
                    <a:pt x="276" y="62"/>
                    <a:pt x="239" y="31"/>
                    <a:pt x="202" y="0"/>
                  </a:cubicBezTo>
                  <a:cubicBezTo>
                    <a:pt x="135" y="85"/>
                    <a:pt x="67" y="170"/>
                    <a:pt x="0" y="255"/>
                  </a:cubicBezTo>
                  <a:cubicBezTo>
                    <a:pt x="240" y="450"/>
                    <a:pt x="479" y="647"/>
                    <a:pt x="723" y="836"/>
                  </a:cubicBezTo>
                  <a:cubicBezTo>
                    <a:pt x="693" y="971"/>
                    <a:pt x="657" y="1105"/>
                    <a:pt x="633" y="12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75">
              <a:extLst>
                <a:ext uri="{FF2B5EF4-FFF2-40B4-BE49-F238E27FC236}">
                  <a16:creationId xmlns:a16="http://schemas.microsoft.com/office/drawing/2014/main" id="{5DEC8070-840B-4B53-8612-1DB6AC5CC0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77" y="3299"/>
              <a:ext cx="72" cy="65"/>
            </a:xfrm>
            <a:custGeom>
              <a:avLst/>
              <a:gdLst>
                <a:gd name="T0" fmla="*/ 86 w 318"/>
                <a:gd name="T1" fmla="*/ 283 h 283"/>
                <a:gd name="T2" fmla="*/ 318 w 318"/>
                <a:gd name="T3" fmla="*/ 126 h 283"/>
                <a:gd name="T4" fmla="*/ 219 w 318"/>
                <a:gd name="T5" fmla="*/ 0 h 283"/>
                <a:gd name="T6" fmla="*/ 0 w 318"/>
                <a:gd name="T7" fmla="*/ 151 h 283"/>
                <a:gd name="T8" fmla="*/ 86 w 318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83">
                  <a:moveTo>
                    <a:pt x="86" y="283"/>
                  </a:moveTo>
                  <a:cubicBezTo>
                    <a:pt x="165" y="233"/>
                    <a:pt x="242" y="181"/>
                    <a:pt x="318" y="126"/>
                  </a:cubicBezTo>
                  <a:cubicBezTo>
                    <a:pt x="285" y="84"/>
                    <a:pt x="252" y="42"/>
                    <a:pt x="219" y="0"/>
                  </a:cubicBezTo>
                  <a:cubicBezTo>
                    <a:pt x="146" y="51"/>
                    <a:pt x="74" y="102"/>
                    <a:pt x="0" y="151"/>
                  </a:cubicBezTo>
                  <a:cubicBezTo>
                    <a:pt x="29" y="195"/>
                    <a:pt x="57" y="239"/>
                    <a:pt x="86" y="2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76">
              <a:extLst>
                <a:ext uri="{FF2B5EF4-FFF2-40B4-BE49-F238E27FC236}">
                  <a16:creationId xmlns:a16="http://schemas.microsoft.com/office/drawing/2014/main" id="{4E600DC8-457E-40AB-9218-4AD23F48EB8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79" y="3325"/>
              <a:ext cx="293" cy="300"/>
            </a:xfrm>
            <a:custGeom>
              <a:avLst/>
              <a:gdLst>
                <a:gd name="T0" fmla="*/ 871 w 1292"/>
                <a:gd name="T1" fmla="*/ 1033 h 1319"/>
                <a:gd name="T2" fmla="*/ 1090 w 1292"/>
                <a:gd name="T3" fmla="*/ 1319 h 1319"/>
                <a:gd name="T4" fmla="*/ 1218 w 1292"/>
                <a:gd name="T5" fmla="*/ 1220 h 1319"/>
                <a:gd name="T6" fmla="*/ 988 w 1292"/>
                <a:gd name="T7" fmla="*/ 928 h 1319"/>
                <a:gd name="T8" fmla="*/ 1292 w 1292"/>
                <a:gd name="T9" fmla="*/ 693 h 1319"/>
                <a:gd name="T10" fmla="*/ 1203 w 1292"/>
                <a:gd name="T11" fmla="*/ 582 h 1319"/>
                <a:gd name="T12" fmla="*/ 916 w 1292"/>
                <a:gd name="T13" fmla="*/ 808 h 1319"/>
                <a:gd name="T14" fmla="*/ 882 w 1292"/>
                <a:gd name="T15" fmla="*/ 60 h 1319"/>
                <a:gd name="T16" fmla="*/ 691 w 1292"/>
                <a:gd name="T17" fmla="*/ 32 h 1319"/>
                <a:gd name="T18" fmla="*/ 694 w 1292"/>
                <a:gd name="T19" fmla="*/ 564 h 1319"/>
                <a:gd name="T20" fmla="*/ 245 w 1292"/>
                <a:gd name="T21" fmla="*/ 0 h 1319"/>
                <a:gd name="T22" fmla="*/ 109 w 1292"/>
                <a:gd name="T23" fmla="*/ 99 h 1319"/>
                <a:gd name="T24" fmla="*/ 593 w 1292"/>
                <a:gd name="T25" fmla="*/ 698 h 1319"/>
                <a:gd name="T26" fmla="*/ 32 w 1292"/>
                <a:gd name="T27" fmla="*/ 495 h 1319"/>
                <a:gd name="T28" fmla="*/ 0 w 1292"/>
                <a:gd name="T29" fmla="*/ 671 h 1319"/>
                <a:gd name="T30" fmla="*/ 748 w 1292"/>
                <a:gd name="T31" fmla="*/ 944 h 1319"/>
                <a:gd name="T32" fmla="*/ 569 w 1292"/>
                <a:gd name="T33" fmla="*/ 1100 h 1319"/>
                <a:gd name="T34" fmla="*/ 642 w 1292"/>
                <a:gd name="T35" fmla="*/ 1202 h 1319"/>
                <a:gd name="T36" fmla="*/ 871 w 1292"/>
                <a:gd name="T37" fmla="*/ 10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2" h="1319">
                  <a:moveTo>
                    <a:pt x="871" y="1033"/>
                  </a:moveTo>
                  <a:cubicBezTo>
                    <a:pt x="945" y="1128"/>
                    <a:pt x="1018" y="1223"/>
                    <a:pt x="1090" y="1319"/>
                  </a:cubicBezTo>
                  <a:cubicBezTo>
                    <a:pt x="1132" y="1286"/>
                    <a:pt x="1175" y="1254"/>
                    <a:pt x="1218" y="1220"/>
                  </a:cubicBezTo>
                  <a:cubicBezTo>
                    <a:pt x="1143" y="1122"/>
                    <a:pt x="1063" y="1027"/>
                    <a:pt x="988" y="928"/>
                  </a:cubicBezTo>
                  <a:cubicBezTo>
                    <a:pt x="1085" y="845"/>
                    <a:pt x="1187" y="765"/>
                    <a:pt x="1292" y="693"/>
                  </a:cubicBezTo>
                  <a:cubicBezTo>
                    <a:pt x="1263" y="656"/>
                    <a:pt x="1233" y="619"/>
                    <a:pt x="1203" y="582"/>
                  </a:cubicBezTo>
                  <a:cubicBezTo>
                    <a:pt x="1111" y="662"/>
                    <a:pt x="1016" y="739"/>
                    <a:pt x="916" y="808"/>
                  </a:cubicBezTo>
                  <a:cubicBezTo>
                    <a:pt x="826" y="568"/>
                    <a:pt x="803" y="306"/>
                    <a:pt x="882" y="60"/>
                  </a:cubicBezTo>
                  <a:cubicBezTo>
                    <a:pt x="818" y="50"/>
                    <a:pt x="755" y="41"/>
                    <a:pt x="691" y="32"/>
                  </a:cubicBezTo>
                  <a:cubicBezTo>
                    <a:pt x="666" y="209"/>
                    <a:pt x="674" y="387"/>
                    <a:pt x="694" y="564"/>
                  </a:cubicBezTo>
                  <a:cubicBezTo>
                    <a:pt x="538" y="381"/>
                    <a:pt x="386" y="194"/>
                    <a:pt x="245" y="0"/>
                  </a:cubicBezTo>
                  <a:cubicBezTo>
                    <a:pt x="200" y="33"/>
                    <a:pt x="154" y="66"/>
                    <a:pt x="109" y="99"/>
                  </a:cubicBezTo>
                  <a:cubicBezTo>
                    <a:pt x="271" y="298"/>
                    <a:pt x="435" y="496"/>
                    <a:pt x="593" y="698"/>
                  </a:cubicBezTo>
                  <a:cubicBezTo>
                    <a:pt x="415" y="609"/>
                    <a:pt x="232" y="524"/>
                    <a:pt x="32" y="495"/>
                  </a:cubicBezTo>
                  <a:cubicBezTo>
                    <a:pt x="21" y="554"/>
                    <a:pt x="11" y="612"/>
                    <a:pt x="0" y="671"/>
                  </a:cubicBezTo>
                  <a:cubicBezTo>
                    <a:pt x="267" y="705"/>
                    <a:pt x="520" y="804"/>
                    <a:pt x="748" y="944"/>
                  </a:cubicBezTo>
                  <a:cubicBezTo>
                    <a:pt x="689" y="997"/>
                    <a:pt x="630" y="1049"/>
                    <a:pt x="569" y="1100"/>
                  </a:cubicBezTo>
                  <a:cubicBezTo>
                    <a:pt x="593" y="1134"/>
                    <a:pt x="618" y="1168"/>
                    <a:pt x="642" y="1202"/>
                  </a:cubicBezTo>
                  <a:cubicBezTo>
                    <a:pt x="719" y="1146"/>
                    <a:pt x="794" y="1089"/>
                    <a:pt x="871" y="10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77">
              <a:extLst>
                <a:ext uri="{FF2B5EF4-FFF2-40B4-BE49-F238E27FC236}">
                  <a16:creationId xmlns:a16="http://schemas.microsoft.com/office/drawing/2014/main" id="{79661DDE-4699-48C1-8F01-FB3A207D1D8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405" y="3354"/>
              <a:ext cx="282" cy="260"/>
            </a:xfrm>
            <a:custGeom>
              <a:avLst/>
              <a:gdLst>
                <a:gd name="T0" fmla="*/ 0 w 1244"/>
                <a:gd name="T1" fmla="*/ 556 h 1144"/>
                <a:gd name="T2" fmla="*/ 738 w 1244"/>
                <a:gd name="T3" fmla="*/ 1144 h 1144"/>
                <a:gd name="T4" fmla="*/ 788 w 1244"/>
                <a:gd name="T5" fmla="*/ 984 h 1144"/>
                <a:gd name="T6" fmla="*/ 647 w 1244"/>
                <a:gd name="T7" fmla="*/ 635 h 1144"/>
                <a:gd name="T8" fmla="*/ 1171 w 1244"/>
                <a:gd name="T9" fmla="*/ 1037 h 1144"/>
                <a:gd name="T10" fmla="*/ 1244 w 1244"/>
                <a:gd name="T11" fmla="*/ 928 h 1144"/>
                <a:gd name="T12" fmla="*/ 778 w 1244"/>
                <a:gd name="T13" fmla="*/ 541 h 1144"/>
                <a:gd name="T14" fmla="*/ 978 w 1244"/>
                <a:gd name="T15" fmla="*/ 258 h 1144"/>
                <a:gd name="T16" fmla="*/ 804 w 1244"/>
                <a:gd name="T17" fmla="*/ 25 h 1144"/>
                <a:gd name="T18" fmla="*/ 654 w 1244"/>
                <a:gd name="T19" fmla="*/ 89 h 1144"/>
                <a:gd name="T20" fmla="*/ 794 w 1244"/>
                <a:gd name="T21" fmla="*/ 255 h 1144"/>
                <a:gd name="T22" fmla="*/ 650 w 1244"/>
                <a:gd name="T23" fmla="*/ 443 h 1144"/>
                <a:gd name="T24" fmla="*/ 99 w 1244"/>
                <a:gd name="T25" fmla="*/ 0 h 1144"/>
                <a:gd name="T26" fmla="*/ 13 w 1244"/>
                <a:gd name="T27" fmla="*/ 112 h 1144"/>
                <a:gd name="T28" fmla="*/ 547 w 1244"/>
                <a:gd name="T29" fmla="*/ 535 h 1144"/>
                <a:gd name="T30" fmla="*/ 517 w 1244"/>
                <a:gd name="T31" fmla="*/ 805 h 1144"/>
                <a:gd name="T32" fmla="*/ 85 w 1244"/>
                <a:gd name="T33" fmla="*/ 451 h 1144"/>
                <a:gd name="T34" fmla="*/ 0 w 1244"/>
                <a:gd name="T35" fmla="*/ 556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4" h="1144">
                  <a:moveTo>
                    <a:pt x="0" y="556"/>
                  </a:moveTo>
                  <a:cubicBezTo>
                    <a:pt x="245" y="752"/>
                    <a:pt x="485" y="957"/>
                    <a:pt x="738" y="1144"/>
                  </a:cubicBezTo>
                  <a:cubicBezTo>
                    <a:pt x="758" y="1092"/>
                    <a:pt x="824" y="1042"/>
                    <a:pt x="788" y="984"/>
                  </a:cubicBezTo>
                  <a:cubicBezTo>
                    <a:pt x="730" y="873"/>
                    <a:pt x="662" y="763"/>
                    <a:pt x="647" y="635"/>
                  </a:cubicBezTo>
                  <a:cubicBezTo>
                    <a:pt x="836" y="750"/>
                    <a:pt x="993" y="907"/>
                    <a:pt x="1171" y="1037"/>
                  </a:cubicBezTo>
                  <a:cubicBezTo>
                    <a:pt x="1195" y="1001"/>
                    <a:pt x="1220" y="965"/>
                    <a:pt x="1244" y="928"/>
                  </a:cubicBezTo>
                  <a:cubicBezTo>
                    <a:pt x="1089" y="799"/>
                    <a:pt x="915" y="690"/>
                    <a:pt x="778" y="541"/>
                  </a:cubicBezTo>
                  <a:cubicBezTo>
                    <a:pt x="825" y="435"/>
                    <a:pt x="913" y="353"/>
                    <a:pt x="978" y="258"/>
                  </a:cubicBezTo>
                  <a:cubicBezTo>
                    <a:pt x="931" y="174"/>
                    <a:pt x="884" y="84"/>
                    <a:pt x="804" y="25"/>
                  </a:cubicBezTo>
                  <a:cubicBezTo>
                    <a:pt x="752" y="42"/>
                    <a:pt x="703" y="67"/>
                    <a:pt x="654" y="89"/>
                  </a:cubicBezTo>
                  <a:cubicBezTo>
                    <a:pt x="700" y="145"/>
                    <a:pt x="747" y="199"/>
                    <a:pt x="794" y="255"/>
                  </a:cubicBezTo>
                  <a:cubicBezTo>
                    <a:pt x="746" y="318"/>
                    <a:pt x="698" y="380"/>
                    <a:pt x="650" y="443"/>
                  </a:cubicBezTo>
                  <a:cubicBezTo>
                    <a:pt x="459" y="304"/>
                    <a:pt x="279" y="152"/>
                    <a:pt x="99" y="0"/>
                  </a:cubicBezTo>
                  <a:cubicBezTo>
                    <a:pt x="72" y="39"/>
                    <a:pt x="43" y="76"/>
                    <a:pt x="13" y="112"/>
                  </a:cubicBezTo>
                  <a:cubicBezTo>
                    <a:pt x="197" y="244"/>
                    <a:pt x="372" y="391"/>
                    <a:pt x="547" y="535"/>
                  </a:cubicBezTo>
                  <a:cubicBezTo>
                    <a:pt x="490" y="616"/>
                    <a:pt x="497" y="712"/>
                    <a:pt x="517" y="805"/>
                  </a:cubicBezTo>
                  <a:cubicBezTo>
                    <a:pt x="370" y="690"/>
                    <a:pt x="227" y="571"/>
                    <a:pt x="85" y="451"/>
                  </a:cubicBezTo>
                  <a:cubicBezTo>
                    <a:pt x="56" y="486"/>
                    <a:pt x="28" y="521"/>
                    <a:pt x="0" y="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78">
              <a:extLst>
                <a:ext uri="{FF2B5EF4-FFF2-40B4-BE49-F238E27FC236}">
                  <a16:creationId xmlns:a16="http://schemas.microsoft.com/office/drawing/2014/main" id="{2B8700A6-0F93-47AB-98EF-E7DF2E1C1B0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0" y="3367"/>
              <a:ext cx="75" cy="59"/>
            </a:xfrm>
            <a:custGeom>
              <a:avLst/>
              <a:gdLst>
                <a:gd name="T0" fmla="*/ 66 w 330"/>
                <a:gd name="T1" fmla="*/ 262 h 262"/>
                <a:gd name="T2" fmla="*/ 330 w 330"/>
                <a:gd name="T3" fmla="*/ 152 h 262"/>
                <a:gd name="T4" fmla="*/ 264 w 330"/>
                <a:gd name="T5" fmla="*/ 0 h 262"/>
                <a:gd name="T6" fmla="*/ 0 w 330"/>
                <a:gd name="T7" fmla="*/ 114 h 262"/>
                <a:gd name="T8" fmla="*/ 66 w 330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62">
                  <a:moveTo>
                    <a:pt x="66" y="262"/>
                  </a:moveTo>
                  <a:cubicBezTo>
                    <a:pt x="155" y="228"/>
                    <a:pt x="243" y="192"/>
                    <a:pt x="330" y="152"/>
                  </a:cubicBezTo>
                  <a:cubicBezTo>
                    <a:pt x="308" y="102"/>
                    <a:pt x="286" y="51"/>
                    <a:pt x="264" y="0"/>
                  </a:cubicBezTo>
                  <a:cubicBezTo>
                    <a:pt x="175" y="37"/>
                    <a:pt x="88" y="76"/>
                    <a:pt x="0" y="114"/>
                  </a:cubicBezTo>
                  <a:cubicBezTo>
                    <a:pt x="22" y="164"/>
                    <a:pt x="44" y="213"/>
                    <a:pt x="66" y="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79">
              <a:extLst>
                <a:ext uri="{FF2B5EF4-FFF2-40B4-BE49-F238E27FC236}">
                  <a16:creationId xmlns:a16="http://schemas.microsoft.com/office/drawing/2014/main" id="{1A42295A-48EA-4557-B10C-E176FEC7A15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020" y="3466"/>
              <a:ext cx="305" cy="336"/>
            </a:xfrm>
            <a:custGeom>
              <a:avLst/>
              <a:gdLst>
                <a:gd name="T0" fmla="*/ 244 w 1343"/>
                <a:gd name="T1" fmla="*/ 1216 h 1477"/>
                <a:gd name="T2" fmla="*/ 879 w 1343"/>
                <a:gd name="T3" fmla="*/ 1477 h 1477"/>
                <a:gd name="T4" fmla="*/ 963 w 1343"/>
                <a:gd name="T5" fmla="*/ 1368 h 1477"/>
                <a:gd name="T6" fmla="*/ 282 w 1343"/>
                <a:gd name="T7" fmla="*/ 1088 h 1477"/>
                <a:gd name="T8" fmla="*/ 177 w 1343"/>
                <a:gd name="T9" fmla="*/ 911 h 1477"/>
                <a:gd name="T10" fmla="*/ 923 w 1343"/>
                <a:gd name="T11" fmla="*/ 1197 h 1477"/>
                <a:gd name="T12" fmla="*/ 1021 w 1343"/>
                <a:gd name="T13" fmla="*/ 853 h 1477"/>
                <a:gd name="T14" fmla="*/ 1199 w 1343"/>
                <a:gd name="T15" fmla="*/ 912 h 1477"/>
                <a:gd name="T16" fmla="*/ 1232 w 1343"/>
                <a:gd name="T17" fmla="*/ 785 h 1477"/>
                <a:gd name="T18" fmla="*/ 1082 w 1343"/>
                <a:gd name="T19" fmla="*/ 721 h 1477"/>
                <a:gd name="T20" fmla="*/ 1159 w 1343"/>
                <a:gd name="T21" fmla="*/ 468 h 1477"/>
                <a:gd name="T22" fmla="*/ 1306 w 1343"/>
                <a:gd name="T23" fmla="*/ 518 h 1477"/>
                <a:gd name="T24" fmla="*/ 1343 w 1343"/>
                <a:gd name="T25" fmla="*/ 396 h 1477"/>
                <a:gd name="T26" fmla="*/ 1215 w 1343"/>
                <a:gd name="T27" fmla="*/ 342 h 1477"/>
                <a:gd name="T28" fmla="*/ 1212 w 1343"/>
                <a:gd name="T29" fmla="*/ 154 h 1477"/>
                <a:gd name="T30" fmla="*/ 1061 w 1343"/>
                <a:gd name="T31" fmla="*/ 6 h 1477"/>
                <a:gd name="T32" fmla="*/ 925 w 1343"/>
                <a:gd name="T33" fmla="*/ 115 h 1477"/>
                <a:gd name="T34" fmla="*/ 1088 w 1343"/>
                <a:gd name="T35" fmla="*/ 267 h 1477"/>
                <a:gd name="T36" fmla="*/ 435 w 1343"/>
                <a:gd name="T37" fmla="*/ 0 h 1477"/>
                <a:gd name="T38" fmla="*/ 326 w 1343"/>
                <a:gd name="T39" fmla="*/ 386 h 1477"/>
                <a:gd name="T40" fmla="*/ 156 w 1343"/>
                <a:gd name="T41" fmla="*/ 350 h 1477"/>
                <a:gd name="T42" fmla="*/ 120 w 1343"/>
                <a:gd name="T43" fmla="*/ 457 h 1477"/>
                <a:gd name="T44" fmla="*/ 276 w 1343"/>
                <a:gd name="T45" fmla="*/ 534 h 1477"/>
                <a:gd name="T46" fmla="*/ 209 w 1343"/>
                <a:gd name="T47" fmla="*/ 746 h 1477"/>
                <a:gd name="T48" fmla="*/ 0 w 1343"/>
                <a:gd name="T49" fmla="*/ 705 h 1477"/>
                <a:gd name="T50" fmla="*/ 57 w 1343"/>
                <a:gd name="T51" fmla="*/ 1341 h 1477"/>
                <a:gd name="T52" fmla="*/ 224 w 1343"/>
                <a:gd name="T53" fmla="*/ 1352 h 1477"/>
                <a:gd name="T54" fmla="*/ 244 w 1343"/>
                <a:gd name="T55" fmla="*/ 1216 h 1477"/>
                <a:gd name="T56" fmla="*/ 572 w 1343"/>
                <a:gd name="T57" fmla="*/ 927 h 1477"/>
                <a:gd name="T58" fmla="*/ 705 w 1343"/>
                <a:gd name="T59" fmla="*/ 806 h 1477"/>
                <a:gd name="T60" fmla="*/ 668 w 1343"/>
                <a:gd name="T61" fmla="*/ 694 h 1477"/>
                <a:gd name="T62" fmla="*/ 886 w 1343"/>
                <a:gd name="T63" fmla="*/ 783 h 1477"/>
                <a:gd name="T64" fmla="*/ 831 w 1343"/>
                <a:gd name="T65" fmla="*/ 1019 h 1477"/>
                <a:gd name="T66" fmla="*/ 572 w 1343"/>
                <a:gd name="T67" fmla="*/ 927 h 1477"/>
                <a:gd name="T68" fmla="*/ 331 w 1343"/>
                <a:gd name="T69" fmla="*/ 816 h 1477"/>
                <a:gd name="T70" fmla="*/ 410 w 1343"/>
                <a:gd name="T71" fmla="*/ 587 h 1477"/>
                <a:gd name="T72" fmla="*/ 636 w 1343"/>
                <a:gd name="T73" fmla="*/ 680 h 1477"/>
                <a:gd name="T74" fmla="*/ 493 w 1343"/>
                <a:gd name="T75" fmla="*/ 808 h 1477"/>
                <a:gd name="T76" fmla="*/ 566 w 1343"/>
                <a:gd name="T77" fmla="*/ 919 h 1477"/>
                <a:gd name="T78" fmla="*/ 331 w 1343"/>
                <a:gd name="T79" fmla="*/ 816 h 1477"/>
                <a:gd name="T80" fmla="*/ 452 w 1343"/>
                <a:gd name="T81" fmla="*/ 459 h 1477"/>
                <a:gd name="T82" fmla="*/ 528 w 1343"/>
                <a:gd name="T83" fmla="*/ 188 h 1477"/>
                <a:gd name="T84" fmla="*/ 1019 w 1343"/>
                <a:gd name="T85" fmla="*/ 399 h 1477"/>
                <a:gd name="T86" fmla="*/ 944 w 1343"/>
                <a:gd name="T87" fmla="*/ 664 h 1477"/>
                <a:gd name="T88" fmla="*/ 452 w 1343"/>
                <a:gd name="T89" fmla="*/ 459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477">
                  <a:moveTo>
                    <a:pt x="244" y="1216"/>
                  </a:moveTo>
                  <a:cubicBezTo>
                    <a:pt x="460" y="1292"/>
                    <a:pt x="662" y="1403"/>
                    <a:pt x="879" y="1477"/>
                  </a:cubicBezTo>
                  <a:cubicBezTo>
                    <a:pt x="925" y="1460"/>
                    <a:pt x="938" y="1406"/>
                    <a:pt x="963" y="1368"/>
                  </a:cubicBezTo>
                  <a:cubicBezTo>
                    <a:pt x="734" y="1280"/>
                    <a:pt x="508" y="1184"/>
                    <a:pt x="282" y="1088"/>
                  </a:cubicBezTo>
                  <a:cubicBezTo>
                    <a:pt x="206" y="1065"/>
                    <a:pt x="205" y="973"/>
                    <a:pt x="177" y="911"/>
                  </a:cubicBezTo>
                  <a:cubicBezTo>
                    <a:pt x="435" y="982"/>
                    <a:pt x="666" y="1125"/>
                    <a:pt x="923" y="1197"/>
                  </a:cubicBezTo>
                  <a:cubicBezTo>
                    <a:pt x="956" y="1082"/>
                    <a:pt x="988" y="968"/>
                    <a:pt x="1021" y="853"/>
                  </a:cubicBezTo>
                  <a:cubicBezTo>
                    <a:pt x="1081" y="872"/>
                    <a:pt x="1140" y="893"/>
                    <a:pt x="1199" y="912"/>
                  </a:cubicBezTo>
                  <a:cubicBezTo>
                    <a:pt x="1210" y="870"/>
                    <a:pt x="1221" y="827"/>
                    <a:pt x="1232" y="785"/>
                  </a:cubicBezTo>
                  <a:cubicBezTo>
                    <a:pt x="1182" y="764"/>
                    <a:pt x="1132" y="743"/>
                    <a:pt x="1082" y="721"/>
                  </a:cubicBezTo>
                  <a:cubicBezTo>
                    <a:pt x="1107" y="636"/>
                    <a:pt x="1133" y="552"/>
                    <a:pt x="1159" y="468"/>
                  </a:cubicBezTo>
                  <a:cubicBezTo>
                    <a:pt x="1208" y="485"/>
                    <a:pt x="1257" y="502"/>
                    <a:pt x="1306" y="518"/>
                  </a:cubicBezTo>
                  <a:cubicBezTo>
                    <a:pt x="1318" y="477"/>
                    <a:pt x="1331" y="437"/>
                    <a:pt x="1343" y="396"/>
                  </a:cubicBezTo>
                  <a:cubicBezTo>
                    <a:pt x="1300" y="378"/>
                    <a:pt x="1258" y="360"/>
                    <a:pt x="1215" y="342"/>
                  </a:cubicBezTo>
                  <a:cubicBezTo>
                    <a:pt x="1215" y="280"/>
                    <a:pt x="1222" y="217"/>
                    <a:pt x="1212" y="154"/>
                  </a:cubicBezTo>
                  <a:cubicBezTo>
                    <a:pt x="1168" y="99"/>
                    <a:pt x="1113" y="54"/>
                    <a:pt x="1061" y="6"/>
                  </a:cubicBezTo>
                  <a:cubicBezTo>
                    <a:pt x="1016" y="43"/>
                    <a:pt x="971" y="79"/>
                    <a:pt x="925" y="115"/>
                  </a:cubicBezTo>
                  <a:cubicBezTo>
                    <a:pt x="984" y="161"/>
                    <a:pt x="1039" y="211"/>
                    <a:pt x="1088" y="267"/>
                  </a:cubicBezTo>
                  <a:cubicBezTo>
                    <a:pt x="858" y="210"/>
                    <a:pt x="654" y="85"/>
                    <a:pt x="435" y="0"/>
                  </a:cubicBezTo>
                  <a:cubicBezTo>
                    <a:pt x="401" y="129"/>
                    <a:pt x="366" y="259"/>
                    <a:pt x="326" y="386"/>
                  </a:cubicBezTo>
                  <a:cubicBezTo>
                    <a:pt x="270" y="374"/>
                    <a:pt x="213" y="362"/>
                    <a:pt x="156" y="350"/>
                  </a:cubicBezTo>
                  <a:cubicBezTo>
                    <a:pt x="147" y="377"/>
                    <a:pt x="129" y="431"/>
                    <a:pt x="120" y="457"/>
                  </a:cubicBezTo>
                  <a:cubicBezTo>
                    <a:pt x="172" y="483"/>
                    <a:pt x="224" y="508"/>
                    <a:pt x="276" y="534"/>
                  </a:cubicBezTo>
                  <a:cubicBezTo>
                    <a:pt x="253" y="605"/>
                    <a:pt x="230" y="675"/>
                    <a:pt x="209" y="746"/>
                  </a:cubicBezTo>
                  <a:cubicBezTo>
                    <a:pt x="143" y="717"/>
                    <a:pt x="71" y="709"/>
                    <a:pt x="0" y="705"/>
                  </a:cubicBezTo>
                  <a:cubicBezTo>
                    <a:pt x="43" y="914"/>
                    <a:pt x="77" y="1126"/>
                    <a:pt x="57" y="1341"/>
                  </a:cubicBezTo>
                  <a:cubicBezTo>
                    <a:pt x="113" y="1345"/>
                    <a:pt x="168" y="1348"/>
                    <a:pt x="224" y="1352"/>
                  </a:cubicBezTo>
                  <a:cubicBezTo>
                    <a:pt x="231" y="1307"/>
                    <a:pt x="237" y="1261"/>
                    <a:pt x="244" y="1216"/>
                  </a:cubicBezTo>
                  <a:moveTo>
                    <a:pt x="572" y="927"/>
                  </a:moveTo>
                  <a:cubicBezTo>
                    <a:pt x="617" y="887"/>
                    <a:pt x="661" y="846"/>
                    <a:pt x="705" y="806"/>
                  </a:cubicBezTo>
                  <a:cubicBezTo>
                    <a:pt x="692" y="769"/>
                    <a:pt x="680" y="732"/>
                    <a:pt x="668" y="694"/>
                  </a:cubicBezTo>
                  <a:cubicBezTo>
                    <a:pt x="740" y="724"/>
                    <a:pt x="813" y="754"/>
                    <a:pt x="886" y="783"/>
                  </a:cubicBezTo>
                  <a:cubicBezTo>
                    <a:pt x="869" y="862"/>
                    <a:pt x="851" y="941"/>
                    <a:pt x="831" y="1019"/>
                  </a:cubicBezTo>
                  <a:cubicBezTo>
                    <a:pt x="744" y="991"/>
                    <a:pt x="658" y="960"/>
                    <a:pt x="572" y="927"/>
                  </a:cubicBezTo>
                  <a:moveTo>
                    <a:pt x="331" y="816"/>
                  </a:moveTo>
                  <a:cubicBezTo>
                    <a:pt x="357" y="739"/>
                    <a:pt x="383" y="663"/>
                    <a:pt x="410" y="587"/>
                  </a:cubicBezTo>
                  <a:cubicBezTo>
                    <a:pt x="486" y="616"/>
                    <a:pt x="561" y="648"/>
                    <a:pt x="636" y="680"/>
                  </a:cubicBezTo>
                  <a:cubicBezTo>
                    <a:pt x="588" y="723"/>
                    <a:pt x="541" y="766"/>
                    <a:pt x="493" y="808"/>
                  </a:cubicBezTo>
                  <a:cubicBezTo>
                    <a:pt x="518" y="845"/>
                    <a:pt x="542" y="882"/>
                    <a:pt x="566" y="919"/>
                  </a:cubicBezTo>
                  <a:cubicBezTo>
                    <a:pt x="487" y="887"/>
                    <a:pt x="409" y="852"/>
                    <a:pt x="331" y="816"/>
                  </a:cubicBezTo>
                  <a:moveTo>
                    <a:pt x="452" y="459"/>
                  </a:moveTo>
                  <a:cubicBezTo>
                    <a:pt x="476" y="369"/>
                    <a:pt x="502" y="278"/>
                    <a:pt x="528" y="188"/>
                  </a:cubicBezTo>
                  <a:cubicBezTo>
                    <a:pt x="694" y="252"/>
                    <a:pt x="857" y="325"/>
                    <a:pt x="1019" y="399"/>
                  </a:cubicBezTo>
                  <a:cubicBezTo>
                    <a:pt x="996" y="488"/>
                    <a:pt x="970" y="576"/>
                    <a:pt x="944" y="664"/>
                  </a:cubicBezTo>
                  <a:cubicBezTo>
                    <a:pt x="778" y="599"/>
                    <a:pt x="615" y="529"/>
                    <a:pt x="452" y="4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80">
              <a:extLst>
                <a:ext uri="{FF2B5EF4-FFF2-40B4-BE49-F238E27FC236}">
                  <a16:creationId xmlns:a16="http://schemas.microsoft.com/office/drawing/2014/main" id="{8B2B19D6-9266-4E9D-BC0C-3AFFC089C2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41" y="3487"/>
              <a:ext cx="393" cy="381"/>
            </a:xfrm>
            <a:custGeom>
              <a:avLst/>
              <a:gdLst>
                <a:gd name="T0" fmla="*/ 1177 w 1733"/>
                <a:gd name="T1" fmla="*/ 1682 h 1682"/>
                <a:gd name="T2" fmla="*/ 1343 w 1733"/>
                <a:gd name="T3" fmla="*/ 1597 h 1682"/>
                <a:gd name="T4" fmla="*/ 1142 w 1733"/>
                <a:gd name="T5" fmla="*/ 1207 h 1682"/>
                <a:gd name="T6" fmla="*/ 1733 w 1733"/>
                <a:gd name="T7" fmla="*/ 955 h 1682"/>
                <a:gd name="T8" fmla="*/ 1683 w 1733"/>
                <a:gd name="T9" fmla="*/ 813 h 1682"/>
                <a:gd name="T10" fmla="*/ 1090 w 1733"/>
                <a:gd name="T11" fmla="*/ 1069 h 1682"/>
                <a:gd name="T12" fmla="*/ 1382 w 1733"/>
                <a:gd name="T13" fmla="*/ 88 h 1682"/>
                <a:gd name="T14" fmla="*/ 1191 w 1733"/>
                <a:gd name="T15" fmla="*/ 0 h 1682"/>
                <a:gd name="T16" fmla="*/ 907 w 1733"/>
                <a:gd name="T17" fmla="*/ 833 h 1682"/>
                <a:gd name="T18" fmla="*/ 39 w 1733"/>
                <a:gd name="T19" fmla="*/ 500 h 1682"/>
                <a:gd name="T20" fmla="*/ 0 w 1733"/>
                <a:gd name="T21" fmla="*/ 685 h 1682"/>
                <a:gd name="T22" fmla="*/ 937 w 1733"/>
                <a:gd name="T23" fmla="*/ 1140 h 1682"/>
                <a:gd name="T24" fmla="*/ 397 w 1733"/>
                <a:gd name="T25" fmla="*/ 1376 h 1682"/>
                <a:gd name="T26" fmla="*/ 454 w 1733"/>
                <a:gd name="T27" fmla="*/ 1523 h 1682"/>
                <a:gd name="T28" fmla="*/ 1008 w 1733"/>
                <a:gd name="T29" fmla="*/ 1270 h 1682"/>
                <a:gd name="T30" fmla="*/ 1177 w 1733"/>
                <a:gd name="T31" fmla="*/ 168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3" h="1682">
                  <a:moveTo>
                    <a:pt x="1177" y="1682"/>
                  </a:moveTo>
                  <a:cubicBezTo>
                    <a:pt x="1232" y="1653"/>
                    <a:pt x="1287" y="1625"/>
                    <a:pt x="1343" y="1597"/>
                  </a:cubicBezTo>
                  <a:cubicBezTo>
                    <a:pt x="1279" y="1465"/>
                    <a:pt x="1207" y="1338"/>
                    <a:pt x="1142" y="1207"/>
                  </a:cubicBezTo>
                  <a:cubicBezTo>
                    <a:pt x="1338" y="1121"/>
                    <a:pt x="1535" y="1035"/>
                    <a:pt x="1733" y="955"/>
                  </a:cubicBezTo>
                  <a:cubicBezTo>
                    <a:pt x="1716" y="908"/>
                    <a:pt x="1699" y="861"/>
                    <a:pt x="1683" y="813"/>
                  </a:cubicBezTo>
                  <a:cubicBezTo>
                    <a:pt x="1483" y="894"/>
                    <a:pt x="1291" y="993"/>
                    <a:pt x="1090" y="1069"/>
                  </a:cubicBezTo>
                  <a:cubicBezTo>
                    <a:pt x="961" y="713"/>
                    <a:pt x="1163" y="358"/>
                    <a:pt x="1382" y="88"/>
                  </a:cubicBezTo>
                  <a:cubicBezTo>
                    <a:pt x="1318" y="59"/>
                    <a:pt x="1254" y="29"/>
                    <a:pt x="1191" y="0"/>
                  </a:cubicBezTo>
                  <a:cubicBezTo>
                    <a:pt x="1021" y="246"/>
                    <a:pt x="921" y="534"/>
                    <a:pt x="907" y="833"/>
                  </a:cubicBezTo>
                  <a:cubicBezTo>
                    <a:pt x="669" y="621"/>
                    <a:pt x="357" y="504"/>
                    <a:pt x="39" y="500"/>
                  </a:cubicBezTo>
                  <a:cubicBezTo>
                    <a:pt x="26" y="562"/>
                    <a:pt x="13" y="624"/>
                    <a:pt x="0" y="685"/>
                  </a:cubicBezTo>
                  <a:cubicBezTo>
                    <a:pt x="359" y="656"/>
                    <a:pt x="775" y="795"/>
                    <a:pt x="937" y="1140"/>
                  </a:cubicBezTo>
                  <a:cubicBezTo>
                    <a:pt x="758" y="1221"/>
                    <a:pt x="580" y="1305"/>
                    <a:pt x="397" y="1376"/>
                  </a:cubicBezTo>
                  <a:cubicBezTo>
                    <a:pt x="416" y="1425"/>
                    <a:pt x="435" y="1475"/>
                    <a:pt x="454" y="1523"/>
                  </a:cubicBezTo>
                  <a:cubicBezTo>
                    <a:pt x="638" y="1437"/>
                    <a:pt x="820" y="1346"/>
                    <a:pt x="1008" y="1270"/>
                  </a:cubicBezTo>
                  <a:cubicBezTo>
                    <a:pt x="1069" y="1405"/>
                    <a:pt x="1130" y="1541"/>
                    <a:pt x="1177" y="16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81">
              <a:extLst>
                <a:ext uri="{FF2B5EF4-FFF2-40B4-BE49-F238E27FC236}">
                  <a16:creationId xmlns:a16="http://schemas.microsoft.com/office/drawing/2014/main" id="{821125DF-5310-4119-8CD1-B3B603A284C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23" y="3549"/>
              <a:ext cx="85" cy="54"/>
            </a:xfrm>
            <a:custGeom>
              <a:avLst/>
              <a:gdLst>
                <a:gd name="T0" fmla="*/ 41 w 376"/>
                <a:gd name="T1" fmla="*/ 237 h 237"/>
                <a:gd name="T2" fmla="*/ 376 w 376"/>
                <a:gd name="T3" fmla="*/ 149 h 237"/>
                <a:gd name="T4" fmla="*/ 332 w 376"/>
                <a:gd name="T5" fmla="*/ 0 h 237"/>
                <a:gd name="T6" fmla="*/ 0 w 376"/>
                <a:gd name="T7" fmla="*/ 90 h 237"/>
                <a:gd name="T8" fmla="*/ 41 w 376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37">
                  <a:moveTo>
                    <a:pt x="41" y="237"/>
                  </a:moveTo>
                  <a:cubicBezTo>
                    <a:pt x="153" y="210"/>
                    <a:pt x="265" y="180"/>
                    <a:pt x="376" y="149"/>
                  </a:cubicBezTo>
                  <a:cubicBezTo>
                    <a:pt x="361" y="99"/>
                    <a:pt x="346" y="50"/>
                    <a:pt x="332" y="0"/>
                  </a:cubicBezTo>
                  <a:cubicBezTo>
                    <a:pt x="221" y="28"/>
                    <a:pt x="111" y="60"/>
                    <a:pt x="0" y="90"/>
                  </a:cubicBezTo>
                  <a:cubicBezTo>
                    <a:pt x="14" y="139"/>
                    <a:pt x="27" y="188"/>
                    <a:pt x="41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82">
              <a:extLst>
                <a:ext uri="{FF2B5EF4-FFF2-40B4-BE49-F238E27FC236}">
                  <a16:creationId xmlns:a16="http://schemas.microsoft.com/office/drawing/2014/main" id="{436FEACA-EE23-4D52-A76D-67BC15F702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1" y="3588"/>
              <a:ext cx="55" cy="69"/>
            </a:xfrm>
            <a:custGeom>
              <a:avLst/>
              <a:gdLst>
                <a:gd name="T0" fmla="*/ 0 w 246"/>
                <a:gd name="T1" fmla="*/ 286 h 304"/>
                <a:gd name="T2" fmla="*/ 165 w 246"/>
                <a:gd name="T3" fmla="*/ 304 h 304"/>
                <a:gd name="T4" fmla="*/ 246 w 246"/>
                <a:gd name="T5" fmla="*/ 52 h 304"/>
                <a:gd name="T6" fmla="*/ 91 w 246"/>
                <a:gd name="T7" fmla="*/ 0 h 304"/>
                <a:gd name="T8" fmla="*/ 0 w 246"/>
                <a:gd name="T9" fmla="*/ 28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04">
                  <a:moveTo>
                    <a:pt x="0" y="286"/>
                  </a:moveTo>
                  <a:cubicBezTo>
                    <a:pt x="55" y="293"/>
                    <a:pt x="110" y="299"/>
                    <a:pt x="165" y="304"/>
                  </a:cubicBezTo>
                  <a:cubicBezTo>
                    <a:pt x="194" y="221"/>
                    <a:pt x="221" y="137"/>
                    <a:pt x="246" y="52"/>
                  </a:cubicBezTo>
                  <a:cubicBezTo>
                    <a:pt x="195" y="35"/>
                    <a:pt x="143" y="18"/>
                    <a:pt x="91" y="0"/>
                  </a:cubicBezTo>
                  <a:cubicBezTo>
                    <a:pt x="56" y="94"/>
                    <a:pt x="24" y="189"/>
                    <a:pt x="0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83">
              <a:extLst>
                <a:ext uri="{FF2B5EF4-FFF2-40B4-BE49-F238E27FC236}">
                  <a16:creationId xmlns:a16="http://schemas.microsoft.com/office/drawing/2014/main" id="{451DCED1-F9C7-4DFD-9476-E024644CF76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68" y="3589"/>
              <a:ext cx="44" cy="64"/>
            </a:xfrm>
            <a:custGeom>
              <a:avLst/>
              <a:gdLst>
                <a:gd name="T0" fmla="*/ 0 w 192"/>
                <a:gd name="T1" fmla="*/ 274 h 282"/>
                <a:gd name="T2" fmla="*/ 159 w 192"/>
                <a:gd name="T3" fmla="*/ 282 h 282"/>
                <a:gd name="T4" fmla="*/ 192 w 192"/>
                <a:gd name="T5" fmla="*/ 9 h 282"/>
                <a:gd name="T6" fmla="*/ 28 w 192"/>
                <a:gd name="T7" fmla="*/ 0 h 282"/>
                <a:gd name="T8" fmla="*/ 0 w 192"/>
                <a:gd name="T9" fmla="*/ 27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82">
                  <a:moveTo>
                    <a:pt x="0" y="274"/>
                  </a:moveTo>
                  <a:cubicBezTo>
                    <a:pt x="53" y="277"/>
                    <a:pt x="106" y="280"/>
                    <a:pt x="159" y="282"/>
                  </a:cubicBezTo>
                  <a:cubicBezTo>
                    <a:pt x="172" y="192"/>
                    <a:pt x="183" y="100"/>
                    <a:pt x="192" y="9"/>
                  </a:cubicBezTo>
                  <a:cubicBezTo>
                    <a:pt x="138" y="6"/>
                    <a:pt x="83" y="3"/>
                    <a:pt x="28" y="0"/>
                  </a:cubicBezTo>
                  <a:cubicBezTo>
                    <a:pt x="20" y="91"/>
                    <a:pt x="10" y="183"/>
                    <a:pt x="0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84">
              <a:extLst>
                <a:ext uri="{FF2B5EF4-FFF2-40B4-BE49-F238E27FC236}">
                  <a16:creationId xmlns:a16="http://schemas.microsoft.com/office/drawing/2014/main" id="{E1D88183-42A8-4233-90A0-E638251DD9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10" y="3584"/>
              <a:ext cx="391" cy="361"/>
            </a:xfrm>
            <a:custGeom>
              <a:avLst/>
              <a:gdLst>
                <a:gd name="T0" fmla="*/ 948 w 1724"/>
                <a:gd name="T1" fmla="*/ 1579 h 1590"/>
                <a:gd name="T2" fmla="*/ 1101 w 1724"/>
                <a:gd name="T3" fmla="*/ 1590 h 1590"/>
                <a:gd name="T4" fmla="*/ 1135 w 1724"/>
                <a:gd name="T5" fmla="*/ 1296 h 1590"/>
                <a:gd name="T6" fmla="*/ 1490 w 1724"/>
                <a:gd name="T7" fmla="*/ 1326 h 1590"/>
                <a:gd name="T8" fmla="*/ 1497 w 1724"/>
                <a:gd name="T9" fmla="*/ 1202 h 1590"/>
                <a:gd name="T10" fmla="*/ 1164 w 1724"/>
                <a:gd name="T11" fmla="*/ 1163 h 1590"/>
                <a:gd name="T12" fmla="*/ 1182 w 1724"/>
                <a:gd name="T13" fmla="*/ 920 h 1590"/>
                <a:gd name="T14" fmla="*/ 1612 w 1724"/>
                <a:gd name="T15" fmla="*/ 974 h 1590"/>
                <a:gd name="T16" fmla="*/ 1634 w 1724"/>
                <a:gd name="T17" fmla="*/ 852 h 1590"/>
                <a:gd name="T18" fmla="*/ 1265 w 1724"/>
                <a:gd name="T19" fmla="*/ 785 h 1590"/>
                <a:gd name="T20" fmla="*/ 1724 w 1724"/>
                <a:gd name="T21" fmla="*/ 374 h 1590"/>
                <a:gd name="T22" fmla="*/ 1647 w 1724"/>
                <a:gd name="T23" fmla="*/ 205 h 1590"/>
                <a:gd name="T24" fmla="*/ 1229 w 1724"/>
                <a:gd name="T25" fmla="*/ 620 h 1590"/>
                <a:gd name="T26" fmla="*/ 1312 w 1724"/>
                <a:gd name="T27" fmla="*/ 58 h 1590"/>
                <a:gd name="T28" fmla="*/ 1162 w 1724"/>
                <a:gd name="T29" fmla="*/ 41 h 1590"/>
                <a:gd name="T30" fmla="*/ 1079 w 1724"/>
                <a:gd name="T31" fmla="*/ 630 h 1590"/>
                <a:gd name="T32" fmla="*/ 762 w 1724"/>
                <a:gd name="T33" fmla="*/ 0 h 1590"/>
                <a:gd name="T34" fmla="*/ 591 w 1724"/>
                <a:gd name="T35" fmla="*/ 96 h 1590"/>
                <a:gd name="T36" fmla="*/ 955 w 1724"/>
                <a:gd name="T37" fmla="*/ 744 h 1590"/>
                <a:gd name="T38" fmla="*/ 453 w 1724"/>
                <a:gd name="T39" fmla="*/ 763 h 1590"/>
                <a:gd name="T40" fmla="*/ 499 w 1724"/>
                <a:gd name="T41" fmla="*/ 386 h 1590"/>
                <a:gd name="T42" fmla="*/ 690 w 1724"/>
                <a:gd name="T43" fmla="*/ 480 h 1590"/>
                <a:gd name="T44" fmla="*/ 724 w 1724"/>
                <a:gd name="T45" fmla="*/ 360 h 1590"/>
                <a:gd name="T46" fmla="*/ 231 w 1724"/>
                <a:gd name="T47" fmla="*/ 87 h 1590"/>
                <a:gd name="T48" fmla="*/ 152 w 1724"/>
                <a:gd name="T49" fmla="*/ 213 h 1590"/>
                <a:gd name="T50" fmla="*/ 364 w 1724"/>
                <a:gd name="T51" fmla="*/ 328 h 1590"/>
                <a:gd name="T52" fmla="*/ 308 w 1724"/>
                <a:gd name="T53" fmla="*/ 725 h 1590"/>
                <a:gd name="T54" fmla="*/ 98 w 1724"/>
                <a:gd name="T55" fmla="*/ 714 h 1590"/>
                <a:gd name="T56" fmla="*/ 102 w 1724"/>
                <a:gd name="T57" fmla="*/ 850 h 1590"/>
                <a:gd name="T58" fmla="*/ 283 w 1724"/>
                <a:gd name="T59" fmla="*/ 862 h 1590"/>
                <a:gd name="T60" fmla="*/ 244 w 1724"/>
                <a:gd name="T61" fmla="*/ 1180 h 1590"/>
                <a:gd name="T62" fmla="*/ 17 w 1724"/>
                <a:gd name="T63" fmla="*/ 1159 h 1590"/>
                <a:gd name="T64" fmla="*/ 0 w 1724"/>
                <a:gd name="T65" fmla="*/ 1284 h 1590"/>
                <a:gd name="T66" fmla="*/ 573 w 1724"/>
                <a:gd name="T67" fmla="*/ 1364 h 1590"/>
                <a:gd name="T68" fmla="*/ 581 w 1724"/>
                <a:gd name="T69" fmla="*/ 1234 h 1590"/>
                <a:gd name="T70" fmla="*/ 383 w 1724"/>
                <a:gd name="T71" fmla="*/ 1203 h 1590"/>
                <a:gd name="T72" fmla="*/ 421 w 1724"/>
                <a:gd name="T73" fmla="*/ 909 h 1590"/>
                <a:gd name="T74" fmla="*/ 667 w 1724"/>
                <a:gd name="T75" fmla="*/ 857 h 1590"/>
                <a:gd name="T76" fmla="*/ 1037 w 1724"/>
                <a:gd name="T77" fmla="*/ 893 h 1590"/>
                <a:gd name="T78" fmla="*/ 1012 w 1724"/>
                <a:gd name="T79" fmla="*/ 1137 h 1590"/>
                <a:gd name="T80" fmla="*/ 812 w 1724"/>
                <a:gd name="T81" fmla="*/ 1111 h 1590"/>
                <a:gd name="T82" fmla="*/ 742 w 1724"/>
                <a:gd name="T83" fmla="*/ 909 h 1590"/>
                <a:gd name="T84" fmla="*/ 588 w 1724"/>
                <a:gd name="T85" fmla="*/ 957 h 1590"/>
                <a:gd name="T86" fmla="*/ 709 w 1724"/>
                <a:gd name="T87" fmla="*/ 1432 h 1590"/>
                <a:gd name="T88" fmla="*/ 861 w 1724"/>
                <a:gd name="T89" fmla="*/ 1421 h 1590"/>
                <a:gd name="T90" fmla="*/ 852 w 1724"/>
                <a:gd name="T91" fmla="*/ 1245 h 1590"/>
                <a:gd name="T92" fmla="*/ 974 w 1724"/>
                <a:gd name="T93" fmla="*/ 1258 h 1590"/>
                <a:gd name="T94" fmla="*/ 948 w 1724"/>
                <a:gd name="T95" fmla="*/ 1579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4" h="1590">
                  <a:moveTo>
                    <a:pt x="948" y="1579"/>
                  </a:moveTo>
                  <a:cubicBezTo>
                    <a:pt x="999" y="1583"/>
                    <a:pt x="1050" y="1587"/>
                    <a:pt x="1101" y="1590"/>
                  </a:cubicBezTo>
                  <a:cubicBezTo>
                    <a:pt x="1110" y="1492"/>
                    <a:pt x="1122" y="1394"/>
                    <a:pt x="1135" y="1296"/>
                  </a:cubicBezTo>
                  <a:cubicBezTo>
                    <a:pt x="1253" y="1305"/>
                    <a:pt x="1371" y="1319"/>
                    <a:pt x="1490" y="1326"/>
                  </a:cubicBezTo>
                  <a:cubicBezTo>
                    <a:pt x="1492" y="1285"/>
                    <a:pt x="1494" y="1244"/>
                    <a:pt x="1497" y="1202"/>
                  </a:cubicBezTo>
                  <a:cubicBezTo>
                    <a:pt x="1386" y="1187"/>
                    <a:pt x="1275" y="1172"/>
                    <a:pt x="1164" y="1163"/>
                  </a:cubicBezTo>
                  <a:cubicBezTo>
                    <a:pt x="1168" y="1082"/>
                    <a:pt x="1175" y="1001"/>
                    <a:pt x="1182" y="920"/>
                  </a:cubicBezTo>
                  <a:cubicBezTo>
                    <a:pt x="1326" y="934"/>
                    <a:pt x="1468" y="960"/>
                    <a:pt x="1612" y="974"/>
                  </a:cubicBezTo>
                  <a:cubicBezTo>
                    <a:pt x="1618" y="944"/>
                    <a:pt x="1629" y="883"/>
                    <a:pt x="1634" y="852"/>
                  </a:cubicBezTo>
                  <a:cubicBezTo>
                    <a:pt x="1511" y="831"/>
                    <a:pt x="1386" y="814"/>
                    <a:pt x="1265" y="785"/>
                  </a:cubicBezTo>
                  <a:cubicBezTo>
                    <a:pt x="1378" y="610"/>
                    <a:pt x="1526" y="453"/>
                    <a:pt x="1724" y="374"/>
                  </a:cubicBezTo>
                  <a:cubicBezTo>
                    <a:pt x="1698" y="318"/>
                    <a:pt x="1673" y="262"/>
                    <a:pt x="1647" y="205"/>
                  </a:cubicBezTo>
                  <a:cubicBezTo>
                    <a:pt x="1475" y="307"/>
                    <a:pt x="1333" y="451"/>
                    <a:pt x="1229" y="620"/>
                  </a:cubicBezTo>
                  <a:cubicBezTo>
                    <a:pt x="1260" y="434"/>
                    <a:pt x="1282" y="245"/>
                    <a:pt x="1312" y="58"/>
                  </a:cubicBezTo>
                  <a:cubicBezTo>
                    <a:pt x="1274" y="54"/>
                    <a:pt x="1199" y="46"/>
                    <a:pt x="1162" y="41"/>
                  </a:cubicBezTo>
                  <a:cubicBezTo>
                    <a:pt x="1131" y="237"/>
                    <a:pt x="1108" y="434"/>
                    <a:pt x="1079" y="630"/>
                  </a:cubicBezTo>
                  <a:cubicBezTo>
                    <a:pt x="1010" y="404"/>
                    <a:pt x="903" y="191"/>
                    <a:pt x="762" y="0"/>
                  </a:cubicBezTo>
                  <a:cubicBezTo>
                    <a:pt x="705" y="33"/>
                    <a:pt x="648" y="65"/>
                    <a:pt x="591" y="96"/>
                  </a:cubicBezTo>
                  <a:cubicBezTo>
                    <a:pt x="780" y="266"/>
                    <a:pt x="904" y="496"/>
                    <a:pt x="955" y="744"/>
                  </a:cubicBezTo>
                  <a:cubicBezTo>
                    <a:pt x="787" y="722"/>
                    <a:pt x="620" y="752"/>
                    <a:pt x="453" y="763"/>
                  </a:cubicBezTo>
                  <a:cubicBezTo>
                    <a:pt x="459" y="637"/>
                    <a:pt x="478" y="511"/>
                    <a:pt x="499" y="386"/>
                  </a:cubicBezTo>
                  <a:cubicBezTo>
                    <a:pt x="563" y="418"/>
                    <a:pt x="626" y="449"/>
                    <a:pt x="690" y="480"/>
                  </a:cubicBezTo>
                  <a:cubicBezTo>
                    <a:pt x="702" y="440"/>
                    <a:pt x="713" y="400"/>
                    <a:pt x="724" y="360"/>
                  </a:cubicBezTo>
                  <a:cubicBezTo>
                    <a:pt x="555" y="276"/>
                    <a:pt x="399" y="171"/>
                    <a:pt x="231" y="87"/>
                  </a:cubicBezTo>
                  <a:cubicBezTo>
                    <a:pt x="205" y="129"/>
                    <a:pt x="178" y="171"/>
                    <a:pt x="152" y="213"/>
                  </a:cubicBezTo>
                  <a:cubicBezTo>
                    <a:pt x="223" y="250"/>
                    <a:pt x="294" y="288"/>
                    <a:pt x="364" y="328"/>
                  </a:cubicBezTo>
                  <a:cubicBezTo>
                    <a:pt x="342" y="460"/>
                    <a:pt x="324" y="593"/>
                    <a:pt x="308" y="725"/>
                  </a:cubicBezTo>
                  <a:cubicBezTo>
                    <a:pt x="238" y="722"/>
                    <a:pt x="168" y="718"/>
                    <a:pt x="98" y="714"/>
                  </a:cubicBezTo>
                  <a:cubicBezTo>
                    <a:pt x="99" y="760"/>
                    <a:pt x="101" y="805"/>
                    <a:pt x="102" y="850"/>
                  </a:cubicBezTo>
                  <a:cubicBezTo>
                    <a:pt x="162" y="854"/>
                    <a:pt x="223" y="858"/>
                    <a:pt x="283" y="862"/>
                  </a:cubicBezTo>
                  <a:cubicBezTo>
                    <a:pt x="269" y="968"/>
                    <a:pt x="255" y="1074"/>
                    <a:pt x="244" y="1180"/>
                  </a:cubicBezTo>
                  <a:cubicBezTo>
                    <a:pt x="168" y="1173"/>
                    <a:pt x="93" y="1166"/>
                    <a:pt x="17" y="1159"/>
                  </a:cubicBezTo>
                  <a:cubicBezTo>
                    <a:pt x="13" y="1190"/>
                    <a:pt x="4" y="1253"/>
                    <a:pt x="0" y="1284"/>
                  </a:cubicBezTo>
                  <a:cubicBezTo>
                    <a:pt x="191" y="1312"/>
                    <a:pt x="382" y="1339"/>
                    <a:pt x="573" y="1364"/>
                  </a:cubicBezTo>
                  <a:cubicBezTo>
                    <a:pt x="576" y="1321"/>
                    <a:pt x="578" y="1278"/>
                    <a:pt x="581" y="1234"/>
                  </a:cubicBezTo>
                  <a:cubicBezTo>
                    <a:pt x="515" y="1224"/>
                    <a:pt x="449" y="1213"/>
                    <a:pt x="383" y="1203"/>
                  </a:cubicBezTo>
                  <a:cubicBezTo>
                    <a:pt x="394" y="1105"/>
                    <a:pt x="407" y="1007"/>
                    <a:pt x="421" y="909"/>
                  </a:cubicBezTo>
                  <a:cubicBezTo>
                    <a:pt x="504" y="897"/>
                    <a:pt x="585" y="876"/>
                    <a:pt x="667" y="857"/>
                  </a:cubicBezTo>
                  <a:cubicBezTo>
                    <a:pt x="791" y="853"/>
                    <a:pt x="914" y="881"/>
                    <a:pt x="1037" y="893"/>
                  </a:cubicBezTo>
                  <a:cubicBezTo>
                    <a:pt x="1029" y="975"/>
                    <a:pt x="1020" y="1056"/>
                    <a:pt x="1012" y="1137"/>
                  </a:cubicBezTo>
                  <a:cubicBezTo>
                    <a:pt x="945" y="1129"/>
                    <a:pt x="879" y="1121"/>
                    <a:pt x="812" y="1111"/>
                  </a:cubicBezTo>
                  <a:cubicBezTo>
                    <a:pt x="789" y="1044"/>
                    <a:pt x="766" y="976"/>
                    <a:pt x="742" y="909"/>
                  </a:cubicBezTo>
                  <a:cubicBezTo>
                    <a:pt x="691" y="925"/>
                    <a:pt x="639" y="941"/>
                    <a:pt x="588" y="957"/>
                  </a:cubicBezTo>
                  <a:cubicBezTo>
                    <a:pt x="655" y="1108"/>
                    <a:pt x="696" y="1268"/>
                    <a:pt x="709" y="1432"/>
                  </a:cubicBezTo>
                  <a:cubicBezTo>
                    <a:pt x="760" y="1428"/>
                    <a:pt x="811" y="1424"/>
                    <a:pt x="861" y="1421"/>
                  </a:cubicBezTo>
                  <a:cubicBezTo>
                    <a:pt x="859" y="1362"/>
                    <a:pt x="855" y="1304"/>
                    <a:pt x="852" y="1245"/>
                  </a:cubicBezTo>
                  <a:cubicBezTo>
                    <a:pt x="883" y="1249"/>
                    <a:pt x="944" y="1255"/>
                    <a:pt x="974" y="1258"/>
                  </a:cubicBezTo>
                  <a:cubicBezTo>
                    <a:pt x="970" y="1366"/>
                    <a:pt x="960" y="1473"/>
                    <a:pt x="948" y="1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85">
              <a:extLst>
                <a:ext uri="{FF2B5EF4-FFF2-40B4-BE49-F238E27FC236}">
                  <a16:creationId xmlns:a16="http://schemas.microsoft.com/office/drawing/2014/main" id="{F87AF345-FBCF-41BD-8E5D-D0DB82D8988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16" y="3600"/>
              <a:ext cx="332" cy="160"/>
            </a:xfrm>
            <a:custGeom>
              <a:avLst/>
              <a:gdLst>
                <a:gd name="T0" fmla="*/ 1176 w 1465"/>
                <a:gd name="T1" fmla="*/ 704 h 704"/>
                <a:gd name="T2" fmla="*/ 1348 w 1465"/>
                <a:gd name="T3" fmla="*/ 615 h 704"/>
                <a:gd name="T4" fmla="*/ 1117 w 1465"/>
                <a:gd name="T5" fmla="*/ 359 h 704"/>
                <a:gd name="T6" fmla="*/ 1465 w 1465"/>
                <a:gd name="T7" fmla="*/ 314 h 704"/>
                <a:gd name="T8" fmla="*/ 1431 w 1465"/>
                <a:gd name="T9" fmla="*/ 0 h 704"/>
                <a:gd name="T10" fmla="*/ 1281 w 1465"/>
                <a:gd name="T11" fmla="*/ 4 h 704"/>
                <a:gd name="T12" fmla="*/ 1289 w 1465"/>
                <a:gd name="T13" fmla="*/ 202 h 704"/>
                <a:gd name="T14" fmla="*/ 177 w 1465"/>
                <a:gd name="T15" fmla="*/ 335 h 704"/>
                <a:gd name="T16" fmla="*/ 150 w 1465"/>
                <a:gd name="T17" fmla="*/ 145 h 704"/>
                <a:gd name="T18" fmla="*/ 0 w 1465"/>
                <a:gd name="T19" fmla="*/ 154 h 704"/>
                <a:gd name="T20" fmla="*/ 28 w 1465"/>
                <a:gd name="T21" fmla="*/ 479 h 704"/>
                <a:gd name="T22" fmla="*/ 966 w 1465"/>
                <a:gd name="T23" fmla="*/ 381 h 704"/>
                <a:gd name="T24" fmla="*/ 1176 w 1465"/>
                <a:gd name="T25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704">
                  <a:moveTo>
                    <a:pt x="1176" y="704"/>
                  </a:moveTo>
                  <a:cubicBezTo>
                    <a:pt x="1234" y="675"/>
                    <a:pt x="1291" y="645"/>
                    <a:pt x="1348" y="615"/>
                  </a:cubicBezTo>
                  <a:cubicBezTo>
                    <a:pt x="1272" y="529"/>
                    <a:pt x="1192" y="447"/>
                    <a:pt x="1117" y="359"/>
                  </a:cubicBezTo>
                  <a:cubicBezTo>
                    <a:pt x="1232" y="336"/>
                    <a:pt x="1348" y="321"/>
                    <a:pt x="1465" y="314"/>
                  </a:cubicBezTo>
                  <a:cubicBezTo>
                    <a:pt x="1455" y="209"/>
                    <a:pt x="1443" y="104"/>
                    <a:pt x="1431" y="0"/>
                  </a:cubicBezTo>
                  <a:cubicBezTo>
                    <a:pt x="1381" y="1"/>
                    <a:pt x="1331" y="3"/>
                    <a:pt x="1281" y="4"/>
                  </a:cubicBezTo>
                  <a:cubicBezTo>
                    <a:pt x="1283" y="70"/>
                    <a:pt x="1287" y="136"/>
                    <a:pt x="1289" y="202"/>
                  </a:cubicBezTo>
                  <a:cubicBezTo>
                    <a:pt x="918" y="244"/>
                    <a:pt x="548" y="293"/>
                    <a:pt x="177" y="335"/>
                  </a:cubicBezTo>
                  <a:cubicBezTo>
                    <a:pt x="167" y="272"/>
                    <a:pt x="158" y="208"/>
                    <a:pt x="150" y="145"/>
                  </a:cubicBezTo>
                  <a:cubicBezTo>
                    <a:pt x="100" y="148"/>
                    <a:pt x="50" y="152"/>
                    <a:pt x="0" y="154"/>
                  </a:cubicBezTo>
                  <a:cubicBezTo>
                    <a:pt x="7" y="263"/>
                    <a:pt x="18" y="371"/>
                    <a:pt x="28" y="479"/>
                  </a:cubicBezTo>
                  <a:cubicBezTo>
                    <a:pt x="342" y="459"/>
                    <a:pt x="651" y="394"/>
                    <a:pt x="966" y="381"/>
                  </a:cubicBezTo>
                  <a:cubicBezTo>
                    <a:pt x="1035" y="489"/>
                    <a:pt x="1104" y="597"/>
                    <a:pt x="117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86">
              <a:extLst>
                <a:ext uri="{FF2B5EF4-FFF2-40B4-BE49-F238E27FC236}">
                  <a16:creationId xmlns:a16="http://schemas.microsoft.com/office/drawing/2014/main" id="{21CE03FC-90E9-4F78-BB97-6BBA7695173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8" y="3651"/>
              <a:ext cx="78" cy="38"/>
            </a:xfrm>
            <a:custGeom>
              <a:avLst/>
              <a:gdLst>
                <a:gd name="T0" fmla="*/ 7 w 344"/>
                <a:gd name="T1" fmla="*/ 166 h 166"/>
                <a:gd name="T2" fmla="*/ 344 w 344"/>
                <a:gd name="T3" fmla="*/ 145 h 166"/>
                <a:gd name="T4" fmla="*/ 313 w 344"/>
                <a:gd name="T5" fmla="*/ 0 h 166"/>
                <a:gd name="T6" fmla="*/ 0 w 344"/>
                <a:gd name="T7" fmla="*/ 18 h 166"/>
                <a:gd name="T8" fmla="*/ 7 w 34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166">
                  <a:moveTo>
                    <a:pt x="7" y="166"/>
                  </a:moveTo>
                  <a:cubicBezTo>
                    <a:pt x="119" y="161"/>
                    <a:pt x="231" y="152"/>
                    <a:pt x="344" y="145"/>
                  </a:cubicBezTo>
                  <a:cubicBezTo>
                    <a:pt x="333" y="97"/>
                    <a:pt x="323" y="49"/>
                    <a:pt x="313" y="0"/>
                  </a:cubicBezTo>
                  <a:cubicBezTo>
                    <a:pt x="208" y="5"/>
                    <a:pt x="104" y="13"/>
                    <a:pt x="0" y="18"/>
                  </a:cubicBezTo>
                  <a:cubicBezTo>
                    <a:pt x="2" y="68"/>
                    <a:pt x="5" y="117"/>
                    <a:pt x="7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87">
              <a:extLst>
                <a:ext uri="{FF2B5EF4-FFF2-40B4-BE49-F238E27FC236}">
                  <a16:creationId xmlns:a16="http://schemas.microsoft.com/office/drawing/2014/main" id="{87074BE4-1297-4C79-9D93-813FAC094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59" y="3676"/>
              <a:ext cx="59" cy="55"/>
            </a:xfrm>
            <a:custGeom>
              <a:avLst/>
              <a:gdLst>
                <a:gd name="T0" fmla="*/ 0 w 258"/>
                <a:gd name="T1" fmla="*/ 164 h 243"/>
                <a:gd name="T2" fmla="*/ 127 w 258"/>
                <a:gd name="T3" fmla="*/ 243 h 243"/>
                <a:gd name="T4" fmla="*/ 258 w 258"/>
                <a:gd name="T5" fmla="*/ 102 h 243"/>
                <a:gd name="T6" fmla="*/ 155 w 258"/>
                <a:gd name="T7" fmla="*/ 0 h 243"/>
                <a:gd name="T8" fmla="*/ 0 w 258"/>
                <a:gd name="T9" fmla="*/ 16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3">
                  <a:moveTo>
                    <a:pt x="0" y="164"/>
                  </a:moveTo>
                  <a:cubicBezTo>
                    <a:pt x="42" y="190"/>
                    <a:pt x="84" y="216"/>
                    <a:pt x="127" y="243"/>
                  </a:cubicBezTo>
                  <a:cubicBezTo>
                    <a:pt x="170" y="196"/>
                    <a:pt x="214" y="149"/>
                    <a:pt x="258" y="102"/>
                  </a:cubicBezTo>
                  <a:cubicBezTo>
                    <a:pt x="223" y="68"/>
                    <a:pt x="189" y="34"/>
                    <a:pt x="155" y="0"/>
                  </a:cubicBezTo>
                  <a:cubicBezTo>
                    <a:pt x="103" y="54"/>
                    <a:pt x="51" y="109"/>
                    <a:pt x="0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88">
              <a:extLst>
                <a:ext uri="{FF2B5EF4-FFF2-40B4-BE49-F238E27FC236}">
                  <a16:creationId xmlns:a16="http://schemas.microsoft.com/office/drawing/2014/main" id="{4F33E884-786C-43C8-B0BA-4D4388B5D6D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0" y="3724"/>
              <a:ext cx="333" cy="217"/>
            </a:xfrm>
            <a:custGeom>
              <a:avLst/>
              <a:gdLst>
                <a:gd name="T0" fmla="*/ 321 w 1467"/>
                <a:gd name="T1" fmla="*/ 954 h 954"/>
                <a:gd name="T2" fmla="*/ 1250 w 1467"/>
                <a:gd name="T3" fmla="*/ 835 h 954"/>
                <a:gd name="T4" fmla="*/ 1219 w 1467"/>
                <a:gd name="T5" fmla="*/ 691 h 954"/>
                <a:gd name="T6" fmla="*/ 834 w 1467"/>
                <a:gd name="T7" fmla="*/ 566 h 954"/>
                <a:gd name="T8" fmla="*/ 1467 w 1467"/>
                <a:gd name="T9" fmla="*/ 452 h 954"/>
                <a:gd name="T10" fmla="*/ 1465 w 1467"/>
                <a:gd name="T11" fmla="*/ 330 h 954"/>
                <a:gd name="T12" fmla="*/ 831 w 1467"/>
                <a:gd name="T13" fmla="*/ 389 h 954"/>
                <a:gd name="T14" fmla="*/ 752 w 1467"/>
                <a:gd name="T15" fmla="*/ 32 h 954"/>
                <a:gd name="T16" fmla="*/ 476 w 1467"/>
                <a:gd name="T17" fmla="*/ 0 h 954"/>
                <a:gd name="T18" fmla="*/ 457 w 1467"/>
                <a:gd name="T19" fmla="*/ 173 h 954"/>
                <a:gd name="T20" fmla="*/ 646 w 1467"/>
                <a:gd name="T21" fmla="*/ 162 h 954"/>
                <a:gd name="T22" fmla="*/ 690 w 1467"/>
                <a:gd name="T23" fmla="*/ 412 h 954"/>
                <a:gd name="T24" fmla="*/ 2 w 1467"/>
                <a:gd name="T25" fmla="*/ 493 h 954"/>
                <a:gd name="T26" fmla="*/ 0 w 1467"/>
                <a:gd name="T27" fmla="*/ 632 h 954"/>
                <a:gd name="T28" fmla="*/ 677 w 1467"/>
                <a:gd name="T29" fmla="*/ 547 h 954"/>
                <a:gd name="T30" fmla="*/ 878 w 1467"/>
                <a:gd name="T31" fmla="*/ 753 h 954"/>
                <a:gd name="T32" fmla="*/ 300 w 1467"/>
                <a:gd name="T33" fmla="*/ 816 h 954"/>
                <a:gd name="T34" fmla="*/ 321 w 1467"/>
                <a:gd name="T3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7" h="954">
                  <a:moveTo>
                    <a:pt x="321" y="954"/>
                  </a:moveTo>
                  <a:cubicBezTo>
                    <a:pt x="631" y="917"/>
                    <a:pt x="941" y="876"/>
                    <a:pt x="1250" y="835"/>
                  </a:cubicBezTo>
                  <a:cubicBezTo>
                    <a:pt x="1240" y="787"/>
                    <a:pt x="1229" y="739"/>
                    <a:pt x="1219" y="691"/>
                  </a:cubicBezTo>
                  <a:cubicBezTo>
                    <a:pt x="1085" y="666"/>
                    <a:pt x="954" y="629"/>
                    <a:pt x="834" y="566"/>
                  </a:cubicBezTo>
                  <a:cubicBezTo>
                    <a:pt x="1029" y="467"/>
                    <a:pt x="1256" y="492"/>
                    <a:pt x="1467" y="452"/>
                  </a:cubicBezTo>
                  <a:cubicBezTo>
                    <a:pt x="1466" y="412"/>
                    <a:pt x="1466" y="371"/>
                    <a:pt x="1465" y="330"/>
                  </a:cubicBezTo>
                  <a:cubicBezTo>
                    <a:pt x="1253" y="337"/>
                    <a:pt x="1044" y="380"/>
                    <a:pt x="831" y="389"/>
                  </a:cubicBezTo>
                  <a:cubicBezTo>
                    <a:pt x="809" y="272"/>
                    <a:pt x="833" y="129"/>
                    <a:pt x="752" y="32"/>
                  </a:cubicBezTo>
                  <a:cubicBezTo>
                    <a:pt x="662" y="4"/>
                    <a:pt x="568" y="1"/>
                    <a:pt x="476" y="0"/>
                  </a:cubicBezTo>
                  <a:cubicBezTo>
                    <a:pt x="470" y="58"/>
                    <a:pt x="463" y="116"/>
                    <a:pt x="457" y="173"/>
                  </a:cubicBezTo>
                  <a:cubicBezTo>
                    <a:pt x="520" y="170"/>
                    <a:pt x="583" y="166"/>
                    <a:pt x="646" y="162"/>
                  </a:cubicBezTo>
                  <a:cubicBezTo>
                    <a:pt x="662" y="246"/>
                    <a:pt x="676" y="329"/>
                    <a:pt x="690" y="412"/>
                  </a:cubicBezTo>
                  <a:cubicBezTo>
                    <a:pt x="461" y="442"/>
                    <a:pt x="233" y="479"/>
                    <a:pt x="2" y="493"/>
                  </a:cubicBezTo>
                  <a:cubicBezTo>
                    <a:pt x="2" y="528"/>
                    <a:pt x="1" y="597"/>
                    <a:pt x="0" y="632"/>
                  </a:cubicBezTo>
                  <a:cubicBezTo>
                    <a:pt x="227" y="610"/>
                    <a:pt x="451" y="573"/>
                    <a:pt x="677" y="547"/>
                  </a:cubicBezTo>
                  <a:cubicBezTo>
                    <a:pt x="697" y="655"/>
                    <a:pt x="788" y="708"/>
                    <a:pt x="878" y="753"/>
                  </a:cubicBezTo>
                  <a:cubicBezTo>
                    <a:pt x="685" y="779"/>
                    <a:pt x="493" y="801"/>
                    <a:pt x="300" y="816"/>
                  </a:cubicBezTo>
                  <a:cubicBezTo>
                    <a:pt x="306" y="863"/>
                    <a:pt x="313" y="909"/>
                    <a:pt x="321" y="9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89">
              <a:extLst>
                <a:ext uri="{FF2B5EF4-FFF2-40B4-BE49-F238E27FC236}">
                  <a16:creationId xmlns:a16="http://schemas.microsoft.com/office/drawing/2014/main" id="{2F5F54CC-D0C1-430B-B91E-7187C4C2C0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20" y="3732"/>
              <a:ext cx="46" cy="137"/>
            </a:xfrm>
            <a:custGeom>
              <a:avLst/>
              <a:gdLst>
                <a:gd name="T0" fmla="*/ 0 w 205"/>
                <a:gd name="T1" fmla="*/ 603 h 603"/>
                <a:gd name="T2" fmla="*/ 152 w 205"/>
                <a:gd name="T3" fmla="*/ 589 h 603"/>
                <a:gd name="T4" fmla="*/ 205 w 205"/>
                <a:gd name="T5" fmla="*/ 0 h 603"/>
                <a:gd name="T6" fmla="*/ 22 w 205"/>
                <a:gd name="T7" fmla="*/ 3 h 603"/>
                <a:gd name="T8" fmla="*/ 0 w 205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03">
                  <a:moveTo>
                    <a:pt x="0" y="603"/>
                  </a:moveTo>
                  <a:cubicBezTo>
                    <a:pt x="50" y="599"/>
                    <a:pt x="101" y="594"/>
                    <a:pt x="152" y="589"/>
                  </a:cubicBezTo>
                  <a:cubicBezTo>
                    <a:pt x="152" y="391"/>
                    <a:pt x="188" y="196"/>
                    <a:pt x="205" y="0"/>
                  </a:cubicBezTo>
                  <a:cubicBezTo>
                    <a:pt x="144" y="1"/>
                    <a:pt x="83" y="3"/>
                    <a:pt x="22" y="3"/>
                  </a:cubicBezTo>
                  <a:cubicBezTo>
                    <a:pt x="37" y="204"/>
                    <a:pt x="18" y="404"/>
                    <a:pt x="0" y="6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D2E0590-76F1-4369-B02F-143F42948C80}"/>
              </a:ext>
            </a:extLst>
          </p:cNvPr>
          <p:cNvSpPr txBox="1"/>
          <p:nvPr/>
        </p:nvSpPr>
        <p:spPr>
          <a:xfrm>
            <a:off x="5378496" y="2280920"/>
            <a:ext cx="143500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02</a:t>
            </a:r>
            <a:endParaRPr lang="zh-CN" altLang="en-US" sz="88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DCF7FA-05A1-4B03-90E7-F04C8492481B}"/>
              </a:ext>
            </a:extLst>
          </p:cNvPr>
          <p:cNvSpPr txBox="1"/>
          <p:nvPr/>
        </p:nvSpPr>
        <p:spPr>
          <a:xfrm>
            <a:off x="3911976" y="3555449"/>
            <a:ext cx="436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88000">
                      <a:schemeClr val="tx1"/>
                    </a:gs>
                  </a:gsLst>
                  <a:lin ang="5400000" scaled="1"/>
                </a:gra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95" name="矩形 94" hidden="1">
            <a:extLst>
              <a:ext uri="{FF2B5EF4-FFF2-40B4-BE49-F238E27FC236}">
                <a16:creationId xmlns:a16="http://schemas.microsoft.com/office/drawing/2014/main" id="{1A88A9BE-914D-41AB-B5A2-B6B019E6C4D5}"/>
              </a:ext>
            </a:extLst>
          </p:cNvPr>
          <p:cNvSpPr/>
          <p:nvPr/>
        </p:nvSpPr>
        <p:spPr>
          <a:xfrm>
            <a:off x="0" y="-719328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C23895BE-A892-4F05-B687-1E72B19AA767}"/>
              </a:ext>
            </a:extLst>
          </p:cNvPr>
          <p:cNvSpPr/>
          <p:nvPr/>
        </p:nvSpPr>
        <p:spPr>
          <a:xfrm rot="18832208">
            <a:off x="7246371" y="1908776"/>
            <a:ext cx="612000" cy="108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21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24158945-0E93-4036-BB14-B18315C2FD9D}"/>
              </a:ext>
            </a:extLst>
          </p:cNvPr>
          <p:cNvSpPr/>
          <p:nvPr/>
        </p:nvSpPr>
        <p:spPr>
          <a:xfrm rot="18832208">
            <a:off x="3890176" y="4702248"/>
            <a:ext cx="723983" cy="108000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0871A6FC-1E3A-46D4-A30C-11ED55D4B220}"/>
              </a:ext>
            </a:extLst>
          </p:cNvPr>
          <p:cNvSpPr/>
          <p:nvPr/>
        </p:nvSpPr>
        <p:spPr>
          <a:xfrm rot="18832208">
            <a:off x="4137426" y="4324084"/>
            <a:ext cx="173996" cy="70889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95716FE3-09FA-436F-8AB0-AB899529328B}"/>
              </a:ext>
            </a:extLst>
          </p:cNvPr>
          <p:cNvSpPr/>
          <p:nvPr/>
        </p:nvSpPr>
        <p:spPr>
          <a:xfrm rot="18832208">
            <a:off x="7995558" y="1729011"/>
            <a:ext cx="199316" cy="66916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3CA464-8883-413A-B57F-944CD18733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533063" y="6232525"/>
            <a:ext cx="1658937" cy="365125"/>
          </a:xfrm>
        </p:spPr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4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31737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FCA9863-FB41-4025-B62E-AD2E83F9641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E306C290-D06A-48CB-8B6E-D452744FAD9E}" type="slidenum">
              <a:rPr lang="zh-CN" altLang="en-US" smtClean="0"/>
              <a:t>40</a:t>
            </a:fld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8A680C6-D044-4083-B303-8E0B39E2C594}"/>
              </a:ext>
            </a:extLst>
          </p:cNvPr>
          <p:cNvGrpSpPr/>
          <p:nvPr/>
        </p:nvGrpSpPr>
        <p:grpSpPr>
          <a:xfrm>
            <a:off x="4065811" y="0"/>
            <a:ext cx="4060379" cy="451411"/>
            <a:chOff x="4065811" y="0"/>
            <a:chExt cx="4060379" cy="451411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868FB16-1EFA-4B66-B484-B78BDAC57190}"/>
                </a:ext>
              </a:extLst>
            </p:cNvPr>
            <p:cNvSpPr/>
            <p:nvPr/>
          </p:nvSpPr>
          <p:spPr>
            <a:xfrm>
              <a:off x="4065811" y="0"/>
              <a:ext cx="4060379" cy="451411"/>
            </a:xfrm>
            <a:custGeom>
              <a:avLst/>
              <a:gdLst>
                <a:gd name="connsiteX0" fmla="*/ 0 w 4060379"/>
                <a:gd name="connsiteY0" fmla="*/ 0 h 451411"/>
                <a:gd name="connsiteX1" fmla="*/ 4060379 w 4060379"/>
                <a:gd name="connsiteY1" fmla="*/ 0 h 451411"/>
                <a:gd name="connsiteX2" fmla="*/ 4052140 w 4060379"/>
                <a:gd name="connsiteY2" fmla="*/ 81731 h 451411"/>
                <a:gd name="connsiteX3" fmla="*/ 3598558 w 4060379"/>
                <a:gd name="connsiteY3" fmla="*/ 451411 h 451411"/>
                <a:gd name="connsiteX4" fmla="*/ 461820 w 4060379"/>
                <a:gd name="connsiteY4" fmla="*/ 451410 h 451411"/>
                <a:gd name="connsiteX5" fmla="*/ 8239 w 4060379"/>
                <a:gd name="connsiteY5" fmla="*/ 81730 h 4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0379" h="451411">
                  <a:moveTo>
                    <a:pt x="0" y="0"/>
                  </a:moveTo>
                  <a:lnTo>
                    <a:pt x="4060379" y="0"/>
                  </a:lnTo>
                  <a:lnTo>
                    <a:pt x="4052140" y="81731"/>
                  </a:lnTo>
                  <a:cubicBezTo>
                    <a:pt x="4008968" y="292707"/>
                    <a:pt x="3822297" y="451411"/>
                    <a:pt x="3598558" y="451411"/>
                  </a:cubicBezTo>
                  <a:lnTo>
                    <a:pt x="461820" y="451410"/>
                  </a:lnTo>
                  <a:cubicBezTo>
                    <a:pt x="238082" y="451410"/>
                    <a:pt x="51411" y="292706"/>
                    <a:pt x="8239" y="8173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57D2C36-4AE2-4AE1-B30A-5B65D588992A}"/>
                </a:ext>
              </a:extLst>
            </p:cNvPr>
            <p:cNvSpPr txBox="1"/>
            <p:nvPr/>
          </p:nvSpPr>
          <p:spPr>
            <a:xfrm>
              <a:off x="4828572" y="25650"/>
              <a:ext cx="2534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小彩蛋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BE0E237-1C16-4DAA-B619-EAC1D439C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463" y="3058511"/>
            <a:ext cx="5770179" cy="324572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755C7C3-A052-451B-9AA7-996A8AA237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22" y="1530873"/>
            <a:ext cx="118116" cy="53966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B793153F-35E7-4CD2-A9D6-3D597A59AEC2}"/>
              </a:ext>
            </a:extLst>
          </p:cNvPr>
          <p:cNvCxnSpPr>
            <a:cxnSpLocks/>
          </p:cNvCxnSpPr>
          <p:nvPr/>
        </p:nvCxnSpPr>
        <p:spPr>
          <a:xfrm flipV="1">
            <a:off x="1313052" y="2522483"/>
            <a:ext cx="0" cy="75363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DBFF2985-E922-44D5-BE6B-3EB4828D6503}"/>
              </a:ext>
            </a:extLst>
          </p:cNvPr>
          <p:cNvSpPr txBox="1"/>
          <p:nvPr/>
        </p:nvSpPr>
        <p:spPr>
          <a:xfrm>
            <a:off x="1655385" y="1552048"/>
            <a:ext cx="5197359" cy="497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l"/>
            <a:r>
              <a:rPr lang="zh-CN" altLang="en-US" sz="2400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为什么这个小长条有三种颜色？ 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572834E6-80A0-48EB-AB7E-38140149B0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710" y="1807779"/>
            <a:ext cx="1580604" cy="110642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1F1ABDE-5F2B-4572-9B52-7D7ADC380A22}"/>
              </a:ext>
            </a:extLst>
          </p:cNvPr>
          <p:cNvGrpSpPr/>
          <p:nvPr/>
        </p:nvGrpSpPr>
        <p:grpSpPr>
          <a:xfrm>
            <a:off x="8844739" y="1351830"/>
            <a:ext cx="1261884" cy="421202"/>
            <a:chOff x="10253126" y="1215196"/>
            <a:chExt cx="1261884" cy="421202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6123A3E-AF67-43F1-BFD2-12CCB7988AD1}"/>
                </a:ext>
              </a:extLst>
            </p:cNvPr>
            <p:cNvSpPr/>
            <p:nvPr/>
          </p:nvSpPr>
          <p:spPr>
            <a:xfrm>
              <a:off x="10263978" y="1215196"/>
              <a:ext cx="1127922" cy="421202"/>
            </a:xfrm>
            <a:custGeom>
              <a:avLst/>
              <a:gdLst>
                <a:gd name="connsiteX0" fmla="*/ 39017 w 1127922"/>
                <a:gd name="connsiteY0" fmla="*/ 0 h 421202"/>
                <a:gd name="connsiteX1" fmla="*/ 101525 w 1127922"/>
                <a:gd name="connsiteY1" fmla="*/ 0 h 421202"/>
                <a:gd name="connsiteX2" fmla="*/ 376799 w 1127922"/>
                <a:gd name="connsiteY2" fmla="*/ 0 h 421202"/>
                <a:gd name="connsiteX3" fmla="*/ 1091693 w 1127922"/>
                <a:gd name="connsiteY3" fmla="*/ 0 h 421202"/>
                <a:gd name="connsiteX4" fmla="*/ 1127922 w 1127922"/>
                <a:gd name="connsiteY4" fmla="*/ 36229 h 421202"/>
                <a:gd name="connsiteX5" fmla="*/ 1127922 w 1127922"/>
                <a:gd name="connsiteY5" fmla="*/ 303055 h 421202"/>
                <a:gd name="connsiteX6" fmla="*/ 1091693 w 1127922"/>
                <a:gd name="connsiteY6" fmla="*/ 339284 h 421202"/>
                <a:gd name="connsiteX7" fmla="*/ 74896 w 1127922"/>
                <a:gd name="connsiteY7" fmla="*/ 334322 h 421202"/>
                <a:gd name="connsiteX8" fmla="*/ 0 w 1127922"/>
                <a:gd name="connsiteY8" fmla="*/ 421202 h 421202"/>
                <a:gd name="connsiteX9" fmla="*/ 0 w 1127922"/>
                <a:gd name="connsiteY9" fmla="*/ 293635 h 421202"/>
                <a:gd name="connsiteX10" fmla="*/ 0 w 1127922"/>
                <a:gd name="connsiteY10" fmla="*/ 287396 h 421202"/>
                <a:gd name="connsiteX11" fmla="*/ 0 w 1127922"/>
                <a:gd name="connsiteY11" fmla="*/ 39017 h 421202"/>
                <a:gd name="connsiteX12" fmla="*/ 39017 w 1127922"/>
                <a:gd name="connsiteY12" fmla="*/ 0 h 42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7922" h="421202">
                  <a:moveTo>
                    <a:pt x="39017" y="0"/>
                  </a:moveTo>
                  <a:lnTo>
                    <a:pt x="101525" y="0"/>
                  </a:lnTo>
                  <a:lnTo>
                    <a:pt x="376799" y="0"/>
                  </a:lnTo>
                  <a:lnTo>
                    <a:pt x="1091693" y="0"/>
                  </a:lnTo>
                  <a:cubicBezTo>
                    <a:pt x="1111702" y="0"/>
                    <a:pt x="1127922" y="16220"/>
                    <a:pt x="1127922" y="36229"/>
                  </a:cubicBezTo>
                  <a:lnTo>
                    <a:pt x="1127922" y="303055"/>
                  </a:lnTo>
                  <a:cubicBezTo>
                    <a:pt x="1127922" y="323064"/>
                    <a:pt x="1111702" y="339284"/>
                    <a:pt x="1091693" y="339284"/>
                  </a:cubicBezTo>
                  <a:lnTo>
                    <a:pt x="74896" y="334322"/>
                  </a:lnTo>
                  <a:lnTo>
                    <a:pt x="0" y="421202"/>
                  </a:lnTo>
                  <a:lnTo>
                    <a:pt x="0" y="293635"/>
                  </a:lnTo>
                  <a:lnTo>
                    <a:pt x="0" y="287396"/>
                  </a:lnTo>
                  <a:lnTo>
                    <a:pt x="0" y="39017"/>
                  </a:lnTo>
                  <a:cubicBezTo>
                    <a:pt x="0" y="17469"/>
                    <a:pt x="17469" y="0"/>
                    <a:pt x="39017" y="0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896DF64-DAA4-4046-AC5F-316C24CA03E7}"/>
                </a:ext>
              </a:extLst>
            </p:cNvPr>
            <p:cNvSpPr txBox="1"/>
            <p:nvPr/>
          </p:nvSpPr>
          <p:spPr>
            <a:xfrm>
              <a:off x="10253126" y="122270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alpha val="96000"/>
                    </a:schemeClr>
                  </a:solidFill>
                </a:rPr>
                <a:t>懂我意思吧？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53720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王佳勤（网名：雨森）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吉林大学珠海学院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8699CE6C-5276-4512-9723-9021AF7DDA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84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696644-9F64-4E0F-9527-24C481EE8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219" y="3672478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 descr="图片包含 照片, 不同&#10;&#10;描述已自动生成">
            <a:extLst>
              <a:ext uri="{FF2B5EF4-FFF2-40B4-BE49-F238E27FC236}">
                <a16:creationId xmlns:a16="http://schemas.microsoft.com/office/drawing/2014/main" id="{3CD7314C-9CE7-497B-BE68-CFB733ADB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12FA0C4-44A0-4031-914F-DA4F5E81EDE2}"/>
              </a:ext>
            </a:extLst>
          </p:cNvPr>
          <p:cNvSpPr/>
          <p:nvPr/>
        </p:nvSpPr>
        <p:spPr>
          <a:xfrm>
            <a:off x="2057400" y="-609600"/>
            <a:ext cx="8077200" cy="8077200"/>
          </a:xfrm>
          <a:prstGeom prst="ellipse">
            <a:avLst/>
          </a:prstGeom>
          <a:solidFill>
            <a:schemeClr val="bg1">
              <a:alpha val="96000"/>
            </a:schemeClr>
          </a:solidFill>
          <a:ln w="101600">
            <a:gradFill>
              <a:gsLst>
                <a:gs pos="0">
                  <a:schemeClr val="accent1"/>
                </a:gs>
                <a:gs pos="96000">
                  <a:schemeClr val="accent1"/>
                </a:gs>
                <a:gs pos="51000">
                  <a:schemeClr val="accent2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00A44DA3-AFC4-4D4F-BF14-F86059DBFD20}"/>
              </a:ext>
            </a:extLst>
          </p:cNvPr>
          <p:cNvSpPr/>
          <p:nvPr/>
        </p:nvSpPr>
        <p:spPr>
          <a:xfrm>
            <a:off x="3048001" y="381002"/>
            <a:ext cx="6096000" cy="60959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98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90">
            <a:extLst>
              <a:ext uri="{FF2B5EF4-FFF2-40B4-BE49-F238E27FC236}">
                <a16:creationId xmlns:a16="http://schemas.microsoft.com/office/drawing/2014/main" id="{D3374743-56B3-4D82-A33F-F653849B3750}"/>
              </a:ext>
            </a:extLst>
          </p:cNvPr>
          <p:cNvGrpSpPr>
            <a:grpSpLocks/>
          </p:cNvGrpSpPr>
          <p:nvPr/>
        </p:nvGrpSpPr>
        <p:grpSpPr bwMode="auto">
          <a:xfrm>
            <a:off x="3843504" y="1183042"/>
            <a:ext cx="4504992" cy="4470400"/>
            <a:chOff x="3489" y="127"/>
            <a:chExt cx="4035" cy="4004"/>
          </a:xfrm>
          <a:solidFill>
            <a:srgbClr val="D73D18">
              <a:alpha val="5000"/>
            </a:srgbClr>
          </a:solidFill>
        </p:grpSpPr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7E504907-26B7-4B31-B2EB-459C5D661DF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489" y="127"/>
              <a:ext cx="4035" cy="4004"/>
            </a:xfrm>
            <a:custGeom>
              <a:avLst/>
              <a:gdLst>
                <a:gd name="T0" fmla="*/ 8363 w 17775"/>
                <a:gd name="T1" fmla="*/ 17638 h 17638"/>
                <a:gd name="T2" fmla="*/ 9213 w 17775"/>
                <a:gd name="T3" fmla="*/ 17638 h 17638"/>
                <a:gd name="T4" fmla="*/ 9853 w 17775"/>
                <a:gd name="T5" fmla="*/ 17572 h 17638"/>
                <a:gd name="T6" fmla="*/ 13650 w 17775"/>
                <a:gd name="T7" fmla="*/ 16189 h 17638"/>
                <a:gd name="T8" fmla="*/ 17050 w 17775"/>
                <a:gd name="T9" fmla="*/ 11975 h 17638"/>
                <a:gd name="T10" fmla="*/ 17510 w 17775"/>
                <a:gd name="T11" fmla="*/ 7354 h 17638"/>
                <a:gd name="T12" fmla="*/ 15869 w 17775"/>
                <a:gd name="T13" fmla="*/ 3532 h 17638"/>
                <a:gd name="T14" fmla="*/ 11287 w 17775"/>
                <a:gd name="T15" fmla="*/ 357 h 17638"/>
                <a:gd name="T16" fmla="*/ 9277 w 17775"/>
                <a:gd name="T17" fmla="*/ 0 h 17638"/>
                <a:gd name="T18" fmla="*/ 8425 w 17775"/>
                <a:gd name="T19" fmla="*/ 0 h 17638"/>
                <a:gd name="T20" fmla="*/ 6002 w 17775"/>
                <a:gd name="T21" fmla="*/ 467 h 17638"/>
                <a:gd name="T22" fmla="*/ 2130 w 17775"/>
                <a:gd name="T23" fmla="*/ 3083 h 17638"/>
                <a:gd name="T24" fmla="*/ 99 w 17775"/>
                <a:gd name="T25" fmla="*/ 7533 h 17638"/>
                <a:gd name="T26" fmla="*/ 0 w 17775"/>
                <a:gd name="T27" fmla="*/ 8430 h 17638"/>
                <a:gd name="T28" fmla="*/ 0 w 17775"/>
                <a:gd name="T29" fmla="*/ 9280 h 17638"/>
                <a:gd name="T30" fmla="*/ 99 w 17775"/>
                <a:gd name="T31" fmla="*/ 10101 h 17638"/>
                <a:gd name="T32" fmla="*/ 2449 w 17775"/>
                <a:gd name="T33" fmla="*/ 14906 h 17638"/>
                <a:gd name="T34" fmla="*/ 7675 w 17775"/>
                <a:gd name="T35" fmla="*/ 17558 h 17638"/>
                <a:gd name="T36" fmla="*/ 8363 w 17775"/>
                <a:gd name="T37" fmla="*/ 17638 h 17638"/>
                <a:gd name="T38" fmla="*/ 8445 w 17775"/>
                <a:gd name="T39" fmla="*/ 17413 h 17638"/>
                <a:gd name="T40" fmla="*/ 5185 w 17775"/>
                <a:gd name="T41" fmla="*/ 16616 h 17638"/>
                <a:gd name="T42" fmla="*/ 2230 w 17775"/>
                <a:gd name="T43" fmla="*/ 14349 h 17638"/>
                <a:gd name="T44" fmla="*/ 582 w 17775"/>
                <a:gd name="T45" fmla="*/ 11308 h 17638"/>
                <a:gd name="T46" fmla="*/ 377 w 17775"/>
                <a:gd name="T47" fmla="*/ 7157 h 17638"/>
                <a:gd name="T48" fmla="*/ 1656 w 17775"/>
                <a:gd name="T49" fmla="*/ 4055 h 17638"/>
                <a:gd name="T50" fmla="*/ 5653 w 17775"/>
                <a:gd name="T51" fmla="*/ 819 h 17638"/>
                <a:gd name="T52" fmla="*/ 10839 w 17775"/>
                <a:gd name="T53" fmla="*/ 455 h 17638"/>
                <a:gd name="T54" fmla="*/ 14369 w 17775"/>
                <a:gd name="T55" fmla="*/ 2246 h 17638"/>
                <a:gd name="T56" fmla="*/ 16790 w 17775"/>
                <a:gd name="T57" fmla="*/ 5578 h 17638"/>
                <a:gd name="T58" fmla="*/ 17242 w 17775"/>
                <a:gd name="T59" fmla="*/ 10575 h 17638"/>
                <a:gd name="T60" fmla="*/ 16394 w 17775"/>
                <a:gd name="T61" fmla="*/ 12898 h 17638"/>
                <a:gd name="T62" fmla="*/ 11653 w 17775"/>
                <a:gd name="T63" fmla="*/ 16942 h 17638"/>
                <a:gd name="T64" fmla="*/ 8445 w 17775"/>
                <a:gd name="T65" fmla="*/ 17413 h 17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75" h="17638">
                  <a:moveTo>
                    <a:pt x="8363" y="17638"/>
                  </a:moveTo>
                  <a:lnTo>
                    <a:pt x="9213" y="17638"/>
                  </a:lnTo>
                  <a:cubicBezTo>
                    <a:pt x="9426" y="17611"/>
                    <a:pt x="9640" y="17596"/>
                    <a:pt x="9853" y="17572"/>
                  </a:cubicBezTo>
                  <a:cubicBezTo>
                    <a:pt x="11202" y="17414"/>
                    <a:pt x="12516" y="16940"/>
                    <a:pt x="13650" y="16189"/>
                  </a:cubicBezTo>
                  <a:cubicBezTo>
                    <a:pt x="15185" y="15184"/>
                    <a:pt x="16396" y="13690"/>
                    <a:pt x="17050" y="11975"/>
                  </a:cubicBezTo>
                  <a:cubicBezTo>
                    <a:pt x="17610" y="10512"/>
                    <a:pt x="17775" y="8898"/>
                    <a:pt x="17510" y="7354"/>
                  </a:cubicBezTo>
                  <a:cubicBezTo>
                    <a:pt x="17282" y="5973"/>
                    <a:pt x="16712" y="4649"/>
                    <a:pt x="15869" y="3532"/>
                  </a:cubicBezTo>
                  <a:cubicBezTo>
                    <a:pt x="14736" y="2018"/>
                    <a:pt x="13105" y="882"/>
                    <a:pt x="11287" y="357"/>
                  </a:cubicBezTo>
                  <a:cubicBezTo>
                    <a:pt x="10634" y="157"/>
                    <a:pt x="9954" y="73"/>
                    <a:pt x="9277" y="0"/>
                  </a:cubicBezTo>
                  <a:lnTo>
                    <a:pt x="8425" y="0"/>
                  </a:lnTo>
                  <a:cubicBezTo>
                    <a:pt x="7604" y="67"/>
                    <a:pt x="6782" y="195"/>
                    <a:pt x="6002" y="467"/>
                  </a:cubicBezTo>
                  <a:cubicBezTo>
                    <a:pt x="4506" y="967"/>
                    <a:pt x="3155" y="1885"/>
                    <a:pt x="2130" y="3083"/>
                  </a:cubicBezTo>
                  <a:cubicBezTo>
                    <a:pt x="1049" y="4333"/>
                    <a:pt x="336" y="5897"/>
                    <a:pt x="99" y="7533"/>
                  </a:cubicBezTo>
                  <a:cubicBezTo>
                    <a:pt x="52" y="7830"/>
                    <a:pt x="37" y="8131"/>
                    <a:pt x="0" y="8430"/>
                  </a:cubicBezTo>
                  <a:lnTo>
                    <a:pt x="0" y="9280"/>
                  </a:lnTo>
                  <a:cubicBezTo>
                    <a:pt x="43" y="9553"/>
                    <a:pt x="58" y="9829"/>
                    <a:pt x="99" y="10101"/>
                  </a:cubicBezTo>
                  <a:cubicBezTo>
                    <a:pt x="356" y="11896"/>
                    <a:pt x="1191" y="13601"/>
                    <a:pt x="2449" y="14906"/>
                  </a:cubicBezTo>
                  <a:cubicBezTo>
                    <a:pt x="3819" y="16353"/>
                    <a:pt x="5698" y="17308"/>
                    <a:pt x="7675" y="17558"/>
                  </a:cubicBezTo>
                  <a:cubicBezTo>
                    <a:pt x="7904" y="17590"/>
                    <a:pt x="8135" y="17601"/>
                    <a:pt x="8363" y="17638"/>
                  </a:cubicBezTo>
                  <a:moveTo>
                    <a:pt x="8445" y="17413"/>
                  </a:moveTo>
                  <a:cubicBezTo>
                    <a:pt x="7320" y="17365"/>
                    <a:pt x="6203" y="17097"/>
                    <a:pt x="5185" y="16616"/>
                  </a:cubicBezTo>
                  <a:cubicBezTo>
                    <a:pt x="4048" y="16092"/>
                    <a:pt x="3035" y="15307"/>
                    <a:pt x="2230" y="14349"/>
                  </a:cubicBezTo>
                  <a:cubicBezTo>
                    <a:pt x="1481" y="13462"/>
                    <a:pt x="919" y="12418"/>
                    <a:pt x="582" y="11308"/>
                  </a:cubicBezTo>
                  <a:cubicBezTo>
                    <a:pt x="176" y="9969"/>
                    <a:pt x="110" y="8530"/>
                    <a:pt x="377" y="7157"/>
                  </a:cubicBezTo>
                  <a:cubicBezTo>
                    <a:pt x="593" y="6052"/>
                    <a:pt x="1030" y="4991"/>
                    <a:pt x="1656" y="4055"/>
                  </a:cubicBezTo>
                  <a:cubicBezTo>
                    <a:pt x="2618" y="2604"/>
                    <a:pt x="4032" y="1456"/>
                    <a:pt x="5653" y="819"/>
                  </a:cubicBezTo>
                  <a:cubicBezTo>
                    <a:pt x="7289" y="164"/>
                    <a:pt x="9128" y="44"/>
                    <a:pt x="10839" y="455"/>
                  </a:cubicBezTo>
                  <a:cubicBezTo>
                    <a:pt x="12134" y="766"/>
                    <a:pt x="13353" y="1385"/>
                    <a:pt x="14369" y="2246"/>
                  </a:cubicBezTo>
                  <a:cubicBezTo>
                    <a:pt x="15429" y="3140"/>
                    <a:pt x="16267" y="4294"/>
                    <a:pt x="16790" y="5578"/>
                  </a:cubicBezTo>
                  <a:cubicBezTo>
                    <a:pt x="17433" y="7149"/>
                    <a:pt x="17586" y="8913"/>
                    <a:pt x="17242" y="10575"/>
                  </a:cubicBezTo>
                  <a:cubicBezTo>
                    <a:pt x="17076" y="11385"/>
                    <a:pt x="16787" y="12169"/>
                    <a:pt x="16394" y="12898"/>
                  </a:cubicBezTo>
                  <a:cubicBezTo>
                    <a:pt x="15391" y="14773"/>
                    <a:pt x="13664" y="16248"/>
                    <a:pt x="11653" y="16942"/>
                  </a:cubicBezTo>
                  <a:cubicBezTo>
                    <a:pt x="10628" y="17307"/>
                    <a:pt x="9531" y="17457"/>
                    <a:pt x="8445" y="17413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29">
              <a:extLst>
                <a:ext uri="{FF2B5EF4-FFF2-40B4-BE49-F238E27FC236}">
                  <a16:creationId xmlns:a16="http://schemas.microsoft.com/office/drawing/2014/main" id="{5DB0F3B7-1F86-44FF-9965-CD80DD98A03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96" y="346"/>
              <a:ext cx="158" cy="203"/>
            </a:xfrm>
            <a:custGeom>
              <a:avLst/>
              <a:gdLst>
                <a:gd name="T0" fmla="*/ 0 w 698"/>
                <a:gd name="T1" fmla="*/ 823 h 891"/>
                <a:gd name="T2" fmla="*/ 593 w 698"/>
                <a:gd name="T3" fmla="*/ 891 h 891"/>
                <a:gd name="T4" fmla="*/ 588 w 698"/>
                <a:gd name="T5" fmla="*/ 774 h 891"/>
                <a:gd name="T6" fmla="*/ 138 w 698"/>
                <a:gd name="T7" fmla="*/ 720 h 891"/>
                <a:gd name="T8" fmla="*/ 159 w 698"/>
                <a:gd name="T9" fmla="*/ 496 h 891"/>
                <a:gd name="T10" fmla="*/ 591 w 698"/>
                <a:gd name="T11" fmla="*/ 534 h 891"/>
                <a:gd name="T12" fmla="*/ 580 w 698"/>
                <a:gd name="T13" fmla="*/ 440 h 891"/>
                <a:gd name="T14" fmla="*/ 178 w 698"/>
                <a:gd name="T15" fmla="*/ 382 h 891"/>
                <a:gd name="T16" fmla="*/ 199 w 698"/>
                <a:gd name="T17" fmla="*/ 139 h 891"/>
                <a:gd name="T18" fmla="*/ 698 w 698"/>
                <a:gd name="T19" fmla="*/ 184 h 891"/>
                <a:gd name="T20" fmla="*/ 695 w 698"/>
                <a:gd name="T21" fmla="*/ 71 h 891"/>
                <a:gd name="T22" fmla="*/ 93 w 698"/>
                <a:gd name="T23" fmla="*/ 0 h 891"/>
                <a:gd name="T24" fmla="*/ 0 w 698"/>
                <a:gd name="T25" fmla="*/ 823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891">
                  <a:moveTo>
                    <a:pt x="0" y="823"/>
                  </a:moveTo>
                  <a:cubicBezTo>
                    <a:pt x="197" y="848"/>
                    <a:pt x="395" y="867"/>
                    <a:pt x="593" y="891"/>
                  </a:cubicBezTo>
                  <a:cubicBezTo>
                    <a:pt x="591" y="862"/>
                    <a:pt x="589" y="804"/>
                    <a:pt x="588" y="774"/>
                  </a:cubicBezTo>
                  <a:cubicBezTo>
                    <a:pt x="438" y="753"/>
                    <a:pt x="288" y="739"/>
                    <a:pt x="138" y="720"/>
                  </a:cubicBezTo>
                  <a:cubicBezTo>
                    <a:pt x="145" y="645"/>
                    <a:pt x="151" y="570"/>
                    <a:pt x="159" y="496"/>
                  </a:cubicBezTo>
                  <a:cubicBezTo>
                    <a:pt x="302" y="511"/>
                    <a:pt x="445" y="544"/>
                    <a:pt x="591" y="534"/>
                  </a:cubicBezTo>
                  <a:cubicBezTo>
                    <a:pt x="630" y="496"/>
                    <a:pt x="627" y="465"/>
                    <a:pt x="580" y="440"/>
                  </a:cubicBezTo>
                  <a:cubicBezTo>
                    <a:pt x="449" y="404"/>
                    <a:pt x="313" y="397"/>
                    <a:pt x="178" y="382"/>
                  </a:cubicBezTo>
                  <a:cubicBezTo>
                    <a:pt x="185" y="301"/>
                    <a:pt x="192" y="220"/>
                    <a:pt x="199" y="139"/>
                  </a:cubicBezTo>
                  <a:cubicBezTo>
                    <a:pt x="366" y="145"/>
                    <a:pt x="531" y="172"/>
                    <a:pt x="698" y="184"/>
                  </a:cubicBezTo>
                  <a:cubicBezTo>
                    <a:pt x="697" y="156"/>
                    <a:pt x="696" y="99"/>
                    <a:pt x="695" y="71"/>
                  </a:cubicBezTo>
                  <a:cubicBezTo>
                    <a:pt x="495" y="45"/>
                    <a:pt x="294" y="22"/>
                    <a:pt x="93" y="0"/>
                  </a:cubicBezTo>
                  <a:cubicBezTo>
                    <a:pt x="59" y="274"/>
                    <a:pt x="13" y="547"/>
                    <a:pt x="0" y="823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C8C1942E-824A-4A7D-BEDF-63DC049C979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629" y="354"/>
              <a:ext cx="122" cy="195"/>
            </a:xfrm>
            <a:custGeom>
              <a:avLst/>
              <a:gdLst>
                <a:gd name="T0" fmla="*/ 405 w 535"/>
                <a:gd name="T1" fmla="*/ 854 h 856"/>
                <a:gd name="T2" fmla="*/ 535 w 535"/>
                <a:gd name="T3" fmla="*/ 856 h 856"/>
                <a:gd name="T4" fmla="*/ 459 w 535"/>
                <a:gd name="T5" fmla="*/ 191 h 856"/>
                <a:gd name="T6" fmla="*/ 105 w 535"/>
                <a:gd name="T7" fmla="*/ 74 h 856"/>
                <a:gd name="T8" fmla="*/ 0 w 535"/>
                <a:gd name="T9" fmla="*/ 318 h 856"/>
                <a:gd name="T10" fmla="*/ 110 w 535"/>
                <a:gd name="T11" fmla="*/ 327 h 856"/>
                <a:gd name="T12" fmla="*/ 179 w 535"/>
                <a:gd name="T13" fmla="*/ 165 h 856"/>
                <a:gd name="T14" fmla="*/ 322 w 535"/>
                <a:gd name="T15" fmla="*/ 161 h 856"/>
                <a:gd name="T16" fmla="*/ 405 w 535"/>
                <a:gd name="T17" fmla="*/ 85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856">
                  <a:moveTo>
                    <a:pt x="405" y="854"/>
                  </a:moveTo>
                  <a:cubicBezTo>
                    <a:pt x="448" y="855"/>
                    <a:pt x="491" y="856"/>
                    <a:pt x="535" y="856"/>
                  </a:cubicBezTo>
                  <a:cubicBezTo>
                    <a:pt x="514" y="634"/>
                    <a:pt x="505" y="409"/>
                    <a:pt x="459" y="191"/>
                  </a:cubicBezTo>
                  <a:cubicBezTo>
                    <a:pt x="429" y="33"/>
                    <a:pt x="224" y="0"/>
                    <a:pt x="105" y="74"/>
                  </a:cubicBezTo>
                  <a:cubicBezTo>
                    <a:pt x="19" y="122"/>
                    <a:pt x="22" y="233"/>
                    <a:pt x="0" y="318"/>
                  </a:cubicBezTo>
                  <a:cubicBezTo>
                    <a:pt x="37" y="321"/>
                    <a:pt x="73" y="324"/>
                    <a:pt x="110" y="327"/>
                  </a:cubicBezTo>
                  <a:cubicBezTo>
                    <a:pt x="131" y="272"/>
                    <a:pt x="147" y="215"/>
                    <a:pt x="179" y="165"/>
                  </a:cubicBezTo>
                  <a:cubicBezTo>
                    <a:pt x="226" y="156"/>
                    <a:pt x="274" y="161"/>
                    <a:pt x="322" y="161"/>
                  </a:cubicBezTo>
                  <a:cubicBezTo>
                    <a:pt x="369" y="389"/>
                    <a:pt x="390" y="622"/>
                    <a:pt x="405" y="85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id="{94BA52CB-E2DB-4FAD-96B4-F1A13E7C669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788" y="370"/>
              <a:ext cx="61" cy="186"/>
            </a:xfrm>
            <a:custGeom>
              <a:avLst/>
              <a:gdLst>
                <a:gd name="T0" fmla="*/ 146 w 267"/>
                <a:gd name="T1" fmla="*/ 803 h 819"/>
                <a:gd name="T2" fmla="*/ 267 w 267"/>
                <a:gd name="T3" fmla="*/ 819 h 819"/>
                <a:gd name="T4" fmla="*/ 117 w 267"/>
                <a:gd name="T5" fmla="*/ 0 h 819"/>
                <a:gd name="T6" fmla="*/ 0 w 267"/>
                <a:gd name="T7" fmla="*/ 3 h 819"/>
                <a:gd name="T8" fmla="*/ 146 w 267"/>
                <a:gd name="T9" fmla="*/ 8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819">
                  <a:moveTo>
                    <a:pt x="146" y="803"/>
                  </a:moveTo>
                  <a:cubicBezTo>
                    <a:pt x="176" y="807"/>
                    <a:pt x="237" y="815"/>
                    <a:pt x="267" y="819"/>
                  </a:cubicBezTo>
                  <a:cubicBezTo>
                    <a:pt x="228" y="544"/>
                    <a:pt x="162" y="274"/>
                    <a:pt x="117" y="0"/>
                  </a:cubicBezTo>
                  <a:cubicBezTo>
                    <a:pt x="78" y="1"/>
                    <a:pt x="39" y="2"/>
                    <a:pt x="0" y="3"/>
                  </a:cubicBezTo>
                  <a:cubicBezTo>
                    <a:pt x="28" y="272"/>
                    <a:pt x="85" y="539"/>
                    <a:pt x="146" y="803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32">
              <a:extLst>
                <a:ext uri="{FF2B5EF4-FFF2-40B4-BE49-F238E27FC236}">
                  <a16:creationId xmlns:a16="http://schemas.microsoft.com/office/drawing/2014/main" id="{961F44FB-5760-4DB0-9181-FFBCF7D0434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65" y="387"/>
              <a:ext cx="210" cy="212"/>
            </a:xfrm>
            <a:custGeom>
              <a:avLst/>
              <a:gdLst>
                <a:gd name="T0" fmla="*/ 88 w 924"/>
                <a:gd name="T1" fmla="*/ 711 h 931"/>
                <a:gd name="T2" fmla="*/ 546 w 924"/>
                <a:gd name="T3" fmla="*/ 904 h 931"/>
                <a:gd name="T4" fmla="*/ 758 w 924"/>
                <a:gd name="T5" fmla="*/ 740 h 931"/>
                <a:gd name="T6" fmla="*/ 668 w 924"/>
                <a:gd name="T7" fmla="*/ 688 h 931"/>
                <a:gd name="T8" fmla="*/ 308 w 924"/>
                <a:gd name="T9" fmla="*/ 766 h 931"/>
                <a:gd name="T10" fmla="*/ 310 w 924"/>
                <a:gd name="T11" fmla="*/ 214 h 931"/>
                <a:gd name="T12" fmla="*/ 717 w 924"/>
                <a:gd name="T13" fmla="*/ 291 h 931"/>
                <a:gd name="T14" fmla="*/ 718 w 924"/>
                <a:gd name="T15" fmla="*/ 442 h 931"/>
                <a:gd name="T16" fmla="*/ 475 w 924"/>
                <a:gd name="T17" fmla="*/ 394 h 931"/>
                <a:gd name="T18" fmla="*/ 455 w 924"/>
                <a:gd name="T19" fmla="*/ 505 h 931"/>
                <a:gd name="T20" fmla="*/ 804 w 924"/>
                <a:gd name="T21" fmla="*/ 586 h 931"/>
                <a:gd name="T22" fmla="*/ 806 w 924"/>
                <a:gd name="T23" fmla="*/ 202 h 931"/>
                <a:gd name="T24" fmla="*/ 222 w 924"/>
                <a:gd name="T25" fmla="*/ 125 h 931"/>
                <a:gd name="T26" fmla="*/ 88 w 924"/>
                <a:gd name="T27" fmla="*/ 71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931">
                  <a:moveTo>
                    <a:pt x="88" y="711"/>
                  </a:moveTo>
                  <a:cubicBezTo>
                    <a:pt x="175" y="871"/>
                    <a:pt x="375" y="931"/>
                    <a:pt x="546" y="904"/>
                  </a:cubicBezTo>
                  <a:cubicBezTo>
                    <a:pt x="644" y="898"/>
                    <a:pt x="697" y="804"/>
                    <a:pt x="758" y="740"/>
                  </a:cubicBezTo>
                  <a:cubicBezTo>
                    <a:pt x="736" y="727"/>
                    <a:pt x="691" y="701"/>
                    <a:pt x="668" y="688"/>
                  </a:cubicBezTo>
                  <a:cubicBezTo>
                    <a:pt x="577" y="788"/>
                    <a:pt x="432" y="835"/>
                    <a:pt x="308" y="766"/>
                  </a:cubicBezTo>
                  <a:cubicBezTo>
                    <a:pt x="109" y="651"/>
                    <a:pt x="149" y="343"/>
                    <a:pt x="310" y="214"/>
                  </a:cubicBezTo>
                  <a:cubicBezTo>
                    <a:pt x="441" y="144"/>
                    <a:pt x="619" y="179"/>
                    <a:pt x="717" y="291"/>
                  </a:cubicBezTo>
                  <a:cubicBezTo>
                    <a:pt x="723" y="341"/>
                    <a:pt x="719" y="392"/>
                    <a:pt x="718" y="442"/>
                  </a:cubicBezTo>
                  <a:cubicBezTo>
                    <a:pt x="636" y="427"/>
                    <a:pt x="556" y="410"/>
                    <a:pt x="475" y="394"/>
                  </a:cubicBezTo>
                  <a:cubicBezTo>
                    <a:pt x="468" y="431"/>
                    <a:pt x="462" y="468"/>
                    <a:pt x="455" y="505"/>
                  </a:cubicBezTo>
                  <a:cubicBezTo>
                    <a:pt x="572" y="531"/>
                    <a:pt x="687" y="561"/>
                    <a:pt x="804" y="586"/>
                  </a:cubicBezTo>
                  <a:cubicBezTo>
                    <a:pt x="814" y="463"/>
                    <a:pt x="924" y="301"/>
                    <a:pt x="806" y="202"/>
                  </a:cubicBezTo>
                  <a:cubicBezTo>
                    <a:pt x="655" y="57"/>
                    <a:pt x="402" y="0"/>
                    <a:pt x="222" y="125"/>
                  </a:cubicBezTo>
                  <a:cubicBezTo>
                    <a:pt x="47" y="254"/>
                    <a:pt x="0" y="518"/>
                    <a:pt x="88" y="711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5A0C1E8C-4669-4FDA-952D-5533F03465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864" y="392"/>
              <a:ext cx="120" cy="207"/>
            </a:xfrm>
            <a:custGeom>
              <a:avLst/>
              <a:gdLst>
                <a:gd name="T0" fmla="*/ 192 w 529"/>
                <a:gd name="T1" fmla="*/ 911 h 911"/>
                <a:gd name="T2" fmla="*/ 314 w 529"/>
                <a:gd name="T3" fmla="*/ 901 h 911"/>
                <a:gd name="T4" fmla="*/ 159 w 529"/>
                <a:gd name="T5" fmla="*/ 205 h 911"/>
                <a:gd name="T6" fmla="*/ 529 w 529"/>
                <a:gd name="T7" fmla="*/ 109 h 911"/>
                <a:gd name="T8" fmla="*/ 514 w 529"/>
                <a:gd name="T9" fmla="*/ 0 h 911"/>
                <a:gd name="T10" fmla="*/ 0 w 529"/>
                <a:gd name="T11" fmla="*/ 127 h 911"/>
                <a:gd name="T12" fmla="*/ 192 w 529"/>
                <a:gd name="T13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911">
                  <a:moveTo>
                    <a:pt x="192" y="911"/>
                  </a:moveTo>
                  <a:cubicBezTo>
                    <a:pt x="223" y="908"/>
                    <a:pt x="284" y="903"/>
                    <a:pt x="314" y="901"/>
                  </a:cubicBezTo>
                  <a:cubicBezTo>
                    <a:pt x="273" y="666"/>
                    <a:pt x="193" y="440"/>
                    <a:pt x="159" y="205"/>
                  </a:cubicBezTo>
                  <a:cubicBezTo>
                    <a:pt x="283" y="174"/>
                    <a:pt x="406" y="142"/>
                    <a:pt x="529" y="109"/>
                  </a:cubicBezTo>
                  <a:cubicBezTo>
                    <a:pt x="525" y="82"/>
                    <a:pt x="518" y="27"/>
                    <a:pt x="514" y="0"/>
                  </a:cubicBezTo>
                  <a:cubicBezTo>
                    <a:pt x="340" y="34"/>
                    <a:pt x="170" y="81"/>
                    <a:pt x="0" y="127"/>
                  </a:cubicBezTo>
                  <a:cubicBezTo>
                    <a:pt x="61" y="389"/>
                    <a:pt x="131" y="649"/>
                    <a:pt x="192" y="911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34">
              <a:extLst>
                <a:ext uri="{FF2B5EF4-FFF2-40B4-BE49-F238E27FC236}">
                  <a16:creationId xmlns:a16="http://schemas.microsoft.com/office/drawing/2014/main" id="{370E6187-F96D-4DA2-85FF-A17DB4CD329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9" y="443"/>
              <a:ext cx="91" cy="178"/>
            </a:xfrm>
            <a:custGeom>
              <a:avLst/>
              <a:gdLst>
                <a:gd name="T0" fmla="*/ 274 w 400"/>
                <a:gd name="T1" fmla="*/ 779 h 784"/>
                <a:gd name="T2" fmla="*/ 400 w 400"/>
                <a:gd name="T3" fmla="*/ 783 h 784"/>
                <a:gd name="T4" fmla="*/ 126 w 400"/>
                <a:gd name="T5" fmla="*/ 0 h 784"/>
                <a:gd name="T6" fmla="*/ 0 w 400"/>
                <a:gd name="T7" fmla="*/ 15 h 784"/>
                <a:gd name="T8" fmla="*/ 274 w 400"/>
                <a:gd name="T9" fmla="*/ 779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784">
                  <a:moveTo>
                    <a:pt x="274" y="779"/>
                  </a:moveTo>
                  <a:cubicBezTo>
                    <a:pt x="316" y="784"/>
                    <a:pt x="358" y="783"/>
                    <a:pt x="400" y="783"/>
                  </a:cubicBezTo>
                  <a:cubicBezTo>
                    <a:pt x="324" y="516"/>
                    <a:pt x="213" y="262"/>
                    <a:pt x="126" y="0"/>
                  </a:cubicBezTo>
                  <a:cubicBezTo>
                    <a:pt x="84" y="5"/>
                    <a:pt x="42" y="10"/>
                    <a:pt x="0" y="15"/>
                  </a:cubicBezTo>
                  <a:cubicBezTo>
                    <a:pt x="80" y="273"/>
                    <a:pt x="179" y="525"/>
                    <a:pt x="274" y="779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35">
              <a:extLst>
                <a:ext uri="{FF2B5EF4-FFF2-40B4-BE49-F238E27FC236}">
                  <a16:creationId xmlns:a16="http://schemas.microsoft.com/office/drawing/2014/main" id="{7DC7056D-31AD-4CAE-8595-3408A021BEE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69" y="446"/>
              <a:ext cx="193" cy="221"/>
            </a:xfrm>
            <a:custGeom>
              <a:avLst/>
              <a:gdLst>
                <a:gd name="T0" fmla="*/ 0 w 850"/>
                <a:gd name="T1" fmla="*/ 771 h 970"/>
                <a:gd name="T2" fmla="*/ 537 w 850"/>
                <a:gd name="T3" fmla="*/ 970 h 970"/>
                <a:gd name="T4" fmla="*/ 614 w 850"/>
                <a:gd name="T5" fmla="*/ 892 h 970"/>
                <a:gd name="T6" fmla="*/ 156 w 850"/>
                <a:gd name="T7" fmla="*/ 701 h 970"/>
                <a:gd name="T8" fmla="*/ 237 w 850"/>
                <a:gd name="T9" fmla="*/ 503 h 970"/>
                <a:gd name="T10" fmla="*/ 659 w 850"/>
                <a:gd name="T11" fmla="*/ 652 h 970"/>
                <a:gd name="T12" fmla="*/ 677 w 850"/>
                <a:gd name="T13" fmla="*/ 540 h 970"/>
                <a:gd name="T14" fmla="*/ 287 w 850"/>
                <a:gd name="T15" fmla="*/ 389 h 970"/>
                <a:gd name="T16" fmla="*/ 365 w 850"/>
                <a:gd name="T17" fmla="*/ 149 h 970"/>
                <a:gd name="T18" fmla="*/ 843 w 850"/>
                <a:gd name="T19" fmla="*/ 327 h 970"/>
                <a:gd name="T20" fmla="*/ 850 w 850"/>
                <a:gd name="T21" fmla="*/ 205 h 970"/>
                <a:gd name="T22" fmla="*/ 290 w 850"/>
                <a:gd name="T23" fmla="*/ 0 h 970"/>
                <a:gd name="T24" fmla="*/ 0 w 850"/>
                <a:gd name="T25" fmla="*/ 77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0" h="970">
                  <a:moveTo>
                    <a:pt x="0" y="771"/>
                  </a:moveTo>
                  <a:cubicBezTo>
                    <a:pt x="180" y="834"/>
                    <a:pt x="353" y="918"/>
                    <a:pt x="537" y="970"/>
                  </a:cubicBezTo>
                  <a:cubicBezTo>
                    <a:pt x="557" y="951"/>
                    <a:pt x="595" y="911"/>
                    <a:pt x="614" y="892"/>
                  </a:cubicBezTo>
                  <a:cubicBezTo>
                    <a:pt x="465" y="820"/>
                    <a:pt x="308" y="765"/>
                    <a:pt x="156" y="701"/>
                  </a:cubicBezTo>
                  <a:cubicBezTo>
                    <a:pt x="183" y="635"/>
                    <a:pt x="210" y="569"/>
                    <a:pt x="237" y="503"/>
                  </a:cubicBezTo>
                  <a:cubicBezTo>
                    <a:pt x="381" y="545"/>
                    <a:pt x="519" y="600"/>
                    <a:pt x="659" y="652"/>
                  </a:cubicBezTo>
                  <a:cubicBezTo>
                    <a:pt x="663" y="624"/>
                    <a:pt x="672" y="568"/>
                    <a:pt x="677" y="540"/>
                  </a:cubicBezTo>
                  <a:cubicBezTo>
                    <a:pt x="547" y="490"/>
                    <a:pt x="417" y="440"/>
                    <a:pt x="287" y="389"/>
                  </a:cubicBezTo>
                  <a:cubicBezTo>
                    <a:pt x="312" y="309"/>
                    <a:pt x="339" y="229"/>
                    <a:pt x="365" y="149"/>
                  </a:cubicBezTo>
                  <a:cubicBezTo>
                    <a:pt x="525" y="207"/>
                    <a:pt x="681" y="274"/>
                    <a:pt x="843" y="327"/>
                  </a:cubicBezTo>
                  <a:cubicBezTo>
                    <a:pt x="845" y="286"/>
                    <a:pt x="848" y="246"/>
                    <a:pt x="850" y="205"/>
                  </a:cubicBezTo>
                  <a:cubicBezTo>
                    <a:pt x="662" y="142"/>
                    <a:pt x="479" y="64"/>
                    <a:pt x="290" y="0"/>
                  </a:cubicBezTo>
                  <a:cubicBezTo>
                    <a:pt x="196" y="258"/>
                    <a:pt x="90" y="512"/>
                    <a:pt x="0" y="771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A1867A29-4B77-48F3-9597-217B42BD763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96" y="468"/>
              <a:ext cx="206" cy="233"/>
            </a:xfrm>
            <a:custGeom>
              <a:avLst/>
              <a:gdLst>
                <a:gd name="T0" fmla="*/ 318 w 908"/>
                <a:gd name="T1" fmla="*/ 1027 h 1027"/>
                <a:gd name="T2" fmla="*/ 432 w 908"/>
                <a:gd name="T3" fmla="*/ 903 h 1027"/>
                <a:gd name="T4" fmla="*/ 576 w 908"/>
                <a:gd name="T5" fmla="*/ 266 h 1027"/>
                <a:gd name="T6" fmla="*/ 791 w 908"/>
                <a:gd name="T7" fmla="*/ 796 h 1027"/>
                <a:gd name="T8" fmla="*/ 908 w 908"/>
                <a:gd name="T9" fmla="*/ 782 h 1027"/>
                <a:gd name="T10" fmla="*/ 600 w 908"/>
                <a:gd name="T11" fmla="*/ 0 h 1027"/>
                <a:gd name="T12" fmla="*/ 493 w 908"/>
                <a:gd name="T13" fmla="*/ 48 h 1027"/>
                <a:gd name="T14" fmla="*/ 337 w 908"/>
                <a:gd name="T15" fmla="*/ 749 h 1027"/>
                <a:gd name="T16" fmla="*/ 104 w 908"/>
                <a:gd name="T17" fmla="*/ 204 h 1027"/>
                <a:gd name="T18" fmla="*/ 0 w 908"/>
                <a:gd name="T19" fmla="*/ 262 h 1027"/>
                <a:gd name="T20" fmla="*/ 318 w 908"/>
                <a:gd name="T21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8" h="1027">
                  <a:moveTo>
                    <a:pt x="318" y="1027"/>
                  </a:moveTo>
                  <a:cubicBezTo>
                    <a:pt x="359" y="989"/>
                    <a:pt x="422" y="964"/>
                    <a:pt x="432" y="903"/>
                  </a:cubicBezTo>
                  <a:cubicBezTo>
                    <a:pt x="484" y="691"/>
                    <a:pt x="514" y="475"/>
                    <a:pt x="576" y="266"/>
                  </a:cubicBezTo>
                  <a:cubicBezTo>
                    <a:pt x="647" y="443"/>
                    <a:pt x="723" y="618"/>
                    <a:pt x="791" y="796"/>
                  </a:cubicBezTo>
                  <a:cubicBezTo>
                    <a:pt x="820" y="793"/>
                    <a:pt x="879" y="785"/>
                    <a:pt x="908" y="782"/>
                  </a:cubicBezTo>
                  <a:cubicBezTo>
                    <a:pt x="822" y="515"/>
                    <a:pt x="705" y="260"/>
                    <a:pt x="600" y="0"/>
                  </a:cubicBezTo>
                  <a:cubicBezTo>
                    <a:pt x="573" y="12"/>
                    <a:pt x="520" y="36"/>
                    <a:pt x="493" y="48"/>
                  </a:cubicBezTo>
                  <a:cubicBezTo>
                    <a:pt x="438" y="281"/>
                    <a:pt x="392" y="516"/>
                    <a:pt x="337" y="749"/>
                  </a:cubicBezTo>
                  <a:cubicBezTo>
                    <a:pt x="254" y="569"/>
                    <a:pt x="187" y="383"/>
                    <a:pt x="104" y="204"/>
                  </a:cubicBezTo>
                  <a:cubicBezTo>
                    <a:pt x="78" y="219"/>
                    <a:pt x="26" y="248"/>
                    <a:pt x="0" y="262"/>
                  </a:cubicBezTo>
                  <a:cubicBezTo>
                    <a:pt x="107" y="517"/>
                    <a:pt x="201" y="777"/>
                    <a:pt x="318" y="1027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5775157F-A9C4-4FA4-A857-D3D0DB6B2D5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13" y="561"/>
              <a:ext cx="189" cy="180"/>
            </a:xfrm>
            <a:custGeom>
              <a:avLst/>
              <a:gdLst>
                <a:gd name="T0" fmla="*/ 0 w 833"/>
                <a:gd name="T1" fmla="*/ 738 h 794"/>
                <a:gd name="T2" fmla="*/ 110 w 833"/>
                <a:gd name="T3" fmla="*/ 794 h 794"/>
                <a:gd name="T4" fmla="*/ 428 w 833"/>
                <a:gd name="T5" fmla="*/ 167 h 794"/>
                <a:gd name="T6" fmla="*/ 791 w 833"/>
                <a:gd name="T7" fmla="*/ 339 h 794"/>
                <a:gd name="T8" fmla="*/ 833 w 833"/>
                <a:gd name="T9" fmla="*/ 236 h 794"/>
                <a:gd name="T10" fmla="*/ 371 w 833"/>
                <a:gd name="T11" fmla="*/ 0 h 794"/>
                <a:gd name="T12" fmla="*/ 0 w 833"/>
                <a:gd name="T13" fmla="*/ 73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794">
                  <a:moveTo>
                    <a:pt x="0" y="738"/>
                  </a:moveTo>
                  <a:cubicBezTo>
                    <a:pt x="37" y="757"/>
                    <a:pt x="74" y="776"/>
                    <a:pt x="110" y="794"/>
                  </a:cubicBezTo>
                  <a:cubicBezTo>
                    <a:pt x="218" y="586"/>
                    <a:pt x="326" y="378"/>
                    <a:pt x="428" y="167"/>
                  </a:cubicBezTo>
                  <a:cubicBezTo>
                    <a:pt x="551" y="221"/>
                    <a:pt x="670" y="282"/>
                    <a:pt x="791" y="339"/>
                  </a:cubicBezTo>
                  <a:cubicBezTo>
                    <a:pt x="805" y="305"/>
                    <a:pt x="819" y="271"/>
                    <a:pt x="833" y="236"/>
                  </a:cubicBezTo>
                  <a:cubicBezTo>
                    <a:pt x="678" y="158"/>
                    <a:pt x="524" y="81"/>
                    <a:pt x="371" y="0"/>
                  </a:cubicBezTo>
                  <a:cubicBezTo>
                    <a:pt x="248" y="246"/>
                    <a:pt x="122" y="491"/>
                    <a:pt x="0" y="738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1E4D359C-29D0-45C1-A997-64C5E6C665B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2" y="634"/>
              <a:ext cx="217" cy="223"/>
            </a:xfrm>
            <a:custGeom>
              <a:avLst/>
              <a:gdLst>
                <a:gd name="T0" fmla="*/ 65 w 957"/>
                <a:gd name="T1" fmla="*/ 435 h 981"/>
                <a:gd name="T2" fmla="*/ 410 w 957"/>
                <a:gd name="T3" fmla="*/ 981 h 981"/>
                <a:gd name="T4" fmla="*/ 513 w 957"/>
                <a:gd name="T5" fmla="*/ 917 h 981"/>
                <a:gd name="T6" fmla="*/ 211 w 957"/>
                <a:gd name="T7" fmla="*/ 449 h 981"/>
                <a:gd name="T8" fmla="*/ 521 w 957"/>
                <a:gd name="T9" fmla="*/ 217 h 981"/>
                <a:gd name="T10" fmla="*/ 843 w 957"/>
                <a:gd name="T11" fmla="*/ 674 h 981"/>
                <a:gd name="T12" fmla="*/ 957 w 957"/>
                <a:gd name="T13" fmla="*/ 625 h 981"/>
                <a:gd name="T14" fmla="*/ 628 w 957"/>
                <a:gd name="T15" fmla="*/ 146 h 981"/>
                <a:gd name="T16" fmla="*/ 294 w 957"/>
                <a:gd name="T17" fmla="*/ 61 h 981"/>
                <a:gd name="T18" fmla="*/ 65 w 957"/>
                <a:gd name="T19" fmla="*/ 43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981">
                  <a:moveTo>
                    <a:pt x="65" y="435"/>
                  </a:moveTo>
                  <a:cubicBezTo>
                    <a:pt x="150" y="634"/>
                    <a:pt x="293" y="801"/>
                    <a:pt x="410" y="981"/>
                  </a:cubicBezTo>
                  <a:cubicBezTo>
                    <a:pt x="436" y="965"/>
                    <a:pt x="487" y="933"/>
                    <a:pt x="513" y="917"/>
                  </a:cubicBezTo>
                  <a:cubicBezTo>
                    <a:pt x="419" y="757"/>
                    <a:pt x="301" y="612"/>
                    <a:pt x="211" y="449"/>
                  </a:cubicBezTo>
                  <a:cubicBezTo>
                    <a:pt x="86" y="279"/>
                    <a:pt x="394" y="50"/>
                    <a:pt x="521" y="217"/>
                  </a:cubicBezTo>
                  <a:cubicBezTo>
                    <a:pt x="643" y="359"/>
                    <a:pt x="723" y="531"/>
                    <a:pt x="843" y="674"/>
                  </a:cubicBezTo>
                  <a:cubicBezTo>
                    <a:pt x="882" y="660"/>
                    <a:pt x="920" y="642"/>
                    <a:pt x="957" y="625"/>
                  </a:cubicBezTo>
                  <a:cubicBezTo>
                    <a:pt x="848" y="465"/>
                    <a:pt x="745" y="300"/>
                    <a:pt x="628" y="146"/>
                  </a:cubicBezTo>
                  <a:cubicBezTo>
                    <a:pt x="553" y="44"/>
                    <a:pt x="408" y="0"/>
                    <a:pt x="294" y="61"/>
                  </a:cubicBezTo>
                  <a:cubicBezTo>
                    <a:pt x="156" y="122"/>
                    <a:pt x="0" y="270"/>
                    <a:pt x="65" y="435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5D12F88C-E7B0-4CD7-B53B-8E219927C67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64" y="656"/>
              <a:ext cx="201" cy="169"/>
            </a:xfrm>
            <a:custGeom>
              <a:avLst/>
              <a:gdLst>
                <a:gd name="T0" fmla="*/ 0 w 885"/>
                <a:gd name="T1" fmla="*/ 703 h 746"/>
                <a:gd name="T2" fmla="*/ 112 w 885"/>
                <a:gd name="T3" fmla="*/ 746 h 746"/>
                <a:gd name="T4" fmla="*/ 494 w 885"/>
                <a:gd name="T5" fmla="*/ 166 h 746"/>
                <a:gd name="T6" fmla="*/ 827 w 885"/>
                <a:gd name="T7" fmla="*/ 378 h 746"/>
                <a:gd name="T8" fmla="*/ 885 w 885"/>
                <a:gd name="T9" fmla="*/ 275 h 746"/>
                <a:gd name="T10" fmla="*/ 450 w 885"/>
                <a:gd name="T11" fmla="*/ 0 h 746"/>
                <a:gd name="T12" fmla="*/ 0 w 885"/>
                <a:gd name="T13" fmla="*/ 7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5" h="746">
                  <a:moveTo>
                    <a:pt x="0" y="703"/>
                  </a:moveTo>
                  <a:cubicBezTo>
                    <a:pt x="37" y="717"/>
                    <a:pt x="75" y="732"/>
                    <a:pt x="112" y="746"/>
                  </a:cubicBezTo>
                  <a:cubicBezTo>
                    <a:pt x="240" y="553"/>
                    <a:pt x="362" y="357"/>
                    <a:pt x="494" y="166"/>
                  </a:cubicBezTo>
                  <a:cubicBezTo>
                    <a:pt x="605" y="236"/>
                    <a:pt x="717" y="306"/>
                    <a:pt x="827" y="378"/>
                  </a:cubicBezTo>
                  <a:cubicBezTo>
                    <a:pt x="846" y="344"/>
                    <a:pt x="866" y="309"/>
                    <a:pt x="885" y="275"/>
                  </a:cubicBezTo>
                  <a:cubicBezTo>
                    <a:pt x="736" y="189"/>
                    <a:pt x="596" y="89"/>
                    <a:pt x="450" y="0"/>
                  </a:cubicBezTo>
                  <a:cubicBezTo>
                    <a:pt x="294" y="230"/>
                    <a:pt x="137" y="461"/>
                    <a:pt x="0" y="703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40">
              <a:extLst>
                <a:ext uri="{FF2B5EF4-FFF2-40B4-BE49-F238E27FC236}">
                  <a16:creationId xmlns:a16="http://schemas.microsoft.com/office/drawing/2014/main" id="{C1E8208F-47DF-4B1A-8B32-2CC0C1AD0F65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59" y="651"/>
              <a:ext cx="3081" cy="2793"/>
            </a:xfrm>
            <a:custGeom>
              <a:avLst/>
              <a:gdLst>
                <a:gd name="T0" fmla="*/ 8748 w 13572"/>
                <a:gd name="T1" fmla="*/ 11815 h 12304"/>
                <a:gd name="T2" fmla="*/ 12728 w 13572"/>
                <a:gd name="T3" fmla="*/ 6625 h 12304"/>
                <a:gd name="T4" fmla="*/ 11587 w 13572"/>
                <a:gd name="T5" fmla="*/ 9323 h 12304"/>
                <a:gd name="T6" fmla="*/ 7139 w 13572"/>
                <a:gd name="T7" fmla="*/ 11959 h 12304"/>
                <a:gd name="T8" fmla="*/ 1222 w 13572"/>
                <a:gd name="T9" fmla="*/ 8183 h 12304"/>
                <a:gd name="T10" fmla="*/ 1987 w 13572"/>
                <a:gd name="T11" fmla="*/ 5738 h 12304"/>
                <a:gd name="T12" fmla="*/ 4214 w 13572"/>
                <a:gd name="T13" fmla="*/ 5550 h 12304"/>
                <a:gd name="T14" fmla="*/ 8786 w 13572"/>
                <a:gd name="T15" fmla="*/ 4954 h 12304"/>
                <a:gd name="T16" fmla="*/ 9679 w 13572"/>
                <a:gd name="T17" fmla="*/ 5706 h 12304"/>
                <a:gd name="T18" fmla="*/ 13572 w 13572"/>
                <a:gd name="T19" fmla="*/ 5767 h 12304"/>
                <a:gd name="T20" fmla="*/ 12102 w 13572"/>
                <a:gd name="T21" fmla="*/ 5377 h 12304"/>
                <a:gd name="T22" fmla="*/ 11033 w 13572"/>
                <a:gd name="T23" fmla="*/ 4543 h 12304"/>
                <a:gd name="T24" fmla="*/ 10046 w 13572"/>
                <a:gd name="T25" fmla="*/ 3205 h 12304"/>
                <a:gd name="T26" fmla="*/ 6937 w 13572"/>
                <a:gd name="T27" fmla="*/ 3154 h 12304"/>
                <a:gd name="T28" fmla="*/ 8030 w 13572"/>
                <a:gd name="T29" fmla="*/ 3806 h 12304"/>
                <a:gd name="T30" fmla="*/ 4887 w 13572"/>
                <a:gd name="T31" fmla="*/ 4775 h 12304"/>
                <a:gd name="T32" fmla="*/ 6623 w 13572"/>
                <a:gd name="T33" fmla="*/ 3408 h 12304"/>
                <a:gd name="T34" fmla="*/ 5620 w 13572"/>
                <a:gd name="T35" fmla="*/ 3152 h 12304"/>
                <a:gd name="T36" fmla="*/ 3325 w 13572"/>
                <a:gd name="T37" fmla="*/ 3355 h 12304"/>
                <a:gd name="T38" fmla="*/ 1878 w 13572"/>
                <a:gd name="T39" fmla="*/ 5225 h 12304"/>
                <a:gd name="T40" fmla="*/ 2326 w 13572"/>
                <a:gd name="T41" fmla="*/ 2528 h 12304"/>
                <a:gd name="T42" fmla="*/ 4280 w 13572"/>
                <a:gd name="T43" fmla="*/ 2494 h 12304"/>
                <a:gd name="T44" fmla="*/ 4388 w 13572"/>
                <a:gd name="T45" fmla="*/ 2427 h 12304"/>
                <a:gd name="T46" fmla="*/ 2873 w 13572"/>
                <a:gd name="T47" fmla="*/ 2008 h 12304"/>
                <a:gd name="T48" fmla="*/ 3816 w 13572"/>
                <a:gd name="T49" fmla="*/ 1933 h 12304"/>
                <a:gd name="T50" fmla="*/ 5322 w 13572"/>
                <a:gd name="T51" fmla="*/ 698 h 12304"/>
                <a:gd name="T52" fmla="*/ 7137 w 13572"/>
                <a:gd name="T53" fmla="*/ 919 h 12304"/>
                <a:gd name="T54" fmla="*/ 9037 w 13572"/>
                <a:gd name="T55" fmla="*/ 933 h 12304"/>
                <a:gd name="T56" fmla="*/ 11245 w 13572"/>
                <a:gd name="T57" fmla="*/ 2536 h 12304"/>
                <a:gd name="T58" fmla="*/ 11963 w 13572"/>
                <a:gd name="T59" fmla="*/ 4247 h 12304"/>
                <a:gd name="T60" fmla="*/ 12531 w 13572"/>
                <a:gd name="T61" fmla="*/ 4573 h 12304"/>
                <a:gd name="T62" fmla="*/ 11421 w 13572"/>
                <a:gd name="T63" fmla="*/ 2251 h 12304"/>
                <a:gd name="T64" fmla="*/ 6784 w 13572"/>
                <a:gd name="T65" fmla="*/ 19 h 12304"/>
                <a:gd name="T66" fmla="*/ 2004 w 13572"/>
                <a:gd name="T67" fmla="*/ 2351 h 12304"/>
                <a:gd name="T68" fmla="*/ 0 w 13572"/>
                <a:gd name="T69" fmla="*/ 5531 h 12304"/>
                <a:gd name="T70" fmla="*/ 594 w 13572"/>
                <a:gd name="T71" fmla="*/ 5764 h 12304"/>
                <a:gd name="T72" fmla="*/ 4787 w 13572"/>
                <a:gd name="T73" fmla="*/ 11881 h 12304"/>
                <a:gd name="T74" fmla="*/ 1830 w 13572"/>
                <a:gd name="T75" fmla="*/ 5421 h 12304"/>
                <a:gd name="T76" fmla="*/ 3238 w 13572"/>
                <a:gd name="T77" fmla="*/ 3694 h 12304"/>
                <a:gd name="T78" fmla="*/ 5197 w 13572"/>
                <a:gd name="T79" fmla="*/ 3290 h 12304"/>
                <a:gd name="T80" fmla="*/ 5807 w 13572"/>
                <a:gd name="T81" fmla="*/ 3405 h 12304"/>
                <a:gd name="T82" fmla="*/ 4297 w 13572"/>
                <a:gd name="T83" fmla="*/ 5280 h 12304"/>
                <a:gd name="T84" fmla="*/ 776 w 13572"/>
                <a:gd name="T85" fmla="*/ 5603 h 12304"/>
                <a:gd name="T86" fmla="*/ 9322 w 13572"/>
                <a:gd name="T87" fmla="*/ 5336 h 12304"/>
                <a:gd name="T88" fmla="*/ 7758 w 13572"/>
                <a:gd name="T89" fmla="*/ 3408 h 12304"/>
                <a:gd name="T90" fmla="*/ 8372 w 13572"/>
                <a:gd name="T91" fmla="*/ 3290 h 12304"/>
                <a:gd name="T92" fmla="*/ 10337 w 13572"/>
                <a:gd name="T93" fmla="*/ 3719 h 12304"/>
                <a:gd name="T94" fmla="*/ 11805 w 13572"/>
                <a:gd name="T95" fmla="*/ 5451 h 12304"/>
                <a:gd name="T96" fmla="*/ 9781 w 13572"/>
                <a:gd name="T97" fmla="*/ 5555 h 1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2" h="12304">
                  <a:moveTo>
                    <a:pt x="4787" y="11881"/>
                  </a:moveTo>
                  <a:cubicBezTo>
                    <a:pt x="6065" y="12304"/>
                    <a:pt x="7484" y="12278"/>
                    <a:pt x="8748" y="11815"/>
                  </a:cubicBezTo>
                  <a:cubicBezTo>
                    <a:pt x="9644" y="11494"/>
                    <a:pt x="10456" y="10949"/>
                    <a:pt x="11108" y="10256"/>
                  </a:cubicBezTo>
                  <a:cubicBezTo>
                    <a:pt x="12037" y="9275"/>
                    <a:pt x="12617" y="7972"/>
                    <a:pt x="12728" y="6625"/>
                  </a:cubicBezTo>
                  <a:cubicBezTo>
                    <a:pt x="12660" y="6626"/>
                    <a:pt x="12592" y="6627"/>
                    <a:pt x="12524" y="6629"/>
                  </a:cubicBezTo>
                  <a:cubicBezTo>
                    <a:pt x="12442" y="7586"/>
                    <a:pt x="12115" y="8521"/>
                    <a:pt x="11587" y="9323"/>
                  </a:cubicBezTo>
                  <a:cubicBezTo>
                    <a:pt x="11073" y="10103"/>
                    <a:pt x="10374" y="10761"/>
                    <a:pt x="9559" y="11220"/>
                  </a:cubicBezTo>
                  <a:cubicBezTo>
                    <a:pt x="8820" y="11640"/>
                    <a:pt x="7987" y="11894"/>
                    <a:pt x="7139" y="11959"/>
                  </a:cubicBezTo>
                  <a:cubicBezTo>
                    <a:pt x="5510" y="12100"/>
                    <a:pt x="3835" y="11512"/>
                    <a:pt x="2649" y="10385"/>
                  </a:cubicBezTo>
                  <a:cubicBezTo>
                    <a:pt x="2011" y="9779"/>
                    <a:pt x="1467" y="9038"/>
                    <a:pt x="1222" y="8183"/>
                  </a:cubicBezTo>
                  <a:cubicBezTo>
                    <a:pt x="964" y="7406"/>
                    <a:pt x="851" y="6583"/>
                    <a:pt x="913" y="5766"/>
                  </a:cubicBezTo>
                  <a:cubicBezTo>
                    <a:pt x="1270" y="5732"/>
                    <a:pt x="1629" y="5752"/>
                    <a:pt x="1987" y="5738"/>
                  </a:cubicBezTo>
                  <a:cubicBezTo>
                    <a:pt x="2599" y="5737"/>
                    <a:pt x="3210" y="5715"/>
                    <a:pt x="3822" y="5710"/>
                  </a:cubicBezTo>
                  <a:cubicBezTo>
                    <a:pt x="3968" y="5713"/>
                    <a:pt x="4100" y="5634"/>
                    <a:pt x="4214" y="5550"/>
                  </a:cubicBezTo>
                  <a:cubicBezTo>
                    <a:pt x="4433" y="5385"/>
                    <a:pt x="4620" y="5180"/>
                    <a:pt x="4772" y="4951"/>
                  </a:cubicBezTo>
                  <a:cubicBezTo>
                    <a:pt x="6110" y="4952"/>
                    <a:pt x="7448" y="4947"/>
                    <a:pt x="8786" y="4954"/>
                  </a:cubicBezTo>
                  <a:cubicBezTo>
                    <a:pt x="8956" y="5203"/>
                    <a:pt x="9163" y="5429"/>
                    <a:pt x="9413" y="5599"/>
                  </a:cubicBezTo>
                  <a:cubicBezTo>
                    <a:pt x="9493" y="5651"/>
                    <a:pt x="9581" y="5700"/>
                    <a:pt x="9679" y="5706"/>
                  </a:cubicBezTo>
                  <a:cubicBezTo>
                    <a:pt x="10654" y="5727"/>
                    <a:pt x="11629" y="5740"/>
                    <a:pt x="12605" y="5749"/>
                  </a:cubicBezTo>
                  <a:cubicBezTo>
                    <a:pt x="12927" y="5769"/>
                    <a:pt x="13249" y="5764"/>
                    <a:pt x="13572" y="5767"/>
                  </a:cubicBezTo>
                  <a:cubicBezTo>
                    <a:pt x="13572" y="5689"/>
                    <a:pt x="13572" y="5611"/>
                    <a:pt x="13572" y="5533"/>
                  </a:cubicBezTo>
                  <a:cubicBezTo>
                    <a:pt x="13079" y="5527"/>
                    <a:pt x="12582" y="5494"/>
                    <a:pt x="12102" y="5377"/>
                  </a:cubicBezTo>
                  <a:cubicBezTo>
                    <a:pt x="11903" y="5323"/>
                    <a:pt x="11701" y="5258"/>
                    <a:pt x="11533" y="5136"/>
                  </a:cubicBezTo>
                  <a:cubicBezTo>
                    <a:pt x="11327" y="4975"/>
                    <a:pt x="11177" y="4757"/>
                    <a:pt x="11033" y="4543"/>
                  </a:cubicBezTo>
                  <a:cubicBezTo>
                    <a:pt x="10791" y="4183"/>
                    <a:pt x="10598" y="3790"/>
                    <a:pt x="10323" y="3453"/>
                  </a:cubicBezTo>
                  <a:cubicBezTo>
                    <a:pt x="10242" y="3360"/>
                    <a:pt x="10158" y="3262"/>
                    <a:pt x="10046" y="3205"/>
                  </a:cubicBezTo>
                  <a:cubicBezTo>
                    <a:pt x="9949" y="3179"/>
                    <a:pt x="9847" y="3176"/>
                    <a:pt x="9747" y="3171"/>
                  </a:cubicBezTo>
                  <a:cubicBezTo>
                    <a:pt x="8811" y="3145"/>
                    <a:pt x="7874" y="3154"/>
                    <a:pt x="6937" y="3154"/>
                  </a:cubicBezTo>
                  <a:cubicBezTo>
                    <a:pt x="6945" y="3239"/>
                    <a:pt x="6955" y="3323"/>
                    <a:pt x="6966" y="3408"/>
                  </a:cubicBezTo>
                  <a:cubicBezTo>
                    <a:pt x="7351" y="3404"/>
                    <a:pt x="7776" y="3491"/>
                    <a:pt x="8030" y="3806"/>
                  </a:cubicBezTo>
                  <a:cubicBezTo>
                    <a:pt x="8265" y="4113"/>
                    <a:pt x="8481" y="4436"/>
                    <a:pt x="8669" y="4774"/>
                  </a:cubicBezTo>
                  <a:cubicBezTo>
                    <a:pt x="7408" y="4781"/>
                    <a:pt x="6148" y="4779"/>
                    <a:pt x="4887" y="4775"/>
                  </a:cubicBezTo>
                  <a:cubicBezTo>
                    <a:pt x="5078" y="4435"/>
                    <a:pt x="5293" y="4108"/>
                    <a:pt x="5535" y="3801"/>
                  </a:cubicBezTo>
                  <a:cubicBezTo>
                    <a:pt x="5797" y="3488"/>
                    <a:pt x="6234" y="3404"/>
                    <a:pt x="6623" y="3408"/>
                  </a:cubicBezTo>
                  <a:cubicBezTo>
                    <a:pt x="6637" y="3323"/>
                    <a:pt x="6653" y="3239"/>
                    <a:pt x="6665" y="3154"/>
                  </a:cubicBezTo>
                  <a:cubicBezTo>
                    <a:pt x="6317" y="3164"/>
                    <a:pt x="5969" y="3127"/>
                    <a:pt x="5620" y="3152"/>
                  </a:cubicBezTo>
                  <a:cubicBezTo>
                    <a:pt x="4961" y="3155"/>
                    <a:pt x="4300" y="3148"/>
                    <a:pt x="3642" y="3181"/>
                  </a:cubicBezTo>
                  <a:cubicBezTo>
                    <a:pt x="3510" y="3177"/>
                    <a:pt x="3408" y="3265"/>
                    <a:pt x="3325" y="3355"/>
                  </a:cubicBezTo>
                  <a:cubicBezTo>
                    <a:pt x="2991" y="3720"/>
                    <a:pt x="2778" y="4173"/>
                    <a:pt x="2500" y="4578"/>
                  </a:cubicBezTo>
                  <a:cubicBezTo>
                    <a:pt x="2332" y="4826"/>
                    <a:pt x="2157" y="5091"/>
                    <a:pt x="1878" y="5225"/>
                  </a:cubicBezTo>
                  <a:cubicBezTo>
                    <a:pt x="1592" y="5362"/>
                    <a:pt x="1277" y="5430"/>
                    <a:pt x="964" y="5466"/>
                  </a:cubicBezTo>
                  <a:cubicBezTo>
                    <a:pt x="1073" y="4369"/>
                    <a:pt x="1582" y="3335"/>
                    <a:pt x="2326" y="2528"/>
                  </a:cubicBezTo>
                  <a:cubicBezTo>
                    <a:pt x="2364" y="2485"/>
                    <a:pt x="2427" y="2498"/>
                    <a:pt x="2478" y="2493"/>
                  </a:cubicBezTo>
                  <a:cubicBezTo>
                    <a:pt x="3078" y="2495"/>
                    <a:pt x="3679" y="2493"/>
                    <a:pt x="4280" y="2494"/>
                  </a:cubicBezTo>
                  <a:cubicBezTo>
                    <a:pt x="4369" y="2495"/>
                    <a:pt x="4458" y="2491"/>
                    <a:pt x="4547" y="2478"/>
                  </a:cubicBezTo>
                  <a:cubicBezTo>
                    <a:pt x="4496" y="2456"/>
                    <a:pt x="4446" y="2426"/>
                    <a:pt x="4388" y="2427"/>
                  </a:cubicBezTo>
                  <a:cubicBezTo>
                    <a:pt x="3735" y="2421"/>
                    <a:pt x="3081" y="2433"/>
                    <a:pt x="2428" y="2422"/>
                  </a:cubicBezTo>
                  <a:cubicBezTo>
                    <a:pt x="2569" y="2277"/>
                    <a:pt x="2705" y="2123"/>
                    <a:pt x="2873" y="2008"/>
                  </a:cubicBezTo>
                  <a:cubicBezTo>
                    <a:pt x="3186" y="1989"/>
                    <a:pt x="3500" y="2006"/>
                    <a:pt x="3814" y="2001"/>
                  </a:cubicBezTo>
                  <a:cubicBezTo>
                    <a:pt x="3814" y="1984"/>
                    <a:pt x="3815" y="1950"/>
                    <a:pt x="3816" y="1933"/>
                  </a:cubicBezTo>
                  <a:cubicBezTo>
                    <a:pt x="3531" y="1933"/>
                    <a:pt x="3246" y="1934"/>
                    <a:pt x="2961" y="1929"/>
                  </a:cubicBezTo>
                  <a:cubicBezTo>
                    <a:pt x="3657" y="1369"/>
                    <a:pt x="4476" y="974"/>
                    <a:pt x="5322" y="698"/>
                  </a:cubicBezTo>
                  <a:cubicBezTo>
                    <a:pt x="5422" y="667"/>
                    <a:pt x="5529" y="627"/>
                    <a:pt x="5634" y="655"/>
                  </a:cubicBezTo>
                  <a:cubicBezTo>
                    <a:pt x="6125" y="787"/>
                    <a:pt x="6624" y="936"/>
                    <a:pt x="7137" y="919"/>
                  </a:cubicBezTo>
                  <a:cubicBezTo>
                    <a:pt x="7740" y="924"/>
                    <a:pt x="8340" y="844"/>
                    <a:pt x="8937" y="773"/>
                  </a:cubicBezTo>
                  <a:cubicBezTo>
                    <a:pt x="8982" y="818"/>
                    <a:pt x="9007" y="878"/>
                    <a:pt x="9037" y="933"/>
                  </a:cubicBezTo>
                  <a:cubicBezTo>
                    <a:pt x="9212" y="1286"/>
                    <a:pt x="9463" y="1604"/>
                    <a:pt x="9774" y="1847"/>
                  </a:cubicBezTo>
                  <a:cubicBezTo>
                    <a:pt x="10216" y="2164"/>
                    <a:pt x="10711" y="2416"/>
                    <a:pt x="11245" y="2536"/>
                  </a:cubicBezTo>
                  <a:cubicBezTo>
                    <a:pt x="11337" y="2903"/>
                    <a:pt x="11376" y="3292"/>
                    <a:pt x="11551" y="3634"/>
                  </a:cubicBezTo>
                  <a:cubicBezTo>
                    <a:pt x="11666" y="3852"/>
                    <a:pt x="11807" y="4056"/>
                    <a:pt x="11963" y="4247"/>
                  </a:cubicBezTo>
                  <a:cubicBezTo>
                    <a:pt x="12058" y="4361"/>
                    <a:pt x="12157" y="4478"/>
                    <a:pt x="12285" y="4558"/>
                  </a:cubicBezTo>
                  <a:cubicBezTo>
                    <a:pt x="12357" y="4611"/>
                    <a:pt x="12450" y="4578"/>
                    <a:pt x="12531" y="4573"/>
                  </a:cubicBezTo>
                  <a:cubicBezTo>
                    <a:pt x="12528" y="4486"/>
                    <a:pt x="12517" y="4399"/>
                    <a:pt x="12488" y="4316"/>
                  </a:cubicBezTo>
                  <a:cubicBezTo>
                    <a:pt x="12254" y="3573"/>
                    <a:pt x="11885" y="2875"/>
                    <a:pt x="11421" y="2251"/>
                  </a:cubicBezTo>
                  <a:cubicBezTo>
                    <a:pt x="10920" y="1584"/>
                    <a:pt x="10273" y="1022"/>
                    <a:pt x="9526" y="647"/>
                  </a:cubicBezTo>
                  <a:cubicBezTo>
                    <a:pt x="8682" y="215"/>
                    <a:pt x="7728" y="28"/>
                    <a:pt x="6784" y="19"/>
                  </a:cubicBezTo>
                  <a:cubicBezTo>
                    <a:pt x="6197" y="0"/>
                    <a:pt x="5611" y="103"/>
                    <a:pt x="5052" y="278"/>
                  </a:cubicBezTo>
                  <a:cubicBezTo>
                    <a:pt x="3868" y="664"/>
                    <a:pt x="2803" y="1397"/>
                    <a:pt x="2004" y="2351"/>
                  </a:cubicBezTo>
                  <a:cubicBezTo>
                    <a:pt x="1250" y="3239"/>
                    <a:pt x="735" y="4341"/>
                    <a:pt x="609" y="5503"/>
                  </a:cubicBezTo>
                  <a:cubicBezTo>
                    <a:pt x="407" y="5529"/>
                    <a:pt x="204" y="5531"/>
                    <a:pt x="0" y="5531"/>
                  </a:cubicBezTo>
                  <a:cubicBezTo>
                    <a:pt x="0" y="5611"/>
                    <a:pt x="0" y="5690"/>
                    <a:pt x="0" y="5768"/>
                  </a:cubicBezTo>
                  <a:cubicBezTo>
                    <a:pt x="198" y="5770"/>
                    <a:pt x="396" y="5765"/>
                    <a:pt x="594" y="5764"/>
                  </a:cubicBezTo>
                  <a:cubicBezTo>
                    <a:pt x="550" y="6723"/>
                    <a:pt x="716" y="7694"/>
                    <a:pt x="1112" y="8571"/>
                  </a:cubicBezTo>
                  <a:cubicBezTo>
                    <a:pt x="1799" y="10125"/>
                    <a:pt x="3166" y="11366"/>
                    <a:pt x="4787" y="11881"/>
                  </a:cubicBezTo>
                  <a:moveTo>
                    <a:pt x="776" y="5603"/>
                  </a:moveTo>
                  <a:cubicBezTo>
                    <a:pt x="1131" y="5570"/>
                    <a:pt x="1490" y="5537"/>
                    <a:pt x="1830" y="5421"/>
                  </a:cubicBezTo>
                  <a:cubicBezTo>
                    <a:pt x="2043" y="5338"/>
                    <a:pt x="2233" y="5196"/>
                    <a:pt x="2371" y="5012"/>
                  </a:cubicBezTo>
                  <a:cubicBezTo>
                    <a:pt x="2687" y="4591"/>
                    <a:pt x="2955" y="4137"/>
                    <a:pt x="3238" y="3694"/>
                  </a:cubicBezTo>
                  <a:cubicBezTo>
                    <a:pt x="3361" y="3522"/>
                    <a:pt x="3516" y="3318"/>
                    <a:pt x="3749" y="3318"/>
                  </a:cubicBezTo>
                  <a:cubicBezTo>
                    <a:pt x="4231" y="3293"/>
                    <a:pt x="4714" y="3299"/>
                    <a:pt x="5197" y="3290"/>
                  </a:cubicBezTo>
                  <a:cubicBezTo>
                    <a:pt x="5554" y="3269"/>
                    <a:pt x="5912" y="3294"/>
                    <a:pt x="6269" y="3297"/>
                  </a:cubicBezTo>
                  <a:cubicBezTo>
                    <a:pt x="6114" y="3325"/>
                    <a:pt x="5953" y="3338"/>
                    <a:pt x="5807" y="3405"/>
                  </a:cubicBezTo>
                  <a:cubicBezTo>
                    <a:pt x="5579" y="3501"/>
                    <a:pt x="5417" y="3697"/>
                    <a:pt x="5272" y="3890"/>
                  </a:cubicBezTo>
                  <a:cubicBezTo>
                    <a:pt x="4923" y="4337"/>
                    <a:pt x="4700" y="4875"/>
                    <a:pt x="4297" y="5280"/>
                  </a:cubicBezTo>
                  <a:cubicBezTo>
                    <a:pt x="4158" y="5415"/>
                    <a:pt x="3995" y="5563"/>
                    <a:pt x="3788" y="5555"/>
                  </a:cubicBezTo>
                  <a:cubicBezTo>
                    <a:pt x="2784" y="5563"/>
                    <a:pt x="1780" y="5614"/>
                    <a:pt x="776" y="5603"/>
                  </a:cubicBezTo>
                  <a:moveTo>
                    <a:pt x="9781" y="5555"/>
                  </a:moveTo>
                  <a:cubicBezTo>
                    <a:pt x="9601" y="5563"/>
                    <a:pt x="9445" y="5456"/>
                    <a:pt x="9322" y="5336"/>
                  </a:cubicBezTo>
                  <a:cubicBezTo>
                    <a:pt x="8929" y="4981"/>
                    <a:pt x="8713" y="4487"/>
                    <a:pt x="8408" y="4064"/>
                  </a:cubicBezTo>
                  <a:cubicBezTo>
                    <a:pt x="8231" y="3812"/>
                    <a:pt x="8049" y="3538"/>
                    <a:pt x="7758" y="3408"/>
                  </a:cubicBezTo>
                  <a:cubicBezTo>
                    <a:pt x="7596" y="3327"/>
                    <a:pt x="7413" y="3321"/>
                    <a:pt x="7237" y="3299"/>
                  </a:cubicBezTo>
                  <a:cubicBezTo>
                    <a:pt x="7615" y="3298"/>
                    <a:pt x="7994" y="3268"/>
                    <a:pt x="8372" y="3290"/>
                  </a:cubicBezTo>
                  <a:cubicBezTo>
                    <a:pt x="8854" y="3300"/>
                    <a:pt x="9337" y="3292"/>
                    <a:pt x="9819" y="3320"/>
                  </a:cubicBezTo>
                  <a:cubicBezTo>
                    <a:pt x="10060" y="3326"/>
                    <a:pt x="10214" y="3540"/>
                    <a:pt x="10337" y="3719"/>
                  </a:cubicBezTo>
                  <a:cubicBezTo>
                    <a:pt x="10607" y="4152"/>
                    <a:pt x="10875" y="4587"/>
                    <a:pt x="11177" y="4999"/>
                  </a:cubicBezTo>
                  <a:cubicBezTo>
                    <a:pt x="11329" y="5213"/>
                    <a:pt x="11558" y="5367"/>
                    <a:pt x="11805" y="5451"/>
                  </a:cubicBezTo>
                  <a:cubicBezTo>
                    <a:pt x="12127" y="5541"/>
                    <a:pt x="12461" y="5572"/>
                    <a:pt x="12792" y="5603"/>
                  </a:cubicBezTo>
                  <a:cubicBezTo>
                    <a:pt x="11788" y="5614"/>
                    <a:pt x="10785" y="5563"/>
                    <a:pt x="9781" y="5555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id="{4E315228-8B93-428E-B951-0A83BD7B8E2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283" y="732"/>
              <a:ext cx="225" cy="223"/>
            </a:xfrm>
            <a:custGeom>
              <a:avLst/>
              <a:gdLst>
                <a:gd name="T0" fmla="*/ 441 w 994"/>
                <a:gd name="T1" fmla="*/ 935 h 982"/>
                <a:gd name="T2" fmla="*/ 933 w 994"/>
                <a:gd name="T3" fmla="*/ 598 h 982"/>
                <a:gd name="T4" fmla="*/ 675 w 994"/>
                <a:gd name="T5" fmla="*/ 116 h 982"/>
                <a:gd name="T6" fmla="*/ 149 w 994"/>
                <a:gd name="T7" fmla="*/ 707 h 982"/>
                <a:gd name="T8" fmla="*/ 441 w 994"/>
                <a:gd name="T9" fmla="*/ 935 h 982"/>
                <a:gd name="T10" fmla="*/ 432 w 994"/>
                <a:gd name="T11" fmla="*/ 814 h 982"/>
                <a:gd name="T12" fmla="*/ 234 w 994"/>
                <a:gd name="T13" fmla="*/ 544 h 982"/>
                <a:gd name="T14" fmla="*/ 468 w 994"/>
                <a:gd name="T15" fmla="*/ 235 h 982"/>
                <a:gd name="T16" fmla="*/ 825 w 994"/>
                <a:gd name="T17" fmla="*/ 505 h 982"/>
                <a:gd name="T18" fmla="*/ 432 w 994"/>
                <a:gd name="T19" fmla="*/ 81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4" h="982">
                  <a:moveTo>
                    <a:pt x="441" y="935"/>
                  </a:moveTo>
                  <a:cubicBezTo>
                    <a:pt x="661" y="982"/>
                    <a:pt x="871" y="798"/>
                    <a:pt x="933" y="598"/>
                  </a:cubicBezTo>
                  <a:cubicBezTo>
                    <a:pt x="994" y="401"/>
                    <a:pt x="872" y="175"/>
                    <a:pt x="675" y="116"/>
                  </a:cubicBezTo>
                  <a:cubicBezTo>
                    <a:pt x="353" y="0"/>
                    <a:pt x="0" y="401"/>
                    <a:pt x="149" y="707"/>
                  </a:cubicBezTo>
                  <a:cubicBezTo>
                    <a:pt x="201" y="826"/>
                    <a:pt x="317" y="907"/>
                    <a:pt x="441" y="935"/>
                  </a:cubicBezTo>
                  <a:moveTo>
                    <a:pt x="432" y="814"/>
                  </a:moveTo>
                  <a:cubicBezTo>
                    <a:pt x="315" y="784"/>
                    <a:pt x="233" y="663"/>
                    <a:pt x="234" y="544"/>
                  </a:cubicBezTo>
                  <a:cubicBezTo>
                    <a:pt x="256" y="412"/>
                    <a:pt x="349" y="294"/>
                    <a:pt x="468" y="235"/>
                  </a:cubicBezTo>
                  <a:cubicBezTo>
                    <a:pt x="639" y="153"/>
                    <a:pt x="861" y="315"/>
                    <a:pt x="825" y="505"/>
                  </a:cubicBezTo>
                  <a:cubicBezTo>
                    <a:pt x="790" y="678"/>
                    <a:pt x="623" y="857"/>
                    <a:pt x="432" y="81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FB766B02-16D6-4841-89AE-C667CDACA1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528" y="770"/>
              <a:ext cx="241" cy="242"/>
            </a:xfrm>
            <a:custGeom>
              <a:avLst/>
              <a:gdLst>
                <a:gd name="T0" fmla="*/ 0 w 1062"/>
                <a:gd name="T1" fmla="*/ 454 h 1066"/>
                <a:gd name="T2" fmla="*/ 568 w 1062"/>
                <a:gd name="T3" fmla="*/ 1066 h 1066"/>
                <a:gd name="T4" fmla="*/ 645 w 1062"/>
                <a:gd name="T5" fmla="*/ 932 h 1066"/>
                <a:gd name="T6" fmla="*/ 554 w 1062"/>
                <a:gd name="T7" fmla="*/ 276 h 1066"/>
                <a:gd name="T8" fmla="*/ 959 w 1062"/>
                <a:gd name="T9" fmla="*/ 703 h 1066"/>
                <a:gd name="T10" fmla="*/ 1007 w 1062"/>
                <a:gd name="T11" fmla="*/ 581 h 1066"/>
                <a:gd name="T12" fmla="*/ 452 w 1062"/>
                <a:gd name="T13" fmla="*/ 0 h 1066"/>
                <a:gd name="T14" fmla="*/ 407 w 1062"/>
                <a:gd name="T15" fmla="*/ 191 h 1066"/>
                <a:gd name="T16" fmla="*/ 500 w 1062"/>
                <a:gd name="T17" fmla="*/ 806 h 1066"/>
                <a:gd name="T18" fmla="*/ 92 w 1062"/>
                <a:gd name="T19" fmla="*/ 377 h 1066"/>
                <a:gd name="T20" fmla="*/ 0 w 1062"/>
                <a:gd name="T21" fmla="*/ 45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2" h="1066">
                  <a:moveTo>
                    <a:pt x="0" y="454"/>
                  </a:moveTo>
                  <a:cubicBezTo>
                    <a:pt x="189" y="659"/>
                    <a:pt x="377" y="864"/>
                    <a:pt x="568" y="1066"/>
                  </a:cubicBezTo>
                  <a:cubicBezTo>
                    <a:pt x="597" y="1023"/>
                    <a:pt x="655" y="991"/>
                    <a:pt x="645" y="932"/>
                  </a:cubicBezTo>
                  <a:cubicBezTo>
                    <a:pt x="624" y="713"/>
                    <a:pt x="568" y="497"/>
                    <a:pt x="554" y="276"/>
                  </a:cubicBezTo>
                  <a:cubicBezTo>
                    <a:pt x="697" y="410"/>
                    <a:pt x="823" y="561"/>
                    <a:pt x="959" y="703"/>
                  </a:cubicBezTo>
                  <a:cubicBezTo>
                    <a:pt x="981" y="665"/>
                    <a:pt x="1062" y="624"/>
                    <a:pt x="1007" y="581"/>
                  </a:cubicBezTo>
                  <a:cubicBezTo>
                    <a:pt x="831" y="380"/>
                    <a:pt x="653" y="178"/>
                    <a:pt x="452" y="0"/>
                  </a:cubicBezTo>
                  <a:cubicBezTo>
                    <a:pt x="430" y="62"/>
                    <a:pt x="390" y="124"/>
                    <a:pt x="407" y="191"/>
                  </a:cubicBezTo>
                  <a:cubicBezTo>
                    <a:pt x="433" y="397"/>
                    <a:pt x="478" y="600"/>
                    <a:pt x="500" y="806"/>
                  </a:cubicBezTo>
                  <a:cubicBezTo>
                    <a:pt x="361" y="666"/>
                    <a:pt x="229" y="519"/>
                    <a:pt x="92" y="377"/>
                  </a:cubicBezTo>
                  <a:cubicBezTo>
                    <a:pt x="69" y="396"/>
                    <a:pt x="23" y="435"/>
                    <a:pt x="0" y="45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A52BF590-5EF8-4BB5-8A83-700A7C1D07D4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334" y="875"/>
              <a:ext cx="1907" cy="1443"/>
            </a:xfrm>
            <a:custGeom>
              <a:avLst/>
              <a:gdLst>
                <a:gd name="T0" fmla="*/ 4816 w 8402"/>
                <a:gd name="T1" fmla="*/ 6332 h 6356"/>
                <a:gd name="T2" fmla="*/ 7488 w 8402"/>
                <a:gd name="T3" fmla="*/ 4923 h 6356"/>
                <a:gd name="T4" fmla="*/ 7488 w 8402"/>
                <a:gd name="T5" fmla="*/ 4433 h 6356"/>
                <a:gd name="T6" fmla="*/ 7676 w 8402"/>
                <a:gd name="T7" fmla="*/ 3084 h 6356"/>
                <a:gd name="T8" fmla="*/ 7479 w 8402"/>
                <a:gd name="T9" fmla="*/ 2027 h 6356"/>
                <a:gd name="T10" fmla="*/ 5654 w 8402"/>
                <a:gd name="T11" fmla="*/ 113 h 6356"/>
                <a:gd name="T12" fmla="*/ 2783 w 8402"/>
                <a:gd name="T13" fmla="*/ 2073 h 6356"/>
                <a:gd name="T14" fmla="*/ 391 w 8402"/>
                <a:gd name="T15" fmla="*/ 3291 h 6356"/>
                <a:gd name="T16" fmla="*/ 232 w 8402"/>
                <a:gd name="T17" fmla="*/ 3471 h 6356"/>
                <a:gd name="T18" fmla="*/ 2091 w 8402"/>
                <a:gd name="T19" fmla="*/ 3046 h 6356"/>
                <a:gd name="T20" fmla="*/ 2785 w 8402"/>
                <a:gd name="T21" fmla="*/ 6331 h 6356"/>
                <a:gd name="T22" fmla="*/ 2867 w 8402"/>
                <a:gd name="T23" fmla="*/ 2868 h 6356"/>
                <a:gd name="T24" fmla="*/ 3912 w 8402"/>
                <a:gd name="T25" fmla="*/ 2898 h 6356"/>
                <a:gd name="T26" fmla="*/ 5011 w 8402"/>
                <a:gd name="T27" fmla="*/ 4886 h 6356"/>
                <a:gd name="T28" fmla="*/ 2884 w 8402"/>
                <a:gd name="T29" fmla="*/ 6247 h 6356"/>
                <a:gd name="T30" fmla="*/ 5106 w 8402"/>
                <a:gd name="T31" fmla="*/ 4865 h 6356"/>
                <a:gd name="T32" fmla="*/ 5322 w 8402"/>
                <a:gd name="T33" fmla="*/ 6240 h 6356"/>
                <a:gd name="T34" fmla="*/ 5423 w 8402"/>
                <a:gd name="T35" fmla="*/ 6241 h 6356"/>
                <a:gd name="T36" fmla="*/ 5948 w 8402"/>
                <a:gd name="T37" fmla="*/ 4867 h 6356"/>
                <a:gd name="T38" fmla="*/ 7402 w 8402"/>
                <a:gd name="T39" fmla="*/ 6239 h 6356"/>
                <a:gd name="T40" fmla="*/ 5711 w 8402"/>
                <a:gd name="T41" fmla="*/ 4523 h 6356"/>
                <a:gd name="T42" fmla="*/ 4278 w 8402"/>
                <a:gd name="T43" fmla="*/ 1723 h 6356"/>
                <a:gd name="T44" fmla="*/ 3611 w 8402"/>
                <a:gd name="T45" fmla="*/ 648 h 6356"/>
                <a:gd name="T46" fmla="*/ 6840 w 8402"/>
                <a:gd name="T47" fmla="*/ 784 h 6356"/>
                <a:gd name="T48" fmla="*/ 5661 w 8402"/>
                <a:gd name="T49" fmla="*/ 1664 h 6356"/>
                <a:gd name="T50" fmla="*/ 5375 w 8402"/>
                <a:gd name="T51" fmla="*/ 977 h 6356"/>
                <a:gd name="T52" fmla="*/ 5007 w 8402"/>
                <a:gd name="T53" fmla="*/ 1651 h 6356"/>
                <a:gd name="T54" fmla="*/ 4727 w 8402"/>
                <a:gd name="T55" fmla="*/ 2299 h 6356"/>
                <a:gd name="T56" fmla="*/ 5956 w 8402"/>
                <a:gd name="T57" fmla="*/ 4816 h 6356"/>
                <a:gd name="T58" fmla="*/ 6670 w 8402"/>
                <a:gd name="T59" fmla="*/ 4548 h 6356"/>
                <a:gd name="T60" fmla="*/ 5617 w 8402"/>
                <a:gd name="T61" fmla="*/ 2751 h 6356"/>
                <a:gd name="T62" fmla="*/ 7397 w 8402"/>
                <a:gd name="T63" fmla="*/ 3266 h 6356"/>
                <a:gd name="T64" fmla="*/ 6670 w 8402"/>
                <a:gd name="T65" fmla="*/ 4548 h 6356"/>
                <a:gd name="T66" fmla="*/ 5181 w 8402"/>
                <a:gd name="T67" fmla="*/ 947 h 6356"/>
                <a:gd name="T68" fmla="*/ 5319 w 8402"/>
                <a:gd name="T69" fmla="*/ 1616 h 6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02" h="6356">
                  <a:moveTo>
                    <a:pt x="2785" y="6331"/>
                  </a:moveTo>
                  <a:cubicBezTo>
                    <a:pt x="3462" y="6356"/>
                    <a:pt x="4139" y="6324"/>
                    <a:pt x="4816" y="6332"/>
                  </a:cubicBezTo>
                  <a:cubicBezTo>
                    <a:pt x="5708" y="6327"/>
                    <a:pt x="6600" y="6329"/>
                    <a:pt x="7492" y="6324"/>
                  </a:cubicBezTo>
                  <a:cubicBezTo>
                    <a:pt x="7491" y="5857"/>
                    <a:pt x="7490" y="5390"/>
                    <a:pt x="7488" y="4923"/>
                  </a:cubicBezTo>
                  <a:cubicBezTo>
                    <a:pt x="7478" y="4831"/>
                    <a:pt x="7566" y="4768"/>
                    <a:pt x="7570" y="4680"/>
                  </a:cubicBezTo>
                  <a:cubicBezTo>
                    <a:pt x="7538" y="4599"/>
                    <a:pt x="7476" y="4526"/>
                    <a:pt x="7488" y="4433"/>
                  </a:cubicBezTo>
                  <a:cubicBezTo>
                    <a:pt x="7491" y="3943"/>
                    <a:pt x="7477" y="3453"/>
                    <a:pt x="7488" y="2963"/>
                  </a:cubicBezTo>
                  <a:cubicBezTo>
                    <a:pt x="7552" y="3001"/>
                    <a:pt x="7615" y="3042"/>
                    <a:pt x="7676" y="3084"/>
                  </a:cubicBezTo>
                  <a:cubicBezTo>
                    <a:pt x="7832" y="2820"/>
                    <a:pt x="8137" y="2733"/>
                    <a:pt x="8402" y="2623"/>
                  </a:cubicBezTo>
                  <a:cubicBezTo>
                    <a:pt x="8126" y="2381"/>
                    <a:pt x="7816" y="2176"/>
                    <a:pt x="7479" y="2027"/>
                  </a:cubicBezTo>
                  <a:cubicBezTo>
                    <a:pt x="7490" y="1668"/>
                    <a:pt x="7382" y="1308"/>
                    <a:pt x="7168" y="1019"/>
                  </a:cubicBezTo>
                  <a:cubicBezTo>
                    <a:pt x="6814" y="525"/>
                    <a:pt x="6245" y="217"/>
                    <a:pt x="5654" y="113"/>
                  </a:cubicBezTo>
                  <a:cubicBezTo>
                    <a:pt x="5033" y="0"/>
                    <a:pt x="4367" y="79"/>
                    <a:pt x="3817" y="399"/>
                  </a:cubicBezTo>
                  <a:cubicBezTo>
                    <a:pt x="3218" y="731"/>
                    <a:pt x="2784" y="1378"/>
                    <a:pt x="2783" y="2073"/>
                  </a:cubicBezTo>
                  <a:cubicBezTo>
                    <a:pt x="2276" y="2297"/>
                    <a:pt x="1778" y="2543"/>
                    <a:pt x="1299" y="2822"/>
                  </a:cubicBezTo>
                  <a:cubicBezTo>
                    <a:pt x="1000" y="2984"/>
                    <a:pt x="706" y="3160"/>
                    <a:pt x="391" y="3291"/>
                  </a:cubicBezTo>
                  <a:cubicBezTo>
                    <a:pt x="261" y="3347"/>
                    <a:pt x="126" y="3392"/>
                    <a:pt x="0" y="3455"/>
                  </a:cubicBezTo>
                  <a:cubicBezTo>
                    <a:pt x="77" y="3464"/>
                    <a:pt x="155" y="3467"/>
                    <a:pt x="232" y="3471"/>
                  </a:cubicBezTo>
                  <a:cubicBezTo>
                    <a:pt x="348" y="3475"/>
                    <a:pt x="444" y="3548"/>
                    <a:pt x="542" y="3600"/>
                  </a:cubicBezTo>
                  <a:cubicBezTo>
                    <a:pt x="1061" y="3421"/>
                    <a:pt x="1568" y="3212"/>
                    <a:pt x="2091" y="3046"/>
                  </a:cubicBezTo>
                  <a:cubicBezTo>
                    <a:pt x="2313" y="2969"/>
                    <a:pt x="2544" y="2917"/>
                    <a:pt x="2776" y="2881"/>
                  </a:cubicBezTo>
                  <a:cubicBezTo>
                    <a:pt x="2773" y="4031"/>
                    <a:pt x="2781" y="5181"/>
                    <a:pt x="2785" y="6331"/>
                  </a:cubicBezTo>
                  <a:moveTo>
                    <a:pt x="2884" y="6247"/>
                  </a:moveTo>
                  <a:cubicBezTo>
                    <a:pt x="2863" y="5121"/>
                    <a:pt x="2861" y="3994"/>
                    <a:pt x="2867" y="2868"/>
                  </a:cubicBezTo>
                  <a:cubicBezTo>
                    <a:pt x="3162" y="2823"/>
                    <a:pt x="3460" y="2772"/>
                    <a:pt x="3759" y="2789"/>
                  </a:cubicBezTo>
                  <a:cubicBezTo>
                    <a:pt x="3831" y="2783"/>
                    <a:pt x="3874" y="2848"/>
                    <a:pt x="3912" y="2898"/>
                  </a:cubicBezTo>
                  <a:cubicBezTo>
                    <a:pt x="4245" y="3438"/>
                    <a:pt x="4445" y="4053"/>
                    <a:pt x="4823" y="4566"/>
                  </a:cubicBezTo>
                  <a:cubicBezTo>
                    <a:pt x="4889" y="4670"/>
                    <a:pt x="5021" y="4750"/>
                    <a:pt x="5011" y="4886"/>
                  </a:cubicBezTo>
                  <a:cubicBezTo>
                    <a:pt x="5010" y="5338"/>
                    <a:pt x="5013" y="5790"/>
                    <a:pt x="5009" y="6242"/>
                  </a:cubicBezTo>
                  <a:cubicBezTo>
                    <a:pt x="4301" y="6245"/>
                    <a:pt x="3592" y="6243"/>
                    <a:pt x="2884" y="6247"/>
                  </a:cubicBezTo>
                  <a:moveTo>
                    <a:pt x="5106" y="6243"/>
                  </a:moveTo>
                  <a:cubicBezTo>
                    <a:pt x="5105" y="5783"/>
                    <a:pt x="5108" y="5324"/>
                    <a:pt x="5106" y="4865"/>
                  </a:cubicBezTo>
                  <a:cubicBezTo>
                    <a:pt x="5179" y="4875"/>
                    <a:pt x="5253" y="4883"/>
                    <a:pt x="5326" y="4891"/>
                  </a:cubicBezTo>
                  <a:cubicBezTo>
                    <a:pt x="5328" y="5341"/>
                    <a:pt x="5330" y="5791"/>
                    <a:pt x="5322" y="6240"/>
                  </a:cubicBezTo>
                  <a:cubicBezTo>
                    <a:pt x="5250" y="6241"/>
                    <a:pt x="5178" y="6242"/>
                    <a:pt x="5106" y="6243"/>
                  </a:cubicBezTo>
                  <a:moveTo>
                    <a:pt x="5423" y="6241"/>
                  </a:moveTo>
                  <a:cubicBezTo>
                    <a:pt x="5423" y="5792"/>
                    <a:pt x="5424" y="5342"/>
                    <a:pt x="5425" y="4892"/>
                  </a:cubicBezTo>
                  <a:cubicBezTo>
                    <a:pt x="5599" y="4881"/>
                    <a:pt x="5774" y="4876"/>
                    <a:pt x="5948" y="4867"/>
                  </a:cubicBezTo>
                  <a:cubicBezTo>
                    <a:pt x="6433" y="4862"/>
                    <a:pt x="6915" y="4811"/>
                    <a:pt x="7399" y="4795"/>
                  </a:cubicBezTo>
                  <a:cubicBezTo>
                    <a:pt x="7401" y="5276"/>
                    <a:pt x="7404" y="5758"/>
                    <a:pt x="7402" y="6239"/>
                  </a:cubicBezTo>
                  <a:cubicBezTo>
                    <a:pt x="6742" y="6236"/>
                    <a:pt x="6083" y="6242"/>
                    <a:pt x="5423" y="6241"/>
                  </a:cubicBezTo>
                  <a:moveTo>
                    <a:pt x="5711" y="4523"/>
                  </a:moveTo>
                  <a:cubicBezTo>
                    <a:pt x="5401" y="3923"/>
                    <a:pt x="5099" y="3320"/>
                    <a:pt x="4805" y="2712"/>
                  </a:cubicBezTo>
                  <a:cubicBezTo>
                    <a:pt x="4637" y="2379"/>
                    <a:pt x="4487" y="2034"/>
                    <a:pt x="4278" y="1723"/>
                  </a:cubicBezTo>
                  <a:cubicBezTo>
                    <a:pt x="3798" y="1718"/>
                    <a:pt x="3326" y="1851"/>
                    <a:pt x="2883" y="2026"/>
                  </a:cubicBezTo>
                  <a:cubicBezTo>
                    <a:pt x="2887" y="1482"/>
                    <a:pt x="3190" y="977"/>
                    <a:pt x="3611" y="648"/>
                  </a:cubicBezTo>
                  <a:cubicBezTo>
                    <a:pt x="4132" y="244"/>
                    <a:pt x="4825" y="94"/>
                    <a:pt x="5472" y="181"/>
                  </a:cubicBezTo>
                  <a:cubicBezTo>
                    <a:pt x="5975" y="236"/>
                    <a:pt x="6465" y="441"/>
                    <a:pt x="6840" y="784"/>
                  </a:cubicBezTo>
                  <a:cubicBezTo>
                    <a:pt x="7163" y="1091"/>
                    <a:pt x="7403" y="1518"/>
                    <a:pt x="7380" y="1975"/>
                  </a:cubicBezTo>
                  <a:cubicBezTo>
                    <a:pt x="6830" y="1770"/>
                    <a:pt x="6243" y="1699"/>
                    <a:pt x="5661" y="1664"/>
                  </a:cubicBezTo>
                  <a:cubicBezTo>
                    <a:pt x="5582" y="1655"/>
                    <a:pt x="5496" y="1674"/>
                    <a:pt x="5424" y="1637"/>
                  </a:cubicBezTo>
                  <a:cubicBezTo>
                    <a:pt x="5373" y="1421"/>
                    <a:pt x="5450" y="1189"/>
                    <a:pt x="5375" y="977"/>
                  </a:cubicBezTo>
                  <a:cubicBezTo>
                    <a:pt x="5325" y="836"/>
                    <a:pt x="5082" y="836"/>
                    <a:pt x="5043" y="985"/>
                  </a:cubicBezTo>
                  <a:cubicBezTo>
                    <a:pt x="4975" y="1199"/>
                    <a:pt x="5030" y="1430"/>
                    <a:pt x="5007" y="1651"/>
                  </a:cubicBezTo>
                  <a:cubicBezTo>
                    <a:pt x="4814" y="1654"/>
                    <a:pt x="4619" y="1647"/>
                    <a:pt x="4430" y="1692"/>
                  </a:cubicBezTo>
                  <a:cubicBezTo>
                    <a:pt x="4520" y="1899"/>
                    <a:pt x="4629" y="2097"/>
                    <a:pt x="4727" y="2299"/>
                  </a:cubicBezTo>
                  <a:cubicBezTo>
                    <a:pt x="5107" y="3060"/>
                    <a:pt x="5460" y="3835"/>
                    <a:pt x="5861" y="4585"/>
                  </a:cubicBezTo>
                  <a:cubicBezTo>
                    <a:pt x="5901" y="4658"/>
                    <a:pt x="5930" y="4736"/>
                    <a:pt x="5956" y="4816"/>
                  </a:cubicBezTo>
                  <a:cubicBezTo>
                    <a:pt x="5817" y="4779"/>
                    <a:pt x="5773" y="4635"/>
                    <a:pt x="5711" y="4523"/>
                  </a:cubicBezTo>
                  <a:moveTo>
                    <a:pt x="6670" y="4548"/>
                  </a:moveTo>
                  <a:cubicBezTo>
                    <a:pt x="6499" y="4514"/>
                    <a:pt x="6376" y="4375"/>
                    <a:pt x="6282" y="4237"/>
                  </a:cubicBezTo>
                  <a:cubicBezTo>
                    <a:pt x="5988" y="3778"/>
                    <a:pt x="5777" y="3270"/>
                    <a:pt x="5617" y="2751"/>
                  </a:cubicBezTo>
                  <a:cubicBezTo>
                    <a:pt x="6207" y="2727"/>
                    <a:pt x="6808" y="2741"/>
                    <a:pt x="7378" y="2911"/>
                  </a:cubicBezTo>
                  <a:cubicBezTo>
                    <a:pt x="7390" y="3029"/>
                    <a:pt x="7399" y="3148"/>
                    <a:pt x="7397" y="3266"/>
                  </a:cubicBezTo>
                  <a:cubicBezTo>
                    <a:pt x="7395" y="3709"/>
                    <a:pt x="7401" y="4153"/>
                    <a:pt x="7400" y="4596"/>
                  </a:cubicBezTo>
                  <a:cubicBezTo>
                    <a:pt x="7156" y="4591"/>
                    <a:pt x="6910" y="4599"/>
                    <a:pt x="6670" y="4548"/>
                  </a:cubicBezTo>
                  <a:moveTo>
                    <a:pt x="5108" y="1615"/>
                  </a:moveTo>
                  <a:cubicBezTo>
                    <a:pt x="5127" y="1394"/>
                    <a:pt x="5044" y="1141"/>
                    <a:pt x="5181" y="947"/>
                  </a:cubicBezTo>
                  <a:cubicBezTo>
                    <a:pt x="5210" y="960"/>
                    <a:pt x="5267" y="986"/>
                    <a:pt x="5295" y="999"/>
                  </a:cubicBezTo>
                  <a:cubicBezTo>
                    <a:pt x="5330" y="1203"/>
                    <a:pt x="5318" y="1410"/>
                    <a:pt x="5319" y="1616"/>
                  </a:cubicBezTo>
                  <a:cubicBezTo>
                    <a:pt x="5248" y="1616"/>
                    <a:pt x="5178" y="1616"/>
                    <a:pt x="5108" y="1615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88CEFDC5-3111-49B0-B15B-5BA921AF5B9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150" y="887"/>
              <a:ext cx="197" cy="204"/>
            </a:xfrm>
            <a:custGeom>
              <a:avLst/>
              <a:gdLst>
                <a:gd name="T0" fmla="*/ 240 w 868"/>
                <a:gd name="T1" fmla="*/ 848 h 901"/>
                <a:gd name="T2" fmla="*/ 540 w 868"/>
                <a:gd name="T3" fmla="*/ 867 h 901"/>
                <a:gd name="T4" fmla="*/ 518 w 868"/>
                <a:gd name="T5" fmla="*/ 744 h 901"/>
                <a:gd name="T6" fmla="*/ 192 w 868"/>
                <a:gd name="T7" fmla="*/ 650 h 901"/>
                <a:gd name="T8" fmla="*/ 392 w 868"/>
                <a:gd name="T9" fmla="*/ 212 h 901"/>
                <a:gd name="T10" fmla="*/ 742 w 868"/>
                <a:gd name="T11" fmla="*/ 403 h 901"/>
                <a:gd name="T12" fmla="*/ 697 w 868"/>
                <a:gd name="T13" fmla="*/ 575 h 901"/>
                <a:gd name="T14" fmla="*/ 802 w 868"/>
                <a:gd name="T15" fmla="*/ 636 h 901"/>
                <a:gd name="T16" fmla="*/ 867 w 868"/>
                <a:gd name="T17" fmla="*/ 403 h 901"/>
                <a:gd name="T18" fmla="*/ 390 w 868"/>
                <a:gd name="T19" fmla="*/ 72 h 901"/>
                <a:gd name="T20" fmla="*/ 43 w 868"/>
                <a:gd name="T21" fmla="*/ 424 h 901"/>
                <a:gd name="T22" fmla="*/ 240 w 868"/>
                <a:gd name="T23" fmla="*/ 84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901">
                  <a:moveTo>
                    <a:pt x="240" y="848"/>
                  </a:moveTo>
                  <a:cubicBezTo>
                    <a:pt x="332" y="901"/>
                    <a:pt x="441" y="876"/>
                    <a:pt x="540" y="867"/>
                  </a:cubicBezTo>
                  <a:cubicBezTo>
                    <a:pt x="533" y="826"/>
                    <a:pt x="525" y="785"/>
                    <a:pt x="518" y="744"/>
                  </a:cubicBezTo>
                  <a:cubicBezTo>
                    <a:pt x="403" y="752"/>
                    <a:pt x="254" y="774"/>
                    <a:pt x="192" y="650"/>
                  </a:cubicBezTo>
                  <a:cubicBezTo>
                    <a:pt x="80" y="480"/>
                    <a:pt x="237" y="285"/>
                    <a:pt x="392" y="212"/>
                  </a:cubicBezTo>
                  <a:cubicBezTo>
                    <a:pt x="529" y="116"/>
                    <a:pt x="746" y="237"/>
                    <a:pt x="742" y="403"/>
                  </a:cubicBezTo>
                  <a:cubicBezTo>
                    <a:pt x="735" y="462"/>
                    <a:pt x="714" y="518"/>
                    <a:pt x="697" y="575"/>
                  </a:cubicBezTo>
                  <a:cubicBezTo>
                    <a:pt x="732" y="596"/>
                    <a:pt x="767" y="616"/>
                    <a:pt x="802" y="636"/>
                  </a:cubicBezTo>
                  <a:cubicBezTo>
                    <a:pt x="830" y="561"/>
                    <a:pt x="868" y="485"/>
                    <a:pt x="867" y="403"/>
                  </a:cubicBezTo>
                  <a:cubicBezTo>
                    <a:pt x="851" y="181"/>
                    <a:pt x="606" y="0"/>
                    <a:pt x="390" y="72"/>
                  </a:cubicBezTo>
                  <a:cubicBezTo>
                    <a:pt x="232" y="130"/>
                    <a:pt x="86" y="255"/>
                    <a:pt x="43" y="424"/>
                  </a:cubicBezTo>
                  <a:cubicBezTo>
                    <a:pt x="0" y="588"/>
                    <a:pt x="95" y="768"/>
                    <a:pt x="240" y="848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id="{31228149-7426-42A5-8916-D03D0DF7056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76" y="927"/>
              <a:ext cx="157" cy="144"/>
            </a:xfrm>
            <a:custGeom>
              <a:avLst/>
              <a:gdLst>
                <a:gd name="T0" fmla="*/ 0 w 691"/>
                <a:gd name="T1" fmla="*/ 69 h 637"/>
                <a:gd name="T2" fmla="*/ 623 w 691"/>
                <a:gd name="T3" fmla="*/ 637 h 637"/>
                <a:gd name="T4" fmla="*/ 691 w 691"/>
                <a:gd name="T5" fmla="*/ 530 h 637"/>
                <a:gd name="T6" fmla="*/ 81 w 691"/>
                <a:gd name="T7" fmla="*/ 0 h 637"/>
                <a:gd name="T8" fmla="*/ 0 w 691"/>
                <a:gd name="T9" fmla="*/ 69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37">
                  <a:moveTo>
                    <a:pt x="0" y="69"/>
                  </a:moveTo>
                  <a:cubicBezTo>
                    <a:pt x="184" y="281"/>
                    <a:pt x="413" y="450"/>
                    <a:pt x="623" y="637"/>
                  </a:cubicBezTo>
                  <a:cubicBezTo>
                    <a:pt x="645" y="601"/>
                    <a:pt x="668" y="566"/>
                    <a:pt x="691" y="530"/>
                  </a:cubicBezTo>
                  <a:cubicBezTo>
                    <a:pt x="489" y="352"/>
                    <a:pt x="286" y="174"/>
                    <a:pt x="81" y="0"/>
                  </a:cubicBezTo>
                  <a:cubicBezTo>
                    <a:pt x="61" y="17"/>
                    <a:pt x="20" y="52"/>
                    <a:pt x="0" y="69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46">
              <a:extLst>
                <a:ext uri="{FF2B5EF4-FFF2-40B4-BE49-F238E27FC236}">
                  <a16:creationId xmlns:a16="http://schemas.microsoft.com/office/drawing/2014/main" id="{21EF587C-AE81-44A8-8C17-7F63B8D6FB3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0" y="985"/>
              <a:ext cx="203" cy="189"/>
            </a:xfrm>
            <a:custGeom>
              <a:avLst/>
              <a:gdLst>
                <a:gd name="T0" fmla="*/ 0 w 896"/>
                <a:gd name="T1" fmla="*/ 99 h 833"/>
                <a:gd name="T2" fmla="*/ 471 w 896"/>
                <a:gd name="T3" fmla="*/ 833 h 833"/>
                <a:gd name="T4" fmla="*/ 560 w 896"/>
                <a:gd name="T5" fmla="*/ 744 h 833"/>
                <a:gd name="T6" fmla="*/ 169 w 896"/>
                <a:gd name="T7" fmla="*/ 141 h 833"/>
                <a:gd name="T8" fmla="*/ 880 w 896"/>
                <a:gd name="T9" fmla="*/ 311 h 833"/>
                <a:gd name="T10" fmla="*/ 896 w 896"/>
                <a:gd name="T11" fmla="*/ 209 h 833"/>
                <a:gd name="T12" fmla="*/ 52 w 896"/>
                <a:gd name="T13" fmla="*/ 0 h 833"/>
                <a:gd name="T14" fmla="*/ 0 w 896"/>
                <a:gd name="T15" fmla="*/ 99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6" h="833">
                  <a:moveTo>
                    <a:pt x="0" y="99"/>
                  </a:moveTo>
                  <a:cubicBezTo>
                    <a:pt x="157" y="344"/>
                    <a:pt x="316" y="587"/>
                    <a:pt x="471" y="833"/>
                  </a:cubicBezTo>
                  <a:cubicBezTo>
                    <a:pt x="493" y="811"/>
                    <a:pt x="538" y="766"/>
                    <a:pt x="560" y="744"/>
                  </a:cubicBezTo>
                  <a:cubicBezTo>
                    <a:pt x="439" y="537"/>
                    <a:pt x="287" y="350"/>
                    <a:pt x="169" y="141"/>
                  </a:cubicBezTo>
                  <a:cubicBezTo>
                    <a:pt x="409" y="184"/>
                    <a:pt x="635" y="294"/>
                    <a:pt x="880" y="311"/>
                  </a:cubicBezTo>
                  <a:cubicBezTo>
                    <a:pt x="884" y="285"/>
                    <a:pt x="892" y="234"/>
                    <a:pt x="896" y="209"/>
                  </a:cubicBezTo>
                  <a:cubicBezTo>
                    <a:pt x="614" y="142"/>
                    <a:pt x="337" y="55"/>
                    <a:pt x="52" y="0"/>
                  </a:cubicBezTo>
                  <a:cubicBezTo>
                    <a:pt x="39" y="25"/>
                    <a:pt x="13" y="75"/>
                    <a:pt x="0" y="99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:a16="http://schemas.microsoft.com/office/drawing/2014/main" id="{8777265A-5767-4945-9EB5-2703D1C703A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7" y="1144"/>
              <a:ext cx="169" cy="120"/>
            </a:xfrm>
            <a:custGeom>
              <a:avLst/>
              <a:gdLst>
                <a:gd name="T0" fmla="*/ 51 w 747"/>
                <a:gd name="T1" fmla="*/ 529 h 529"/>
                <a:gd name="T2" fmla="*/ 747 w 747"/>
                <a:gd name="T3" fmla="*/ 112 h 529"/>
                <a:gd name="T4" fmla="*/ 729 w 747"/>
                <a:gd name="T5" fmla="*/ 0 h 529"/>
                <a:gd name="T6" fmla="*/ 401 w 747"/>
                <a:gd name="T7" fmla="*/ 167 h 529"/>
                <a:gd name="T8" fmla="*/ 0 w 747"/>
                <a:gd name="T9" fmla="*/ 419 h 529"/>
                <a:gd name="T10" fmla="*/ 51 w 747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7" h="529">
                  <a:moveTo>
                    <a:pt x="51" y="529"/>
                  </a:moveTo>
                  <a:cubicBezTo>
                    <a:pt x="289" y="400"/>
                    <a:pt x="509" y="241"/>
                    <a:pt x="747" y="112"/>
                  </a:cubicBezTo>
                  <a:cubicBezTo>
                    <a:pt x="741" y="75"/>
                    <a:pt x="735" y="37"/>
                    <a:pt x="729" y="0"/>
                  </a:cubicBezTo>
                  <a:cubicBezTo>
                    <a:pt x="607" y="25"/>
                    <a:pt x="506" y="102"/>
                    <a:pt x="401" y="167"/>
                  </a:cubicBezTo>
                  <a:cubicBezTo>
                    <a:pt x="268" y="251"/>
                    <a:pt x="134" y="335"/>
                    <a:pt x="0" y="419"/>
                  </a:cubicBezTo>
                  <a:cubicBezTo>
                    <a:pt x="13" y="446"/>
                    <a:pt x="38" y="502"/>
                    <a:pt x="51" y="529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:a16="http://schemas.microsoft.com/office/drawing/2014/main" id="{86C9DE0D-3ED2-4754-8ADD-56024D8AF86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6" y="1168"/>
              <a:ext cx="229" cy="219"/>
            </a:xfrm>
            <a:custGeom>
              <a:avLst/>
              <a:gdLst>
                <a:gd name="T0" fmla="*/ 0 w 1010"/>
                <a:gd name="T1" fmla="*/ 549 h 961"/>
                <a:gd name="T2" fmla="*/ 715 w 1010"/>
                <a:gd name="T3" fmla="*/ 961 h 961"/>
                <a:gd name="T4" fmla="*/ 1010 w 1010"/>
                <a:gd name="T5" fmla="*/ 420 h 961"/>
                <a:gd name="T6" fmla="*/ 896 w 1010"/>
                <a:gd name="T7" fmla="*/ 405 h 961"/>
                <a:gd name="T8" fmla="*/ 674 w 1010"/>
                <a:gd name="T9" fmla="*/ 793 h 961"/>
                <a:gd name="T10" fmla="*/ 482 w 1010"/>
                <a:gd name="T11" fmla="*/ 679 h 961"/>
                <a:gd name="T12" fmla="*/ 702 w 1010"/>
                <a:gd name="T13" fmla="*/ 282 h 961"/>
                <a:gd name="T14" fmla="*/ 583 w 1010"/>
                <a:gd name="T15" fmla="*/ 263 h 961"/>
                <a:gd name="T16" fmla="*/ 384 w 1010"/>
                <a:gd name="T17" fmla="*/ 617 h 961"/>
                <a:gd name="T18" fmla="*/ 160 w 1010"/>
                <a:gd name="T19" fmla="*/ 499 h 961"/>
                <a:gd name="T20" fmla="*/ 387 w 1010"/>
                <a:gd name="T21" fmla="*/ 87 h 961"/>
                <a:gd name="T22" fmla="*/ 316 w 1010"/>
                <a:gd name="T23" fmla="*/ 0 h 961"/>
                <a:gd name="T24" fmla="*/ 0 w 1010"/>
                <a:gd name="T25" fmla="*/ 549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0" h="961">
                  <a:moveTo>
                    <a:pt x="0" y="549"/>
                  </a:moveTo>
                  <a:cubicBezTo>
                    <a:pt x="237" y="688"/>
                    <a:pt x="473" y="830"/>
                    <a:pt x="715" y="961"/>
                  </a:cubicBezTo>
                  <a:cubicBezTo>
                    <a:pt x="814" y="781"/>
                    <a:pt x="927" y="608"/>
                    <a:pt x="1010" y="420"/>
                  </a:cubicBezTo>
                  <a:cubicBezTo>
                    <a:pt x="982" y="416"/>
                    <a:pt x="925" y="409"/>
                    <a:pt x="896" y="405"/>
                  </a:cubicBezTo>
                  <a:cubicBezTo>
                    <a:pt x="826" y="536"/>
                    <a:pt x="749" y="665"/>
                    <a:pt x="674" y="793"/>
                  </a:cubicBezTo>
                  <a:cubicBezTo>
                    <a:pt x="610" y="755"/>
                    <a:pt x="546" y="717"/>
                    <a:pt x="482" y="679"/>
                  </a:cubicBezTo>
                  <a:cubicBezTo>
                    <a:pt x="554" y="546"/>
                    <a:pt x="633" y="417"/>
                    <a:pt x="702" y="282"/>
                  </a:cubicBezTo>
                  <a:cubicBezTo>
                    <a:pt x="662" y="276"/>
                    <a:pt x="623" y="269"/>
                    <a:pt x="583" y="263"/>
                  </a:cubicBezTo>
                  <a:cubicBezTo>
                    <a:pt x="517" y="381"/>
                    <a:pt x="450" y="499"/>
                    <a:pt x="384" y="617"/>
                  </a:cubicBezTo>
                  <a:cubicBezTo>
                    <a:pt x="309" y="579"/>
                    <a:pt x="234" y="539"/>
                    <a:pt x="160" y="499"/>
                  </a:cubicBezTo>
                  <a:cubicBezTo>
                    <a:pt x="231" y="359"/>
                    <a:pt x="329" y="233"/>
                    <a:pt x="387" y="87"/>
                  </a:cubicBezTo>
                  <a:cubicBezTo>
                    <a:pt x="371" y="53"/>
                    <a:pt x="340" y="28"/>
                    <a:pt x="316" y="0"/>
                  </a:cubicBezTo>
                  <a:cubicBezTo>
                    <a:pt x="208" y="181"/>
                    <a:pt x="95" y="360"/>
                    <a:pt x="0" y="549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:a16="http://schemas.microsoft.com/office/drawing/2014/main" id="{C5E42DCD-C1CB-425D-B3C0-5D0E2571EC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15" y="1263"/>
              <a:ext cx="219" cy="185"/>
            </a:xfrm>
            <a:custGeom>
              <a:avLst/>
              <a:gdLst>
                <a:gd name="T0" fmla="*/ 67 w 964"/>
                <a:gd name="T1" fmla="*/ 640 h 818"/>
                <a:gd name="T2" fmla="*/ 165 w 964"/>
                <a:gd name="T3" fmla="*/ 785 h 818"/>
                <a:gd name="T4" fmla="*/ 964 w 964"/>
                <a:gd name="T5" fmla="*/ 675 h 818"/>
                <a:gd name="T6" fmla="*/ 931 w 964"/>
                <a:gd name="T7" fmla="*/ 567 h 818"/>
                <a:gd name="T8" fmla="*/ 647 w 964"/>
                <a:gd name="T9" fmla="*/ 587 h 818"/>
                <a:gd name="T10" fmla="*/ 488 w 964"/>
                <a:gd name="T11" fmla="*/ 312 h 818"/>
                <a:gd name="T12" fmla="*/ 654 w 964"/>
                <a:gd name="T13" fmla="*/ 110 h 818"/>
                <a:gd name="T14" fmla="*/ 582 w 964"/>
                <a:gd name="T15" fmla="*/ 0 h 818"/>
                <a:gd name="T16" fmla="*/ 67 w 964"/>
                <a:gd name="T17" fmla="*/ 640 h 818"/>
                <a:gd name="T18" fmla="*/ 210 w 964"/>
                <a:gd name="T19" fmla="*/ 657 h 818"/>
                <a:gd name="T20" fmla="*/ 415 w 964"/>
                <a:gd name="T21" fmla="*/ 405 h 818"/>
                <a:gd name="T22" fmla="*/ 529 w 964"/>
                <a:gd name="T23" fmla="*/ 609 h 818"/>
                <a:gd name="T24" fmla="*/ 210 w 964"/>
                <a:gd name="T25" fmla="*/ 65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818">
                  <a:moveTo>
                    <a:pt x="67" y="640"/>
                  </a:moveTo>
                  <a:cubicBezTo>
                    <a:pt x="0" y="703"/>
                    <a:pt x="83" y="818"/>
                    <a:pt x="165" y="785"/>
                  </a:cubicBezTo>
                  <a:cubicBezTo>
                    <a:pt x="431" y="748"/>
                    <a:pt x="698" y="716"/>
                    <a:pt x="964" y="675"/>
                  </a:cubicBezTo>
                  <a:cubicBezTo>
                    <a:pt x="956" y="648"/>
                    <a:pt x="940" y="594"/>
                    <a:pt x="931" y="567"/>
                  </a:cubicBezTo>
                  <a:cubicBezTo>
                    <a:pt x="836" y="569"/>
                    <a:pt x="741" y="577"/>
                    <a:pt x="647" y="587"/>
                  </a:cubicBezTo>
                  <a:cubicBezTo>
                    <a:pt x="591" y="497"/>
                    <a:pt x="540" y="405"/>
                    <a:pt x="488" y="312"/>
                  </a:cubicBezTo>
                  <a:cubicBezTo>
                    <a:pt x="544" y="245"/>
                    <a:pt x="598" y="177"/>
                    <a:pt x="654" y="110"/>
                  </a:cubicBezTo>
                  <a:cubicBezTo>
                    <a:pt x="630" y="74"/>
                    <a:pt x="606" y="37"/>
                    <a:pt x="582" y="0"/>
                  </a:cubicBezTo>
                  <a:cubicBezTo>
                    <a:pt x="410" y="213"/>
                    <a:pt x="232" y="421"/>
                    <a:pt x="67" y="640"/>
                  </a:cubicBezTo>
                  <a:moveTo>
                    <a:pt x="210" y="657"/>
                  </a:moveTo>
                  <a:cubicBezTo>
                    <a:pt x="272" y="568"/>
                    <a:pt x="341" y="484"/>
                    <a:pt x="415" y="405"/>
                  </a:cubicBezTo>
                  <a:cubicBezTo>
                    <a:pt x="455" y="472"/>
                    <a:pt x="493" y="540"/>
                    <a:pt x="529" y="609"/>
                  </a:cubicBezTo>
                  <a:cubicBezTo>
                    <a:pt x="422" y="627"/>
                    <a:pt x="316" y="645"/>
                    <a:pt x="210" y="657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:a16="http://schemas.microsoft.com/office/drawing/2014/main" id="{6691EDEE-AF77-4019-B0D1-F240B5BEFF97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926" y="1352"/>
              <a:ext cx="220" cy="227"/>
            </a:xfrm>
            <a:custGeom>
              <a:avLst/>
              <a:gdLst>
                <a:gd name="T0" fmla="*/ 0 w 968"/>
                <a:gd name="T1" fmla="*/ 686 h 999"/>
                <a:gd name="T2" fmla="*/ 757 w 968"/>
                <a:gd name="T3" fmla="*/ 999 h 999"/>
                <a:gd name="T4" fmla="*/ 941 w 968"/>
                <a:gd name="T5" fmla="*/ 536 h 999"/>
                <a:gd name="T6" fmla="*/ 767 w 968"/>
                <a:gd name="T7" fmla="*/ 286 h 999"/>
                <a:gd name="T8" fmla="*/ 522 w 968"/>
                <a:gd name="T9" fmla="*/ 363 h 999"/>
                <a:gd name="T10" fmla="*/ 277 w 968"/>
                <a:gd name="T11" fmla="*/ 0 h 999"/>
                <a:gd name="T12" fmla="*/ 245 w 968"/>
                <a:gd name="T13" fmla="*/ 149 h 999"/>
                <a:gd name="T14" fmla="*/ 435 w 968"/>
                <a:gd name="T15" fmla="*/ 483 h 999"/>
                <a:gd name="T16" fmla="*/ 385 w 968"/>
                <a:gd name="T17" fmla="*/ 703 h 999"/>
                <a:gd name="T18" fmla="*/ 44 w 968"/>
                <a:gd name="T19" fmla="*/ 573 h 999"/>
                <a:gd name="T20" fmla="*/ 0 w 968"/>
                <a:gd name="T21" fmla="*/ 686 h 999"/>
                <a:gd name="T22" fmla="*/ 483 w 968"/>
                <a:gd name="T23" fmla="*/ 754 h 999"/>
                <a:gd name="T24" fmla="*/ 637 w 968"/>
                <a:gd name="T25" fmla="*/ 442 h 999"/>
                <a:gd name="T26" fmla="*/ 823 w 968"/>
                <a:gd name="T27" fmla="*/ 538 h 999"/>
                <a:gd name="T28" fmla="*/ 713 w 968"/>
                <a:gd name="T29" fmla="*/ 832 h 999"/>
                <a:gd name="T30" fmla="*/ 483 w 968"/>
                <a:gd name="T31" fmla="*/ 75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8" h="999">
                  <a:moveTo>
                    <a:pt x="0" y="686"/>
                  </a:moveTo>
                  <a:cubicBezTo>
                    <a:pt x="255" y="785"/>
                    <a:pt x="501" y="905"/>
                    <a:pt x="757" y="999"/>
                  </a:cubicBezTo>
                  <a:cubicBezTo>
                    <a:pt x="822" y="846"/>
                    <a:pt x="908" y="700"/>
                    <a:pt x="941" y="536"/>
                  </a:cubicBezTo>
                  <a:cubicBezTo>
                    <a:pt x="968" y="421"/>
                    <a:pt x="873" y="313"/>
                    <a:pt x="767" y="286"/>
                  </a:cubicBezTo>
                  <a:cubicBezTo>
                    <a:pt x="677" y="268"/>
                    <a:pt x="598" y="327"/>
                    <a:pt x="522" y="363"/>
                  </a:cubicBezTo>
                  <a:cubicBezTo>
                    <a:pt x="451" y="235"/>
                    <a:pt x="369" y="113"/>
                    <a:pt x="277" y="0"/>
                  </a:cubicBezTo>
                  <a:cubicBezTo>
                    <a:pt x="265" y="50"/>
                    <a:pt x="250" y="98"/>
                    <a:pt x="245" y="149"/>
                  </a:cubicBezTo>
                  <a:cubicBezTo>
                    <a:pt x="290" y="270"/>
                    <a:pt x="388" y="363"/>
                    <a:pt x="435" y="483"/>
                  </a:cubicBezTo>
                  <a:cubicBezTo>
                    <a:pt x="448" y="560"/>
                    <a:pt x="405" y="632"/>
                    <a:pt x="385" y="703"/>
                  </a:cubicBezTo>
                  <a:cubicBezTo>
                    <a:pt x="271" y="660"/>
                    <a:pt x="159" y="614"/>
                    <a:pt x="44" y="573"/>
                  </a:cubicBezTo>
                  <a:cubicBezTo>
                    <a:pt x="29" y="611"/>
                    <a:pt x="15" y="648"/>
                    <a:pt x="0" y="686"/>
                  </a:cubicBezTo>
                  <a:moveTo>
                    <a:pt x="483" y="754"/>
                  </a:moveTo>
                  <a:cubicBezTo>
                    <a:pt x="527" y="647"/>
                    <a:pt x="558" y="529"/>
                    <a:pt x="637" y="442"/>
                  </a:cubicBezTo>
                  <a:cubicBezTo>
                    <a:pt x="700" y="369"/>
                    <a:pt x="847" y="443"/>
                    <a:pt x="823" y="538"/>
                  </a:cubicBezTo>
                  <a:cubicBezTo>
                    <a:pt x="805" y="642"/>
                    <a:pt x="751" y="735"/>
                    <a:pt x="713" y="832"/>
                  </a:cubicBezTo>
                  <a:cubicBezTo>
                    <a:pt x="636" y="808"/>
                    <a:pt x="560" y="781"/>
                    <a:pt x="483" y="75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41DC52D7-83C3-41B2-A451-1C7E6CAB8BC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17" y="1410"/>
              <a:ext cx="226" cy="205"/>
            </a:xfrm>
            <a:custGeom>
              <a:avLst/>
              <a:gdLst>
                <a:gd name="T0" fmla="*/ 210 w 996"/>
                <a:gd name="T1" fmla="*/ 905 h 905"/>
                <a:gd name="T2" fmla="*/ 996 w 996"/>
                <a:gd name="T3" fmla="*/ 603 h 905"/>
                <a:gd name="T4" fmla="*/ 938 w 996"/>
                <a:gd name="T5" fmla="*/ 497 h 905"/>
                <a:gd name="T6" fmla="*/ 592 w 996"/>
                <a:gd name="T7" fmla="*/ 622 h 905"/>
                <a:gd name="T8" fmla="*/ 453 w 996"/>
                <a:gd name="T9" fmla="*/ 251 h 905"/>
                <a:gd name="T10" fmla="*/ 805 w 996"/>
                <a:gd name="T11" fmla="*/ 113 h 905"/>
                <a:gd name="T12" fmla="*/ 752 w 996"/>
                <a:gd name="T13" fmla="*/ 0 h 905"/>
                <a:gd name="T14" fmla="*/ 0 w 996"/>
                <a:gd name="T15" fmla="*/ 285 h 905"/>
                <a:gd name="T16" fmla="*/ 25 w 996"/>
                <a:gd name="T17" fmla="*/ 405 h 905"/>
                <a:gd name="T18" fmla="*/ 344 w 996"/>
                <a:gd name="T19" fmla="*/ 302 h 905"/>
                <a:gd name="T20" fmla="*/ 480 w 996"/>
                <a:gd name="T21" fmla="*/ 665 h 905"/>
                <a:gd name="T22" fmla="*/ 184 w 996"/>
                <a:gd name="T23" fmla="*/ 783 h 905"/>
                <a:gd name="T24" fmla="*/ 210 w 996"/>
                <a:gd name="T25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6" h="905">
                  <a:moveTo>
                    <a:pt x="210" y="905"/>
                  </a:moveTo>
                  <a:cubicBezTo>
                    <a:pt x="472" y="804"/>
                    <a:pt x="735" y="705"/>
                    <a:pt x="996" y="603"/>
                  </a:cubicBezTo>
                  <a:cubicBezTo>
                    <a:pt x="978" y="567"/>
                    <a:pt x="960" y="531"/>
                    <a:pt x="938" y="497"/>
                  </a:cubicBezTo>
                  <a:cubicBezTo>
                    <a:pt x="819" y="527"/>
                    <a:pt x="708" y="583"/>
                    <a:pt x="592" y="622"/>
                  </a:cubicBezTo>
                  <a:cubicBezTo>
                    <a:pt x="541" y="500"/>
                    <a:pt x="495" y="376"/>
                    <a:pt x="453" y="251"/>
                  </a:cubicBezTo>
                  <a:cubicBezTo>
                    <a:pt x="570" y="204"/>
                    <a:pt x="688" y="160"/>
                    <a:pt x="805" y="113"/>
                  </a:cubicBezTo>
                  <a:cubicBezTo>
                    <a:pt x="792" y="85"/>
                    <a:pt x="765" y="29"/>
                    <a:pt x="752" y="0"/>
                  </a:cubicBezTo>
                  <a:cubicBezTo>
                    <a:pt x="499" y="89"/>
                    <a:pt x="253" y="196"/>
                    <a:pt x="0" y="285"/>
                  </a:cubicBezTo>
                  <a:cubicBezTo>
                    <a:pt x="8" y="325"/>
                    <a:pt x="17" y="365"/>
                    <a:pt x="25" y="405"/>
                  </a:cubicBezTo>
                  <a:cubicBezTo>
                    <a:pt x="131" y="370"/>
                    <a:pt x="237" y="335"/>
                    <a:pt x="344" y="302"/>
                  </a:cubicBezTo>
                  <a:cubicBezTo>
                    <a:pt x="389" y="423"/>
                    <a:pt x="434" y="544"/>
                    <a:pt x="480" y="665"/>
                  </a:cubicBezTo>
                  <a:cubicBezTo>
                    <a:pt x="381" y="704"/>
                    <a:pt x="282" y="742"/>
                    <a:pt x="184" y="783"/>
                  </a:cubicBezTo>
                  <a:cubicBezTo>
                    <a:pt x="193" y="824"/>
                    <a:pt x="201" y="864"/>
                    <a:pt x="210" y="905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id="{64B1CA2E-49F4-41E9-B2D6-58E6699EC9D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10" y="1561"/>
              <a:ext cx="199" cy="180"/>
            </a:xfrm>
            <a:custGeom>
              <a:avLst/>
              <a:gdLst>
                <a:gd name="T0" fmla="*/ 395 w 879"/>
                <a:gd name="T1" fmla="*/ 586 h 794"/>
                <a:gd name="T2" fmla="*/ 579 w 879"/>
                <a:gd name="T3" fmla="*/ 776 h 794"/>
                <a:gd name="T4" fmla="*/ 868 w 879"/>
                <a:gd name="T5" fmla="*/ 442 h 794"/>
                <a:gd name="T6" fmla="*/ 723 w 879"/>
                <a:gd name="T7" fmla="*/ 167 h 794"/>
                <a:gd name="T8" fmla="*/ 646 w 879"/>
                <a:gd name="T9" fmla="*/ 247 h 794"/>
                <a:gd name="T10" fmla="*/ 715 w 879"/>
                <a:gd name="T11" fmla="*/ 577 h 794"/>
                <a:gd name="T12" fmla="*/ 522 w 879"/>
                <a:gd name="T13" fmla="*/ 634 h 794"/>
                <a:gd name="T14" fmla="*/ 513 w 879"/>
                <a:gd name="T15" fmla="*/ 200 h 794"/>
                <a:gd name="T16" fmla="*/ 179 w 879"/>
                <a:gd name="T17" fmla="*/ 78 h 794"/>
                <a:gd name="T18" fmla="*/ 23 w 879"/>
                <a:gd name="T19" fmla="*/ 507 h 794"/>
                <a:gd name="T20" fmla="*/ 205 w 879"/>
                <a:gd name="T21" fmla="*/ 705 h 794"/>
                <a:gd name="T22" fmla="*/ 251 w 879"/>
                <a:gd name="T23" fmla="*/ 612 h 794"/>
                <a:gd name="T24" fmla="*/ 162 w 879"/>
                <a:gd name="T25" fmla="*/ 280 h 794"/>
                <a:gd name="T26" fmla="*/ 377 w 879"/>
                <a:gd name="T27" fmla="*/ 172 h 794"/>
                <a:gd name="T28" fmla="*/ 395 w 879"/>
                <a:gd name="T29" fmla="*/ 58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9" h="794">
                  <a:moveTo>
                    <a:pt x="395" y="586"/>
                  </a:moveTo>
                  <a:cubicBezTo>
                    <a:pt x="405" y="679"/>
                    <a:pt x="479" y="777"/>
                    <a:pt x="579" y="776"/>
                  </a:cubicBezTo>
                  <a:cubicBezTo>
                    <a:pt x="758" y="794"/>
                    <a:pt x="862" y="596"/>
                    <a:pt x="868" y="442"/>
                  </a:cubicBezTo>
                  <a:cubicBezTo>
                    <a:pt x="879" y="328"/>
                    <a:pt x="791" y="244"/>
                    <a:pt x="723" y="167"/>
                  </a:cubicBezTo>
                  <a:cubicBezTo>
                    <a:pt x="703" y="187"/>
                    <a:pt x="665" y="227"/>
                    <a:pt x="646" y="247"/>
                  </a:cubicBezTo>
                  <a:cubicBezTo>
                    <a:pt x="723" y="339"/>
                    <a:pt x="789" y="461"/>
                    <a:pt x="715" y="577"/>
                  </a:cubicBezTo>
                  <a:cubicBezTo>
                    <a:pt x="689" y="664"/>
                    <a:pt x="590" y="643"/>
                    <a:pt x="522" y="634"/>
                  </a:cubicBezTo>
                  <a:cubicBezTo>
                    <a:pt x="513" y="490"/>
                    <a:pt x="537" y="343"/>
                    <a:pt x="513" y="200"/>
                  </a:cubicBezTo>
                  <a:cubicBezTo>
                    <a:pt x="483" y="57"/>
                    <a:pt x="294" y="0"/>
                    <a:pt x="179" y="78"/>
                  </a:cubicBezTo>
                  <a:cubicBezTo>
                    <a:pt x="36" y="163"/>
                    <a:pt x="0" y="354"/>
                    <a:pt x="23" y="507"/>
                  </a:cubicBezTo>
                  <a:cubicBezTo>
                    <a:pt x="35" y="606"/>
                    <a:pt x="132" y="654"/>
                    <a:pt x="205" y="705"/>
                  </a:cubicBezTo>
                  <a:cubicBezTo>
                    <a:pt x="217" y="682"/>
                    <a:pt x="240" y="636"/>
                    <a:pt x="251" y="612"/>
                  </a:cubicBezTo>
                  <a:cubicBezTo>
                    <a:pt x="157" y="529"/>
                    <a:pt x="94" y="401"/>
                    <a:pt x="162" y="280"/>
                  </a:cubicBezTo>
                  <a:cubicBezTo>
                    <a:pt x="189" y="180"/>
                    <a:pt x="288" y="168"/>
                    <a:pt x="377" y="172"/>
                  </a:cubicBezTo>
                  <a:cubicBezTo>
                    <a:pt x="399" y="309"/>
                    <a:pt x="385" y="448"/>
                    <a:pt x="395" y="586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id="{2E74E639-BB86-4F0C-8821-CA221DD5C48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55" y="1617"/>
              <a:ext cx="227" cy="181"/>
            </a:xfrm>
            <a:custGeom>
              <a:avLst/>
              <a:gdLst>
                <a:gd name="T0" fmla="*/ 157 w 1001"/>
                <a:gd name="T1" fmla="*/ 797 h 797"/>
                <a:gd name="T2" fmla="*/ 752 w 1001"/>
                <a:gd name="T3" fmla="*/ 636 h 797"/>
                <a:gd name="T4" fmla="*/ 719 w 1001"/>
                <a:gd name="T5" fmla="*/ 38 h 797"/>
                <a:gd name="T6" fmla="*/ 0 w 1001"/>
                <a:gd name="T7" fmla="*/ 172 h 797"/>
                <a:gd name="T8" fmla="*/ 27 w 1001"/>
                <a:gd name="T9" fmla="*/ 294 h 797"/>
                <a:gd name="T10" fmla="*/ 594 w 1001"/>
                <a:gd name="T11" fmla="*/ 153 h 797"/>
                <a:gd name="T12" fmla="*/ 699 w 1001"/>
                <a:gd name="T13" fmla="*/ 519 h 797"/>
                <a:gd name="T14" fmla="*/ 147 w 1001"/>
                <a:gd name="T15" fmla="*/ 677 h 797"/>
                <a:gd name="T16" fmla="*/ 157 w 1001"/>
                <a:gd name="T17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1" h="797">
                  <a:moveTo>
                    <a:pt x="157" y="797"/>
                  </a:moveTo>
                  <a:cubicBezTo>
                    <a:pt x="358" y="758"/>
                    <a:pt x="561" y="712"/>
                    <a:pt x="752" y="636"/>
                  </a:cubicBezTo>
                  <a:cubicBezTo>
                    <a:pt x="1001" y="533"/>
                    <a:pt x="941" y="136"/>
                    <a:pt x="719" y="38"/>
                  </a:cubicBezTo>
                  <a:cubicBezTo>
                    <a:pt x="473" y="0"/>
                    <a:pt x="237" y="119"/>
                    <a:pt x="0" y="172"/>
                  </a:cubicBezTo>
                  <a:cubicBezTo>
                    <a:pt x="9" y="213"/>
                    <a:pt x="18" y="253"/>
                    <a:pt x="27" y="294"/>
                  </a:cubicBezTo>
                  <a:cubicBezTo>
                    <a:pt x="217" y="251"/>
                    <a:pt x="401" y="184"/>
                    <a:pt x="594" y="153"/>
                  </a:cubicBezTo>
                  <a:cubicBezTo>
                    <a:pt x="786" y="112"/>
                    <a:pt x="876" y="450"/>
                    <a:pt x="699" y="519"/>
                  </a:cubicBezTo>
                  <a:cubicBezTo>
                    <a:pt x="523" y="595"/>
                    <a:pt x="330" y="623"/>
                    <a:pt x="147" y="677"/>
                  </a:cubicBezTo>
                  <a:cubicBezTo>
                    <a:pt x="150" y="718"/>
                    <a:pt x="154" y="757"/>
                    <a:pt x="157" y="797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119EEB57-6057-4551-AF77-64916094B42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54" y="1754"/>
              <a:ext cx="182" cy="62"/>
            </a:xfrm>
            <a:custGeom>
              <a:avLst/>
              <a:gdLst>
                <a:gd name="T0" fmla="*/ 0 w 799"/>
                <a:gd name="T1" fmla="*/ 121 h 276"/>
                <a:gd name="T2" fmla="*/ 797 w 799"/>
                <a:gd name="T3" fmla="*/ 276 h 276"/>
                <a:gd name="T4" fmla="*/ 799 w 799"/>
                <a:gd name="T5" fmla="*/ 143 h 276"/>
                <a:gd name="T6" fmla="*/ 4 w 799"/>
                <a:gd name="T7" fmla="*/ 0 h 276"/>
                <a:gd name="T8" fmla="*/ 0 w 799"/>
                <a:gd name="T9" fmla="*/ 1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276">
                  <a:moveTo>
                    <a:pt x="0" y="121"/>
                  </a:moveTo>
                  <a:cubicBezTo>
                    <a:pt x="265" y="177"/>
                    <a:pt x="531" y="227"/>
                    <a:pt x="797" y="276"/>
                  </a:cubicBezTo>
                  <a:cubicBezTo>
                    <a:pt x="798" y="232"/>
                    <a:pt x="798" y="187"/>
                    <a:pt x="799" y="143"/>
                  </a:cubicBezTo>
                  <a:cubicBezTo>
                    <a:pt x="532" y="105"/>
                    <a:pt x="271" y="36"/>
                    <a:pt x="4" y="0"/>
                  </a:cubicBezTo>
                  <a:cubicBezTo>
                    <a:pt x="3" y="40"/>
                    <a:pt x="1" y="81"/>
                    <a:pt x="0" y="121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id="{71451E66-13E7-4D62-B85A-95CAC7885FF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26" y="1836"/>
              <a:ext cx="202" cy="169"/>
            </a:xfrm>
            <a:custGeom>
              <a:avLst/>
              <a:gdLst>
                <a:gd name="T0" fmla="*/ 76 w 890"/>
                <a:gd name="T1" fmla="*/ 743 h 743"/>
                <a:gd name="T2" fmla="*/ 890 w 890"/>
                <a:gd name="T3" fmla="*/ 642 h 743"/>
                <a:gd name="T4" fmla="*/ 884 w 890"/>
                <a:gd name="T5" fmla="*/ 518 h 743"/>
                <a:gd name="T6" fmla="*/ 504 w 890"/>
                <a:gd name="T7" fmla="*/ 563 h 743"/>
                <a:gd name="T8" fmla="*/ 459 w 890"/>
                <a:gd name="T9" fmla="*/ 189 h 743"/>
                <a:gd name="T10" fmla="*/ 845 w 890"/>
                <a:gd name="T11" fmla="*/ 123 h 743"/>
                <a:gd name="T12" fmla="*/ 797 w 890"/>
                <a:gd name="T13" fmla="*/ 0 h 743"/>
                <a:gd name="T14" fmla="*/ 0 w 890"/>
                <a:gd name="T15" fmla="*/ 97 h 743"/>
                <a:gd name="T16" fmla="*/ 4 w 890"/>
                <a:gd name="T17" fmla="*/ 218 h 743"/>
                <a:gd name="T18" fmla="*/ 340 w 890"/>
                <a:gd name="T19" fmla="*/ 179 h 743"/>
                <a:gd name="T20" fmla="*/ 369 w 890"/>
                <a:gd name="T21" fmla="*/ 574 h 743"/>
                <a:gd name="T22" fmla="*/ 65 w 890"/>
                <a:gd name="T23" fmla="*/ 615 h 743"/>
                <a:gd name="T24" fmla="*/ 76 w 890"/>
                <a:gd name="T2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0" h="743">
                  <a:moveTo>
                    <a:pt x="76" y="743"/>
                  </a:moveTo>
                  <a:cubicBezTo>
                    <a:pt x="348" y="710"/>
                    <a:pt x="619" y="680"/>
                    <a:pt x="890" y="642"/>
                  </a:cubicBezTo>
                  <a:cubicBezTo>
                    <a:pt x="888" y="601"/>
                    <a:pt x="886" y="560"/>
                    <a:pt x="884" y="518"/>
                  </a:cubicBezTo>
                  <a:cubicBezTo>
                    <a:pt x="757" y="529"/>
                    <a:pt x="630" y="546"/>
                    <a:pt x="504" y="563"/>
                  </a:cubicBezTo>
                  <a:cubicBezTo>
                    <a:pt x="491" y="438"/>
                    <a:pt x="470" y="314"/>
                    <a:pt x="459" y="189"/>
                  </a:cubicBezTo>
                  <a:cubicBezTo>
                    <a:pt x="574" y="126"/>
                    <a:pt x="718" y="146"/>
                    <a:pt x="845" y="123"/>
                  </a:cubicBezTo>
                  <a:cubicBezTo>
                    <a:pt x="831" y="81"/>
                    <a:pt x="815" y="40"/>
                    <a:pt x="797" y="0"/>
                  </a:cubicBezTo>
                  <a:cubicBezTo>
                    <a:pt x="531" y="23"/>
                    <a:pt x="265" y="60"/>
                    <a:pt x="0" y="97"/>
                  </a:cubicBezTo>
                  <a:cubicBezTo>
                    <a:pt x="1" y="137"/>
                    <a:pt x="3" y="177"/>
                    <a:pt x="4" y="218"/>
                  </a:cubicBezTo>
                  <a:cubicBezTo>
                    <a:pt x="116" y="210"/>
                    <a:pt x="228" y="196"/>
                    <a:pt x="340" y="179"/>
                  </a:cubicBezTo>
                  <a:cubicBezTo>
                    <a:pt x="346" y="310"/>
                    <a:pt x="405" y="449"/>
                    <a:pt x="369" y="574"/>
                  </a:cubicBezTo>
                  <a:cubicBezTo>
                    <a:pt x="269" y="599"/>
                    <a:pt x="166" y="603"/>
                    <a:pt x="65" y="615"/>
                  </a:cubicBezTo>
                  <a:cubicBezTo>
                    <a:pt x="69" y="658"/>
                    <a:pt x="72" y="701"/>
                    <a:pt x="76" y="743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id="{EF56F37C-B7E3-40E1-B75C-230C50E2DD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72" y="1831"/>
              <a:ext cx="197" cy="151"/>
            </a:xfrm>
            <a:custGeom>
              <a:avLst/>
              <a:gdLst>
                <a:gd name="T0" fmla="*/ 675 w 868"/>
                <a:gd name="T1" fmla="*/ 666 h 666"/>
                <a:gd name="T2" fmla="*/ 785 w 868"/>
                <a:gd name="T3" fmla="*/ 654 h 666"/>
                <a:gd name="T4" fmla="*/ 868 w 868"/>
                <a:gd name="T5" fmla="*/ 18 h 666"/>
                <a:gd name="T6" fmla="*/ 757 w 868"/>
                <a:gd name="T7" fmla="*/ 0 h 666"/>
                <a:gd name="T8" fmla="*/ 728 w 868"/>
                <a:gd name="T9" fmla="*/ 262 h 666"/>
                <a:gd name="T10" fmla="*/ 19 w 868"/>
                <a:gd name="T11" fmla="*/ 170 h 666"/>
                <a:gd name="T12" fmla="*/ 0 w 868"/>
                <a:gd name="T13" fmla="*/ 288 h 666"/>
                <a:gd name="T14" fmla="*/ 686 w 868"/>
                <a:gd name="T15" fmla="*/ 390 h 666"/>
                <a:gd name="T16" fmla="*/ 675 w 868"/>
                <a:gd name="T17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8" h="666">
                  <a:moveTo>
                    <a:pt x="675" y="666"/>
                  </a:moveTo>
                  <a:cubicBezTo>
                    <a:pt x="702" y="663"/>
                    <a:pt x="758" y="657"/>
                    <a:pt x="785" y="654"/>
                  </a:cubicBezTo>
                  <a:cubicBezTo>
                    <a:pt x="812" y="442"/>
                    <a:pt x="851" y="231"/>
                    <a:pt x="868" y="18"/>
                  </a:cubicBezTo>
                  <a:cubicBezTo>
                    <a:pt x="831" y="12"/>
                    <a:pt x="794" y="6"/>
                    <a:pt x="757" y="0"/>
                  </a:cubicBezTo>
                  <a:cubicBezTo>
                    <a:pt x="747" y="87"/>
                    <a:pt x="737" y="175"/>
                    <a:pt x="728" y="262"/>
                  </a:cubicBezTo>
                  <a:cubicBezTo>
                    <a:pt x="491" y="239"/>
                    <a:pt x="256" y="194"/>
                    <a:pt x="19" y="170"/>
                  </a:cubicBezTo>
                  <a:cubicBezTo>
                    <a:pt x="14" y="199"/>
                    <a:pt x="5" y="258"/>
                    <a:pt x="0" y="288"/>
                  </a:cubicBezTo>
                  <a:cubicBezTo>
                    <a:pt x="228" y="330"/>
                    <a:pt x="457" y="356"/>
                    <a:pt x="686" y="390"/>
                  </a:cubicBezTo>
                  <a:cubicBezTo>
                    <a:pt x="684" y="482"/>
                    <a:pt x="679" y="574"/>
                    <a:pt x="675" y="666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id="{B2A0C37C-B3AF-4B0C-A23E-3AAD6253B92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81" y="2019"/>
              <a:ext cx="191" cy="172"/>
            </a:xfrm>
            <a:custGeom>
              <a:avLst/>
              <a:gdLst>
                <a:gd name="T0" fmla="*/ 428 w 839"/>
                <a:gd name="T1" fmla="*/ 494 h 759"/>
                <a:gd name="T2" fmla="*/ 826 w 839"/>
                <a:gd name="T3" fmla="*/ 759 h 759"/>
                <a:gd name="T4" fmla="*/ 823 w 839"/>
                <a:gd name="T5" fmla="*/ 600 h 759"/>
                <a:gd name="T6" fmla="*/ 478 w 839"/>
                <a:gd name="T7" fmla="*/ 374 h 759"/>
                <a:gd name="T8" fmla="*/ 808 w 839"/>
                <a:gd name="T9" fmla="*/ 146 h 759"/>
                <a:gd name="T10" fmla="*/ 839 w 839"/>
                <a:gd name="T11" fmla="*/ 0 h 759"/>
                <a:gd name="T12" fmla="*/ 361 w 839"/>
                <a:gd name="T13" fmla="*/ 302 h 759"/>
                <a:gd name="T14" fmla="*/ 0 w 839"/>
                <a:gd name="T15" fmla="*/ 322 h 759"/>
                <a:gd name="T16" fmla="*/ 5 w 839"/>
                <a:gd name="T17" fmla="*/ 441 h 759"/>
                <a:gd name="T18" fmla="*/ 428 w 839"/>
                <a:gd name="T19" fmla="*/ 49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759">
                  <a:moveTo>
                    <a:pt x="428" y="494"/>
                  </a:moveTo>
                  <a:cubicBezTo>
                    <a:pt x="564" y="577"/>
                    <a:pt x="693" y="671"/>
                    <a:pt x="826" y="759"/>
                  </a:cubicBezTo>
                  <a:cubicBezTo>
                    <a:pt x="824" y="706"/>
                    <a:pt x="824" y="653"/>
                    <a:pt x="823" y="600"/>
                  </a:cubicBezTo>
                  <a:cubicBezTo>
                    <a:pt x="706" y="526"/>
                    <a:pt x="592" y="450"/>
                    <a:pt x="478" y="374"/>
                  </a:cubicBezTo>
                  <a:cubicBezTo>
                    <a:pt x="586" y="295"/>
                    <a:pt x="703" y="229"/>
                    <a:pt x="808" y="146"/>
                  </a:cubicBezTo>
                  <a:cubicBezTo>
                    <a:pt x="822" y="99"/>
                    <a:pt x="832" y="50"/>
                    <a:pt x="839" y="0"/>
                  </a:cubicBezTo>
                  <a:cubicBezTo>
                    <a:pt x="667" y="80"/>
                    <a:pt x="528" y="215"/>
                    <a:pt x="361" y="302"/>
                  </a:cubicBezTo>
                  <a:cubicBezTo>
                    <a:pt x="244" y="333"/>
                    <a:pt x="120" y="314"/>
                    <a:pt x="0" y="322"/>
                  </a:cubicBezTo>
                  <a:cubicBezTo>
                    <a:pt x="1" y="352"/>
                    <a:pt x="4" y="411"/>
                    <a:pt x="5" y="441"/>
                  </a:cubicBezTo>
                  <a:cubicBezTo>
                    <a:pt x="146" y="448"/>
                    <a:pt x="303" y="409"/>
                    <a:pt x="428" y="49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6CB82DCF-A22C-4ECB-8DB0-C7427C796C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19" y="2036"/>
              <a:ext cx="192" cy="157"/>
            </a:xfrm>
            <a:custGeom>
              <a:avLst/>
              <a:gdLst>
                <a:gd name="T0" fmla="*/ 24 w 844"/>
                <a:gd name="T1" fmla="*/ 690 h 690"/>
                <a:gd name="T2" fmla="*/ 217 w 844"/>
                <a:gd name="T3" fmla="*/ 594 h 690"/>
                <a:gd name="T4" fmla="*/ 703 w 844"/>
                <a:gd name="T5" fmla="*/ 182 h 690"/>
                <a:gd name="T6" fmla="*/ 725 w 844"/>
                <a:gd name="T7" fmla="*/ 661 h 690"/>
                <a:gd name="T8" fmla="*/ 840 w 844"/>
                <a:gd name="T9" fmla="*/ 668 h 690"/>
                <a:gd name="T10" fmla="*/ 819 w 844"/>
                <a:gd name="T11" fmla="*/ 0 h 690"/>
                <a:gd name="T12" fmla="*/ 568 w 844"/>
                <a:gd name="T13" fmla="*/ 133 h 690"/>
                <a:gd name="T14" fmla="*/ 130 w 844"/>
                <a:gd name="T15" fmla="*/ 503 h 690"/>
                <a:gd name="T16" fmla="*/ 120 w 844"/>
                <a:gd name="T17" fmla="*/ 76 h 690"/>
                <a:gd name="T18" fmla="*/ 1 w 844"/>
                <a:gd name="T19" fmla="*/ 77 h 690"/>
                <a:gd name="T20" fmla="*/ 24 w 844"/>
                <a:gd name="T21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690">
                  <a:moveTo>
                    <a:pt x="24" y="690"/>
                  </a:moveTo>
                  <a:cubicBezTo>
                    <a:pt x="92" y="667"/>
                    <a:pt x="162" y="643"/>
                    <a:pt x="217" y="594"/>
                  </a:cubicBezTo>
                  <a:cubicBezTo>
                    <a:pt x="380" y="459"/>
                    <a:pt x="539" y="317"/>
                    <a:pt x="703" y="182"/>
                  </a:cubicBezTo>
                  <a:cubicBezTo>
                    <a:pt x="728" y="341"/>
                    <a:pt x="726" y="501"/>
                    <a:pt x="725" y="661"/>
                  </a:cubicBezTo>
                  <a:cubicBezTo>
                    <a:pt x="753" y="663"/>
                    <a:pt x="811" y="666"/>
                    <a:pt x="840" y="668"/>
                  </a:cubicBezTo>
                  <a:cubicBezTo>
                    <a:pt x="834" y="445"/>
                    <a:pt x="844" y="222"/>
                    <a:pt x="819" y="0"/>
                  </a:cubicBezTo>
                  <a:cubicBezTo>
                    <a:pt x="725" y="20"/>
                    <a:pt x="639" y="68"/>
                    <a:pt x="568" y="133"/>
                  </a:cubicBezTo>
                  <a:cubicBezTo>
                    <a:pt x="424" y="259"/>
                    <a:pt x="277" y="381"/>
                    <a:pt x="130" y="503"/>
                  </a:cubicBezTo>
                  <a:cubicBezTo>
                    <a:pt x="124" y="361"/>
                    <a:pt x="121" y="218"/>
                    <a:pt x="120" y="76"/>
                  </a:cubicBezTo>
                  <a:cubicBezTo>
                    <a:pt x="90" y="76"/>
                    <a:pt x="31" y="77"/>
                    <a:pt x="1" y="77"/>
                  </a:cubicBezTo>
                  <a:cubicBezTo>
                    <a:pt x="0" y="282"/>
                    <a:pt x="7" y="486"/>
                    <a:pt x="24" y="690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id="{4B408977-68D6-4907-9304-7A57F806D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3" y="2779"/>
              <a:ext cx="146" cy="237"/>
            </a:xfrm>
            <a:custGeom>
              <a:avLst/>
              <a:gdLst>
                <a:gd name="T0" fmla="*/ 165 w 643"/>
                <a:gd name="T1" fmla="*/ 978 h 1048"/>
                <a:gd name="T2" fmla="*/ 538 w 643"/>
                <a:gd name="T3" fmla="*/ 930 h 1048"/>
                <a:gd name="T4" fmla="*/ 514 w 643"/>
                <a:gd name="T5" fmla="*/ 492 h 1048"/>
                <a:gd name="T6" fmla="*/ 179 w 643"/>
                <a:gd name="T7" fmla="*/ 147 h 1048"/>
                <a:gd name="T8" fmla="*/ 622 w 643"/>
                <a:gd name="T9" fmla="*/ 126 h 1048"/>
                <a:gd name="T10" fmla="*/ 618 w 643"/>
                <a:gd name="T11" fmla="*/ 5 h 1048"/>
                <a:gd name="T12" fmla="*/ 0 w 643"/>
                <a:gd name="T13" fmla="*/ 8 h 1048"/>
                <a:gd name="T14" fmla="*/ 183 w 643"/>
                <a:gd name="T15" fmla="*/ 363 h 1048"/>
                <a:gd name="T16" fmla="*/ 443 w 643"/>
                <a:gd name="T17" fmla="*/ 733 h 1048"/>
                <a:gd name="T18" fmla="*/ 309 w 643"/>
                <a:gd name="T19" fmla="*/ 887 h 1048"/>
                <a:gd name="T20" fmla="*/ 177 w 643"/>
                <a:gd name="T21" fmla="*/ 649 h 1048"/>
                <a:gd name="T22" fmla="*/ 33 w 643"/>
                <a:gd name="T23" fmla="*/ 655 h 1048"/>
                <a:gd name="T24" fmla="*/ 165 w 643"/>
                <a:gd name="T25" fmla="*/ 97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" h="1048">
                  <a:moveTo>
                    <a:pt x="165" y="978"/>
                  </a:moveTo>
                  <a:cubicBezTo>
                    <a:pt x="280" y="1048"/>
                    <a:pt x="451" y="1041"/>
                    <a:pt x="538" y="930"/>
                  </a:cubicBezTo>
                  <a:cubicBezTo>
                    <a:pt x="643" y="806"/>
                    <a:pt x="625" y="607"/>
                    <a:pt x="514" y="492"/>
                  </a:cubicBezTo>
                  <a:cubicBezTo>
                    <a:pt x="405" y="374"/>
                    <a:pt x="280" y="272"/>
                    <a:pt x="179" y="147"/>
                  </a:cubicBezTo>
                  <a:cubicBezTo>
                    <a:pt x="326" y="126"/>
                    <a:pt x="474" y="125"/>
                    <a:pt x="622" y="126"/>
                  </a:cubicBezTo>
                  <a:cubicBezTo>
                    <a:pt x="621" y="85"/>
                    <a:pt x="619" y="45"/>
                    <a:pt x="618" y="5"/>
                  </a:cubicBezTo>
                  <a:cubicBezTo>
                    <a:pt x="412" y="3"/>
                    <a:pt x="206" y="0"/>
                    <a:pt x="0" y="8"/>
                  </a:cubicBezTo>
                  <a:cubicBezTo>
                    <a:pt x="21" y="143"/>
                    <a:pt x="79" y="272"/>
                    <a:pt x="183" y="363"/>
                  </a:cubicBezTo>
                  <a:cubicBezTo>
                    <a:pt x="283" y="473"/>
                    <a:pt x="452" y="562"/>
                    <a:pt x="443" y="733"/>
                  </a:cubicBezTo>
                  <a:cubicBezTo>
                    <a:pt x="453" y="812"/>
                    <a:pt x="397" y="911"/>
                    <a:pt x="309" y="887"/>
                  </a:cubicBezTo>
                  <a:cubicBezTo>
                    <a:pt x="195" y="868"/>
                    <a:pt x="202" y="736"/>
                    <a:pt x="177" y="649"/>
                  </a:cubicBezTo>
                  <a:cubicBezTo>
                    <a:pt x="141" y="650"/>
                    <a:pt x="69" y="654"/>
                    <a:pt x="33" y="655"/>
                  </a:cubicBezTo>
                  <a:cubicBezTo>
                    <a:pt x="54" y="768"/>
                    <a:pt x="64" y="904"/>
                    <a:pt x="165" y="978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id="{2D002F90-591A-4F7C-8F15-9CEF1B696D3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330" y="2779"/>
              <a:ext cx="153" cy="250"/>
            </a:xfrm>
            <a:custGeom>
              <a:avLst/>
              <a:gdLst>
                <a:gd name="T0" fmla="*/ 231 w 676"/>
                <a:gd name="T1" fmla="*/ 1056 h 1100"/>
                <a:gd name="T2" fmla="*/ 556 w 676"/>
                <a:gd name="T3" fmla="*/ 987 h 1100"/>
                <a:gd name="T4" fmla="*/ 671 w 676"/>
                <a:gd name="T5" fmla="*/ 578 h 1100"/>
                <a:gd name="T6" fmla="*/ 539 w 676"/>
                <a:gd name="T7" fmla="*/ 115 h 1100"/>
                <a:gd name="T8" fmla="*/ 102 w 676"/>
                <a:gd name="T9" fmla="*/ 180 h 1100"/>
                <a:gd name="T10" fmla="*/ 30 w 676"/>
                <a:gd name="T11" fmla="*/ 739 h 1100"/>
                <a:gd name="T12" fmla="*/ 231 w 676"/>
                <a:gd name="T13" fmla="*/ 1056 h 1100"/>
                <a:gd name="T14" fmla="*/ 178 w 676"/>
                <a:gd name="T15" fmla="*/ 684 h 1100"/>
                <a:gd name="T16" fmla="*/ 360 w 676"/>
                <a:gd name="T17" fmla="*/ 154 h 1100"/>
                <a:gd name="T18" fmla="*/ 511 w 676"/>
                <a:gd name="T19" fmla="*/ 685 h 1100"/>
                <a:gd name="T20" fmla="*/ 357 w 676"/>
                <a:gd name="T21" fmla="*/ 947 h 1100"/>
                <a:gd name="T22" fmla="*/ 178 w 676"/>
                <a:gd name="T23" fmla="*/ 68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6" h="1100">
                  <a:moveTo>
                    <a:pt x="231" y="1056"/>
                  </a:moveTo>
                  <a:cubicBezTo>
                    <a:pt x="340" y="1100"/>
                    <a:pt x="479" y="1080"/>
                    <a:pt x="556" y="987"/>
                  </a:cubicBezTo>
                  <a:cubicBezTo>
                    <a:pt x="655" y="877"/>
                    <a:pt x="667" y="719"/>
                    <a:pt x="671" y="578"/>
                  </a:cubicBezTo>
                  <a:cubicBezTo>
                    <a:pt x="676" y="416"/>
                    <a:pt x="650" y="241"/>
                    <a:pt x="539" y="115"/>
                  </a:cubicBezTo>
                  <a:cubicBezTo>
                    <a:pt x="416" y="0"/>
                    <a:pt x="182" y="27"/>
                    <a:pt x="102" y="180"/>
                  </a:cubicBezTo>
                  <a:cubicBezTo>
                    <a:pt x="8" y="349"/>
                    <a:pt x="0" y="552"/>
                    <a:pt x="30" y="739"/>
                  </a:cubicBezTo>
                  <a:cubicBezTo>
                    <a:pt x="54" y="863"/>
                    <a:pt x="104" y="1006"/>
                    <a:pt x="231" y="1056"/>
                  </a:cubicBezTo>
                  <a:moveTo>
                    <a:pt x="178" y="684"/>
                  </a:moveTo>
                  <a:cubicBezTo>
                    <a:pt x="164" y="497"/>
                    <a:pt x="152" y="240"/>
                    <a:pt x="360" y="154"/>
                  </a:cubicBezTo>
                  <a:cubicBezTo>
                    <a:pt x="534" y="271"/>
                    <a:pt x="523" y="500"/>
                    <a:pt x="511" y="685"/>
                  </a:cubicBezTo>
                  <a:cubicBezTo>
                    <a:pt x="497" y="785"/>
                    <a:pt x="480" y="928"/>
                    <a:pt x="357" y="947"/>
                  </a:cubicBezTo>
                  <a:cubicBezTo>
                    <a:pt x="220" y="947"/>
                    <a:pt x="192" y="790"/>
                    <a:pt x="178" y="68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id="{E5A663D0-C5D4-42B7-8B3F-9D53CA3D8F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532" y="2774"/>
              <a:ext cx="159" cy="257"/>
            </a:xfrm>
            <a:custGeom>
              <a:avLst/>
              <a:gdLst>
                <a:gd name="T0" fmla="*/ 224 w 702"/>
                <a:gd name="T1" fmla="*/ 1062 h 1131"/>
                <a:gd name="T2" fmla="*/ 607 w 702"/>
                <a:gd name="T3" fmla="*/ 915 h 1131"/>
                <a:gd name="T4" fmla="*/ 593 w 702"/>
                <a:gd name="T5" fmla="*/ 199 h 1131"/>
                <a:gd name="T6" fmla="*/ 126 w 702"/>
                <a:gd name="T7" fmla="*/ 152 h 1131"/>
                <a:gd name="T8" fmla="*/ 22 w 702"/>
                <a:gd name="T9" fmla="*/ 710 h 1131"/>
                <a:gd name="T10" fmla="*/ 224 w 702"/>
                <a:gd name="T11" fmla="*/ 1062 h 1131"/>
                <a:gd name="T12" fmla="*/ 261 w 702"/>
                <a:gd name="T13" fmla="*/ 925 h 1131"/>
                <a:gd name="T14" fmla="*/ 177 w 702"/>
                <a:gd name="T15" fmla="*/ 622 h 1131"/>
                <a:gd name="T16" fmla="*/ 218 w 702"/>
                <a:gd name="T17" fmla="*/ 279 h 1131"/>
                <a:gd name="T18" fmla="*/ 380 w 702"/>
                <a:gd name="T19" fmla="*/ 184 h 1131"/>
                <a:gd name="T20" fmla="*/ 507 w 702"/>
                <a:gd name="T21" fmla="*/ 443 h 1131"/>
                <a:gd name="T22" fmla="*/ 465 w 702"/>
                <a:gd name="T23" fmla="*/ 878 h 1131"/>
                <a:gd name="T24" fmla="*/ 261 w 702"/>
                <a:gd name="T25" fmla="*/ 92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2" h="1131">
                  <a:moveTo>
                    <a:pt x="224" y="1062"/>
                  </a:moveTo>
                  <a:cubicBezTo>
                    <a:pt x="364" y="1131"/>
                    <a:pt x="549" y="1059"/>
                    <a:pt x="607" y="915"/>
                  </a:cubicBezTo>
                  <a:cubicBezTo>
                    <a:pt x="702" y="689"/>
                    <a:pt x="699" y="421"/>
                    <a:pt x="593" y="199"/>
                  </a:cubicBezTo>
                  <a:cubicBezTo>
                    <a:pt x="510" y="28"/>
                    <a:pt x="241" y="0"/>
                    <a:pt x="126" y="152"/>
                  </a:cubicBezTo>
                  <a:cubicBezTo>
                    <a:pt x="9" y="311"/>
                    <a:pt x="0" y="521"/>
                    <a:pt x="22" y="710"/>
                  </a:cubicBezTo>
                  <a:cubicBezTo>
                    <a:pt x="43" y="844"/>
                    <a:pt x="87" y="1003"/>
                    <a:pt x="224" y="1062"/>
                  </a:cubicBezTo>
                  <a:moveTo>
                    <a:pt x="261" y="925"/>
                  </a:moveTo>
                  <a:cubicBezTo>
                    <a:pt x="185" y="846"/>
                    <a:pt x="180" y="727"/>
                    <a:pt x="177" y="622"/>
                  </a:cubicBezTo>
                  <a:cubicBezTo>
                    <a:pt x="180" y="508"/>
                    <a:pt x="167" y="385"/>
                    <a:pt x="218" y="279"/>
                  </a:cubicBezTo>
                  <a:cubicBezTo>
                    <a:pt x="245" y="218"/>
                    <a:pt x="310" y="163"/>
                    <a:pt x="380" y="184"/>
                  </a:cubicBezTo>
                  <a:cubicBezTo>
                    <a:pt x="471" y="236"/>
                    <a:pt x="498" y="346"/>
                    <a:pt x="507" y="443"/>
                  </a:cubicBezTo>
                  <a:cubicBezTo>
                    <a:pt x="517" y="588"/>
                    <a:pt x="524" y="741"/>
                    <a:pt x="465" y="878"/>
                  </a:cubicBezTo>
                  <a:cubicBezTo>
                    <a:pt x="435" y="956"/>
                    <a:pt x="323" y="975"/>
                    <a:pt x="261" y="925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id="{7FC38EBE-1D43-4148-83BD-89DEDA62C963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734" y="2784"/>
              <a:ext cx="160" cy="232"/>
            </a:xfrm>
            <a:custGeom>
              <a:avLst/>
              <a:gdLst>
                <a:gd name="T0" fmla="*/ 82 w 704"/>
                <a:gd name="T1" fmla="*/ 499 h 1024"/>
                <a:gd name="T2" fmla="*/ 406 w 704"/>
                <a:gd name="T3" fmla="*/ 1024 h 1024"/>
                <a:gd name="T4" fmla="*/ 548 w 704"/>
                <a:gd name="T5" fmla="*/ 1020 h 1024"/>
                <a:gd name="T6" fmla="*/ 550 w 704"/>
                <a:gd name="T7" fmla="*/ 400 h 1024"/>
                <a:gd name="T8" fmla="*/ 704 w 704"/>
                <a:gd name="T9" fmla="*/ 349 h 1024"/>
                <a:gd name="T10" fmla="*/ 562 w 704"/>
                <a:gd name="T11" fmla="*/ 224 h 1024"/>
                <a:gd name="T12" fmla="*/ 541 w 704"/>
                <a:gd name="T13" fmla="*/ 0 h 1024"/>
                <a:gd name="T14" fmla="*/ 397 w 704"/>
                <a:gd name="T15" fmla="*/ 6 h 1024"/>
                <a:gd name="T16" fmla="*/ 396 w 704"/>
                <a:gd name="T17" fmla="*/ 255 h 1024"/>
                <a:gd name="T18" fmla="*/ 0 w 704"/>
                <a:gd name="T19" fmla="*/ 257 h 1024"/>
                <a:gd name="T20" fmla="*/ 82 w 704"/>
                <a:gd name="T21" fmla="*/ 499 h 1024"/>
                <a:gd name="T22" fmla="*/ 180 w 704"/>
                <a:gd name="T23" fmla="*/ 391 h 1024"/>
                <a:gd name="T24" fmla="*/ 399 w 704"/>
                <a:gd name="T25" fmla="*/ 388 h 1024"/>
                <a:gd name="T26" fmla="*/ 393 w 704"/>
                <a:gd name="T27" fmla="*/ 747 h 1024"/>
                <a:gd name="T28" fmla="*/ 180 w 704"/>
                <a:gd name="T29" fmla="*/ 39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1024">
                  <a:moveTo>
                    <a:pt x="82" y="499"/>
                  </a:moveTo>
                  <a:cubicBezTo>
                    <a:pt x="190" y="674"/>
                    <a:pt x="296" y="850"/>
                    <a:pt x="406" y="1024"/>
                  </a:cubicBezTo>
                  <a:cubicBezTo>
                    <a:pt x="453" y="1023"/>
                    <a:pt x="501" y="1022"/>
                    <a:pt x="548" y="1020"/>
                  </a:cubicBezTo>
                  <a:cubicBezTo>
                    <a:pt x="548" y="814"/>
                    <a:pt x="547" y="607"/>
                    <a:pt x="550" y="400"/>
                  </a:cubicBezTo>
                  <a:cubicBezTo>
                    <a:pt x="601" y="384"/>
                    <a:pt x="652" y="367"/>
                    <a:pt x="704" y="349"/>
                  </a:cubicBezTo>
                  <a:cubicBezTo>
                    <a:pt x="659" y="305"/>
                    <a:pt x="611" y="263"/>
                    <a:pt x="562" y="224"/>
                  </a:cubicBezTo>
                  <a:cubicBezTo>
                    <a:pt x="555" y="150"/>
                    <a:pt x="548" y="75"/>
                    <a:pt x="541" y="0"/>
                  </a:cubicBezTo>
                  <a:cubicBezTo>
                    <a:pt x="493" y="2"/>
                    <a:pt x="445" y="4"/>
                    <a:pt x="397" y="6"/>
                  </a:cubicBezTo>
                  <a:cubicBezTo>
                    <a:pt x="397" y="89"/>
                    <a:pt x="397" y="172"/>
                    <a:pt x="396" y="255"/>
                  </a:cubicBezTo>
                  <a:cubicBezTo>
                    <a:pt x="264" y="256"/>
                    <a:pt x="132" y="255"/>
                    <a:pt x="0" y="257"/>
                  </a:cubicBezTo>
                  <a:cubicBezTo>
                    <a:pt x="10" y="343"/>
                    <a:pt x="35" y="427"/>
                    <a:pt x="82" y="499"/>
                  </a:cubicBezTo>
                  <a:moveTo>
                    <a:pt x="180" y="391"/>
                  </a:moveTo>
                  <a:cubicBezTo>
                    <a:pt x="253" y="390"/>
                    <a:pt x="326" y="389"/>
                    <a:pt x="399" y="388"/>
                  </a:cubicBezTo>
                  <a:cubicBezTo>
                    <a:pt x="398" y="508"/>
                    <a:pt x="399" y="628"/>
                    <a:pt x="393" y="747"/>
                  </a:cubicBezTo>
                  <a:cubicBezTo>
                    <a:pt x="312" y="635"/>
                    <a:pt x="242" y="515"/>
                    <a:pt x="180" y="391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EBA667FF-6548-4A71-8DC3-AE2FF35D04A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97" y="2870"/>
              <a:ext cx="388" cy="30"/>
            </a:xfrm>
            <a:custGeom>
              <a:avLst/>
              <a:gdLst>
                <a:gd name="T0" fmla="*/ 0 w 1713"/>
                <a:gd name="T1" fmla="*/ 42 h 128"/>
                <a:gd name="T2" fmla="*/ 385 w 1713"/>
                <a:gd name="T3" fmla="*/ 96 h 128"/>
                <a:gd name="T4" fmla="*/ 1713 w 1713"/>
                <a:gd name="T5" fmla="*/ 79 h 128"/>
                <a:gd name="T6" fmla="*/ 1302 w 1713"/>
                <a:gd name="T7" fmla="*/ 28 h 128"/>
                <a:gd name="T8" fmla="*/ 0 w 1713"/>
                <a:gd name="T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128">
                  <a:moveTo>
                    <a:pt x="0" y="42"/>
                  </a:moveTo>
                  <a:cubicBezTo>
                    <a:pt x="110" y="128"/>
                    <a:pt x="256" y="87"/>
                    <a:pt x="385" y="96"/>
                  </a:cubicBezTo>
                  <a:cubicBezTo>
                    <a:pt x="827" y="86"/>
                    <a:pt x="1272" y="116"/>
                    <a:pt x="1713" y="79"/>
                  </a:cubicBezTo>
                  <a:cubicBezTo>
                    <a:pt x="1590" y="0"/>
                    <a:pt x="1439" y="35"/>
                    <a:pt x="1302" y="28"/>
                  </a:cubicBezTo>
                  <a:cubicBezTo>
                    <a:pt x="868" y="36"/>
                    <a:pt x="432" y="12"/>
                    <a:pt x="0" y="42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34D454D3-C12E-4269-8E77-BE5780C51A2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82" y="2932"/>
              <a:ext cx="283" cy="310"/>
            </a:xfrm>
            <a:custGeom>
              <a:avLst/>
              <a:gdLst>
                <a:gd name="T0" fmla="*/ 204 w 1246"/>
                <a:gd name="T1" fmla="*/ 1316 h 1364"/>
                <a:gd name="T2" fmla="*/ 333 w 1246"/>
                <a:gd name="T3" fmla="*/ 1364 h 1364"/>
                <a:gd name="T4" fmla="*/ 735 w 1246"/>
                <a:gd name="T5" fmla="*/ 855 h 1364"/>
                <a:gd name="T6" fmla="*/ 929 w 1246"/>
                <a:gd name="T7" fmla="*/ 1013 h 1364"/>
                <a:gd name="T8" fmla="*/ 1026 w 1246"/>
                <a:gd name="T9" fmla="*/ 893 h 1364"/>
                <a:gd name="T10" fmla="*/ 842 w 1246"/>
                <a:gd name="T11" fmla="*/ 737 h 1364"/>
                <a:gd name="T12" fmla="*/ 1246 w 1246"/>
                <a:gd name="T13" fmla="*/ 202 h 1364"/>
                <a:gd name="T14" fmla="*/ 1132 w 1246"/>
                <a:gd name="T15" fmla="*/ 125 h 1364"/>
                <a:gd name="T16" fmla="*/ 732 w 1246"/>
                <a:gd name="T17" fmla="*/ 638 h 1364"/>
                <a:gd name="T18" fmla="*/ 541 w 1246"/>
                <a:gd name="T19" fmla="*/ 523 h 1364"/>
                <a:gd name="T20" fmla="*/ 874 w 1246"/>
                <a:gd name="T21" fmla="*/ 104 h 1364"/>
                <a:gd name="T22" fmla="*/ 844 w 1246"/>
                <a:gd name="T23" fmla="*/ 0 h 1364"/>
                <a:gd name="T24" fmla="*/ 702 w 1246"/>
                <a:gd name="T25" fmla="*/ 99 h 1364"/>
                <a:gd name="T26" fmla="*/ 0 w 1246"/>
                <a:gd name="T27" fmla="*/ 999 h 1364"/>
                <a:gd name="T28" fmla="*/ 110 w 1246"/>
                <a:gd name="T29" fmla="*/ 1074 h 1364"/>
                <a:gd name="T30" fmla="*/ 452 w 1246"/>
                <a:gd name="T31" fmla="*/ 635 h 1364"/>
                <a:gd name="T32" fmla="*/ 630 w 1246"/>
                <a:gd name="T33" fmla="*/ 774 h 1364"/>
                <a:gd name="T34" fmla="*/ 204 w 1246"/>
                <a:gd name="T35" fmla="*/ 1316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6" h="1364">
                  <a:moveTo>
                    <a:pt x="204" y="1316"/>
                  </a:moveTo>
                  <a:cubicBezTo>
                    <a:pt x="246" y="1334"/>
                    <a:pt x="287" y="1357"/>
                    <a:pt x="333" y="1364"/>
                  </a:cubicBezTo>
                  <a:cubicBezTo>
                    <a:pt x="474" y="1200"/>
                    <a:pt x="598" y="1022"/>
                    <a:pt x="735" y="855"/>
                  </a:cubicBezTo>
                  <a:cubicBezTo>
                    <a:pt x="800" y="908"/>
                    <a:pt x="864" y="960"/>
                    <a:pt x="929" y="1013"/>
                  </a:cubicBezTo>
                  <a:cubicBezTo>
                    <a:pt x="962" y="973"/>
                    <a:pt x="994" y="934"/>
                    <a:pt x="1026" y="893"/>
                  </a:cubicBezTo>
                  <a:cubicBezTo>
                    <a:pt x="963" y="843"/>
                    <a:pt x="897" y="796"/>
                    <a:pt x="842" y="737"/>
                  </a:cubicBezTo>
                  <a:cubicBezTo>
                    <a:pt x="962" y="548"/>
                    <a:pt x="1111" y="380"/>
                    <a:pt x="1246" y="202"/>
                  </a:cubicBezTo>
                  <a:cubicBezTo>
                    <a:pt x="1208" y="176"/>
                    <a:pt x="1170" y="151"/>
                    <a:pt x="1132" y="125"/>
                  </a:cubicBezTo>
                  <a:cubicBezTo>
                    <a:pt x="1002" y="299"/>
                    <a:pt x="880" y="480"/>
                    <a:pt x="732" y="638"/>
                  </a:cubicBezTo>
                  <a:cubicBezTo>
                    <a:pt x="663" y="610"/>
                    <a:pt x="603" y="564"/>
                    <a:pt x="541" y="523"/>
                  </a:cubicBezTo>
                  <a:cubicBezTo>
                    <a:pt x="649" y="381"/>
                    <a:pt x="754" y="236"/>
                    <a:pt x="874" y="104"/>
                  </a:cubicBezTo>
                  <a:cubicBezTo>
                    <a:pt x="867" y="78"/>
                    <a:pt x="851" y="26"/>
                    <a:pt x="844" y="0"/>
                  </a:cubicBezTo>
                  <a:cubicBezTo>
                    <a:pt x="787" y="17"/>
                    <a:pt x="736" y="49"/>
                    <a:pt x="702" y="99"/>
                  </a:cubicBezTo>
                  <a:cubicBezTo>
                    <a:pt x="468" y="400"/>
                    <a:pt x="235" y="700"/>
                    <a:pt x="0" y="999"/>
                  </a:cubicBezTo>
                  <a:cubicBezTo>
                    <a:pt x="37" y="1024"/>
                    <a:pt x="74" y="1049"/>
                    <a:pt x="110" y="1074"/>
                  </a:cubicBezTo>
                  <a:cubicBezTo>
                    <a:pt x="225" y="928"/>
                    <a:pt x="336" y="780"/>
                    <a:pt x="452" y="635"/>
                  </a:cubicBezTo>
                  <a:cubicBezTo>
                    <a:pt x="512" y="681"/>
                    <a:pt x="571" y="727"/>
                    <a:pt x="630" y="774"/>
                  </a:cubicBezTo>
                  <a:cubicBezTo>
                    <a:pt x="492" y="958"/>
                    <a:pt x="345" y="1134"/>
                    <a:pt x="204" y="1316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6170B835-93FB-4B04-9B0E-A9EC396C98D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90" y="2926"/>
              <a:ext cx="174" cy="202"/>
            </a:xfrm>
            <a:custGeom>
              <a:avLst/>
              <a:gdLst>
                <a:gd name="T0" fmla="*/ 273 w 768"/>
                <a:gd name="T1" fmla="*/ 516 h 889"/>
                <a:gd name="T2" fmla="*/ 566 w 768"/>
                <a:gd name="T3" fmla="*/ 889 h 889"/>
                <a:gd name="T4" fmla="*/ 768 w 768"/>
                <a:gd name="T5" fmla="*/ 738 h 889"/>
                <a:gd name="T6" fmla="*/ 687 w 768"/>
                <a:gd name="T7" fmla="*/ 631 h 889"/>
                <a:gd name="T8" fmla="*/ 557 w 768"/>
                <a:gd name="T9" fmla="*/ 697 h 889"/>
                <a:gd name="T10" fmla="*/ 187 w 768"/>
                <a:gd name="T11" fmla="*/ 201 h 889"/>
                <a:gd name="T12" fmla="*/ 294 w 768"/>
                <a:gd name="T13" fmla="*/ 100 h 889"/>
                <a:gd name="T14" fmla="*/ 197 w 768"/>
                <a:gd name="T15" fmla="*/ 0 h 889"/>
                <a:gd name="T16" fmla="*/ 0 w 768"/>
                <a:gd name="T17" fmla="*/ 148 h 889"/>
                <a:gd name="T18" fmla="*/ 246 w 768"/>
                <a:gd name="T19" fmla="*/ 488 h 889"/>
                <a:gd name="T20" fmla="*/ 57 w 768"/>
                <a:gd name="T21" fmla="*/ 518 h 889"/>
                <a:gd name="T22" fmla="*/ 82 w 768"/>
                <a:gd name="T23" fmla="*/ 648 h 889"/>
                <a:gd name="T24" fmla="*/ 278 w 768"/>
                <a:gd name="T25" fmla="*/ 642 h 889"/>
                <a:gd name="T26" fmla="*/ 273 w 768"/>
                <a:gd name="T27" fmla="*/ 516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8" h="889">
                  <a:moveTo>
                    <a:pt x="273" y="516"/>
                  </a:moveTo>
                  <a:cubicBezTo>
                    <a:pt x="368" y="643"/>
                    <a:pt x="464" y="768"/>
                    <a:pt x="566" y="889"/>
                  </a:cubicBezTo>
                  <a:cubicBezTo>
                    <a:pt x="632" y="838"/>
                    <a:pt x="700" y="788"/>
                    <a:pt x="768" y="738"/>
                  </a:cubicBezTo>
                  <a:cubicBezTo>
                    <a:pt x="741" y="703"/>
                    <a:pt x="714" y="667"/>
                    <a:pt x="687" y="631"/>
                  </a:cubicBezTo>
                  <a:cubicBezTo>
                    <a:pt x="644" y="653"/>
                    <a:pt x="600" y="675"/>
                    <a:pt x="557" y="697"/>
                  </a:cubicBezTo>
                  <a:cubicBezTo>
                    <a:pt x="431" y="533"/>
                    <a:pt x="306" y="369"/>
                    <a:pt x="187" y="201"/>
                  </a:cubicBezTo>
                  <a:cubicBezTo>
                    <a:pt x="222" y="168"/>
                    <a:pt x="258" y="134"/>
                    <a:pt x="294" y="100"/>
                  </a:cubicBezTo>
                  <a:cubicBezTo>
                    <a:pt x="262" y="67"/>
                    <a:pt x="230" y="34"/>
                    <a:pt x="197" y="0"/>
                  </a:cubicBezTo>
                  <a:cubicBezTo>
                    <a:pt x="132" y="50"/>
                    <a:pt x="67" y="100"/>
                    <a:pt x="0" y="148"/>
                  </a:cubicBezTo>
                  <a:cubicBezTo>
                    <a:pt x="83" y="261"/>
                    <a:pt x="168" y="372"/>
                    <a:pt x="246" y="488"/>
                  </a:cubicBezTo>
                  <a:cubicBezTo>
                    <a:pt x="183" y="499"/>
                    <a:pt x="120" y="508"/>
                    <a:pt x="57" y="518"/>
                  </a:cubicBezTo>
                  <a:cubicBezTo>
                    <a:pt x="65" y="561"/>
                    <a:pt x="74" y="604"/>
                    <a:pt x="82" y="648"/>
                  </a:cubicBezTo>
                  <a:cubicBezTo>
                    <a:pt x="147" y="646"/>
                    <a:pt x="213" y="644"/>
                    <a:pt x="278" y="642"/>
                  </a:cubicBezTo>
                  <a:cubicBezTo>
                    <a:pt x="277" y="611"/>
                    <a:pt x="275" y="547"/>
                    <a:pt x="273" y="516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284545CB-CC28-4466-AC00-BF1426E21FA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99" y="2989"/>
              <a:ext cx="207" cy="16"/>
            </a:xfrm>
            <a:custGeom>
              <a:avLst/>
              <a:gdLst>
                <a:gd name="T0" fmla="*/ 3 w 911"/>
                <a:gd name="T1" fmla="*/ 69 h 69"/>
                <a:gd name="T2" fmla="*/ 908 w 911"/>
                <a:gd name="T3" fmla="*/ 69 h 69"/>
                <a:gd name="T4" fmla="*/ 911 w 911"/>
                <a:gd name="T5" fmla="*/ 1 h 69"/>
                <a:gd name="T6" fmla="*/ 0 w 911"/>
                <a:gd name="T7" fmla="*/ 0 h 69"/>
                <a:gd name="T8" fmla="*/ 3 w 91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9">
                  <a:moveTo>
                    <a:pt x="3" y="69"/>
                  </a:moveTo>
                  <a:cubicBezTo>
                    <a:pt x="305" y="68"/>
                    <a:pt x="606" y="66"/>
                    <a:pt x="908" y="69"/>
                  </a:cubicBezTo>
                  <a:cubicBezTo>
                    <a:pt x="909" y="52"/>
                    <a:pt x="910" y="18"/>
                    <a:pt x="911" y="1"/>
                  </a:cubicBezTo>
                  <a:cubicBezTo>
                    <a:pt x="607" y="1"/>
                    <a:pt x="303" y="0"/>
                    <a:pt x="0" y="0"/>
                  </a:cubicBezTo>
                  <a:cubicBezTo>
                    <a:pt x="0" y="17"/>
                    <a:pt x="2" y="52"/>
                    <a:pt x="3" y="69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EB80E6C3-D034-4734-9120-E8A21003F8E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3" y="2986"/>
              <a:ext cx="188" cy="20"/>
            </a:xfrm>
            <a:custGeom>
              <a:avLst/>
              <a:gdLst>
                <a:gd name="T0" fmla="*/ 1 w 829"/>
                <a:gd name="T1" fmla="*/ 72 h 88"/>
                <a:gd name="T2" fmla="*/ 829 w 829"/>
                <a:gd name="T3" fmla="*/ 56 h 88"/>
                <a:gd name="T4" fmla="*/ 699 w 829"/>
                <a:gd name="T5" fmla="*/ 4 h 88"/>
                <a:gd name="T6" fmla="*/ 0 w 829"/>
                <a:gd name="T7" fmla="*/ 3 h 88"/>
                <a:gd name="T8" fmla="*/ 1 w 829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88">
                  <a:moveTo>
                    <a:pt x="1" y="72"/>
                  </a:moveTo>
                  <a:cubicBezTo>
                    <a:pt x="277" y="63"/>
                    <a:pt x="554" y="88"/>
                    <a:pt x="829" y="56"/>
                  </a:cubicBezTo>
                  <a:cubicBezTo>
                    <a:pt x="787" y="35"/>
                    <a:pt x="748" y="2"/>
                    <a:pt x="699" y="4"/>
                  </a:cubicBezTo>
                  <a:cubicBezTo>
                    <a:pt x="466" y="0"/>
                    <a:pt x="233" y="5"/>
                    <a:pt x="0" y="3"/>
                  </a:cubicBezTo>
                  <a:cubicBezTo>
                    <a:pt x="0" y="20"/>
                    <a:pt x="1" y="55"/>
                    <a:pt x="1" y="72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75AC6994-B1B5-4B0B-AF1A-33ED594D2A2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1" y="2993"/>
              <a:ext cx="114" cy="137"/>
            </a:xfrm>
            <a:custGeom>
              <a:avLst/>
              <a:gdLst>
                <a:gd name="T0" fmla="*/ 0 w 503"/>
                <a:gd name="T1" fmla="*/ 68 h 605"/>
                <a:gd name="T2" fmla="*/ 417 w 503"/>
                <a:gd name="T3" fmla="*/ 605 h 605"/>
                <a:gd name="T4" fmla="*/ 503 w 503"/>
                <a:gd name="T5" fmla="*/ 531 h 605"/>
                <a:gd name="T6" fmla="*/ 102 w 503"/>
                <a:gd name="T7" fmla="*/ 0 h 605"/>
                <a:gd name="T8" fmla="*/ 0 w 503"/>
                <a:gd name="T9" fmla="*/ 6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05">
                  <a:moveTo>
                    <a:pt x="0" y="68"/>
                  </a:moveTo>
                  <a:cubicBezTo>
                    <a:pt x="141" y="245"/>
                    <a:pt x="271" y="431"/>
                    <a:pt x="417" y="605"/>
                  </a:cubicBezTo>
                  <a:cubicBezTo>
                    <a:pt x="438" y="587"/>
                    <a:pt x="481" y="550"/>
                    <a:pt x="503" y="531"/>
                  </a:cubicBezTo>
                  <a:cubicBezTo>
                    <a:pt x="367" y="356"/>
                    <a:pt x="232" y="180"/>
                    <a:pt x="102" y="0"/>
                  </a:cubicBezTo>
                  <a:cubicBezTo>
                    <a:pt x="68" y="23"/>
                    <a:pt x="34" y="46"/>
                    <a:pt x="0" y="68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5C634BE8-5E08-4E3C-B919-C3102398EDE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95" y="3011"/>
              <a:ext cx="252" cy="275"/>
            </a:xfrm>
            <a:custGeom>
              <a:avLst/>
              <a:gdLst>
                <a:gd name="T0" fmla="*/ 0 w 1107"/>
                <a:gd name="T1" fmla="*/ 507 h 1212"/>
                <a:gd name="T2" fmla="*/ 535 w 1107"/>
                <a:gd name="T3" fmla="*/ 1212 h 1212"/>
                <a:gd name="T4" fmla="*/ 641 w 1107"/>
                <a:gd name="T5" fmla="*/ 1157 h 1212"/>
                <a:gd name="T6" fmla="*/ 474 w 1107"/>
                <a:gd name="T7" fmla="*/ 932 h 1212"/>
                <a:gd name="T8" fmla="*/ 855 w 1107"/>
                <a:gd name="T9" fmla="*/ 654 h 1212"/>
                <a:gd name="T10" fmla="*/ 957 w 1107"/>
                <a:gd name="T11" fmla="*/ 774 h 1212"/>
                <a:gd name="T12" fmla="*/ 856 w 1107"/>
                <a:gd name="T13" fmla="*/ 927 h 1212"/>
                <a:gd name="T14" fmla="*/ 1000 w 1107"/>
                <a:gd name="T15" fmla="*/ 1000 h 1212"/>
                <a:gd name="T16" fmla="*/ 1107 w 1107"/>
                <a:gd name="T17" fmla="*/ 826 h 1212"/>
                <a:gd name="T18" fmla="*/ 906 w 1107"/>
                <a:gd name="T19" fmla="*/ 525 h 1212"/>
                <a:gd name="T20" fmla="*/ 749 w 1107"/>
                <a:gd name="T21" fmla="*/ 550 h 1212"/>
                <a:gd name="T22" fmla="*/ 392 w 1107"/>
                <a:gd name="T23" fmla="*/ 815 h 1212"/>
                <a:gd name="T24" fmla="*/ 314 w 1107"/>
                <a:gd name="T25" fmla="*/ 721 h 1212"/>
                <a:gd name="T26" fmla="*/ 584 w 1107"/>
                <a:gd name="T27" fmla="*/ 386 h 1212"/>
                <a:gd name="T28" fmla="*/ 580 w 1107"/>
                <a:gd name="T29" fmla="*/ 26 h 1212"/>
                <a:gd name="T30" fmla="*/ 402 w 1107"/>
                <a:gd name="T31" fmla="*/ 0 h 1212"/>
                <a:gd name="T32" fmla="*/ 442 w 1107"/>
                <a:gd name="T33" fmla="*/ 367 h 1212"/>
                <a:gd name="T34" fmla="*/ 232 w 1107"/>
                <a:gd name="T35" fmla="*/ 601 h 1212"/>
                <a:gd name="T36" fmla="*/ 110 w 1107"/>
                <a:gd name="T37" fmla="*/ 460 h 1212"/>
                <a:gd name="T38" fmla="*/ 0 w 1107"/>
                <a:gd name="T39" fmla="*/ 507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7" h="1212">
                  <a:moveTo>
                    <a:pt x="0" y="507"/>
                  </a:moveTo>
                  <a:cubicBezTo>
                    <a:pt x="179" y="741"/>
                    <a:pt x="348" y="984"/>
                    <a:pt x="535" y="1212"/>
                  </a:cubicBezTo>
                  <a:cubicBezTo>
                    <a:pt x="571" y="1196"/>
                    <a:pt x="606" y="1176"/>
                    <a:pt x="641" y="1157"/>
                  </a:cubicBezTo>
                  <a:cubicBezTo>
                    <a:pt x="586" y="1081"/>
                    <a:pt x="530" y="1007"/>
                    <a:pt x="474" y="932"/>
                  </a:cubicBezTo>
                  <a:cubicBezTo>
                    <a:pt x="599" y="836"/>
                    <a:pt x="722" y="737"/>
                    <a:pt x="855" y="654"/>
                  </a:cubicBezTo>
                  <a:cubicBezTo>
                    <a:pt x="889" y="694"/>
                    <a:pt x="923" y="734"/>
                    <a:pt x="957" y="774"/>
                  </a:cubicBezTo>
                  <a:cubicBezTo>
                    <a:pt x="924" y="826"/>
                    <a:pt x="890" y="877"/>
                    <a:pt x="856" y="927"/>
                  </a:cubicBezTo>
                  <a:cubicBezTo>
                    <a:pt x="904" y="951"/>
                    <a:pt x="952" y="975"/>
                    <a:pt x="1000" y="1000"/>
                  </a:cubicBezTo>
                  <a:cubicBezTo>
                    <a:pt x="1039" y="944"/>
                    <a:pt x="1079" y="889"/>
                    <a:pt x="1107" y="826"/>
                  </a:cubicBezTo>
                  <a:cubicBezTo>
                    <a:pt x="1089" y="702"/>
                    <a:pt x="1003" y="598"/>
                    <a:pt x="906" y="525"/>
                  </a:cubicBezTo>
                  <a:cubicBezTo>
                    <a:pt x="855" y="476"/>
                    <a:pt x="797" y="525"/>
                    <a:pt x="749" y="550"/>
                  </a:cubicBezTo>
                  <a:cubicBezTo>
                    <a:pt x="623" y="629"/>
                    <a:pt x="511" y="726"/>
                    <a:pt x="392" y="815"/>
                  </a:cubicBezTo>
                  <a:cubicBezTo>
                    <a:pt x="366" y="784"/>
                    <a:pt x="340" y="753"/>
                    <a:pt x="314" y="721"/>
                  </a:cubicBezTo>
                  <a:cubicBezTo>
                    <a:pt x="419" y="623"/>
                    <a:pt x="534" y="524"/>
                    <a:pt x="584" y="386"/>
                  </a:cubicBezTo>
                  <a:cubicBezTo>
                    <a:pt x="613" y="268"/>
                    <a:pt x="590" y="145"/>
                    <a:pt x="580" y="26"/>
                  </a:cubicBezTo>
                  <a:cubicBezTo>
                    <a:pt x="521" y="18"/>
                    <a:pt x="461" y="9"/>
                    <a:pt x="402" y="0"/>
                  </a:cubicBezTo>
                  <a:cubicBezTo>
                    <a:pt x="433" y="119"/>
                    <a:pt x="474" y="244"/>
                    <a:pt x="442" y="367"/>
                  </a:cubicBezTo>
                  <a:cubicBezTo>
                    <a:pt x="394" y="462"/>
                    <a:pt x="307" y="528"/>
                    <a:pt x="232" y="601"/>
                  </a:cubicBezTo>
                  <a:cubicBezTo>
                    <a:pt x="192" y="553"/>
                    <a:pt x="153" y="504"/>
                    <a:pt x="110" y="460"/>
                  </a:cubicBezTo>
                  <a:cubicBezTo>
                    <a:pt x="72" y="475"/>
                    <a:pt x="36" y="491"/>
                    <a:pt x="0" y="507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id="{DF09FACC-717A-4B6B-91F4-E1C4D5F39AF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49" y="3059"/>
              <a:ext cx="267" cy="284"/>
            </a:xfrm>
            <a:custGeom>
              <a:avLst/>
              <a:gdLst>
                <a:gd name="T0" fmla="*/ 0 w 1178"/>
                <a:gd name="T1" fmla="*/ 866 h 1251"/>
                <a:gd name="T2" fmla="*/ 505 w 1178"/>
                <a:gd name="T3" fmla="*/ 1251 h 1251"/>
                <a:gd name="T4" fmla="*/ 1178 w 1178"/>
                <a:gd name="T5" fmla="*/ 393 h 1251"/>
                <a:gd name="T6" fmla="*/ 649 w 1178"/>
                <a:gd name="T7" fmla="*/ 0 h 1251"/>
                <a:gd name="T8" fmla="*/ 623 w 1178"/>
                <a:gd name="T9" fmla="*/ 242 h 1251"/>
                <a:gd name="T10" fmla="*/ 197 w 1178"/>
                <a:gd name="T11" fmla="*/ 793 h 1251"/>
                <a:gd name="T12" fmla="*/ 60 w 1178"/>
                <a:gd name="T13" fmla="*/ 762 h 1251"/>
                <a:gd name="T14" fmla="*/ 0 w 1178"/>
                <a:gd name="T15" fmla="*/ 866 h 1251"/>
                <a:gd name="T16" fmla="*/ 286 w 1178"/>
                <a:gd name="T17" fmla="*/ 893 h 1251"/>
                <a:gd name="T18" fmla="*/ 770 w 1178"/>
                <a:gd name="T19" fmla="*/ 272 h 1251"/>
                <a:gd name="T20" fmla="*/ 981 w 1178"/>
                <a:gd name="T21" fmla="*/ 439 h 1251"/>
                <a:gd name="T22" fmla="*/ 488 w 1178"/>
                <a:gd name="T23" fmla="*/ 1056 h 1251"/>
                <a:gd name="T24" fmla="*/ 286 w 1178"/>
                <a:gd name="T25" fmla="*/ 893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8" h="1251">
                  <a:moveTo>
                    <a:pt x="0" y="866"/>
                  </a:moveTo>
                  <a:cubicBezTo>
                    <a:pt x="169" y="993"/>
                    <a:pt x="334" y="1126"/>
                    <a:pt x="505" y="1251"/>
                  </a:cubicBezTo>
                  <a:cubicBezTo>
                    <a:pt x="733" y="968"/>
                    <a:pt x="960" y="684"/>
                    <a:pt x="1178" y="393"/>
                  </a:cubicBezTo>
                  <a:cubicBezTo>
                    <a:pt x="1000" y="264"/>
                    <a:pt x="839" y="112"/>
                    <a:pt x="649" y="0"/>
                  </a:cubicBezTo>
                  <a:cubicBezTo>
                    <a:pt x="631" y="80"/>
                    <a:pt x="652" y="167"/>
                    <a:pt x="623" y="242"/>
                  </a:cubicBezTo>
                  <a:cubicBezTo>
                    <a:pt x="492" y="434"/>
                    <a:pt x="334" y="606"/>
                    <a:pt x="197" y="793"/>
                  </a:cubicBezTo>
                  <a:cubicBezTo>
                    <a:pt x="151" y="783"/>
                    <a:pt x="106" y="773"/>
                    <a:pt x="60" y="762"/>
                  </a:cubicBezTo>
                  <a:cubicBezTo>
                    <a:pt x="40" y="797"/>
                    <a:pt x="20" y="831"/>
                    <a:pt x="0" y="866"/>
                  </a:cubicBezTo>
                  <a:moveTo>
                    <a:pt x="286" y="893"/>
                  </a:moveTo>
                  <a:cubicBezTo>
                    <a:pt x="441" y="681"/>
                    <a:pt x="613" y="482"/>
                    <a:pt x="770" y="272"/>
                  </a:cubicBezTo>
                  <a:cubicBezTo>
                    <a:pt x="843" y="324"/>
                    <a:pt x="913" y="380"/>
                    <a:pt x="981" y="439"/>
                  </a:cubicBezTo>
                  <a:cubicBezTo>
                    <a:pt x="817" y="644"/>
                    <a:pt x="663" y="858"/>
                    <a:pt x="488" y="1056"/>
                  </a:cubicBezTo>
                  <a:cubicBezTo>
                    <a:pt x="421" y="1001"/>
                    <a:pt x="353" y="947"/>
                    <a:pt x="286" y="893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id="{631319E2-E6CB-4806-97A1-069E1FEFBD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02" y="3088"/>
              <a:ext cx="273" cy="285"/>
            </a:xfrm>
            <a:custGeom>
              <a:avLst/>
              <a:gdLst>
                <a:gd name="T0" fmla="*/ 0 w 1203"/>
                <a:gd name="T1" fmla="*/ 856 h 1253"/>
                <a:gd name="T2" fmla="*/ 296 w 1203"/>
                <a:gd name="T3" fmla="*/ 1253 h 1253"/>
                <a:gd name="T4" fmla="*/ 583 w 1203"/>
                <a:gd name="T5" fmla="*/ 837 h 1253"/>
                <a:gd name="T6" fmla="*/ 1036 w 1203"/>
                <a:gd name="T7" fmla="*/ 716 h 1253"/>
                <a:gd name="T8" fmla="*/ 1047 w 1203"/>
                <a:gd name="T9" fmla="*/ 419 h 1253"/>
                <a:gd name="T10" fmla="*/ 902 w 1203"/>
                <a:gd name="T11" fmla="*/ 415 h 1253"/>
                <a:gd name="T12" fmla="*/ 907 w 1203"/>
                <a:gd name="T13" fmla="*/ 624 h 1253"/>
                <a:gd name="T14" fmla="*/ 545 w 1203"/>
                <a:gd name="T15" fmla="*/ 710 h 1253"/>
                <a:gd name="T16" fmla="*/ 281 w 1203"/>
                <a:gd name="T17" fmla="*/ 1032 h 1253"/>
                <a:gd name="T18" fmla="*/ 182 w 1203"/>
                <a:gd name="T19" fmla="*/ 906 h 1253"/>
                <a:gd name="T20" fmla="*/ 1201 w 1203"/>
                <a:gd name="T21" fmla="*/ 137 h 1253"/>
                <a:gd name="T22" fmla="*/ 1203 w 1203"/>
                <a:gd name="T23" fmla="*/ 58 h 1253"/>
                <a:gd name="T24" fmla="*/ 1137 w 1203"/>
                <a:gd name="T25" fmla="*/ 0 h 1253"/>
                <a:gd name="T26" fmla="*/ 0 w 1203"/>
                <a:gd name="T27" fmla="*/ 85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3" h="1253">
                  <a:moveTo>
                    <a:pt x="0" y="856"/>
                  </a:moveTo>
                  <a:cubicBezTo>
                    <a:pt x="99" y="989"/>
                    <a:pt x="194" y="1123"/>
                    <a:pt x="296" y="1253"/>
                  </a:cubicBezTo>
                  <a:cubicBezTo>
                    <a:pt x="395" y="1117"/>
                    <a:pt x="489" y="977"/>
                    <a:pt x="583" y="837"/>
                  </a:cubicBezTo>
                  <a:cubicBezTo>
                    <a:pt x="738" y="833"/>
                    <a:pt x="929" y="853"/>
                    <a:pt x="1036" y="716"/>
                  </a:cubicBezTo>
                  <a:cubicBezTo>
                    <a:pt x="1110" y="632"/>
                    <a:pt x="1102" y="511"/>
                    <a:pt x="1047" y="419"/>
                  </a:cubicBezTo>
                  <a:cubicBezTo>
                    <a:pt x="999" y="412"/>
                    <a:pt x="950" y="415"/>
                    <a:pt x="902" y="415"/>
                  </a:cubicBezTo>
                  <a:cubicBezTo>
                    <a:pt x="901" y="484"/>
                    <a:pt x="934" y="559"/>
                    <a:pt x="907" y="624"/>
                  </a:cubicBezTo>
                  <a:cubicBezTo>
                    <a:pt x="808" y="712"/>
                    <a:pt x="667" y="693"/>
                    <a:pt x="545" y="710"/>
                  </a:cubicBezTo>
                  <a:cubicBezTo>
                    <a:pt x="431" y="791"/>
                    <a:pt x="373" y="928"/>
                    <a:pt x="281" y="1032"/>
                  </a:cubicBezTo>
                  <a:cubicBezTo>
                    <a:pt x="248" y="991"/>
                    <a:pt x="214" y="949"/>
                    <a:pt x="182" y="906"/>
                  </a:cubicBezTo>
                  <a:cubicBezTo>
                    <a:pt x="515" y="642"/>
                    <a:pt x="860" y="391"/>
                    <a:pt x="1201" y="137"/>
                  </a:cubicBezTo>
                  <a:cubicBezTo>
                    <a:pt x="1202" y="118"/>
                    <a:pt x="1202" y="78"/>
                    <a:pt x="1203" y="58"/>
                  </a:cubicBezTo>
                  <a:cubicBezTo>
                    <a:pt x="1187" y="44"/>
                    <a:pt x="1154" y="14"/>
                    <a:pt x="1137" y="0"/>
                  </a:cubicBezTo>
                  <a:cubicBezTo>
                    <a:pt x="759" y="286"/>
                    <a:pt x="382" y="574"/>
                    <a:pt x="0" y="856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id="{AE456318-DA1E-4B4F-96A6-7762F60CB9E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2" y="3111"/>
              <a:ext cx="686" cy="16"/>
            </a:xfrm>
            <a:custGeom>
              <a:avLst/>
              <a:gdLst>
                <a:gd name="T0" fmla="*/ 0 w 3022"/>
                <a:gd name="T1" fmla="*/ 68 h 69"/>
                <a:gd name="T2" fmla="*/ 3022 w 3022"/>
                <a:gd name="T3" fmla="*/ 68 h 69"/>
                <a:gd name="T4" fmla="*/ 3021 w 3022"/>
                <a:gd name="T5" fmla="*/ 0 h 69"/>
                <a:gd name="T6" fmla="*/ 1 w 3022"/>
                <a:gd name="T7" fmla="*/ 0 h 69"/>
                <a:gd name="T8" fmla="*/ 0 w 3022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2" h="69">
                  <a:moveTo>
                    <a:pt x="0" y="68"/>
                  </a:moveTo>
                  <a:cubicBezTo>
                    <a:pt x="1008" y="69"/>
                    <a:pt x="2015" y="69"/>
                    <a:pt x="3022" y="68"/>
                  </a:cubicBezTo>
                  <a:cubicBezTo>
                    <a:pt x="3022" y="51"/>
                    <a:pt x="3021" y="17"/>
                    <a:pt x="3021" y="0"/>
                  </a:cubicBezTo>
                  <a:cubicBezTo>
                    <a:pt x="2014" y="2"/>
                    <a:pt x="1008" y="3"/>
                    <a:pt x="1" y="0"/>
                  </a:cubicBezTo>
                  <a:cubicBezTo>
                    <a:pt x="1" y="17"/>
                    <a:pt x="0" y="51"/>
                    <a:pt x="0" y="68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73">
              <a:extLst>
                <a:ext uri="{FF2B5EF4-FFF2-40B4-BE49-F238E27FC236}">
                  <a16:creationId xmlns:a16="http://schemas.microsoft.com/office/drawing/2014/main" id="{A142A82B-F63D-403C-8946-650E347D19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277" y="3224"/>
              <a:ext cx="250" cy="298"/>
            </a:xfrm>
            <a:custGeom>
              <a:avLst/>
              <a:gdLst>
                <a:gd name="T0" fmla="*/ 957 w 1102"/>
                <a:gd name="T1" fmla="*/ 1287 h 1315"/>
                <a:gd name="T2" fmla="*/ 1102 w 1102"/>
                <a:gd name="T3" fmla="*/ 1214 h 1315"/>
                <a:gd name="T4" fmla="*/ 873 w 1102"/>
                <a:gd name="T5" fmla="*/ 944 h 1315"/>
                <a:gd name="T6" fmla="*/ 1046 w 1102"/>
                <a:gd name="T7" fmla="*/ 795 h 1315"/>
                <a:gd name="T8" fmla="*/ 966 w 1102"/>
                <a:gd name="T9" fmla="*/ 692 h 1315"/>
                <a:gd name="T10" fmla="*/ 789 w 1102"/>
                <a:gd name="T11" fmla="*/ 827 h 1315"/>
                <a:gd name="T12" fmla="*/ 678 w 1102"/>
                <a:gd name="T13" fmla="*/ 698 h 1315"/>
                <a:gd name="T14" fmla="*/ 778 w 1102"/>
                <a:gd name="T15" fmla="*/ 637 h 1315"/>
                <a:gd name="T16" fmla="*/ 734 w 1102"/>
                <a:gd name="T17" fmla="*/ 371 h 1315"/>
                <a:gd name="T18" fmla="*/ 590 w 1102"/>
                <a:gd name="T19" fmla="*/ 400 h 1315"/>
                <a:gd name="T20" fmla="*/ 576 w 1102"/>
                <a:gd name="T21" fmla="*/ 570 h 1315"/>
                <a:gd name="T22" fmla="*/ 112 w 1102"/>
                <a:gd name="T23" fmla="*/ 0 h 1315"/>
                <a:gd name="T24" fmla="*/ 0 w 1102"/>
                <a:gd name="T25" fmla="*/ 109 h 1315"/>
                <a:gd name="T26" fmla="*/ 408 w 1102"/>
                <a:gd name="T27" fmla="*/ 612 h 1315"/>
                <a:gd name="T28" fmla="*/ 106 w 1102"/>
                <a:gd name="T29" fmla="*/ 497 h 1315"/>
                <a:gd name="T30" fmla="*/ 115 w 1102"/>
                <a:gd name="T31" fmla="*/ 681 h 1315"/>
                <a:gd name="T32" fmla="*/ 651 w 1102"/>
                <a:gd name="T33" fmla="*/ 938 h 1315"/>
                <a:gd name="T34" fmla="*/ 474 w 1102"/>
                <a:gd name="T35" fmla="*/ 1085 h 1315"/>
                <a:gd name="T36" fmla="*/ 559 w 1102"/>
                <a:gd name="T37" fmla="*/ 1156 h 1315"/>
                <a:gd name="T38" fmla="*/ 758 w 1102"/>
                <a:gd name="T39" fmla="*/ 1040 h 1315"/>
                <a:gd name="T40" fmla="*/ 957 w 1102"/>
                <a:gd name="T41" fmla="*/ 128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2" h="1315">
                  <a:moveTo>
                    <a:pt x="957" y="1287"/>
                  </a:moveTo>
                  <a:cubicBezTo>
                    <a:pt x="1018" y="1315"/>
                    <a:pt x="1057" y="1241"/>
                    <a:pt x="1102" y="1214"/>
                  </a:cubicBezTo>
                  <a:cubicBezTo>
                    <a:pt x="1029" y="1122"/>
                    <a:pt x="952" y="1032"/>
                    <a:pt x="873" y="944"/>
                  </a:cubicBezTo>
                  <a:cubicBezTo>
                    <a:pt x="929" y="892"/>
                    <a:pt x="987" y="843"/>
                    <a:pt x="1046" y="795"/>
                  </a:cubicBezTo>
                  <a:cubicBezTo>
                    <a:pt x="1019" y="761"/>
                    <a:pt x="992" y="727"/>
                    <a:pt x="966" y="692"/>
                  </a:cubicBezTo>
                  <a:cubicBezTo>
                    <a:pt x="907" y="737"/>
                    <a:pt x="848" y="782"/>
                    <a:pt x="789" y="827"/>
                  </a:cubicBezTo>
                  <a:cubicBezTo>
                    <a:pt x="752" y="784"/>
                    <a:pt x="715" y="741"/>
                    <a:pt x="678" y="698"/>
                  </a:cubicBezTo>
                  <a:cubicBezTo>
                    <a:pt x="712" y="678"/>
                    <a:pt x="745" y="658"/>
                    <a:pt x="778" y="637"/>
                  </a:cubicBezTo>
                  <a:cubicBezTo>
                    <a:pt x="761" y="549"/>
                    <a:pt x="747" y="460"/>
                    <a:pt x="734" y="371"/>
                  </a:cubicBezTo>
                  <a:cubicBezTo>
                    <a:pt x="686" y="381"/>
                    <a:pt x="638" y="390"/>
                    <a:pt x="590" y="400"/>
                  </a:cubicBezTo>
                  <a:cubicBezTo>
                    <a:pt x="584" y="456"/>
                    <a:pt x="580" y="513"/>
                    <a:pt x="576" y="570"/>
                  </a:cubicBezTo>
                  <a:cubicBezTo>
                    <a:pt x="422" y="379"/>
                    <a:pt x="271" y="187"/>
                    <a:pt x="112" y="0"/>
                  </a:cubicBezTo>
                  <a:cubicBezTo>
                    <a:pt x="75" y="37"/>
                    <a:pt x="37" y="73"/>
                    <a:pt x="0" y="109"/>
                  </a:cubicBezTo>
                  <a:cubicBezTo>
                    <a:pt x="134" y="278"/>
                    <a:pt x="276" y="441"/>
                    <a:pt x="408" y="612"/>
                  </a:cubicBezTo>
                  <a:cubicBezTo>
                    <a:pt x="307" y="575"/>
                    <a:pt x="207" y="534"/>
                    <a:pt x="106" y="497"/>
                  </a:cubicBezTo>
                  <a:cubicBezTo>
                    <a:pt x="109" y="559"/>
                    <a:pt x="112" y="620"/>
                    <a:pt x="115" y="681"/>
                  </a:cubicBezTo>
                  <a:cubicBezTo>
                    <a:pt x="308" y="733"/>
                    <a:pt x="491" y="819"/>
                    <a:pt x="651" y="938"/>
                  </a:cubicBezTo>
                  <a:cubicBezTo>
                    <a:pt x="592" y="987"/>
                    <a:pt x="533" y="1036"/>
                    <a:pt x="474" y="1085"/>
                  </a:cubicBezTo>
                  <a:cubicBezTo>
                    <a:pt x="502" y="1109"/>
                    <a:pt x="529" y="1135"/>
                    <a:pt x="559" y="1156"/>
                  </a:cubicBezTo>
                  <a:cubicBezTo>
                    <a:pt x="637" y="1146"/>
                    <a:pt x="693" y="1080"/>
                    <a:pt x="758" y="1040"/>
                  </a:cubicBezTo>
                  <a:cubicBezTo>
                    <a:pt x="823" y="1123"/>
                    <a:pt x="881" y="1213"/>
                    <a:pt x="957" y="1287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id="{FA786F90-381C-4009-B07C-CFA29F62A49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8" y="3237"/>
              <a:ext cx="300" cy="292"/>
            </a:xfrm>
            <a:custGeom>
              <a:avLst/>
              <a:gdLst>
                <a:gd name="T0" fmla="*/ 633 w 1322"/>
                <a:gd name="T1" fmla="*/ 1241 h 1286"/>
                <a:gd name="T2" fmla="*/ 821 w 1322"/>
                <a:gd name="T3" fmla="*/ 1286 h 1286"/>
                <a:gd name="T4" fmla="*/ 852 w 1322"/>
                <a:gd name="T5" fmla="*/ 949 h 1286"/>
                <a:gd name="T6" fmla="*/ 1126 w 1322"/>
                <a:gd name="T7" fmla="*/ 1164 h 1286"/>
                <a:gd name="T8" fmla="*/ 1322 w 1322"/>
                <a:gd name="T9" fmla="*/ 914 h 1286"/>
                <a:gd name="T10" fmla="*/ 1200 w 1322"/>
                <a:gd name="T11" fmla="*/ 824 h 1286"/>
                <a:gd name="T12" fmla="*/ 1079 w 1322"/>
                <a:gd name="T13" fmla="*/ 959 h 1286"/>
                <a:gd name="T14" fmla="*/ 210 w 1322"/>
                <a:gd name="T15" fmla="*/ 261 h 1286"/>
                <a:gd name="T16" fmla="*/ 314 w 1322"/>
                <a:gd name="T17" fmla="*/ 93 h 1286"/>
                <a:gd name="T18" fmla="*/ 202 w 1322"/>
                <a:gd name="T19" fmla="*/ 0 h 1286"/>
                <a:gd name="T20" fmla="*/ 0 w 1322"/>
                <a:gd name="T21" fmla="*/ 255 h 1286"/>
                <a:gd name="T22" fmla="*/ 723 w 1322"/>
                <a:gd name="T23" fmla="*/ 836 h 1286"/>
                <a:gd name="T24" fmla="*/ 633 w 1322"/>
                <a:gd name="T25" fmla="*/ 1241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2" h="1286">
                  <a:moveTo>
                    <a:pt x="633" y="1241"/>
                  </a:moveTo>
                  <a:cubicBezTo>
                    <a:pt x="696" y="1256"/>
                    <a:pt x="758" y="1271"/>
                    <a:pt x="821" y="1286"/>
                  </a:cubicBezTo>
                  <a:cubicBezTo>
                    <a:pt x="824" y="1173"/>
                    <a:pt x="830" y="1060"/>
                    <a:pt x="852" y="949"/>
                  </a:cubicBezTo>
                  <a:cubicBezTo>
                    <a:pt x="944" y="1020"/>
                    <a:pt x="1034" y="1093"/>
                    <a:pt x="1126" y="1164"/>
                  </a:cubicBezTo>
                  <a:cubicBezTo>
                    <a:pt x="1189" y="1079"/>
                    <a:pt x="1254" y="996"/>
                    <a:pt x="1322" y="914"/>
                  </a:cubicBezTo>
                  <a:cubicBezTo>
                    <a:pt x="1281" y="885"/>
                    <a:pt x="1240" y="855"/>
                    <a:pt x="1200" y="824"/>
                  </a:cubicBezTo>
                  <a:cubicBezTo>
                    <a:pt x="1160" y="870"/>
                    <a:pt x="1119" y="914"/>
                    <a:pt x="1079" y="959"/>
                  </a:cubicBezTo>
                  <a:cubicBezTo>
                    <a:pt x="784" y="732"/>
                    <a:pt x="504" y="488"/>
                    <a:pt x="210" y="261"/>
                  </a:cubicBezTo>
                  <a:cubicBezTo>
                    <a:pt x="244" y="205"/>
                    <a:pt x="280" y="149"/>
                    <a:pt x="314" y="93"/>
                  </a:cubicBezTo>
                  <a:cubicBezTo>
                    <a:pt x="276" y="62"/>
                    <a:pt x="239" y="31"/>
                    <a:pt x="202" y="0"/>
                  </a:cubicBezTo>
                  <a:cubicBezTo>
                    <a:pt x="135" y="85"/>
                    <a:pt x="67" y="170"/>
                    <a:pt x="0" y="255"/>
                  </a:cubicBezTo>
                  <a:cubicBezTo>
                    <a:pt x="240" y="450"/>
                    <a:pt x="479" y="647"/>
                    <a:pt x="723" y="836"/>
                  </a:cubicBezTo>
                  <a:cubicBezTo>
                    <a:pt x="693" y="971"/>
                    <a:pt x="657" y="1105"/>
                    <a:pt x="633" y="1241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75">
              <a:extLst>
                <a:ext uri="{FF2B5EF4-FFF2-40B4-BE49-F238E27FC236}">
                  <a16:creationId xmlns:a16="http://schemas.microsoft.com/office/drawing/2014/main" id="{5DEC8070-840B-4B53-8612-1DB6AC5CC0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77" y="3299"/>
              <a:ext cx="72" cy="65"/>
            </a:xfrm>
            <a:custGeom>
              <a:avLst/>
              <a:gdLst>
                <a:gd name="T0" fmla="*/ 86 w 318"/>
                <a:gd name="T1" fmla="*/ 283 h 283"/>
                <a:gd name="T2" fmla="*/ 318 w 318"/>
                <a:gd name="T3" fmla="*/ 126 h 283"/>
                <a:gd name="T4" fmla="*/ 219 w 318"/>
                <a:gd name="T5" fmla="*/ 0 h 283"/>
                <a:gd name="T6" fmla="*/ 0 w 318"/>
                <a:gd name="T7" fmla="*/ 151 h 283"/>
                <a:gd name="T8" fmla="*/ 86 w 318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83">
                  <a:moveTo>
                    <a:pt x="86" y="283"/>
                  </a:moveTo>
                  <a:cubicBezTo>
                    <a:pt x="165" y="233"/>
                    <a:pt x="242" y="181"/>
                    <a:pt x="318" y="126"/>
                  </a:cubicBezTo>
                  <a:cubicBezTo>
                    <a:pt x="285" y="84"/>
                    <a:pt x="252" y="42"/>
                    <a:pt x="219" y="0"/>
                  </a:cubicBezTo>
                  <a:cubicBezTo>
                    <a:pt x="146" y="51"/>
                    <a:pt x="74" y="102"/>
                    <a:pt x="0" y="151"/>
                  </a:cubicBezTo>
                  <a:cubicBezTo>
                    <a:pt x="29" y="195"/>
                    <a:pt x="57" y="239"/>
                    <a:pt x="86" y="283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76">
              <a:extLst>
                <a:ext uri="{FF2B5EF4-FFF2-40B4-BE49-F238E27FC236}">
                  <a16:creationId xmlns:a16="http://schemas.microsoft.com/office/drawing/2014/main" id="{4E600DC8-457E-40AB-9218-4AD23F48EB8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79" y="3325"/>
              <a:ext cx="293" cy="300"/>
            </a:xfrm>
            <a:custGeom>
              <a:avLst/>
              <a:gdLst>
                <a:gd name="T0" fmla="*/ 871 w 1292"/>
                <a:gd name="T1" fmla="*/ 1033 h 1319"/>
                <a:gd name="T2" fmla="*/ 1090 w 1292"/>
                <a:gd name="T3" fmla="*/ 1319 h 1319"/>
                <a:gd name="T4" fmla="*/ 1218 w 1292"/>
                <a:gd name="T5" fmla="*/ 1220 h 1319"/>
                <a:gd name="T6" fmla="*/ 988 w 1292"/>
                <a:gd name="T7" fmla="*/ 928 h 1319"/>
                <a:gd name="T8" fmla="*/ 1292 w 1292"/>
                <a:gd name="T9" fmla="*/ 693 h 1319"/>
                <a:gd name="T10" fmla="*/ 1203 w 1292"/>
                <a:gd name="T11" fmla="*/ 582 h 1319"/>
                <a:gd name="T12" fmla="*/ 916 w 1292"/>
                <a:gd name="T13" fmla="*/ 808 h 1319"/>
                <a:gd name="T14" fmla="*/ 882 w 1292"/>
                <a:gd name="T15" fmla="*/ 60 h 1319"/>
                <a:gd name="T16" fmla="*/ 691 w 1292"/>
                <a:gd name="T17" fmla="*/ 32 h 1319"/>
                <a:gd name="T18" fmla="*/ 694 w 1292"/>
                <a:gd name="T19" fmla="*/ 564 h 1319"/>
                <a:gd name="T20" fmla="*/ 245 w 1292"/>
                <a:gd name="T21" fmla="*/ 0 h 1319"/>
                <a:gd name="T22" fmla="*/ 109 w 1292"/>
                <a:gd name="T23" fmla="*/ 99 h 1319"/>
                <a:gd name="T24" fmla="*/ 593 w 1292"/>
                <a:gd name="T25" fmla="*/ 698 h 1319"/>
                <a:gd name="T26" fmla="*/ 32 w 1292"/>
                <a:gd name="T27" fmla="*/ 495 h 1319"/>
                <a:gd name="T28" fmla="*/ 0 w 1292"/>
                <a:gd name="T29" fmla="*/ 671 h 1319"/>
                <a:gd name="T30" fmla="*/ 748 w 1292"/>
                <a:gd name="T31" fmla="*/ 944 h 1319"/>
                <a:gd name="T32" fmla="*/ 569 w 1292"/>
                <a:gd name="T33" fmla="*/ 1100 h 1319"/>
                <a:gd name="T34" fmla="*/ 642 w 1292"/>
                <a:gd name="T35" fmla="*/ 1202 h 1319"/>
                <a:gd name="T36" fmla="*/ 871 w 1292"/>
                <a:gd name="T37" fmla="*/ 10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2" h="1319">
                  <a:moveTo>
                    <a:pt x="871" y="1033"/>
                  </a:moveTo>
                  <a:cubicBezTo>
                    <a:pt x="945" y="1128"/>
                    <a:pt x="1018" y="1223"/>
                    <a:pt x="1090" y="1319"/>
                  </a:cubicBezTo>
                  <a:cubicBezTo>
                    <a:pt x="1132" y="1286"/>
                    <a:pt x="1175" y="1254"/>
                    <a:pt x="1218" y="1220"/>
                  </a:cubicBezTo>
                  <a:cubicBezTo>
                    <a:pt x="1143" y="1122"/>
                    <a:pt x="1063" y="1027"/>
                    <a:pt x="988" y="928"/>
                  </a:cubicBezTo>
                  <a:cubicBezTo>
                    <a:pt x="1085" y="845"/>
                    <a:pt x="1187" y="765"/>
                    <a:pt x="1292" y="693"/>
                  </a:cubicBezTo>
                  <a:cubicBezTo>
                    <a:pt x="1263" y="656"/>
                    <a:pt x="1233" y="619"/>
                    <a:pt x="1203" y="582"/>
                  </a:cubicBezTo>
                  <a:cubicBezTo>
                    <a:pt x="1111" y="662"/>
                    <a:pt x="1016" y="739"/>
                    <a:pt x="916" y="808"/>
                  </a:cubicBezTo>
                  <a:cubicBezTo>
                    <a:pt x="826" y="568"/>
                    <a:pt x="803" y="306"/>
                    <a:pt x="882" y="60"/>
                  </a:cubicBezTo>
                  <a:cubicBezTo>
                    <a:pt x="818" y="50"/>
                    <a:pt x="755" y="41"/>
                    <a:pt x="691" y="32"/>
                  </a:cubicBezTo>
                  <a:cubicBezTo>
                    <a:pt x="666" y="209"/>
                    <a:pt x="674" y="387"/>
                    <a:pt x="694" y="564"/>
                  </a:cubicBezTo>
                  <a:cubicBezTo>
                    <a:pt x="538" y="381"/>
                    <a:pt x="386" y="194"/>
                    <a:pt x="245" y="0"/>
                  </a:cubicBezTo>
                  <a:cubicBezTo>
                    <a:pt x="200" y="33"/>
                    <a:pt x="154" y="66"/>
                    <a:pt x="109" y="99"/>
                  </a:cubicBezTo>
                  <a:cubicBezTo>
                    <a:pt x="271" y="298"/>
                    <a:pt x="435" y="496"/>
                    <a:pt x="593" y="698"/>
                  </a:cubicBezTo>
                  <a:cubicBezTo>
                    <a:pt x="415" y="609"/>
                    <a:pt x="232" y="524"/>
                    <a:pt x="32" y="495"/>
                  </a:cubicBezTo>
                  <a:cubicBezTo>
                    <a:pt x="21" y="554"/>
                    <a:pt x="11" y="612"/>
                    <a:pt x="0" y="671"/>
                  </a:cubicBezTo>
                  <a:cubicBezTo>
                    <a:pt x="267" y="705"/>
                    <a:pt x="520" y="804"/>
                    <a:pt x="748" y="944"/>
                  </a:cubicBezTo>
                  <a:cubicBezTo>
                    <a:pt x="689" y="997"/>
                    <a:pt x="630" y="1049"/>
                    <a:pt x="569" y="1100"/>
                  </a:cubicBezTo>
                  <a:cubicBezTo>
                    <a:pt x="593" y="1134"/>
                    <a:pt x="618" y="1168"/>
                    <a:pt x="642" y="1202"/>
                  </a:cubicBezTo>
                  <a:cubicBezTo>
                    <a:pt x="719" y="1146"/>
                    <a:pt x="794" y="1089"/>
                    <a:pt x="871" y="1033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77">
              <a:extLst>
                <a:ext uri="{FF2B5EF4-FFF2-40B4-BE49-F238E27FC236}">
                  <a16:creationId xmlns:a16="http://schemas.microsoft.com/office/drawing/2014/main" id="{79661DDE-4699-48C1-8F01-FB3A207D1D8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405" y="3354"/>
              <a:ext cx="282" cy="260"/>
            </a:xfrm>
            <a:custGeom>
              <a:avLst/>
              <a:gdLst>
                <a:gd name="T0" fmla="*/ 0 w 1244"/>
                <a:gd name="T1" fmla="*/ 556 h 1144"/>
                <a:gd name="T2" fmla="*/ 738 w 1244"/>
                <a:gd name="T3" fmla="*/ 1144 h 1144"/>
                <a:gd name="T4" fmla="*/ 788 w 1244"/>
                <a:gd name="T5" fmla="*/ 984 h 1144"/>
                <a:gd name="T6" fmla="*/ 647 w 1244"/>
                <a:gd name="T7" fmla="*/ 635 h 1144"/>
                <a:gd name="T8" fmla="*/ 1171 w 1244"/>
                <a:gd name="T9" fmla="*/ 1037 h 1144"/>
                <a:gd name="T10" fmla="*/ 1244 w 1244"/>
                <a:gd name="T11" fmla="*/ 928 h 1144"/>
                <a:gd name="T12" fmla="*/ 778 w 1244"/>
                <a:gd name="T13" fmla="*/ 541 h 1144"/>
                <a:gd name="T14" fmla="*/ 978 w 1244"/>
                <a:gd name="T15" fmla="*/ 258 h 1144"/>
                <a:gd name="T16" fmla="*/ 804 w 1244"/>
                <a:gd name="T17" fmla="*/ 25 h 1144"/>
                <a:gd name="T18" fmla="*/ 654 w 1244"/>
                <a:gd name="T19" fmla="*/ 89 h 1144"/>
                <a:gd name="T20" fmla="*/ 794 w 1244"/>
                <a:gd name="T21" fmla="*/ 255 h 1144"/>
                <a:gd name="T22" fmla="*/ 650 w 1244"/>
                <a:gd name="T23" fmla="*/ 443 h 1144"/>
                <a:gd name="T24" fmla="*/ 99 w 1244"/>
                <a:gd name="T25" fmla="*/ 0 h 1144"/>
                <a:gd name="T26" fmla="*/ 13 w 1244"/>
                <a:gd name="T27" fmla="*/ 112 h 1144"/>
                <a:gd name="T28" fmla="*/ 547 w 1244"/>
                <a:gd name="T29" fmla="*/ 535 h 1144"/>
                <a:gd name="T30" fmla="*/ 517 w 1244"/>
                <a:gd name="T31" fmla="*/ 805 h 1144"/>
                <a:gd name="T32" fmla="*/ 85 w 1244"/>
                <a:gd name="T33" fmla="*/ 451 h 1144"/>
                <a:gd name="T34" fmla="*/ 0 w 1244"/>
                <a:gd name="T35" fmla="*/ 556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4" h="1144">
                  <a:moveTo>
                    <a:pt x="0" y="556"/>
                  </a:moveTo>
                  <a:cubicBezTo>
                    <a:pt x="245" y="752"/>
                    <a:pt x="485" y="957"/>
                    <a:pt x="738" y="1144"/>
                  </a:cubicBezTo>
                  <a:cubicBezTo>
                    <a:pt x="758" y="1092"/>
                    <a:pt x="824" y="1042"/>
                    <a:pt x="788" y="984"/>
                  </a:cubicBezTo>
                  <a:cubicBezTo>
                    <a:pt x="730" y="873"/>
                    <a:pt x="662" y="763"/>
                    <a:pt x="647" y="635"/>
                  </a:cubicBezTo>
                  <a:cubicBezTo>
                    <a:pt x="836" y="750"/>
                    <a:pt x="993" y="907"/>
                    <a:pt x="1171" y="1037"/>
                  </a:cubicBezTo>
                  <a:cubicBezTo>
                    <a:pt x="1195" y="1001"/>
                    <a:pt x="1220" y="965"/>
                    <a:pt x="1244" y="928"/>
                  </a:cubicBezTo>
                  <a:cubicBezTo>
                    <a:pt x="1089" y="799"/>
                    <a:pt x="915" y="690"/>
                    <a:pt x="778" y="541"/>
                  </a:cubicBezTo>
                  <a:cubicBezTo>
                    <a:pt x="825" y="435"/>
                    <a:pt x="913" y="353"/>
                    <a:pt x="978" y="258"/>
                  </a:cubicBezTo>
                  <a:cubicBezTo>
                    <a:pt x="931" y="174"/>
                    <a:pt x="884" y="84"/>
                    <a:pt x="804" y="25"/>
                  </a:cubicBezTo>
                  <a:cubicBezTo>
                    <a:pt x="752" y="42"/>
                    <a:pt x="703" y="67"/>
                    <a:pt x="654" y="89"/>
                  </a:cubicBezTo>
                  <a:cubicBezTo>
                    <a:pt x="700" y="145"/>
                    <a:pt x="747" y="199"/>
                    <a:pt x="794" y="255"/>
                  </a:cubicBezTo>
                  <a:cubicBezTo>
                    <a:pt x="746" y="318"/>
                    <a:pt x="698" y="380"/>
                    <a:pt x="650" y="443"/>
                  </a:cubicBezTo>
                  <a:cubicBezTo>
                    <a:pt x="459" y="304"/>
                    <a:pt x="279" y="152"/>
                    <a:pt x="99" y="0"/>
                  </a:cubicBezTo>
                  <a:cubicBezTo>
                    <a:pt x="72" y="39"/>
                    <a:pt x="43" y="76"/>
                    <a:pt x="13" y="112"/>
                  </a:cubicBezTo>
                  <a:cubicBezTo>
                    <a:pt x="197" y="244"/>
                    <a:pt x="372" y="391"/>
                    <a:pt x="547" y="535"/>
                  </a:cubicBezTo>
                  <a:cubicBezTo>
                    <a:pt x="490" y="616"/>
                    <a:pt x="497" y="712"/>
                    <a:pt x="517" y="805"/>
                  </a:cubicBezTo>
                  <a:cubicBezTo>
                    <a:pt x="370" y="690"/>
                    <a:pt x="227" y="571"/>
                    <a:pt x="85" y="451"/>
                  </a:cubicBezTo>
                  <a:cubicBezTo>
                    <a:pt x="56" y="486"/>
                    <a:pt x="28" y="521"/>
                    <a:pt x="0" y="556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78">
              <a:extLst>
                <a:ext uri="{FF2B5EF4-FFF2-40B4-BE49-F238E27FC236}">
                  <a16:creationId xmlns:a16="http://schemas.microsoft.com/office/drawing/2014/main" id="{2B8700A6-0F93-47AB-98EF-E7DF2E1C1B0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0" y="3367"/>
              <a:ext cx="75" cy="59"/>
            </a:xfrm>
            <a:custGeom>
              <a:avLst/>
              <a:gdLst>
                <a:gd name="T0" fmla="*/ 66 w 330"/>
                <a:gd name="T1" fmla="*/ 262 h 262"/>
                <a:gd name="T2" fmla="*/ 330 w 330"/>
                <a:gd name="T3" fmla="*/ 152 h 262"/>
                <a:gd name="T4" fmla="*/ 264 w 330"/>
                <a:gd name="T5" fmla="*/ 0 h 262"/>
                <a:gd name="T6" fmla="*/ 0 w 330"/>
                <a:gd name="T7" fmla="*/ 114 h 262"/>
                <a:gd name="T8" fmla="*/ 66 w 330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62">
                  <a:moveTo>
                    <a:pt x="66" y="262"/>
                  </a:moveTo>
                  <a:cubicBezTo>
                    <a:pt x="155" y="228"/>
                    <a:pt x="243" y="192"/>
                    <a:pt x="330" y="152"/>
                  </a:cubicBezTo>
                  <a:cubicBezTo>
                    <a:pt x="308" y="102"/>
                    <a:pt x="286" y="51"/>
                    <a:pt x="264" y="0"/>
                  </a:cubicBezTo>
                  <a:cubicBezTo>
                    <a:pt x="175" y="37"/>
                    <a:pt x="88" y="76"/>
                    <a:pt x="0" y="114"/>
                  </a:cubicBezTo>
                  <a:cubicBezTo>
                    <a:pt x="22" y="164"/>
                    <a:pt x="44" y="213"/>
                    <a:pt x="66" y="262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79">
              <a:extLst>
                <a:ext uri="{FF2B5EF4-FFF2-40B4-BE49-F238E27FC236}">
                  <a16:creationId xmlns:a16="http://schemas.microsoft.com/office/drawing/2014/main" id="{1A42295A-48EA-4557-B10C-E176FEC7A15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020" y="3466"/>
              <a:ext cx="305" cy="336"/>
            </a:xfrm>
            <a:custGeom>
              <a:avLst/>
              <a:gdLst>
                <a:gd name="T0" fmla="*/ 244 w 1343"/>
                <a:gd name="T1" fmla="*/ 1216 h 1477"/>
                <a:gd name="T2" fmla="*/ 879 w 1343"/>
                <a:gd name="T3" fmla="*/ 1477 h 1477"/>
                <a:gd name="T4" fmla="*/ 963 w 1343"/>
                <a:gd name="T5" fmla="*/ 1368 h 1477"/>
                <a:gd name="T6" fmla="*/ 282 w 1343"/>
                <a:gd name="T7" fmla="*/ 1088 h 1477"/>
                <a:gd name="T8" fmla="*/ 177 w 1343"/>
                <a:gd name="T9" fmla="*/ 911 h 1477"/>
                <a:gd name="T10" fmla="*/ 923 w 1343"/>
                <a:gd name="T11" fmla="*/ 1197 h 1477"/>
                <a:gd name="T12" fmla="*/ 1021 w 1343"/>
                <a:gd name="T13" fmla="*/ 853 h 1477"/>
                <a:gd name="T14" fmla="*/ 1199 w 1343"/>
                <a:gd name="T15" fmla="*/ 912 h 1477"/>
                <a:gd name="T16" fmla="*/ 1232 w 1343"/>
                <a:gd name="T17" fmla="*/ 785 h 1477"/>
                <a:gd name="T18" fmla="*/ 1082 w 1343"/>
                <a:gd name="T19" fmla="*/ 721 h 1477"/>
                <a:gd name="T20" fmla="*/ 1159 w 1343"/>
                <a:gd name="T21" fmla="*/ 468 h 1477"/>
                <a:gd name="T22" fmla="*/ 1306 w 1343"/>
                <a:gd name="T23" fmla="*/ 518 h 1477"/>
                <a:gd name="T24" fmla="*/ 1343 w 1343"/>
                <a:gd name="T25" fmla="*/ 396 h 1477"/>
                <a:gd name="T26" fmla="*/ 1215 w 1343"/>
                <a:gd name="T27" fmla="*/ 342 h 1477"/>
                <a:gd name="T28" fmla="*/ 1212 w 1343"/>
                <a:gd name="T29" fmla="*/ 154 h 1477"/>
                <a:gd name="T30" fmla="*/ 1061 w 1343"/>
                <a:gd name="T31" fmla="*/ 6 h 1477"/>
                <a:gd name="T32" fmla="*/ 925 w 1343"/>
                <a:gd name="T33" fmla="*/ 115 h 1477"/>
                <a:gd name="T34" fmla="*/ 1088 w 1343"/>
                <a:gd name="T35" fmla="*/ 267 h 1477"/>
                <a:gd name="T36" fmla="*/ 435 w 1343"/>
                <a:gd name="T37" fmla="*/ 0 h 1477"/>
                <a:gd name="T38" fmla="*/ 326 w 1343"/>
                <a:gd name="T39" fmla="*/ 386 h 1477"/>
                <a:gd name="T40" fmla="*/ 156 w 1343"/>
                <a:gd name="T41" fmla="*/ 350 h 1477"/>
                <a:gd name="T42" fmla="*/ 120 w 1343"/>
                <a:gd name="T43" fmla="*/ 457 h 1477"/>
                <a:gd name="T44" fmla="*/ 276 w 1343"/>
                <a:gd name="T45" fmla="*/ 534 h 1477"/>
                <a:gd name="T46" fmla="*/ 209 w 1343"/>
                <a:gd name="T47" fmla="*/ 746 h 1477"/>
                <a:gd name="T48" fmla="*/ 0 w 1343"/>
                <a:gd name="T49" fmla="*/ 705 h 1477"/>
                <a:gd name="T50" fmla="*/ 57 w 1343"/>
                <a:gd name="T51" fmla="*/ 1341 h 1477"/>
                <a:gd name="T52" fmla="*/ 224 w 1343"/>
                <a:gd name="T53" fmla="*/ 1352 h 1477"/>
                <a:gd name="T54" fmla="*/ 244 w 1343"/>
                <a:gd name="T55" fmla="*/ 1216 h 1477"/>
                <a:gd name="T56" fmla="*/ 572 w 1343"/>
                <a:gd name="T57" fmla="*/ 927 h 1477"/>
                <a:gd name="T58" fmla="*/ 705 w 1343"/>
                <a:gd name="T59" fmla="*/ 806 h 1477"/>
                <a:gd name="T60" fmla="*/ 668 w 1343"/>
                <a:gd name="T61" fmla="*/ 694 h 1477"/>
                <a:gd name="T62" fmla="*/ 886 w 1343"/>
                <a:gd name="T63" fmla="*/ 783 h 1477"/>
                <a:gd name="T64" fmla="*/ 831 w 1343"/>
                <a:gd name="T65" fmla="*/ 1019 h 1477"/>
                <a:gd name="T66" fmla="*/ 572 w 1343"/>
                <a:gd name="T67" fmla="*/ 927 h 1477"/>
                <a:gd name="T68" fmla="*/ 331 w 1343"/>
                <a:gd name="T69" fmla="*/ 816 h 1477"/>
                <a:gd name="T70" fmla="*/ 410 w 1343"/>
                <a:gd name="T71" fmla="*/ 587 h 1477"/>
                <a:gd name="T72" fmla="*/ 636 w 1343"/>
                <a:gd name="T73" fmla="*/ 680 h 1477"/>
                <a:gd name="T74" fmla="*/ 493 w 1343"/>
                <a:gd name="T75" fmla="*/ 808 h 1477"/>
                <a:gd name="T76" fmla="*/ 566 w 1343"/>
                <a:gd name="T77" fmla="*/ 919 h 1477"/>
                <a:gd name="T78" fmla="*/ 331 w 1343"/>
                <a:gd name="T79" fmla="*/ 816 h 1477"/>
                <a:gd name="T80" fmla="*/ 452 w 1343"/>
                <a:gd name="T81" fmla="*/ 459 h 1477"/>
                <a:gd name="T82" fmla="*/ 528 w 1343"/>
                <a:gd name="T83" fmla="*/ 188 h 1477"/>
                <a:gd name="T84" fmla="*/ 1019 w 1343"/>
                <a:gd name="T85" fmla="*/ 399 h 1477"/>
                <a:gd name="T86" fmla="*/ 944 w 1343"/>
                <a:gd name="T87" fmla="*/ 664 h 1477"/>
                <a:gd name="T88" fmla="*/ 452 w 1343"/>
                <a:gd name="T89" fmla="*/ 459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477">
                  <a:moveTo>
                    <a:pt x="244" y="1216"/>
                  </a:moveTo>
                  <a:cubicBezTo>
                    <a:pt x="460" y="1292"/>
                    <a:pt x="662" y="1403"/>
                    <a:pt x="879" y="1477"/>
                  </a:cubicBezTo>
                  <a:cubicBezTo>
                    <a:pt x="925" y="1460"/>
                    <a:pt x="938" y="1406"/>
                    <a:pt x="963" y="1368"/>
                  </a:cubicBezTo>
                  <a:cubicBezTo>
                    <a:pt x="734" y="1280"/>
                    <a:pt x="508" y="1184"/>
                    <a:pt x="282" y="1088"/>
                  </a:cubicBezTo>
                  <a:cubicBezTo>
                    <a:pt x="206" y="1065"/>
                    <a:pt x="205" y="973"/>
                    <a:pt x="177" y="911"/>
                  </a:cubicBezTo>
                  <a:cubicBezTo>
                    <a:pt x="435" y="982"/>
                    <a:pt x="666" y="1125"/>
                    <a:pt x="923" y="1197"/>
                  </a:cubicBezTo>
                  <a:cubicBezTo>
                    <a:pt x="956" y="1082"/>
                    <a:pt x="988" y="968"/>
                    <a:pt x="1021" y="853"/>
                  </a:cubicBezTo>
                  <a:cubicBezTo>
                    <a:pt x="1081" y="872"/>
                    <a:pt x="1140" y="893"/>
                    <a:pt x="1199" y="912"/>
                  </a:cubicBezTo>
                  <a:cubicBezTo>
                    <a:pt x="1210" y="870"/>
                    <a:pt x="1221" y="827"/>
                    <a:pt x="1232" y="785"/>
                  </a:cubicBezTo>
                  <a:cubicBezTo>
                    <a:pt x="1182" y="764"/>
                    <a:pt x="1132" y="743"/>
                    <a:pt x="1082" y="721"/>
                  </a:cubicBezTo>
                  <a:cubicBezTo>
                    <a:pt x="1107" y="636"/>
                    <a:pt x="1133" y="552"/>
                    <a:pt x="1159" y="468"/>
                  </a:cubicBezTo>
                  <a:cubicBezTo>
                    <a:pt x="1208" y="485"/>
                    <a:pt x="1257" y="502"/>
                    <a:pt x="1306" y="518"/>
                  </a:cubicBezTo>
                  <a:cubicBezTo>
                    <a:pt x="1318" y="477"/>
                    <a:pt x="1331" y="437"/>
                    <a:pt x="1343" y="396"/>
                  </a:cubicBezTo>
                  <a:cubicBezTo>
                    <a:pt x="1300" y="378"/>
                    <a:pt x="1258" y="360"/>
                    <a:pt x="1215" y="342"/>
                  </a:cubicBezTo>
                  <a:cubicBezTo>
                    <a:pt x="1215" y="280"/>
                    <a:pt x="1222" y="217"/>
                    <a:pt x="1212" y="154"/>
                  </a:cubicBezTo>
                  <a:cubicBezTo>
                    <a:pt x="1168" y="99"/>
                    <a:pt x="1113" y="54"/>
                    <a:pt x="1061" y="6"/>
                  </a:cubicBezTo>
                  <a:cubicBezTo>
                    <a:pt x="1016" y="43"/>
                    <a:pt x="971" y="79"/>
                    <a:pt x="925" y="115"/>
                  </a:cubicBezTo>
                  <a:cubicBezTo>
                    <a:pt x="984" y="161"/>
                    <a:pt x="1039" y="211"/>
                    <a:pt x="1088" y="267"/>
                  </a:cubicBezTo>
                  <a:cubicBezTo>
                    <a:pt x="858" y="210"/>
                    <a:pt x="654" y="85"/>
                    <a:pt x="435" y="0"/>
                  </a:cubicBezTo>
                  <a:cubicBezTo>
                    <a:pt x="401" y="129"/>
                    <a:pt x="366" y="259"/>
                    <a:pt x="326" y="386"/>
                  </a:cubicBezTo>
                  <a:cubicBezTo>
                    <a:pt x="270" y="374"/>
                    <a:pt x="213" y="362"/>
                    <a:pt x="156" y="350"/>
                  </a:cubicBezTo>
                  <a:cubicBezTo>
                    <a:pt x="147" y="377"/>
                    <a:pt x="129" y="431"/>
                    <a:pt x="120" y="457"/>
                  </a:cubicBezTo>
                  <a:cubicBezTo>
                    <a:pt x="172" y="483"/>
                    <a:pt x="224" y="508"/>
                    <a:pt x="276" y="534"/>
                  </a:cubicBezTo>
                  <a:cubicBezTo>
                    <a:pt x="253" y="605"/>
                    <a:pt x="230" y="675"/>
                    <a:pt x="209" y="746"/>
                  </a:cubicBezTo>
                  <a:cubicBezTo>
                    <a:pt x="143" y="717"/>
                    <a:pt x="71" y="709"/>
                    <a:pt x="0" y="705"/>
                  </a:cubicBezTo>
                  <a:cubicBezTo>
                    <a:pt x="43" y="914"/>
                    <a:pt x="77" y="1126"/>
                    <a:pt x="57" y="1341"/>
                  </a:cubicBezTo>
                  <a:cubicBezTo>
                    <a:pt x="113" y="1345"/>
                    <a:pt x="168" y="1348"/>
                    <a:pt x="224" y="1352"/>
                  </a:cubicBezTo>
                  <a:cubicBezTo>
                    <a:pt x="231" y="1307"/>
                    <a:pt x="237" y="1261"/>
                    <a:pt x="244" y="1216"/>
                  </a:cubicBezTo>
                  <a:moveTo>
                    <a:pt x="572" y="927"/>
                  </a:moveTo>
                  <a:cubicBezTo>
                    <a:pt x="617" y="887"/>
                    <a:pt x="661" y="846"/>
                    <a:pt x="705" y="806"/>
                  </a:cubicBezTo>
                  <a:cubicBezTo>
                    <a:pt x="692" y="769"/>
                    <a:pt x="680" y="732"/>
                    <a:pt x="668" y="694"/>
                  </a:cubicBezTo>
                  <a:cubicBezTo>
                    <a:pt x="740" y="724"/>
                    <a:pt x="813" y="754"/>
                    <a:pt x="886" y="783"/>
                  </a:cubicBezTo>
                  <a:cubicBezTo>
                    <a:pt x="869" y="862"/>
                    <a:pt x="851" y="941"/>
                    <a:pt x="831" y="1019"/>
                  </a:cubicBezTo>
                  <a:cubicBezTo>
                    <a:pt x="744" y="991"/>
                    <a:pt x="658" y="960"/>
                    <a:pt x="572" y="927"/>
                  </a:cubicBezTo>
                  <a:moveTo>
                    <a:pt x="331" y="816"/>
                  </a:moveTo>
                  <a:cubicBezTo>
                    <a:pt x="357" y="739"/>
                    <a:pt x="383" y="663"/>
                    <a:pt x="410" y="587"/>
                  </a:cubicBezTo>
                  <a:cubicBezTo>
                    <a:pt x="486" y="616"/>
                    <a:pt x="561" y="648"/>
                    <a:pt x="636" y="680"/>
                  </a:cubicBezTo>
                  <a:cubicBezTo>
                    <a:pt x="588" y="723"/>
                    <a:pt x="541" y="766"/>
                    <a:pt x="493" y="808"/>
                  </a:cubicBezTo>
                  <a:cubicBezTo>
                    <a:pt x="518" y="845"/>
                    <a:pt x="542" y="882"/>
                    <a:pt x="566" y="919"/>
                  </a:cubicBezTo>
                  <a:cubicBezTo>
                    <a:pt x="487" y="887"/>
                    <a:pt x="409" y="852"/>
                    <a:pt x="331" y="816"/>
                  </a:cubicBezTo>
                  <a:moveTo>
                    <a:pt x="452" y="459"/>
                  </a:moveTo>
                  <a:cubicBezTo>
                    <a:pt x="476" y="369"/>
                    <a:pt x="502" y="278"/>
                    <a:pt x="528" y="188"/>
                  </a:cubicBezTo>
                  <a:cubicBezTo>
                    <a:pt x="694" y="252"/>
                    <a:pt x="857" y="325"/>
                    <a:pt x="1019" y="399"/>
                  </a:cubicBezTo>
                  <a:cubicBezTo>
                    <a:pt x="996" y="488"/>
                    <a:pt x="970" y="576"/>
                    <a:pt x="944" y="664"/>
                  </a:cubicBezTo>
                  <a:cubicBezTo>
                    <a:pt x="778" y="599"/>
                    <a:pt x="615" y="529"/>
                    <a:pt x="452" y="459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80">
              <a:extLst>
                <a:ext uri="{FF2B5EF4-FFF2-40B4-BE49-F238E27FC236}">
                  <a16:creationId xmlns:a16="http://schemas.microsoft.com/office/drawing/2014/main" id="{8B2B19D6-9266-4E9D-BC0C-3AFFC089C2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41" y="3487"/>
              <a:ext cx="393" cy="381"/>
            </a:xfrm>
            <a:custGeom>
              <a:avLst/>
              <a:gdLst>
                <a:gd name="T0" fmla="*/ 1177 w 1733"/>
                <a:gd name="T1" fmla="*/ 1682 h 1682"/>
                <a:gd name="T2" fmla="*/ 1343 w 1733"/>
                <a:gd name="T3" fmla="*/ 1597 h 1682"/>
                <a:gd name="T4" fmla="*/ 1142 w 1733"/>
                <a:gd name="T5" fmla="*/ 1207 h 1682"/>
                <a:gd name="T6" fmla="*/ 1733 w 1733"/>
                <a:gd name="T7" fmla="*/ 955 h 1682"/>
                <a:gd name="T8" fmla="*/ 1683 w 1733"/>
                <a:gd name="T9" fmla="*/ 813 h 1682"/>
                <a:gd name="T10" fmla="*/ 1090 w 1733"/>
                <a:gd name="T11" fmla="*/ 1069 h 1682"/>
                <a:gd name="T12" fmla="*/ 1382 w 1733"/>
                <a:gd name="T13" fmla="*/ 88 h 1682"/>
                <a:gd name="T14" fmla="*/ 1191 w 1733"/>
                <a:gd name="T15" fmla="*/ 0 h 1682"/>
                <a:gd name="T16" fmla="*/ 907 w 1733"/>
                <a:gd name="T17" fmla="*/ 833 h 1682"/>
                <a:gd name="T18" fmla="*/ 39 w 1733"/>
                <a:gd name="T19" fmla="*/ 500 h 1682"/>
                <a:gd name="T20" fmla="*/ 0 w 1733"/>
                <a:gd name="T21" fmla="*/ 685 h 1682"/>
                <a:gd name="T22" fmla="*/ 937 w 1733"/>
                <a:gd name="T23" fmla="*/ 1140 h 1682"/>
                <a:gd name="T24" fmla="*/ 397 w 1733"/>
                <a:gd name="T25" fmla="*/ 1376 h 1682"/>
                <a:gd name="T26" fmla="*/ 454 w 1733"/>
                <a:gd name="T27" fmla="*/ 1523 h 1682"/>
                <a:gd name="T28" fmla="*/ 1008 w 1733"/>
                <a:gd name="T29" fmla="*/ 1270 h 1682"/>
                <a:gd name="T30" fmla="*/ 1177 w 1733"/>
                <a:gd name="T31" fmla="*/ 168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3" h="1682">
                  <a:moveTo>
                    <a:pt x="1177" y="1682"/>
                  </a:moveTo>
                  <a:cubicBezTo>
                    <a:pt x="1232" y="1653"/>
                    <a:pt x="1287" y="1625"/>
                    <a:pt x="1343" y="1597"/>
                  </a:cubicBezTo>
                  <a:cubicBezTo>
                    <a:pt x="1279" y="1465"/>
                    <a:pt x="1207" y="1338"/>
                    <a:pt x="1142" y="1207"/>
                  </a:cubicBezTo>
                  <a:cubicBezTo>
                    <a:pt x="1338" y="1121"/>
                    <a:pt x="1535" y="1035"/>
                    <a:pt x="1733" y="955"/>
                  </a:cubicBezTo>
                  <a:cubicBezTo>
                    <a:pt x="1716" y="908"/>
                    <a:pt x="1699" y="861"/>
                    <a:pt x="1683" y="813"/>
                  </a:cubicBezTo>
                  <a:cubicBezTo>
                    <a:pt x="1483" y="894"/>
                    <a:pt x="1291" y="993"/>
                    <a:pt x="1090" y="1069"/>
                  </a:cubicBezTo>
                  <a:cubicBezTo>
                    <a:pt x="961" y="713"/>
                    <a:pt x="1163" y="358"/>
                    <a:pt x="1382" y="88"/>
                  </a:cubicBezTo>
                  <a:cubicBezTo>
                    <a:pt x="1318" y="59"/>
                    <a:pt x="1254" y="29"/>
                    <a:pt x="1191" y="0"/>
                  </a:cubicBezTo>
                  <a:cubicBezTo>
                    <a:pt x="1021" y="246"/>
                    <a:pt x="921" y="534"/>
                    <a:pt x="907" y="833"/>
                  </a:cubicBezTo>
                  <a:cubicBezTo>
                    <a:pt x="669" y="621"/>
                    <a:pt x="357" y="504"/>
                    <a:pt x="39" y="500"/>
                  </a:cubicBezTo>
                  <a:cubicBezTo>
                    <a:pt x="26" y="562"/>
                    <a:pt x="13" y="624"/>
                    <a:pt x="0" y="685"/>
                  </a:cubicBezTo>
                  <a:cubicBezTo>
                    <a:pt x="359" y="656"/>
                    <a:pt x="775" y="795"/>
                    <a:pt x="937" y="1140"/>
                  </a:cubicBezTo>
                  <a:cubicBezTo>
                    <a:pt x="758" y="1221"/>
                    <a:pt x="580" y="1305"/>
                    <a:pt x="397" y="1376"/>
                  </a:cubicBezTo>
                  <a:cubicBezTo>
                    <a:pt x="416" y="1425"/>
                    <a:pt x="435" y="1475"/>
                    <a:pt x="454" y="1523"/>
                  </a:cubicBezTo>
                  <a:cubicBezTo>
                    <a:pt x="638" y="1437"/>
                    <a:pt x="820" y="1346"/>
                    <a:pt x="1008" y="1270"/>
                  </a:cubicBezTo>
                  <a:cubicBezTo>
                    <a:pt x="1069" y="1405"/>
                    <a:pt x="1130" y="1541"/>
                    <a:pt x="1177" y="1682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81">
              <a:extLst>
                <a:ext uri="{FF2B5EF4-FFF2-40B4-BE49-F238E27FC236}">
                  <a16:creationId xmlns:a16="http://schemas.microsoft.com/office/drawing/2014/main" id="{821125DF-5310-4119-8CD1-B3B603A284C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23" y="3549"/>
              <a:ext cx="85" cy="54"/>
            </a:xfrm>
            <a:custGeom>
              <a:avLst/>
              <a:gdLst>
                <a:gd name="T0" fmla="*/ 41 w 376"/>
                <a:gd name="T1" fmla="*/ 237 h 237"/>
                <a:gd name="T2" fmla="*/ 376 w 376"/>
                <a:gd name="T3" fmla="*/ 149 h 237"/>
                <a:gd name="T4" fmla="*/ 332 w 376"/>
                <a:gd name="T5" fmla="*/ 0 h 237"/>
                <a:gd name="T6" fmla="*/ 0 w 376"/>
                <a:gd name="T7" fmla="*/ 90 h 237"/>
                <a:gd name="T8" fmla="*/ 41 w 376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37">
                  <a:moveTo>
                    <a:pt x="41" y="237"/>
                  </a:moveTo>
                  <a:cubicBezTo>
                    <a:pt x="153" y="210"/>
                    <a:pt x="265" y="180"/>
                    <a:pt x="376" y="149"/>
                  </a:cubicBezTo>
                  <a:cubicBezTo>
                    <a:pt x="361" y="99"/>
                    <a:pt x="346" y="50"/>
                    <a:pt x="332" y="0"/>
                  </a:cubicBezTo>
                  <a:cubicBezTo>
                    <a:pt x="221" y="28"/>
                    <a:pt x="111" y="60"/>
                    <a:pt x="0" y="90"/>
                  </a:cubicBezTo>
                  <a:cubicBezTo>
                    <a:pt x="14" y="139"/>
                    <a:pt x="27" y="188"/>
                    <a:pt x="41" y="237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82">
              <a:extLst>
                <a:ext uri="{FF2B5EF4-FFF2-40B4-BE49-F238E27FC236}">
                  <a16:creationId xmlns:a16="http://schemas.microsoft.com/office/drawing/2014/main" id="{436FEACA-EE23-4D52-A76D-67BC15F702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1" y="3588"/>
              <a:ext cx="55" cy="69"/>
            </a:xfrm>
            <a:custGeom>
              <a:avLst/>
              <a:gdLst>
                <a:gd name="T0" fmla="*/ 0 w 246"/>
                <a:gd name="T1" fmla="*/ 286 h 304"/>
                <a:gd name="T2" fmla="*/ 165 w 246"/>
                <a:gd name="T3" fmla="*/ 304 h 304"/>
                <a:gd name="T4" fmla="*/ 246 w 246"/>
                <a:gd name="T5" fmla="*/ 52 h 304"/>
                <a:gd name="T6" fmla="*/ 91 w 246"/>
                <a:gd name="T7" fmla="*/ 0 h 304"/>
                <a:gd name="T8" fmla="*/ 0 w 246"/>
                <a:gd name="T9" fmla="*/ 28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04">
                  <a:moveTo>
                    <a:pt x="0" y="286"/>
                  </a:moveTo>
                  <a:cubicBezTo>
                    <a:pt x="55" y="293"/>
                    <a:pt x="110" y="299"/>
                    <a:pt x="165" y="304"/>
                  </a:cubicBezTo>
                  <a:cubicBezTo>
                    <a:pt x="194" y="221"/>
                    <a:pt x="221" y="137"/>
                    <a:pt x="246" y="52"/>
                  </a:cubicBezTo>
                  <a:cubicBezTo>
                    <a:pt x="195" y="35"/>
                    <a:pt x="143" y="18"/>
                    <a:pt x="91" y="0"/>
                  </a:cubicBezTo>
                  <a:cubicBezTo>
                    <a:pt x="56" y="94"/>
                    <a:pt x="24" y="189"/>
                    <a:pt x="0" y="286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83">
              <a:extLst>
                <a:ext uri="{FF2B5EF4-FFF2-40B4-BE49-F238E27FC236}">
                  <a16:creationId xmlns:a16="http://schemas.microsoft.com/office/drawing/2014/main" id="{451DCED1-F9C7-4DFD-9476-E024644CF76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68" y="3589"/>
              <a:ext cx="44" cy="64"/>
            </a:xfrm>
            <a:custGeom>
              <a:avLst/>
              <a:gdLst>
                <a:gd name="T0" fmla="*/ 0 w 192"/>
                <a:gd name="T1" fmla="*/ 274 h 282"/>
                <a:gd name="T2" fmla="*/ 159 w 192"/>
                <a:gd name="T3" fmla="*/ 282 h 282"/>
                <a:gd name="T4" fmla="*/ 192 w 192"/>
                <a:gd name="T5" fmla="*/ 9 h 282"/>
                <a:gd name="T6" fmla="*/ 28 w 192"/>
                <a:gd name="T7" fmla="*/ 0 h 282"/>
                <a:gd name="T8" fmla="*/ 0 w 192"/>
                <a:gd name="T9" fmla="*/ 27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82">
                  <a:moveTo>
                    <a:pt x="0" y="274"/>
                  </a:moveTo>
                  <a:cubicBezTo>
                    <a:pt x="53" y="277"/>
                    <a:pt x="106" y="280"/>
                    <a:pt x="159" y="282"/>
                  </a:cubicBezTo>
                  <a:cubicBezTo>
                    <a:pt x="172" y="192"/>
                    <a:pt x="183" y="100"/>
                    <a:pt x="192" y="9"/>
                  </a:cubicBezTo>
                  <a:cubicBezTo>
                    <a:pt x="138" y="6"/>
                    <a:pt x="83" y="3"/>
                    <a:pt x="28" y="0"/>
                  </a:cubicBezTo>
                  <a:cubicBezTo>
                    <a:pt x="20" y="91"/>
                    <a:pt x="10" y="183"/>
                    <a:pt x="0" y="27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84">
              <a:extLst>
                <a:ext uri="{FF2B5EF4-FFF2-40B4-BE49-F238E27FC236}">
                  <a16:creationId xmlns:a16="http://schemas.microsoft.com/office/drawing/2014/main" id="{E1D88183-42A8-4233-90A0-E638251DD9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10" y="3584"/>
              <a:ext cx="391" cy="361"/>
            </a:xfrm>
            <a:custGeom>
              <a:avLst/>
              <a:gdLst>
                <a:gd name="T0" fmla="*/ 948 w 1724"/>
                <a:gd name="T1" fmla="*/ 1579 h 1590"/>
                <a:gd name="T2" fmla="*/ 1101 w 1724"/>
                <a:gd name="T3" fmla="*/ 1590 h 1590"/>
                <a:gd name="T4" fmla="*/ 1135 w 1724"/>
                <a:gd name="T5" fmla="*/ 1296 h 1590"/>
                <a:gd name="T6" fmla="*/ 1490 w 1724"/>
                <a:gd name="T7" fmla="*/ 1326 h 1590"/>
                <a:gd name="T8" fmla="*/ 1497 w 1724"/>
                <a:gd name="T9" fmla="*/ 1202 h 1590"/>
                <a:gd name="T10" fmla="*/ 1164 w 1724"/>
                <a:gd name="T11" fmla="*/ 1163 h 1590"/>
                <a:gd name="T12" fmla="*/ 1182 w 1724"/>
                <a:gd name="T13" fmla="*/ 920 h 1590"/>
                <a:gd name="T14" fmla="*/ 1612 w 1724"/>
                <a:gd name="T15" fmla="*/ 974 h 1590"/>
                <a:gd name="T16" fmla="*/ 1634 w 1724"/>
                <a:gd name="T17" fmla="*/ 852 h 1590"/>
                <a:gd name="T18" fmla="*/ 1265 w 1724"/>
                <a:gd name="T19" fmla="*/ 785 h 1590"/>
                <a:gd name="T20" fmla="*/ 1724 w 1724"/>
                <a:gd name="T21" fmla="*/ 374 h 1590"/>
                <a:gd name="T22" fmla="*/ 1647 w 1724"/>
                <a:gd name="T23" fmla="*/ 205 h 1590"/>
                <a:gd name="T24" fmla="*/ 1229 w 1724"/>
                <a:gd name="T25" fmla="*/ 620 h 1590"/>
                <a:gd name="T26" fmla="*/ 1312 w 1724"/>
                <a:gd name="T27" fmla="*/ 58 h 1590"/>
                <a:gd name="T28" fmla="*/ 1162 w 1724"/>
                <a:gd name="T29" fmla="*/ 41 h 1590"/>
                <a:gd name="T30" fmla="*/ 1079 w 1724"/>
                <a:gd name="T31" fmla="*/ 630 h 1590"/>
                <a:gd name="T32" fmla="*/ 762 w 1724"/>
                <a:gd name="T33" fmla="*/ 0 h 1590"/>
                <a:gd name="T34" fmla="*/ 591 w 1724"/>
                <a:gd name="T35" fmla="*/ 96 h 1590"/>
                <a:gd name="T36" fmla="*/ 955 w 1724"/>
                <a:gd name="T37" fmla="*/ 744 h 1590"/>
                <a:gd name="T38" fmla="*/ 453 w 1724"/>
                <a:gd name="T39" fmla="*/ 763 h 1590"/>
                <a:gd name="T40" fmla="*/ 499 w 1724"/>
                <a:gd name="T41" fmla="*/ 386 h 1590"/>
                <a:gd name="T42" fmla="*/ 690 w 1724"/>
                <a:gd name="T43" fmla="*/ 480 h 1590"/>
                <a:gd name="T44" fmla="*/ 724 w 1724"/>
                <a:gd name="T45" fmla="*/ 360 h 1590"/>
                <a:gd name="T46" fmla="*/ 231 w 1724"/>
                <a:gd name="T47" fmla="*/ 87 h 1590"/>
                <a:gd name="T48" fmla="*/ 152 w 1724"/>
                <a:gd name="T49" fmla="*/ 213 h 1590"/>
                <a:gd name="T50" fmla="*/ 364 w 1724"/>
                <a:gd name="T51" fmla="*/ 328 h 1590"/>
                <a:gd name="T52" fmla="*/ 308 w 1724"/>
                <a:gd name="T53" fmla="*/ 725 h 1590"/>
                <a:gd name="T54" fmla="*/ 98 w 1724"/>
                <a:gd name="T55" fmla="*/ 714 h 1590"/>
                <a:gd name="T56" fmla="*/ 102 w 1724"/>
                <a:gd name="T57" fmla="*/ 850 h 1590"/>
                <a:gd name="T58" fmla="*/ 283 w 1724"/>
                <a:gd name="T59" fmla="*/ 862 h 1590"/>
                <a:gd name="T60" fmla="*/ 244 w 1724"/>
                <a:gd name="T61" fmla="*/ 1180 h 1590"/>
                <a:gd name="T62" fmla="*/ 17 w 1724"/>
                <a:gd name="T63" fmla="*/ 1159 h 1590"/>
                <a:gd name="T64" fmla="*/ 0 w 1724"/>
                <a:gd name="T65" fmla="*/ 1284 h 1590"/>
                <a:gd name="T66" fmla="*/ 573 w 1724"/>
                <a:gd name="T67" fmla="*/ 1364 h 1590"/>
                <a:gd name="T68" fmla="*/ 581 w 1724"/>
                <a:gd name="T69" fmla="*/ 1234 h 1590"/>
                <a:gd name="T70" fmla="*/ 383 w 1724"/>
                <a:gd name="T71" fmla="*/ 1203 h 1590"/>
                <a:gd name="T72" fmla="*/ 421 w 1724"/>
                <a:gd name="T73" fmla="*/ 909 h 1590"/>
                <a:gd name="T74" fmla="*/ 667 w 1724"/>
                <a:gd name="T75" fmla="*/ 857 h 1590"/>
                <a:gd name="T76" fmla="*/ 1037 w 1724"/>
                <a:gd name="T77" fmla="*/ 893 h 1590"/>
                <a:gd name="T78" fmla="*/ 1012 w 1724"/>
                <a:gd name="T79" fmla="*/ 1137 h 1590"/>
                <a:gd name="T80" fmla="*/ 812 w 1724"/>
                <a:gd name="T81" fmla="*/ 1111 h 1590"/>
                <a:gd name="T82" fmla="*/ 742 w 1724"/>
                <a:gd name="T83" fmla="*/ 909 h 1590"/>
                <a:gd name="T84" fmla="*/ 588 w 1724"/>
                <a:gd name="T85" fmla="*/ 957 h 1590"/>
                <a:gd name="T86" fmla="*/ 709 w 1724"/>
                <a:gd name="T87" fmla="*/ 1432 h 1590"/>
                <a:gd name="T88" fmla="*/ 861 w 1724"/>
                <a:gd name="T89" fmla="*/ 1421 h 1590"/>
                <a:gd name="T90" fmla="*/ 852 w 1724"/>
                <a:gd name="T91" fmla="*/ 1245 h 1590"/>
                <a:gd name="T92" fmla="*/ 974 w 1724"/>
                <a:gd name="T93" fmla="*/ 1258 h 1590"/>
                <a:gd name="T94" fmla="*/ 948 w 1724"/>
                <a:gd name="T95" fmla="*/ 1579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4" h="1590">
                  <a:moveTo>
                    <a:pt x="948" y="1579"/>
                  </a:moveTo>
                  <a:cubicBezTo>
                    <a:pt x="999" y="1583"/>
                    <a:pt x="1050" y="1587"/>
                    <a:pt x="1101" y="1590"/>
                  </a:cubicBezTo>
                  <a:cubicBezTo>
                    <a:pt x="1110" y="1492"/>
                    <a:pt x="1122" y="1394"/>
                    <a:pt x="1135" y="1296"/>
                  </a:cubicBezTo>
                  <a:cubicBezTo>
                    <a:pt x="1253" y="1305"/>
                    <a:pt x="1371" y="1319"/>
                    <a:pt x="1490" y="1326"/>
                  </a:cubicBezTo>
                  <a:cubicBezTo>
                    <a:pt x="1492" y="1285"/>
                    <a:pt x="1494" y="1244"/>
                    <a:pt x="1497" y="1202"/>
                  </a:cubicBezTo>
                  <a:cubicBezTo>
                    <a:pt x="1386" y="1187"/>
                    <a:pt x="1275" y="1172"/>
                    <a:pt x="1164" y="1163"/>
                  </a:cubicBezTo>
                  <a:cubicBezTo>
                    <a:pt x="1168" y="1082"/>
                    <a:pt x="1175" y="1001"/>
                    <a:pt x="1182" y="920"/>
                  </a:cubicBezTo>
                  <a:cubicBezTo>
                    <a:pt x="1326" y="934"/>
                    <a:pt x="1468" y="960"/>
                    <a:pt x="1612" y="974"/>
                  </a:cubicBezTo>
                  <a:cubicBezTo>
                    <a:pt x="1618" y="944"/>
                    <a:pt x="1629" y="883"/>
                    <a:pt x="1634" y="852"/>
                  </a:cubicBezTo>
                  <a:cubicBezTo>
                    <a:pt x="1511" y="831"/>
                    <a:pt x="1386" y="814"/>
                    <a:pt x="1265" y="785"/>
                  </a:cubicBezTo>
                  <a:cubicBezTo>
                    <a:pt x="1378" y="610"/>
                    <a:pt x="1526" y="453"/>
                    <a:pt x="1724" y="374"/>
                  </a:cubicBezTo>
                  <a:cubicBezTo>
                    <a:pt x="1698" y="318"/>
                    <a:pt x="1673" y="262"/>
                    <a:pt x="1647" y="205"/>
                  </a:cubicBezTo>
                  <a:cubicBezTo>
                    <a:pt x="1475" y="307"/>
                    <a:pt x="1333" y="451"/>
                    <a:pt x="1229" y="620"/>
                  </a:cubicBezTo>
                  <a:cubicBezTo>
                    <a:pt x="1260" y="434"/>
                    <a:pt x="1282" y="245"/>
                    <a:pt x="1312" y="58"/>
                  </a:cubicBezTo>
                  <a:cubicBezTo>
                    <a:pt x="1274" y="54"/>
                    <a:pt x="1199" y="46"/>
                    <a:pt x="1162" y="41"/>
                  </a:cubicBezTo>
                  <a:cubicBezTo>
                    <a:pt x="1131" y="237"/>
                    <a:pt x="1108" y="434"/>
                    <a:pt x="1079" y="630"/>
                  </a:cubicBezTo>
                  <a:cubicBezTo>
                    <a:pt x="1010" y="404"/>
                    <a:pt x="903" y="191"/>
                    <a:pt x="762" y="0"/>
                  </a:cubicBezTo>
                  <a:cubicBezTo>
                    <a:pt x="705" y="33"/>
                    <a:pt x="648" y="65"/>
                    <a:pt x="591" y="96"/>
                  </a:cubicBezTo>
                  <a:cubicBezTo>
                    <a:pt x="780" y="266"/>
                    <a:pt x="904" y="496"/>
                    <a:pt x="955" y="744"/>
                  </a:cubicBezTo>
                  <a:cubicBezTo>
                    <a:pt x="787" y="722"/>
                    <a:pt x="620" y="752"/>
                    <a:pt x="453" y="763"/>
                  </a:cubicBezTo>
                  <a:cubicBezTo>
                    <a:pt x="459" y="637"/>
                    <a:pt x="478" y="511"/>
                    <a:pt x="499" y="386"/>
                  </a:cubicBezTo>
                  <a:cubicBezTo>
                    <a:pt x="563" y="418"/>
                    <a:pt x="626" y="449"/>
                    <a:pt x="690" y="480"/>
                  </a:cubicBezTo>
                  <a:cubicBezTo>
                    <a:pt x="702" y="440"/>
                    <a:pt x="713" y="400"/>
                    <a:pt x="724" y="360"/>
                  </a:cubicBezTo>
                  <a:cubicBezTo>
                    <a:pt x="555" y="276"/>
                    <a:pt x="399" y="171"/>
                    <a:pt x="231" y="87"/>
                  </a:cubicBezTo>
                  <a:cubicBezTo>
                    <a:pt x="205" y="129"/>
                    <a:pt x="178" y="171"/>
                    <a:pt x="152" y="213"/>
                  </a:cubicBezTo>
                  <a:cubicBezTo>
                    <a:pt x="223" y="250"/>
                    <a:pt x="294" y="288"/>
                    <a:pt x="364" y="328"/>
                  </a:cubicBezTo>
                  <a:cubicBezTo>
                    <a:pt x="342" y="460"/>
                    <a:pt x="324" y="593"/>
                    <a:pt x="308" y="725"/>
                  </a:cubicBezTo>
                  <a:cubicBezTo>
                    <a:pt x="238" y="722"/>
                    <a:pt x="168" y="718"/>
                    <a:pt x="98" y="714"/>
                  </a:cubicBezTo>
                  <a:cubicBezTo>
                    <a:pt x="99" y="760"/>
                    <a:pt x="101" y="805"/>
                    <a:pt x="102" y="850"/>
                  </a:cubicBezTo>
                  <a:cubicBezTo>
                    <a:pt x="162" y="854"/>
                    <a:pt x="223" y="858"/>
                    <a:pt x="283" y="862"/>
                  </a:cubicBezTo>
                  <a:cubicBezTo>
                    <a:pt x="269" y="968"/>
                    <a:pt x="255" y="1074"/>
                    <a:pt x="244" y="1180"/>
                  </a:cubicBezTo>
                  <a:cubicBezTo>
                    <a:pt x="168" y="1173"/>
                    <a:pt x="93" y="1166"/>
                    <a:pt x="17" y="1159"/>
                  </a:cubicBezTo>
                  <a:cubicBezTo>
                    <a:pt x="13" y="1190"/>
                    <a:pt x="4" y="1253"/>
                    <a:pt x="0" y="1284"/>
                  </a:cubicBezTo>
                  <a:cubicBezTo>
                    <a:pt x="191" y="1312"/>
                    <a:pt x="382" y="1339"/>
                    <a:pt x="573" y="1364"/>
                  </a:cubicBezTo>
                  <a:cubicBezTo>
                    <a:pt x="576" y="1321"/>
                    <a:pt x="578" y="1278"/>
                    <a:pt x="581" y="1234"/>
                  </a:cubicBezTo>
                  <a:cubicBezTo>
                    <a:pt x="515" y="1224"/>
                    <a:pt x="449" y="1213"/>
                    <a:pt x="383" y="1203"/>
                  </a:cubicBezTo>
                  <a:cubicBezTo>
                    <a:pt x="394" y="1105"/>
                    <a:pt x="407" y="1007"/>
                    <a:pt x="421" y="909"/>
                  </a:cubicBezTo>
                  <a:cubicBezTo>
                    <a:pt x="504" y="897"/>
                    <a:pt x="585" y="876"/>
                    <a:pt x="667" y="857"/>
                  </a:cubicBezTo>
                  <a:cubicBezTo>
                    <a:pt x="791" y="853"/>
                    <a:pt x="914" y="881"/>
                    <a:pt x="1037" y="893"/>
                  </a:cubicBezTo>
                  <a:cubicBezTo>
                    <a:pt x="1029" y="975"/>
                    <a:pt x="1020" y="1056"/>
                    <a:pt x="1012" y="1137"/>
                  </a:cubicBezTo>
                  <a:cubicBezTo>
                    <a:pt x="945" y="1129"/>
                    <a:pt x="879" y="1121"/>
                    <a:pt x="812" y="1111"/>
                  </a:cubicBezTo>
                  <a:cubicBezTo>
                    <a:pt x="789" y="1044"/>
                    <a:pt x="766" y="976"/>
                    <a:pt x="742" y="909"/>
                  </a:cubicBezTo>
                  <a:cubicBezTo>
                    <a:pt x="691" y="925"/>
                    <a:pt x="639" y="941"/>
                    <a:pt x="588" y="957"/>
                  </a:cubicBezTo>
                  <a:cubicBezTo>
                    <a:pt x="655" y="1108"/>
                    <a:pt x="696" y="1268"/>
                    <a:pt x="709" y="1432"/>
                  </a:cubicBezTo>
                  <a:cubicBezTo>
                    <a:pt x="760" y="1428"/>
                    <a:pt x="811" y="1424"/>
                    <a:pt x="861" y="1421"/>
                  </a:cubicBezTo>
                  <a:cubicBezTo>
                    <a:pt x="859" y="1362"/>
                    <a:pt x="855" y="1304"/>
                    <a:pt x="852" y="1245"/>
                  </a:cubicBezTo>
                  <a:cubicBezTo>
                    <a:pt x="883" y="1249"/>
                    <a:pt x="944" y="1255"/>
                    <a:pt x="974" y="1258"/>
                  </a:cubicBezTo>
                  <a:cubicBezTo>
                    <a:pt x="970" y="1366"/>
                    <a:pt x="960" y="1473"/>
                    <a:pt x="948" y="1579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85">
              <a:extLst>
                <a:ext uri="{FF2B5EF4-FFF2-40B4-BE49-F238E27FC236}">
                  <a16:creationId xmlns:a16="http://schemas.microsoft.com/office/drawing/2014/main" id="{F87AF345-FBCF-41BD-8E5D-D0DB82D8988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16" y="3600"/>
              <a:ext cx="332" cy="160"/>
            </a:xfrm>
            <a:custGeom>
              <a:avLst/>
              <a:gdLst>
                <a:gd name="T0" fmla="*/ 1176 w 1465"/>
                <a:gd name="T1" fmla="*/ 704 h 704"/>
                <a:gd name="T2" fmla="*/ 1348 w 1465"/>
                <a:gd name="T3" fmla="*/ 615 h 704"/>
                <a:gd name="T4" fmla="*/ 1117 w 1465"/>
                <a:gd name="T5" fmla="*/ 359 h 704"/>
                <a:gd name="T6" fmla="*/ 1465 w 1465"/>
                <a:gd name="T7" fmla="*/ 314 h 704"/>
                <a:gd name="T8" fmla="*/ 1431 w 1465"/>
                <a:gd name="T9" fmla="*/ 0 h 704"/>
                <a:gd name="T10" fmla="*/ 1281 w 1465"/>
                <a:gd name="T11" fmla="*/ 4 h 704"/>
                <a:gd name="T12" fmla="*/ 1289 w 1465"/>
                <a:gd name="T13" fmla="*/ 202 h 704"/>
                <a:gd name="T14" fmla="*/ 177 w 1465"/>
                <a:gd name="T15" fmla="*/ 335 h 704"/>
                <a:gd name="T16" fmla="*/ 150 w 1465"/>
                <a:gd name="T17" fmla="*/ 145 h 704"/>
                <a:gd name="T18" fmla="*/ 0 w 1465"/>
                <a:gd name="T19" fmla="*/ 154 h 704"/>
                <a:gd name="T20" fmla="*/ 28 w 1465"/>
                <a:gd name="T21" fmla="*/ 479 h 704"/>
                <a:gd name="T22" fmla="*/ 966 w 1465"/>
                <a:gd name="T23" fmla="*/ 381 h 704"/>
                <a:gd name="T24" fmla="*/ 1176 w 1465"/>
                <a:gd name="T25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704">
                  <a:moveTo>
                    <a:pt x="1176" y="704"/>
                  </a:moveTo>
                  <a:cubicBezTo>
                    <a:pt x="1234" y="675"/>
                    <a:pt x="1291" y="645"/>
                    <a:pt x="1348" y="615"/>
                  </a:cubicBezTo>
                  <a:cubicBezTo>
                    <a:pt x="1272" y="529"/>
                    <a:pt x="1192" y="447"/>
                    <a:pt x="1117" y="359"/>
                  </a:cubicBezTo>
                  <a:cubicBezTo>
                    <a:pt x="1232" y="336"/>
                    <a:pt x="1348" y="321"/>
                    <a:pt x="1465" y="314"/>
                  </a:cubicBezTo>
                  <a:cubicBezTo>
                    <a:pt x="1455" y="209"/>
                    <a:pt x="1443" y="104"/>
                    <a:pt x="1431" y="0"/>
                  </a:cubicBezTo>
                  <a:cubicBezTo>
                    <a:pt x="1381" y="1"/>
                    <a:pt x="1331" y="3"/>
                    <a:pt x="1281" y="4"/>
                  </a:cubicBezTo>
                  <a:cubicBezTo>
                    <a:pt x="1283" y="70"/>
                    <a:pt x="1287" y="136"/>
                    <a:pt x="1289" y="202"/>
                  </a:cubicBezTo>
                  <a:cubicBezTo>
                    <a:pt x="918" y="244"/>
                    <a:pt x="548" y="293"/>
                    <a:pt x="177" y="335"/>
                  </a:cubicBezTo>
                  <a:cubicBezTo>
                    <a:pt x="167" y="272"/>
                    <a:pt x="158" y="208"/>
                    <a:pt x="150" y="145"/>
                  </a:cubicBezTo>
                  <a:cubicBezTo>
                    <a:pt x="100" y="148"/>
                    <a:pt x="50" y="152"/>
                    <a:pt x="0" y="154"/>
                  </a:cubicBezTo>
                  <a:cubicBezTo>
                    <a:pt x="7" y="263"/>
                    <a:pt x="18" y="371"/>
                    <a:pt x="28" y="479"/>
                  </a:cubicBezTo>
                  <a:cubicBezTo>
                    <a:pt x="342" y="459"/>
                    <a:pt x="651" y="394"/>
                    <a:pt x="966" y="381"/>
                  </a:cubicBezTo>
                  <a:cubicBezTo>
                    <a:pt x="1035" y="489"/>
                    <a:pt x="1104" y="597"/>
                    <a:pt x="1176" y="70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86">
              <a:extLst>
                <a:ext uri="{FF2B5EF4-FFF2-40B4-BE49-F238E27FC236}">
                  <a16:creationId xmlns:a16="http://schemas.microsoft.com/office/drawing/2014/main" id="{21CE03FC-90E9-4F78-BB97-6BBA7695173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8" y="3651"/>
              <a:ext cx="78" cy="38"/>
            </a:xfrm>
            <a:custGeom>
              <a:avLst/>
              <a:gdLst>
                <a:gd name="T0" fmla="*/ 7 w 344"/>
                <a:gd name="T1" fmla="*/ 166 h 166"/>
                <a:gd name="T2" fmla="*/ 344 w 344"/>
                <a:gd name="T3" fmla="*/ 145 h 166"/>
                <a:gd name="T4" fmla="*/ 313 w 344"/>
                <a:gd name="T5" fmla="*/ 0 h 166"/>
                <a:gd name="T6" fmla="*/ 0 w 344"/>
                <a:gd name="T7" fmla="*/ 18 h 166"/>
                <a:gd name="T8" fmla="*/ 7 w 34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166">
                  <a:moveTo>
                    <a:pt x="7" y="166"/>
                  </a:moveTo>
                  <a:cubicBezTo>
                    <a:pt x="119" y="161"/>
                    <a:pt x="231" y="152"/>
                    <a:pt x="344" y="145"/>
                  </a:cubicBezTo>
                  <a:cubicBezTo>
                    <a:pt x="333" y="97"/>
                    <a:pt x="323" y="49"/>
                    <a:pt x="313" y="0"/>
                  </a:cubicBezTo>
                  <a:cubicBezTo>
                    <a:pt x="208" y="5"/>
                    <a:pt x="104" y="13"/>
                    <a:pt x="0" y="18"/>
                  </a:cubicBezTo>
                  <a:cubicBezTo>
                    <a:pt x="2" y="68"/>
                    <a:pt x="5" y="117"/>
                    <a:pt x="7" y="166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87">
              <a:extLst>
                <a:ext uri="{FF2B5EF4-FFF2-40B4-BE49-F238E27FC236}">
                  <a16:creationId xmlns:a16="http://schemas.microsoft.com/office/drawing/2014/main" id="{87074BE4-1297-4C79-9D93-813FAC094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59" y="3676"/>
              <a:ext cx="59" cy="55"/>
            </a:xfrm>
            <a:custGeom>
              <a:avLst/>
              <a:gdLst>
                <a:gd name="T0" fmla="*/ 0 w 258"/>
                <a:gd name="T1" fmla="*/ 164 h 243"/>
                <a:gd name="T2" fmla="*/ 127 w 258"/>
                <a:gd name="T3" fmla="*/ 243 h 243"/>
                <a:gd name="T4" fmla="*/ 258 w 258"/>
                <a:gd name="T5" fmla="*/ 102 h 243"/>
                <a:gd name="T6" fmla="*/ 155 w 258"/>
                <a:gd name="T7" fmla="*/ 0 h 243"/>
                <a:gd name="T8" fmla="*/ 0 w 258"/>
                <a:gd name="T9" fmla="*/ 16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3">
                  <a:moveTo>
                    <a:pt x="0" y="164"/>
                  </a:moveTo>
                  <a:cubicBezTo>
                    <a:pt x="42" y="190"/>
                    <a:pt x="84" y="216"/>
                    <a:pt x="127" y="243"/>
                  </a:cubicBezTo>
                  <a:cubicBezTo>
                    <a:pt x="170" y="196"/>
                    <a:pt x="214" y="149"/>
                    <a:pt x="258" y="102"/>
                  </a:cubicBezTo>
                  <a:cubicBezTo>
                    <a:pt x="223" y="68"/>
                    <a:pt x="189" y="34"/>
                    <a:pt x="155" y="0"/>
                  </a:cubicBezTo>
                  <a:cubicBezTo>
                    <a:pt x="103" y="54"/>
                    <a:pt x="51" y="109"/>
                    <a:pt x="0" y="16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88">
              <a:extLst>
                <a:ext uri="{FF2B5EF4-FFF2-40B4-BE49-F238E27FC236}">
                  <a16:creationId xmlns:a16="http://schemas.microsoft.com/office/drawing/2014/main" id="{4F33E884-786C-43C8-B0BA-4D4388B5D6D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0" y="3724"/>
              <a:ext cx="333" cy="217"/>
            </a:xfrm>
            <a:custGeom>
              <a:avLst/>
              <a:gdLst>
                <a:gd name="T0" fmla="*/ 321 w 1467"/>
                <a:gd name="T1" fmla="*/ 954 h 954"/>
                <a:gd name="T2" fmla="*/ 1250 w 1467"/>
                <a:gd name="T3" fmla="*/ 835 h 954"/>
                <a:gd name="T4" fmla="*/ 1219 w 1467"/>
                <a:gd name="T5" fmla="*/ 691 h 954"/>
                <a:gd name="T6" fmla="*/ 834 w 1467"/>
                <a:gd name="T7" fmla="*/ 566 h 954"/>
                <a:gd name="T8" fmla="*/ 1467 w 1467"/>
                <a:gd name="T9" fmla="*/ 452 h 954"/>
                <a:gd name="T10" fmla="*/ 1465 w 1467"/>
                <a:gd name="T11" fmla="*/ 330 h 954"/>
                <a:gd name="T12" fmla="*/ 831 w 1467"/>
                <a:gd name="T13" fmla="*/ 389 h 954"/>
                <a:gd name="T14" fmla="*/ 752 w 1467"/>
                <a:gd name="T15" fmla="*/ 32 h 954"/>
                <a:gd name="T16" fmla="*/ 476 w 1467"/>
                <a:gd name="T17" fmla="*/ 0 h 954"/>
                <a:gd name="T18" fmla="*/ 457 w 1467"/>
                <a:gd name="T19" fmla="*/ 173 h 954"/>
                <a:gd name="T20" fmla="*/ 646 w 1467"/>
                <a:gd name="T21" fmla="*/ 162 h 954"/>
                <a:gd name="T22" fmla="*/ 690 w 1467"/>
                <a:gd name="T23" fmla="*/ 412 h 954"/>
                <a:gd name="T24" fmla="*/ 2 w 1467"/>
                <a:gd name="T25" fmla="*/ 493 h 954"/>
                <a:gd name="T26" fmla="*/ 0 w 1467"/>
                <a:gd name="T27" fmla="*/ 632 h 954"/>
                <a:gd name="T28" fmla="*/ 677 w 1467"/>
                <a:gd name="T29" fmla="*/ 547 h 954"/>
                <a:gd name="T30" fmla="*/ 878 w 1467"/>
                <a:gd name="T31" fmla="*/ 753 h 954"/>
                <a:gd name="T32" fmla="*/ 300 w 1467"/>
                <a:gd name="T33" fmla="*/ 816 h 954"/>
                <a:gd name="T34" fmla="*/ 321 w 1467"/>
                <a:gd name="T3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7" h="954">
                  <a:moveTo>
                    <a:pt x="321" y="954"/>
                  </a:moveTo>
                  <a:cubicBezTo>
                    <a:pt x="631" y="917"/>
                    <a:pt x="941" y="876"/>
                    <a:pt x="1250" y="835"/>
                  </a:cubicBezTo>
                  <a:cubicBezTo>
                    <a:pt x="1240" y="787"/>
                    <a:pt x="1229" y="739"/>
                    <a:pt x="1219" y="691"/>
                  </a:cubicBezTo>
                  <a:cubicBezTo>
                    <a:pt x="1085" y="666"/>
                    <a:pt x="954" y="629"/>
                    <a:pt x="834" y="566"/>
                  </a:cubicBezTo>
                  <a:cubicBezTo>
                    <a:pt x="1029" y="467"/>
                    <a:pt x="1256" y="492"/>
                    <a:pt x="1467" y="452"/>
                  </a:cubicBezTo>
                  <a:cubicBezTo>
                    <a:pt x="1466" y="412"/>
                    <a:pt x="1466" y="371"/>
                    <a:pt x="1465" y="330"/>
                  </a:cubicBezTo>
                  <a:cubicBezTo>
                    <a:pt x="1253" y="337"/>
                    <a:pt x="1044" y="380"/>
                    <a:pt x="831" y="389"/>
                  </a:cubicBezTo>
                  <a:cubicBezTo>
                    <a:pt x="809" y="272"/>
                    <a:pt x="833" y="129"/>
                    <a:pt x="752" y="32"/>
                  </a:cubicBezTo>
                  <a:cubicBezTo>
                    <a:pt x="662" y="4"/>
                    <a:pt x="568" y="1"/>
                    <a:pt x="476" y="0"/>
                  </a:cubicBezTo>
                  <a:cubicBezTo>
                    <a:pt x="470" y="58"/>
                    <a:pt x="463" y="116"/>
                    <a:pt x="457" y="173"/>
                  </a:cubicBezTo>
                  <a:cubicBezTo>
                    <a:pt x="520" y="170"/>
                    <a:pt x="583" y="166"/>
                    <a:pt x="646" y="162"/>
                  </a:cubicBezTo>
                  <a:cubicBezTo>
                    <a:pt x="662" y="246"/>
                    <a:pt x="676" y="329"/>
                    <a:pt x="690" y="412"/>
                  </a:cubicBezTo>
                  <a:cubicBezTo>
                    <a:pt x="461" y="442"/>
                    <a:pt x="233" y="479"/>
                    <a:pt x="2" y="493"/>
                  </a:cubicBezTo>
                  <a:cubicBezTo>
                    <a:pt x="2" y="528"/>
                    <a:pt x="1" y="597"/>
                    <a:pt x="0" y="632"/>
                  </a:cubicBezTo>
                  <a:cubicBezTo>
                    <a:pt x="227" y="610"/>
                    <a:pt x="451" y="573"/>
                    <a:pt x="677" y="547"/>
                  </a:cubicBezTo>
                  <a:cubicBezTo>
                    <a:pt x="697" y="655"/>
                    <a:pt x="788" y="708"/>
                    <a:pt x="878" y="753"/>
                  </a:cubicBezTo>
                  <a:cubicBezTo>
                    <a:pt x="685" y="779"/>
                    <a:pt x="493" y="801"/>
                    <a:pt x="300" y="816"/>
                  </a:cubicBezTo>
                  <a:cubicBezTo>
                    <a:pt x="306" y="863"/>
                    <a:pt x="313" y="909"/>
                    <a:pt x="321" y="954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89">
              <a:extLst>
                <a:ext uri="{FF2B5EF4-FFF2-40B4-BE49-F238E27FC236}">
                  <a16:creationId xmlns:a16="http://schemas.microsoft.com/office/drawing/2014/main" id="{2F5F54CC-D0C1-430B-B91E-7187C4C2C0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20" y="3732"/>
              <a:ext cx="46" cy="137"/>
            </a:xfrm>
            <a:custGeom>
              <a:avLst/>
              <a:gdLst>
                <a:gd name="T0" fmla="*/ 0 w 205"/>
                <a:gd name="T1" fmla="*/ 603 h 603"/>
                <a:gd name="T2" fmla="*/ 152 w 205"/>
                <a:gd name="T3" fmla="*/ 589 h 603"/>
                <a:gd name="T4" fmla="*/ 205 w 205"/>
                <a:gd name="T5" fmla="*/ 0 h 603"/>
                <a:gd name="T6" fmla="*/ 22 w 205"/>
                <a:gd name="T7" fmla="*/ 3 h 603"/>
                <a:gd name="T8" fmla="*/ 0 w 205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03">
                  <a:moveTo>
                    <a:pt x="0" y="603"/>
                  </a:moveTo>
                  <a:cubicBezTo>
                    <a:pt x="50" y="599"/>
                    <a:pt x="101" y="594"/>
                    <a:pt x="152" y="589"/>
                  </a:cubicBezTo>
                  <a:cubicBezTo>
                    <a:pt x="152" y="391"/>
                    <a:pt x="188" y="196"/>
                    <a:pt x="205" y="0"/>
                  </a:cubicBezTo>
                  <a:cubicBezTo>
                    <a:pt x="144" y="1"/>
                    <a:pt x="83" y="3"/>
                    <a:pt x="22" y="3"/>
                  </a:cubicBezTo>
                  <a:cubicBezTo>
                    <a:pt x="37" y="204"/>
                    <a:pt x="18" y="404"/>
                    <a:pt x="0" y="603"/>
                  </a:cubicBezTo>
                </a:path>
              </a:pathLst>
            </a:custGeom>
            <a:grpFill/>
            <a:ln>
              <a:noFill/>
            </a:ln>
            <a:effectLst>
              <a:outerShdw blurRad="114300" algn="ctr" rotWithShape="0">
                <a:schemeClr val="bg1">
                  <a:lumMod val="65000"/>
                  <a:alpha val="72000"/>
                </a:schemeClr>
              </a:outerShdw>
            </a:effectLst>
            <a:extLst/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D2E0590-76F1-4369-B02F-143F42948C80}"/>
              </a:ext>
            </a:extLst>
          </p:cNvPr>
          <p:cNvSpPr txBox="1"/>
          <p:nvPr/>
        </p:nvSpPr>
        <p:spPr>
          <a:xfrm>
            <a:off x="5378496" y="2280920"/>
            <a:ext cx="143500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03</a:t>
            </a:r>
            <a:endParaRPr lang="zh-CN" altLang="en-US" sz="88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DCF7FA-05A1-4B03-90E7-F04C8492481B}"/>
              </a:ext>
            </a:extLst>
          </p:cNvPr>
          <p:cNvSpPr txBox="1"/>
          <p:nvPr/>
        </p:nvSpPr>
        <p:spPr>
          <a:xfrm>
            <a:off x="3911976" y="3555449"/>
            <a:ext cx="436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88000">
                      <a:schemeClr val="tx1"/>
                    </a:gs>
                  </a:gsLst>
                  <a:lin ang="5400000" scaled="1"/>
                </a:gra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95" name="矩形 94" hidden="1">
            <a:extLst>
              <a:ext uri="{FF2B5EF4-FFF2-40B4-BE49-F238E27FC236}">
                <a16:creationId xmlns:a16="http://schemas.microsoft.com/office/drawing/2014/main" id="{1A88A9BE-914D-41AB-B5A2-B6B019E6C4D5}"/>
              </a:ext>
            </a:extLst>
          </p:cNvPr>
          <p:cNvSpPr/>
          <p:nvPr/>
        </p:nvSpPr>
        <p:spPr>
          <a:xfrm>
            <a:off x="0" y="-719328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C23895BE-A892-4F05-B687-1E72B19AA767}"/>
              </a:ext>
            </a:extLst>
          </p:cNvPr>
          <p:cNvSpPr/>
          <p:nvPr/>
        </p:nvSpPr>
        <p:spPr>
          <a:xfrm rot="18832208">
            <a:off x="7246371" y="1908776"/>
            <a:ext cx="612000" cy="108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21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24158945-0E93-4036-BB14-B18315C2FD9D}"/>
              </a:ext>
            </a:extLst>
          </p:cNvPr>
          <p:cNvSpPr/>
          <p:nvPr/>
        </p:nvSpPr>
        <p:spPr>
          <a:xfrm rot="18832208">
            <a:off x="3890176" y="4702248"/>
            <a:ext cx="723983" cy="108000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0871A6FC-1E3A-46D4-A30C-11ED55D4B220}"/>
              </a:ext>
            </a:extLst>
          </p:cNvPr>
          <p:cNvSpPr/>
          <p:nvPr/>
        </p:nvSpPr>
        <p:spPr>
          <a:xfrm rot="18832208">
            <a:off x="4137426" y="4324084"/>
            <a:ext cx="173996" cy="70889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95716FE3-09FA-436F-8AB0-AB899529328B}"/>
              </a:ext>
            </a:extLst>
          </p:cNvPr>
          <p:cNvSpPr/>
          <p:nvPr/>
        </p:nvSpPr>
        <p:spPr>
          <a:xfrm rot="18832208">
            <a:off x="7995558" y="1729011"/>
            <a:ext cx="199316" cy="66916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3CA464-8883-413A-B57F-944CD18733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533063" y="6232525"/>
            <a:ext cx="1658937" cy="365125"/>
          </a:xfrm>
        </p:spPr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5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141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照片, 不同, 展示&#10;&#10;描述已自动生成">
            <a:extLst>
              <a:ext uri="{FF2B5EF4-FFF2-40B4-BE49-F238E27FC236}">
                <a16:creationId xmlns:a16="http://schemas.microsoft.com/office/drawing/2014/main" id="{D350F3BD-4E6F-4349-995C-9E1B506958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12FA0C4-44A0-4031-914F-DA4F5E81EDE2}"/>
              </a:ext>
            </a:extLst>
          </p:cNvPr>
          <p:cNvSpPr/>
          <p:nvPr/>
        </p:nvSpPr>
        <p:spPr>
          <a:xfrm>
            <a:off x="2057400" y="-609600"/>
            <a:ext cx="8077200" cy="8077200"/>
          </a:xfrm>
          <a:prstGeom prst="ellipse">
            <a:avLst/>
          </a:prstGeom>
          <a:solidFill>
            <a:schemeClr val="bg1">
              <a:alpha val="96000"/>
            </a:schemeClr>
          </a:solidFill>
          <a:ln w="101600">
            <a:gradFill>
              <a:gsLst>
                <a:gs pos="0">
                  <a:schemeClr val="accent1"/>
                </a:gs>
                <a:gs pos="96000">
                  <a:schemeClr val="accent1"/>
                </a:gs>
                <a:gs pos="51000">
                  <a:schemeClr val="accent2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00A44DA3-AFC4-4D4F-BF14-F86059DBFD20}"/>
              </a:ext>
            </a:extLst>
          </p:cNvPr>
          <p:cNvSpPr/>
          <p:nvPr/>
        </p:nvSpPr>
        <p:spPr>
          <a:xfrm>
            <a:off x="3048001" y="381002"/>
            <a:ext cx="6096000" cy="60959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98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90">
            <a:extLst>
              <a:ext uri="{FF2B5EF4-FFF2-40B4-BE49-F238E27FC236}">
                <a16:creationId xmlns:a16="http://schemas.microsoft.com/office/drawing/2014/main" id="{D3374743-56B3-4D82-A33F-F653849B3750}"/>
              </a:ext>
            </a:extLst>
          </p:cNvPr>
          <p:cNvGrpSpPr>
            <a:grpSpLocks/>
          </p:cNvGrpSpPr>
          <p:nvPr/>
        </p:nvGrpSpPr>
        <p:grpSpPr bwMode="auto">
          <a:xfrm>
            <a:off x="3843504" y="1183042"/>
            <a:ext cx="4504992" cy="4470400"/>
            <a:chOff x="3489" y="127"/>
            <a:chExt cx="4035" cy="4004"/>
          </a:xfrm>
          <a:solidFill>
            <a:srgbClr val="D73D18">
              <a:alpha val="5000"/>
            </a:srgbClr>
          </a:solidFill>
        </p:grpSpPr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7E504907-26B7-4B31-B2EB-459C5D661DF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489" y="127"/>
              <a:ext cx="4035" cy="4004"/>
            </a:xfrm>
            <a:custGeom>
              <a:avLst/>
              <a:gdLst>
                <a:gd name="T0" fmla="*/ 8363 w 17775"/>
                <a:gd name="T1" fmla="*/ 17638 h 17638"/>
                <a:gd name="T2" fmla="*/ 9213 w 17775"/>
                <a:gd name="T3" fmla="*/ 17638 h 17638"/>
                <a:gd name="T4" fmla="*/ 9853 w 17775"/>
                <a:gd name="T5" fmla="*/ 17572 h 17638"/>
                <a:gd name="T6" fmla="*/ 13650 w 17775"/>
                <a:gd name="T7" fmla="*/ 16189 h 17638"/>
                <a:gd name="T8" fmla="*/ 17050 w 17775"/>
                <a:gd name="T9" fmla="*/ 11975 h 17638"/>
                <a:gd name="T10" fmla="*/ 17510 w 17775"/>
                <a:gd name="T11" fmla="*/ 7354 h 17638"/>
                <a:gd name="T12" fmla="*/ 15869 w 17775"/>
                <a:gd name="T13" fmla="*/ 3532 h 17638"/>
                <a:gd name="T14" fmla="*/ 11287 w 17775"/>
                <a:gd name="T15" fmla="*/ 357 h 17638"/>
                <a:gd name="T16" fmla="*/ 9277 w 17775"/>
                <a:gd name="T17" fmla="*/ 0 h 17638"/>
                <a:gd name="T18" fmla="*/ 8425 w 17775"/>
                <a:gd name="T19" fmla="*/ 0 h 17638"/>
                <a:gd name="T20" fmla="*/ 6002 w 17775"/>
                <a:gd name="T21" fmla="*/ 467 h 17638"/>
                <a:gd name="T22" fmla="*/ 2130 w 17775"/>
                <a:gd name="T23" fmla="*/ 3083 h 17638"/>
                <a:gd name="T24" fmla="*/ 99 w 17775"/>
                <a:gd name="T25" fmla="*/ 7533 h 17638"/>
                <a:gd name="T26" fmla="*/ 0 w 17775"/>
                <a:gd name="T27" fmla="*/ 8430 h 17638"/>
                <a:gd name="T28" fmla="*/ 0 w 17775"/>
                <a:gd name="T29" fmla="*/ 9280 h 17638"/>
                <a:gd name="T30" fmla="*/ 99 w 17775"/>
                <a:gd name="T31" fmla="*/ 10101 h 17638"/>
                <a:gd name="T32" fmla="*/ 2449 w 17775"/>
                <a:gd name="T33" fmla="*/ 14906 h 17638"/>
                <a:gd name="T34" fmla="*/ 7675 w 17775"/>
                <a:gd name="T35" fmla="*/ 17558 h 17638"/>
                <a:gd name="T36" fmla="*/ 8363 w 17775"/>
                <a:gd name="T37" fmla="*/ 17638 h 17638"/>
                <a:gd name="T38" fmla="*/ 8445 w 17775"/>
                <a:gd name="T39" fmla="*/ 17413 h 17638"/>
                <a:gd name="T40" fmla="*/ 5185 w 17775"/>
                <a:gd name="T41" fmla="*/ 16616 h 17638"/>
                <a:gd name="T42" fmla="*/ 2230 w 17775"/>
                <a:gd name="T43" fmla="*/ 14349 h 17638"/>
                <a:gd name="T44" fmla="*/ 582 w 17775"/>
                <a:gd name="T45" fmla="*/ 11308 h 17638"/>
                <a:gd name="T46" fmla="*/ 377 w 17775"/>
                <a:gd name="T47" fmla="*/ 7157 h 17638"/>
                <a:gd name="T48" fmla="*/ 1656 w 17775"/>
                <a:gd name="T49" fmla="*/ 4055 h 17638"/>
                <a:gd name="T50" fmla="*/ 5653 w 17775"/>
                <a:gd name="T51" fmla="*/ 819 h 17638"/>
                <a:gd name="T52" fmla="*/ 10839 w 17775"/>
                <a:gd name="T53" fmla="*/ 455 h 17638"/>
                <a:gd name="T54" fmla="*/ 14369 w 17775"/>
                <a:gd name="T55" fmla="*/ 2246 h 17638"/>
                <a:gd name="T56" fmla="*/ 16790 w 17775"/>
                <a:gd name="T57" fmla="*/ 5578 h 17638"/>
                <a:gd name="T58" fmla="*/ 17242 w 17775"/>
                <a:gd name="T59" fmla="*/ 10575 h 17638"/>
                <a:gd name="T60" fmla="*/ 16394 w 17775"/>
                <a:gd name="T61" fmla="*/ 12898 h 17638"/>
                <a:gd name="T62" fmla="*/ 11653 w 17775"/>
                <a:gd name="T63" fmla="*/ 16942 h 17638"/>
                <a:gd name="T64" fmla="*/ 8445 w 17775"/>
                <a:gd name="T65" fmla="*/ 17413 h 17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75" h="17638">
                  <a:moveTo>
                    <a:pt x="8363" y="17638"/>
                  </a:moveTo>
                  <a:lnTo>
                    <a:pt x="9213" y="17638"/>
                  </a:lnTo>
                  <a:cubicBezTo>
                    <a:pt x="9426" y="17611"/>
                    <a:pt x="9640" y="17596"/>
                    <a:pt x="9853" y="17572"/>
                  </a:cubicBezTo>
                  <a:cubicBezTo>
                    <a:pt x="11202" y="17414"/>
                    <a:pt x="12516" y="16940"/>
                    <a:pt x="13650" y="16189"/>
                  </a:cubicBezTo>
                  <a:cubicBezTo>
                    <a:pt x="15185" y="15184"/>
                    <a:pt x="16396" y="13690"/>
                    <a:pt x="17050" y="11975"/>
                  </a:cubicBezTo>
                  <a:cubicBezTo>
                    <a:pt x="17610" y="10512"/>
                    <a:pt x="17775" y="8898"/>
                    <a:pt x="17510" y="7354"/>
                  </a:cubicBezTo>
                  <a:cubicBezTo>
                    <a:pt x="17282" y="5973"/>
                    <a:pt x="16712" y="4649"/>
                    <a:pt x="15869" y="3532"/>
                  </a:cubicBezTo>
                  <a:cubicBezTo>
                    <a:pt x="14736" y="2018"/>
                    <a:pt x="13105" y="882"/>
                    <a:pt x="11287" y="357"/>
                  </a:cubicBezTo>
                  <a:cubicBezTo>
                    <a:pt x="10634" y="157"/>
                    <a:pt x="9954" y="73"/>
                    <a:pt x="9277" y="0"/>
                  </a:cubicBezTo>
                  <a:lnTo>
                    <a:pt x="8425" y="0"/>
                  </a:lnTo>
                  <a:cubicBezTo>
                    <a:pt x="7604" y="67"/>
                    <a:pt x="6782" y="195"/>
                    <a:pt x="6002" y="467"/>
                  </a:cubicBezTo>
                  <a:cubicBezTo>
                    <a:pt x="4506" y="967"/>
                    <a:pt x="3155" y="1885"/>
                    <a:pt x="2130" y="3083"/>
                  </a:cubicBezTo>
                  <a:cubicBezTo>
                    <a:pt x="1049" y="4333"/>
                    <a:pt x="336" y="5897"/>
                    <a:pt x="99" y="7533"/>
                  </a:cubicBezTo>
                  <a:cubicBezTo>
                    <a:pt x="52" y="7830"/>
                    <a:pt x="37" y="8131"/>
                    <a:pt x="0" y="8430"/>
                  </a:cubicBezTo>
                  <a:lnTo>
                    <a:pt x="0" y="9280"/>
                  </a:lnTo>
                  <a:cubicBezTo>
                    <a:pt x="43" y="9553"/>
                    <a:pt x="58" y="9829"/>
                    <a:pt x="99" y="10101"/>
                  </a:cubicBezTo>
                  <a:cubicBezTo>
                    <a:pt x="356" y="11896"/>
                    <a:pt x="1191" y="13601"/>
                    <a:pt x="2449" y="14906"/>
                  </a:cubicBezTo>
                  <a:cubicBezTo>
                    <a:pt x="3819" y="16353"/>
                    <a:pt x="5698" y="17308"/>
                    <a:pt x="7675" y="17558"/>
                  </a:cubicBezTo>
                  <a:cubicBezTo>
                    <a:pt x="7904" y="17590"/>
                    <a:pt x="8135" y="17601"/>
                    <a:pt x="8363" y="17638"/>
                  </a:cubicBezTo>
                  <a:moveTo>
                    <a:pt x="8445" y="17413"/>
                  </a:moveTo>
                  <a:cubicBezTo>
                    <a:pt x="7320" y="17365"/>
                    <a:pt x="6203" y="17097"/>
                    <a:pt x="5185" y="16616"/>
                  </a:cubicBezTo>
                  <a:cubicBezTo>
                    <a:pt x="4048" y="16092"/>
                    <a:pt x="3035" y="15307"/>
                    <a:pt x="2230" y="14349"/>
                  </a:cubicBezTo>
                  <a:cubicBezTo>
                    <a:pt x="1481" y="13462"/>
                    <a:pt x="919" y="12418"/>
                    <a:pt x="582" y="11308"/>
                  </a:cubicBezTo>
                  <a:cubicBezTo>
                    <a:pt x="176" y="9969"/>
                    <a:pt x="110" y="8530"/>
                    <a:pt x="377" y="7157"/>
                  </a:cubicBezTo>
                  <a:cubicBezTo>
                    <a:pt x="593" y="6052"/>
                    <a:pt x="1030" y="4991"/>
                    <a:pt x="1656" y="4055"/>
                  </a:cubicBezTo>
                  <a:cubicBezTo>
                    <a:pt x="2618" y="2604"/>
                    <a:pt x="4032" y="1456"/>
                    <a:pt x="5653" y="819"/>
                  </a:cubicBezTo>
                  <a:cubicBezTo>
                    <a:pt x="7289" y="164"/>
                    <a:pt x="9128" y="44"/>
                    <a:pt x="10839" y="455"/>
                  </a:cubicBezTo>
                  <a:cubicBezTo>
                    <a:pt x="12134" y="766"/>
                    <a:pt x="13353" y="1385"/>
                    <a:pt x="14369" y="2246"/>
                  </a:cubicBezTo>
                  <a:cubicBezTo>
                    <a:pt x="15429" y="3140"/>
                    <a:pt x="16267" y="4294"/>
                    <a:pt x="16790" y="5578"/>
                  </a:cubicBezTo>
                  <a:cubicBezTo>
                    <a:pt x="17433" y="7149"/>
                    <a:pt x="17586" y="8913"/>
                    <a:pt x="17242" y="10575"/>
                  </a:cubicBezTo>
                  <a:cubicBezTo>
                    <a:pt x="17076" y="11385"/>
                    <a:pt x="16787" y="12169"/>
                    <a:pt x="16394" y="12898"/>
                  </a:cubicBezTo>
                  <a:cubicBezTo>
                    <a:pt x="15391" y="14773"/>
                    <a:pt x="13664" y="16248"/>
                    <a:pt x="11653" y="16942"/>
                  </a:cubicBezTo>
                  <a:cubicBezTo>
                    <a:pt x="10628" y="17307"/>
                    <a:pt x="9531" y="17457"/>
                    <a:pt x="8445" y="174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29">
              <a:extLst>
                <a:ext uri="{FF2B5EF4-FFF2-40B4-BE49-F238E27FC236}">
                  <a16:creationId xmlns:a16="http://schemas.microsoft.com/office/drawing/2014/main" id="{5DB0F3B7-1F86-44FF-9965-CD80DD98A03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96" y="346"/>
              <a:ext cx="158" cy="203"/>
            </a:xfrm>
            <a:custGeom>
              <a:avLst/>
              <a:gdLst>
                <a:gd name="T0" fmla="*/ 0 w 698"/>
                <a:gd name="T1" fmla="*/ 823 h 891"/>
                <a:gd name="T2" fmla="*/ 593 w 698"/>
                <a:gd name="T3" fmla="*/ 891 h 891"/>
                <a:gd name="T4" fmla="*/ 588 w 698"/>
                <a:gd name="T5" fmla="*/ 774 h 891"/>
                <a:gd name="T6" fmla="*/ 138 w 698"/>
                <a:gd name="T7" fmla="*/ 720 h 891"/>
                <a:gd name="T8" fmla="*/ 159 w 698"/>
                <a:gd name="T9" fmla="*/ 496 h 891"/>
                <a:gd name="T10" fmla="*/ 591 w 698"/>
                <a:gd name="T11" fmla="*/ 534 h 891"/>
                <a:gd name="T12" fmla="*/ 580 w 698"/>
                <a:gd name="T13" fmla="*/ 440 h 891"/>
                <a:gd name="T14" fmla="*/ 178 w 698"/>
                <a:gd name="T15" fmla="*/ 382 h 891"/>
                <a:gd name="T16" fmla="*/ 199 w 698"/>
                <a:gd name="T17" fmla="*/ 139 h 891"/>
                <a:gd name="T18" fmla="*/ 698 w 698"/>
                <a:gd name="T19" fmla="*/ 184 h 891"/>
                <a:gd name="T20" fmla="*/ 695 w 698"/>
                <a:gd name="T21" fmla="*/ 71 h 891"/>
                <a:gd name="T22" fmla="*/ 93 w 698"/>
                <a:gd name="T23" fmla="*/ 0 h 891"/>
                <a:gd name="T24" fmla="*/ 0 w 698"/>
                <a:gd name="T25" fmla="*/ 823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891">
                  <a:moveTo>
                    <a:pt x="0" y="823"/>
                  </a:moveTo>
                  <a:cubicBezTo>
                    <a:pt x="197" y="848"/>
                    <a:pt x="395" y="867"/>
                    <a:pt x="593" y="891"/>
                  </a:cubicBezTo>
                  <a:cubicBezTo>
                    <a:pt x="591" y="862"/>
                    <a:pt x="589" y="804"/>
                    <a:pt x="588" y="774"/>
                  </a:cubicBezTo>
                  <a:cubicBezTo>
                    <a:pt x="438" y="753"/>
                    <a:pt x="288" y="739"/>
                    <a:pt x="138" y="720"/>
                  </a:cubicBezTo>
                  <a:cubicBezTo>
                    <a:pt x="145" y="645"/>
                    <a:pt x="151" y="570"/>
                    <a:pt x="159" y="496"/>
                  </a:cubicBezTo>
                  <a:cubicBezTo>
                    <a:pt x="302" y="511"/>
                    <a:pt x="445" y="544"/>
                    <a:pt x="591" y="534"/>
                  </a:cubicBezTo>
                  <a:cubicBezTo>
                    <a:pt x="630" y="496"/>
                    <a:pt x="627" y="465"/>
                    <a:pt x="580" y="440"/>
                  </a:cubicBezTo>
                  <a:cubicBezTo>
                    <a:pt x="449" y="404"/>
                    <a:pt x="313" y="397"/>
                    <a:pt x="178" y="382"/>
                  </a:cubicBezTo>
                  <a:cubicBezTo>
                    <a:pt x="185" y="301"/>
                    <a:pt x="192" y="220"/>
                    <a:pt x="199" y="139"/>
                  </a:cubicBezTo>
                  <a:cubicBezTo>
                    <a:pt x="366" y="145"/>
                    <a:pt x="531" y="172"/>
                    <a:pt x="698" y="184"/>
                  </a:cubicBezTo>
                  <a:cubicBezTo>
                    <a:pt x="697" y="156"/>
                    <a:pt x="696" y="99"/>
                    <a:pt x="695" y="71"/>
                  </a:cubicBezTo>
                  <a:cubicBezTo>
                    <a:pt x="495" y="45"/>
                    <a:pt x="294" y="22"/>
                    <a:pt x="93" y="0"/>
                  </a:cubicBezTo>
                  <a:cubicBezTo>
                    <a:pt x="59" y="274"/>
                    <a:pt x="13" y="547"/>
                    <a:pt x="0" y="8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C8C1942E-824A-4A7D-BEDF-63DC049C979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629" y="354"/>
              <a:ext cx="122" cy="195"/>
            </a:xfrm>
            <a:custGeom>
              <a:avLst/>
              <a:gdLst>
                <a:gd name="T0" fmla="*/ 405 w 535"/>
                <a:gd name="T1" fmla="*/ 854 h 856"/>
                <a:gd name="T2" fmla="*/ 535 w 535"/>
                <a:gd name="T3" fmla="*/ 856 h 856"/>
                <a:gd name="T4" fmla="*/ 459 w 535"/>
                <a:gd name="T5" fmla="*/ 191 h 856"/>
                <a:gd name="T6" fmla="*/ 105 w 535"/>
                <a:gd name="T7" fmla="*/ 74 h 856"/>
                <a:gd name="T8" fmla="*/ 0 w 535"/>
                <a:gd name="T9" fmla="*/ 318 h 856"/>
                <a:gd name="T10" fmla="*/ 110 w 535"/>
                <a:gd name="T11" fmla="*/ 327 h 856"/>
                <a:gd name="T12" fmla="*/ 179 w 535"/>
                <a:gd name="T13" fmla="*/ 165 h 856"/>
                <a:gd name="T14" fmla="*/ 322 w 535"/>
                <a:gd name="T15" fmla="*/ 161 h 856"/>
                <a:gd name="T16" fmla="*/ 405 w 535"/>
                <a:gd name="T17" fmla="*/ 85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856">
                  <a:moveTo>
                    <a:pt x="405" y="854"/>
                  </a:moveTo>
                  <a:cubicBezTo>
                    <a:pt x="448" y="855"/>
                    <a:pt x="491" y="856"/>
                    <a:pt x="535" y="856"/>
                  </a:cubicBezTo>
                  <a:cubicBezTo>
                    <a:pt x="514" y="634"/>
                    <a:pt x="505" y="409"/>
                    <a:pt x="459" y="191"/>
                  </a:cubicBezTo>
                  <a:cubicBezTo>
                    <a:pt x="429" y="33"/>
                    <a:pt x="224" y="0"/>
                    <a:pt x="105" y="74"/>
                  </a:cubicBezTo>
                  <a:cubicBezTo>
                    <a:pt x="19" y="122"/>
                    <a:pt x="22" y="233"/>
                    <a:pt x="0" y="318"/>
                  </a:cubicBezTo>
                  <a:cubicBezTo>
                    <a:pt x="37" y="321"/>
                    <a:pt x="73" y="324"/>
                    <a:pt x="110" y="327"/>
                  </a:cubicBezTo>
                  <a:cubicBezTo>
                    <a:pt x="131" y="272"/>
                    <a:pt x="147" y="215"/>
                    <a:pt x="179" y="165"/>
                  </a:cubicBezTo>
                  <a:cubicBezTo>
                    <a:pt x="226" y="156"/>
                    <a:pt x="274" y="161"/>
                    <a:pt x="322" y="161"/>
                  </a:cubicBezTo>
                  <a:cubicBezTo>
                    <a:pt x="369" y="389"/>
                    <a:pt x="390" y="622"/>
                    <a:pt x="405" y="8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id="{94BA52CB-E2DB-4FAD-96B4-F1A13E7C669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788" y="370"/>
              <a:ext cx="61" cy="186"/>
            </a:xfrm>
            <a:custGeom>
              <a:avLst/>
              <a:gdLst>
                <a:gd name="T0" fmla="*/ 146 w 267"/>
                <a:gd name="T1" fmla="*/ 803 h 819"/>
                <a:gd name="T2" fmla="*/ 267 w 267"/>
                <a:gd name="T3" fmla="*/ 819 h 819"/>
                <a:gd name="T4" fmla="*/ 117 w 267"/>
                <a:gd name="T5" fmla="*/ 0 h 819"/>
                <a:gd name="T6" fmla="*/ 0 w 267"/>
                <a:gd name="T7" fmla="*/ 3 h 819"/>
                <a:gd name="T8" fmla="*/ 146 w 267"/>
                <a:gd name="T9" fmla="*/ 8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819">
                  <a:moveTo>
                    <a:pt x="146" y="803"/>
                  </a:moveTo>
                  <a:cubicBezTo>
                    <a:pt x="176" y="807"/>
                    <a:pt x="237" y="815"/>
                    <a:pt x="267" y="819"/>
                  </a:cubicBezTo>
                  <a:cubicBezTo>
                    <a:pt x="228" y="544"/>
                    <a:pt x="162" y="274"/>
                    <a:pt x="117" y="0"/>
                  </a:cubicBezTo>
                  <a:cubicBezTo>
                    <a:pt x="78" y="1"/>
                    <a:pt x="39" y="2"/>
                    <a:pt x="0" y="3"/>
                  </a:cubicBezTo>
                  <a:cubicBezTo>
                    <a:pt x="28" y="272"/>
                    <a:pt x="85" y="539"/>
                    <a:pt x="146" y="8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32">
              <a:extLst>
                <a:ext uri="{FF2B5EF4-FFF2-40B4-BE49-F238E27FC236}">
                  <a16:creationId xmlns:a16="http://schemas.microsoft.com/office/drawing/2014/main" id="{961F44FB-5760-4DB0-9181-FFBCF7D0434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65" y="387"/>
              <a:ext cx="210" cy="212"/>
            </a:xfrm>
            <a:custGeom>
              <a:avLst/>
              <a:gdLst>
                <a:gd name="T0" fmla="*/ 88 w 924"/>
                <a:gd name="T1" fmla="*/ 711 h 931"/>
                <a:gd name="T2" fmla="*/ 546 w 924"/>
                <a:gd name="T3" fmla="*/ 904 h 931"/>
                <a:gd name="T4" fmla="*/ 758 w 924"/>
                <a:gd name="T5" fmla="*/ 740 h 931"/>
                <a:gd name="T6" fmla="*/ 668 w 924"/>
                <a:gd name="T7" fmla="*/ 688 h 931"/>
                <a:gd name="T8" fmla="*/ 308 w 924"/>
                <a:gd name="T9" fmla="*/ 766 h 931"/>
                <a:gd name="T10" fmla="*/ 310 w 924"/>
                <a:gd name="T11" fmla="*/ 214 h 931"/>
                <a:gd name="T12" fmla="*/ 717 w 924"/>
                <a:gd name="T13" fmla="*/ 291 h 931"/>
                <a:gd name="T14" fmla="*/ 718 w 924"/>
                <a:gd name="T15" fmla="*/ 442 h 931"/>
                <a:gd name="T16" fmla="*/ 475 w 924"/>
                <a:gd name="T17" fmla="*/ 394 h 931"/>
                <a:gd name="T18" fmla="*/ 455 w 924"/>
                <a:gd name="T19" fmla="*/ 505 h 931"/>
                <a:gd name="T20" fmla="*/ 804 w 924"/>
                <a:gd name="T21" fmla="*/ 586 h 931"/>
                <a:gd name="T22" fmla="*/ 806 w 924"/>
                <a:gd name="T23" fmla="*/ 202 h 931"/>
                <a:gd name="T24" fmla="*/ 222 w 924"/>
                <a:gd name="T25" fmla="*/ 125 h 931"/>
                <a:gd name="T26" fmla="*/ 88 w 924"/>
                <a:gd name="T27" fmla="*/ 71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931">
                  <a:moveTo>
                    <a:pt x="88" y="711"/>
                  </a:moveTo>
                  <a:cubicBezTo>
                    <a:pt x="175" y="871"/>
                    <a:pt x="375" y="931"/>
                    <a:pt x="546" y="904"/>
                  </a:cubicBezTo>
                  <a:cubicBezTo>
                    <a:pt x="644" y="898"/>
                    <a:pt x="697" y="804"/>
                    <a:pt x="758" y="740"/>
                  </a:cubicBezTo>
                  <a:cubicBezTo>
                    <a:pt x="736" y="727"/>
                    <a:pt x="691" y="701"/>
                    <a:pt x="668" y="688"/>
                  </a:cubicBezTo>
                  <a:cubicBezTo>
                    <a:pt x="577" y="788"/>
                    <a:pt x="432" y="835"/>
                    <a:pt x="308" y="766"/>
                  </a:cubicBezTo>
                  <a:cubicBezTo>
                    <a:pt x="109" y="651"/>
                    <a:pt x="149" y="343"/>
                    <a:pt x="310" y="214"/>
                  </a:cubicBezTo>
                  <a:cubicBezTo>
                    <a:pt x="441" y="144"/>
                    <a:pt x="619" y="179"/>
                    <a:pt x="717" y="291"/>
                  </a:cubicBezTo>
                  <a:cubicBezTo>
                    <a:pt x="723" y="341"/>
                    <a:pt x="719" y="392"/>
                    <a:pt x="718" y="442"/>
                  </a:cubicBezTo>
                  <a:cubicBezTo>
                    <a:pt x="636" y="427"/>
                    <a:pt x="556" y="410"/>
                    <a:pt x="475" y="394"/>
                  </a:cubicBezTo>
                  <a:cubicBezTo>
                    <a:pt x="468" y="431"/>
                    <a:pt x="462" y="468"/>
                    <a:pt x="455" y="505"/>
                  </a:cubicBezTo>
                  <a:cubicBezTo>
                    <a:pt x="572" y="531"/>
                    <a:pt x="687" y="561"/>
                    <a:pt x="804" y="586"/>
                  </a:cubicBezTo>
                  <a:cubicBezTo>
                    <a:pt x="814" y="463"/>
                    <a:pt x="924" y="301"/>
                    <a:pt x="806" y="202"/>
                  </a:cubicBezTo>
                  <a:cubicBezTo>
                    <a:pt x="655" y="57"/>
                    <a:pt x="402" y="0"/>
                    <a:pt x="222" y="125"/>
                  </a:cubicBezTo>
                  <a:cubicBezTo>
                    <a:pt x="47" y="254"/>
                    <a:pt x="0" y="518"/>
                    <a:pt x="88" y="7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5A0C1E8C-4669-4FDA-952D-5533F03465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864" y="392"/>
              <a:ext cx="120" cy="207"/>
            </a:xfrm>
            <a:custGeom>
              <a:avLst/>
              <a:gdLst>
                <a:gd name="T0" fmla="*/ 192 w 529"/>
                <a:gd name="T1" fmla="*/ 911 h 911"/>
                <a:gd name="T2" fmla="*/ 314 w 529"/>
                <a:gd name="T3" fmla="*/ 901 h 911"/>
                <a:gd name="T4" fmla="*/ 159 w 529"/>
                <a:gd name="T5" fmla="*/ 205 h 911"/>
                <a:gd name="T6" fmla="*/ 529 w 529"/>
                <a:gd name="T7" fmla="*/ 109 h 911"/>
                <a:gd name="T8" fmla="*/ 514 w 529"/>
                <a:gd name="T9" fmla="*/ 0 h 911"/>
                <a:gd name="T10" fmla="*/ 0 w 529"/>
                <a:gd name="T11" fmla="*/ 127 h 911"/>
                <a:gd name="T12" fmla="*/ 192 w 529"/>
                <a:gd name="T13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911">
                  <a:moveTo>
                    <a:pt x="192" y="911"/>
                  </a:moveTo>
                  <a:cubicBezTo>
                    <a:pt x="223" y="908"/>
                    <a:pt x="284" y="903"/>
                    <a:pt x="314" y="901"/>
                  </a:cubicBezTo>
                  <a:cubicBezTo>
                    <a:pt x="273" y="666"/>
                    <a:pt x="193" y="440"/>
                    <a:pt x="159" y="205"/>
                  </a:cubicBezTo>
                  <a:cubicBezTo>
                    <a:pt x="283" y="174"/>
                    <a:pt x="406" y="142"/>
                    <a:pt x="529" y="109"/>
                  </a:cubicBezTo>
                  <a:cubicBezTo>
                    <a:pt x="525" y="82"/>
                    <a:pt x="518" y="27"/>
                    <a:pt x="514" y="0"/>
                  </a:cubicBezTo>
                  <a:cubicBezTo>
                    <a:pt x="340" y="34"/>
                    <a:pt x="170" y="81"/>
                    <a:pt x="0" y="127"/>
                  </a:cubicBezTo>
                  <a:cubicBezTo>
                    <a:pt x="61" y="389"/>
                    <a:pt x="131" y="649"/>
                    <a:pt x="192" y="9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34">
              <a:extLst>
                <a:ext uri="{FF2B5EF4-FFF2-40B4-BE49-F238E27FC236}">
                  <a16:creationId xmlns:a16="http://schemas.microsoft.com/office/drawing/2014/main" id="{370E6187-F96D-4DA2-85FF-A17DB4CD329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9" y="443"/>
              <a:ext cx="91" cy="178"/>
            </a:xfrm>
            <a:custGeom>
              <a:avLst/>
              <a:gdLst>
                <a:gd name="T0" fmla="*/ 274 w 400"/>
                <a:gd name="T1" fmla="*/ 779 h 784"/>
                <a:gd name="T2" fmla="*/ 400 w 400"/>
                <a:gd name="T3" fmla="*/ 783 h 784"/>
                <a:gd name="T4" fmla="*/ 126 w 400"/>
                <a:gd name="T5" fmla="*/ 0 h 784"/>
                <a:gd name="T6" fmla="*/ 0 w 400"/>
                <a:gd name="T7" fmla="*/ 15 h 784"/>
                <a:gd name="T8" fmla="*/ 274 w 400"/>
                <a:gd name="T9" fmla="*/ 779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784">
                  <a:moveTo>
                    <a:pt x="274" y="779"/>
                  </a:moveTo>
                  <a:cubicBezTo>
                    <a:pt x="316" y="784"/>
                    <a:pt x="358" y="783"/>
                    <a:pt x="400" y="783"/>
                  </a:cubicBezTo>
                  <a:cubicBezTo>
                    <a:pt x="324" y="516"/>
                    <a:pt x="213" y="262"/>
                    <a:pt x="126" y="0"/>
                  </a:cubicBezTo>
                  <a:cubicBezTo>
                    <a:pt x="84" y="5"/>
                    <a:pt x="42" y="10"/>
                    <a:pt x="0" y="15"/>
                  </a:cubicBezTo>
                  <a:cubicBezTo>
                    <a:pt x="80" y="273"/>
                    <a:pt x="179" y="525"/>
                    <a:pt x="274" y="7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35">
              <a:extLst>
                <a:ext uri="{FF2B5EF4-FFF2-40B4-BE49-F238E27FC236}">
                  <a16:creationId xmlns:a16="http://schemas.microsoft.com/office/drawing/2014/main" id="{7DC7056D-31AD-4CAE-8595-3408A021BEE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69" y="446"/>
              <a:ext cx="193" cy="221"/>
            </a:xfrm>
            <a:custGeom>
              <a:avLst/>
              <a:gdLst>
                <a:gd name="T0" fmla="*/ 0 w 850"/>
                <a:gd name="T1" fmla="*/ 771 h 970"/>
                <a:gd name="T2" fmla="*/ 537 w 850"/>
                <a:gd name="T3" fmla="*/ 970 h 970"/>
                <a:gd name="T4" fmla="*/ 614 w 850"/>
                <a:gd name="T5" fmla="*/ 892 h 970"/>
                <a:gd name="T6" fmla="*/ 156 w 850"/>
                <a:gd name="T7" fmla="*/ 701 h 970"/>
                <a:gd name="T8" fmla="*/ 237 w 850"/>
                <a:gd name="T9" fmla="*/ 503 h 970"/>
                <a:gd name="T10" fmla="*/ 659 w 850"/>
                <a:gd name="T11" fmla="*/ 652 h 970"/>
                <a:gd name="T12" fmla="*/ 677 w 850"/>
                <a:gd name="T13" fmla="*/ 540 h 970"/>
                <a:gd name="T14" fmla="*/ 287 w 850"/>
                <a:gd name="T15" fmla="*/ 389 h 970"/>
                <a:gd name="T16" fmla="*/ 365 w 850"/>
                <a:gd name="T17" fmla="*/ 149 h 970"/>
                <a:gd name="T18" fmla="*/ 843 w 850"/>
                <a:gd name="T19" fmla="*/ 327 h 970"/>
                <a:gd name="T20" fmla="*/ 850 w 850"/>
                <a:gd name="T21" fmla="*/ 205 h 970"/>
                <a:gd name="T22" fmla="*/ 290 w 850"/>
                <a:gd name="T23" fmla="*/ 0 h 970"/>
                <a:gd name="T24" fmla="*/ 0 w 850"/>
                <a:gd name="T25" fmla="*/ 77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0" h="970">
                  <a:moveTo>
                    <a:pt x="0" y="771"/>
                  </a:moveTo>
                  <a:cubicBezTo>
                    <a:pt x="180" y="834"/>
                    <a:pt x="353" y="918"/>
                    <a:pt x="537" y="970"/>
                  </a:cubicBezTo>
                  <a:cubicBezTo>
                    <a:pt x="557" y="951"/>
                    <a:pt x="595" y="911"/>
                    <a:pt x="614" y="892"/>
                  </a:cubicBezTo>
                  <a:cubicBezTo>
                    <a:pt x="465" y="820"/>
                    <a:pt x="308" y="765"/>
                    <a:pt x="156" y="701"/>
                  </a:cubicBezTo>
                  <a:cubicBezTo>
                    <a:pt x="183" y="635"/>
                    <a:pt x="210" y="569"/>
                    <a:pt x="237" y="503"/>
                  </a:cubicBezTo>
                  <a:cubicBezTo>
                    <a:pt x="381" y="545"/>
                    <a:pt x="519" y="600"/>
                    <a:pt x="659" y="652"/>
                  </a:cubicBezTo>
                  <a:cubicBezTo>
                    <a:pt x="663" y="624"/>
                    <a:pt x="672" y="568"/>
                    <a:pt x="677" y="540"/>
                  </a:cubicBezTo>
                  <a:cubicBezTo>
                    <a:pt x="547" y="490"/>
                    <a:pt x="417" y="440"/>
                    <a:pt x="287" y="389"/>
                  </a:cubicBezTo>
                  <a:cubicBezTo>
                    <a:pt x="312" y="309"/>
                    <a:pt x="339" y="229"/>
                    <a:pt x="365" y="149"/>
                  </a:cubicBezTo>
                  <a:cubicBezTo>
                    <a:pt x="525" y="207"/>
                    <a:pt x="681" y="274"/>
                    <a:pt x="843" y="327"/>
                  </a:cubicBezTo>
                  <a:cubicBezTo>
                    <a:pt x="845" y="286"/>
                    <a:pt x="848" y="246"/>
                    <a:pt x="850" y="205"/>
                  </a:cubicBezTo>
                  <a:cubicBezTo>
                    <a:pt x="662" y="142"/>
                    <a:pt x="479" y="64"/>
                    <a:pt x="290" y="0"/>
                  </a:cubicBezTo>
                  <a:cubicBezTo>
                    <a:pt x="196" y="258"/>
                    <a:pt x="90" y="512"/>
                    <a:pt x="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A1867A29-4B77-48F3-9597-217B42BD763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96" y="468"/>
              <a:ext cx="206" cy="233"/>
            </a:xfrm>
            <a:custGeom>
              <a:avLst/>
              <a:gdLst>
                <a:gd name="T0" fmla="*/ 318 w 908"/>
                <a:gd name="T1" fmla="*/ 1027 h 1027"/>
                <a:gd name="T2" fmla="*/ 432 w 908"/>
                <a:gd name="T3" fmla="*/ 903 h 1027"/>
                <a:gd name="T4" fmla="*/ 576 w 908"/>
                <a:gd name="T5" fmla="*/ 266 h 1027"/>
                <a:gd name="T6" fmla="*/ 791 w 908"/>
                <a:gd name="T7" fmla="*/ 796 h 1027"/>
                <a:gd name="T8" fmla="*/ 908 w 908"/>
                <a:gd name="T9" fmla="*/ 782 h 1027"/>
                <a:gd name="T10" fmla="*/ 600 w 908"/>
                <a:gd name="T11" fmla="*/ 0 h 1027"/>
                <a:gd name="T12" fmla="*/ 493 w 908"/>
                <a:gd name="T13" fmla="*/ 48 h 1027"/>
                <a:gd name="T14" fmla="*/ 337 w 908"/>
                <a:gd name="T15" fmla="*/ 749 h 1027"/>
                <a:gd name="T16" fmla="*/ 104 w 908"/>
                <a:gd name="T17" fmla="*/ 204 h 1027"/>
                <a:gd name="T18" fmla="*/ 0 w 908"/>
                <a:gd name="T19" fmla="*/ 262 h 1027"/>
                <a:gd name="T20" fmla="*/ 318 w 908"/>
                <a:gd name="T21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8" h="1027">
                  <a:moveTo>
                    <a:pt x="318" y="1027"/>
                  </a:moveTo>
                  <a:cubicBezTo>
                    <a:pt x="359" y="989"/>
                    <a:pt x="422" y="964"/>
                    <a:pt x="432" y="903"/>
                  </a:cubicBezTo>
                  <a:cubicBezTo>
                    <a:pt x="484" y="691"/>
                    <a:pt x="514" y="475"/>
                    <a:pt x="576" y="266"/>
                  </a:cubicBezTo>
                  <a:cubicBezTo>
                    <a:pt x="647" y="443"/>
                    <a:pt x="723" y="618"/>
                    <a:pt x="791" y="796"/>
                  </a:cubicBezTo>
                  <a:cubicBezTo>
                    <a:pt x="820" y="793"/>
                    <a:pt x="879" y="785"/>
                    <a:pt x="908" y="782"/>
                  </a:cubicBezTo>
                  <a:cubicBezTo>
                    <a:pt x="822" y="515"/>
                    <a:pt x="705" y="260"/>
                    <a:pt x="600" y="0"/>
                  </a:cubicBezTo>
                  <a:cubicBezTo>
                    <a:pt x="573" y="12"/>
                    <a:pt x="520" y="36"/>
                    <a:pt x="493" y="48"/>
                  </a:cubicBezTo>
                  <a:cubicBezTo>
                    <a:pt x="438" y="281"/>
                    <a:pt x="392" y="516"/>
                    <a:pt x="337" y="749"/>
                  </a:cubicBezTo>
                  <a:cubicBezTo>
                    <a:pt x="254" y="569"/>
                    <a:pt x="187" y="383"/>
                    <a:pt x="104" y="204"/>
                  </a:cubicBezTo>
                  <a:cubicBezTo>
                    <a:pt x="78" y="219"/>
                    <a:pt x="26" y="248"/>
                    <a:pt x="0" y="262"/>
                  </a:cubicBezTo>
                  <a:cubicBezTo>
                    <a:pt x="107" y="517"/>
                    <a:pt x="201" y="777"/>
                    <a:pt x="318" y="10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5775157F-A9C4-4FA4-A857-D3D0DB6B2D5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13" y="561"/>
              <a:ext cx="189" cy="180"/>
            </a:xfrm>
            <a:custGeom>
              <a:avLst/>
              <a:gdLst>
                <a:gd name="T0" fmla="*/ 0 w 833"/>
                <a:gd name="T1" fmla="*/ 738 h 794"/>
                <a:gd name="T2" fmla="*/ 110 w 833"/>
                <a:gd name="T3" fmla="*/ 794 h 794"/>
                <a:gd name="T4" fmla="*/ 428 w 833"/>
                <a:gd name="T5" fmla="*/ 167 h 794"/>
                <a:gd name="T6" fmla="*/ 791 w 833"/>
                <a:gd name="T7" fmla="*/ 339 h 794"/>
                <a:gd name="T8" fmla="*/ 833 w 833"/>
                <a:gd name="T9" fmla="*/ 236 h 794"/>
                <a:gd name="T10" fmla="*/ 371 w 833"/>
                <a:gd name="T11" fmla="*/ 0 h 794"/>
                <a:gd name="T12" fmla="*/ 0 w 833"/>
                <a:gd name="T13" fmla="*/ 73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794">
                  <a:moveTo>
                    <a:pt x="0" y="738"/>
                  </a:moveTo>
                  <a:cubicBezTo>
                    <a:pt x="37" y="757"/>
                    <a:pt x="74" y="776"/>
                    <a:pt x="110" y="794"/>
                  </a:cubicBezTo>
                  <a:cubicBezTo>
                    <a:pt x="218" y="586"/>
                    <a:pt x="326" y="378"/>
                    <a:pt x="428" y="167"/>
                  </a:cubicBezTo>
                  <a:cubicBezTo>
                    <a:pt x="551" y="221"/>
                    <a:pt x="670" y="282"/>
                    <a:pt x="791" y="339"/>
                  </a:cubicBezTo>
                  <a:cubicBezTo>
                    <a:pt x="805" y="305"/>
                    <a:pt x="819" y="271"/>
                    <a:pt x="833" y="236"/>
                  </a:cubicBezTo>
                  <a:cubicBezTo>
                    <a:pt x="678" y="158"/>
                    <a:pt x="524" y="81"/>
                    <a:pt x="371" y="0"/>
                  </a:cubicBezTo>
                  <a:cubicBezTo>
                    <a:pt x="248" y="246"/>
                    <a:pt x="122" y="491"/>
                    <a:pt x="0" y="7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1E4D359C-29D0-45C1-A997-64C5E6C665B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2" y="634"/>
              <a:ext cx="217" cy="223"/>
            </a:xfrm>
            <a:custGeom>
              <a:avLst/>
              <a:gdLst>
                <a:gd name="T0" fmla="*/ 65 w 957"/>
                <a:gd name="T1" fmla="*/ 435 h 981"/>
                <a:gd name="T2" fmla="*/ 410 w 957"/>
                <a:gd name="T3" fmla="*/ 981 h 981"/>
                <a:gd name="T4" fmla="*/ 513 w 957"/>
                <a:gd name="T5" fmla="*/ 917 h 981"/>
                <a:gd name="T6" fmla="*/ 211 w 957"/>
                <a:gd name="T7" fmla="*/ 449 h 981"/>
                <a:gd name="T8" fmla="*/ 521 w 957"/>
                <a:gd name="T9" fmla="*/ 217 h 981"/>
                <a:gd name="T10" fmla="*/ 843 w 957"/>
                <a:gd name="T11" fmla="*/ 674 h 981"/>
                <a:gd name="T12" fmla="*/ 957 w 957"/>
                <a:gd name="T13" fmla="*/ 625 h 981"/>
                <a:gd name="T14" fmla="*/ 628 w 957"/>
                <a:gd name="T15" fmla="*/ 146 h 981"/>
                <a:gd name="T16" fmla="*/ 294 w 957"/>
                <a:gd name="T17" fmla="*/ 61 h 981"/>
                <a:gd name="T18" fmla="*/ 65 w 957"/>
                <a:gd name="T19" fmla="*/ 43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981">
                  <a:moveTo>
                    <a:pt x="65" y="435"/>
                  </a:moveTo>
                  <a:cubicBezTo>
                    <a:pt x="150" y="634"/>
                    <a:pt x="293" y="801"/>
                    <a:pt x="410" y="981"/>
                  </a:cubicBezTo>
                  <a:cubicBezTo>
                    <a:pt x="436" y="965"/>
                    <a:pt x="487" y="933"/>
                    <a:pt x="513" y="917"/>
                  </a:cubicBezTo>
                  <a:cubicBezTo>
                    <a:pt x="419" y="757"/>
                    <a:pt x="301" y="612"/>
                    <a:pt x="211" y="449"/>
                  </a:cubicBezTo>
                  <a:cubicBezTo>
                    <a:pt x="86" y="279"/>
                    <a:pt x="394" y="50"/>
                    <a:pt x="521" y="217"/>
                  </a:cubicBezTo>
                  <a:cubicBezTo>
                    <a:pt x="643" y="359"/>
                    <a:pt x="723" y="531"/>
                    <a:pt x="843" y="674"/>
                  </a:cubicBezTo>
                  <a:cubicBezTo>
                    <a:pt x="882" y="660"/>
                    <a:pt x="920" y="642"/>
                    <a:pt x="957" y="625"/>
                  </a:cubicBezTo>
                  <a:cubicBezTo>
                    <a:pt x="848" y="465"/>
                    <a:pt x="745" y="300"/>
                    <a:pt x="628" y="146"/>
                  </a:cubicBezTo>
                  <a:cubicBezTo>
                    <a:pt x="553" y="44"/>
                    <a:pt x="408" y="0"/>
                    <a:pt x="294" y="61"/>
                  </a:cubicBezTo>
                  <a:cubicBezTo>
                    <a:pt x="156" y="122"/>
                    <a:pt x="0" y="270"/>
                    <a:pt x="65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5D12F88C-E7B0-4CD7-B53B-8E219927C67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64" y="656"/>
              <a:ext cx="201" cy="169"/>
            </a:xfrm>
            <a:custGeom>
              <a:avLst/>
              <a:gdLst>
                <a:gd name="T0" fmla="*/ 0 w 885"/>
                <a:gd name="T1" fmla="*/ 703 h 746"/>
                <a:gd name="T2" fmla="*/ 112 w 885"/>
                <a:gd name="T3" fmla="*/ 746 h 746"/>
                <a:gd name="T4" fmla="*/ 494 w 885"/>
                <a:gd name="T5" fmla="*/ 166 h 746"/>
                <a:gd name="T6" fmla="*/ 827 w 885"/>
                <a:gd name="T7" fmla="*/ 378 h 746"/>
                <a:gd name="T8" fmla="*/ 885 w 885"/>
                <a:gd name="T9" fmla="*/ 275 h 746"/>
                <a:gd name="T10" fmla="*/ 450 w 885"/>
                <a:gd name="T11" fmla="*/ 0 h 746"/>
                <a:gd name="T12" fmla="*/ 0 w 885"/>
                <a:gd name="T13" fmla="*/ 7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5" h="746">
                  <a:moveTo>
                    <a:pt x="0" y="703"/>
                  </a:moveTo>
                  <a:cubicBezTo>
                    <a:pt x="37" y="717"/>
                    <a:pt x="75" y="732"/>
                    <a:pt x="112" y="746"/>
                  </a:cubicBezTo>
                  <a:cubicBezTo>
                    <a:pt x="240" y="553"/>
                    <a:pt x="362" y="357"/>
                    <a:pt x="494" y="166"/>
                  </a:cubicBezTo>
                  <a:cubicBezTo>
                    <a:pt x="605" y="236"/>
                    <a:pt x="717" y="306"/>
                    <a:pt x="827" y="378"/>
                  </a:cubicBezTo>
                  <a:cubicBezTo>
                    <a:pt x="846" y="344"/>
                    <a:pt x="866" y="309"/>
                    <a:pt x="885" y="275"/>
                  </a:cubicBezTo>
                  <a:cubicBezTo>
                    <a:pt x="736" y="189"/>
                    <a:pt x="596" y="89"/>
                    <a:pt x="450" y="0"/>
                  </a:cubicBezTo>
                  <a:cubicBezTo>
                    <a:pt x="294" y="230"/>
                    <a:pt x="137" y="461"/>
                    <a:pt x="0" y="7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40">
              <a:extLst>
                <a:ext uri="{FF2B5EF4-FFF2-40B4-BE49-F238E27FC236}">
                  <a16:creationId xmlns:a16="http://schemas.microsoft.com/office/drawing/2014/main" id="{C1E8208F-47DF-4B1A-8B32-2CC0C1AD0F65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59" y="651"/>
              <a:ext cx="3081" cy="2793"/>
            </a:xfrm>
            <a:custGeom>
              <a:avLst/>
              <a:gdLst>
                <a:gd name="T0" fmla="*/ 8748 w 13572"/>
                <a:gd name="T1" fmla="*/ 11815 h 12304"/>
                <a:gd name="T2" fmla="*/ 12728 w 13572"/>
                <a:gd name="T3" fmla="*/ 6625 h 12304"/>
                <a:gd name="T4" fmla="*/ 11587 w 13572"/>
                <a:gd name="T5" fmla="*/ 9323 h 12304"/>
                <a:gd name="T6" fmla="*/ 7139 w 13572"/>
                <a:gd name="T7" fmla="*/ 11959 h 12304"/>
                <a:gd name="T8" fmla="*/ 1222 w 13572"/>
                <a:gd name="T9" fmla="*/ 8183 h 12304"/>
                <a:gd name="T10" fmla="*/ 1987 w 13572"/>
                <a:gd name="T11" fmla="*/ 5738 h 12304"/>
                <a:gd name="T12" fmla="*/ 4214 w 13572"/>
                <a:gd name="T13" fmla="*/ 5550 h 12304"/>
                <a:gd name="T14" fmla="*/ 8786 w 13572"/>
                <a:gd name="T15" fmla="*/ 4954 h 12304"/>
                <a:gd name="T16" fmla="*/ 9679 w 13572"/>
                <a:gd name="T17" fmla="*/ 5706 h 12304"/>
                <a:gd name="T18" fmla="*/ 13572 w 13572"/>
                <a:gd name="T19" fmla="*/ 5767 h 12304"/>
                <a:gd name="T20" fmla="*/ 12102 w 13572"/>
                <a:gd name="T21" fmla="*/ 5377 h 12304"/>
                <a:gd name="T22" fmla="*/ 11033 w 13572"/>
                <a:gd name="T23" fmla="*/ 4543 h 12304"/>
                <a:gd name="T24" fmla="*/ 10046 w 13572"/>
                <a:gd name="T25" fmla="*/ 3205 h 12304"/>
                <a:gd name="T26" fmla="*/ 6937 w 13572"/>
                <a:gd name="T27" fmla="*/ 3154 h 12304"/>
                <a:gd name="T28" fmla="*/ 8030 w 13572"/>
                <a:gd name="T29" fmla="*/ 3806 h 12304"/>
                <a:gd name="T30" fmla="*/ 4887 w 13572"/>
                <a:gd name="T31" fmla="*/ 4775 h 12304"/>
                <a:gd name="T32" fmla="*/ 6623 w 13572"/>
                <a:gd name="T33" fmla="*/ 3408 h 12304"/>
                <a:gd name="T34" fmla="*/ 5620 w 13572"/>
                <a:gd name="T35" fmla="*/ 3152 h 12304"/>
                <a:gd name="T36" fmla="*/ 3325 w 13572"/>
                <a:gd name="T37" fmla="*/ 3355 h 12304"/>
                <a:gd name="T38" fmla="*/ 1878 w 13572"/>
                <a:gd name="T39" fmla="*/ 5225 h 12304"/>
                <a:gd name="T40" fmla="*/ 2326 w 13572"/>
                <a:gd name="T41" fmla="*/ 2528 h 12304"/>
                <a:gd name="T42" fmla="*/ 4280 w 13572"/>
                <a:gd name="T43" fmla="*/ 2494 h 12304"/>
                <a:gd name="T44" fmla="*/ 4388 w 13572"/>
                <a:gd name="T45" fmla="*/ 2427 h 12304"/>
                <a:gd name="T46" fmla="*/ 2873 w 13572"/>
                <a:gd name="T47" fmla="*/ 2008 h 12304"/>
                <a:gd name="T48" fmla="*/ 3816 w 13572"/>
                <a:gd name="T49" fmla="*/ 1933 h 12304"/>
                <a:gd name="T50" fmla="*/ 5322 w 13572"/>
                <a:gd name="T51" fmla="*/ 698 h 12304"/>
                <a:gd name="T52" fmla="*/ 7137 w 13572"/>
                <a:gd name="T53" fmla="*/ 919 h 12304"/>
                <a:gd name="T54" fmla="*/ 9037 w 13572"/>
                <a:gd name="T55" fmla="*/ 933 h 12304"/>
                <a:gd name="T56" fmla="*/ 11245 w 13572"/>
                <a:gd name="T57" fmla="*/ 2536 h 12304"/>
                <a:gd name="T58" fmla="*/ 11963 w 13572"/>
                <a:gd name="T59" fmla="*/ 4247 h 12304"/>
                <a:gd name="T60" fmla="*/ 12531 w 13572"/>
                <a:gd name="T61" fmla="*/ 4573 h 12304"/>
                <a:gd name="T62" fmla="*/ 11421 w 13572"/>
                <a:gd name="T63" fmla="*/ 2251 h 12304"/>
                <a:gd name="T64" fmla="*/ 6784 w 13572"/>
                <a:gd name="T65" fmla="*/ 19 h 12304"/>
                <a:gd name="T66" fmla="*/ 2004 w 13572"/>
                <a:gd name="T67" fmla="*/ 2351 h 12304"/>
                <a:gd name="T68" fmla="*/ 0 w 13572"/>
                <a:gd name="T69" fmla="*/ 5531 h 12304"/>
                <a:gd name="T70" fmla="*/ 594 w 13572"/>
                <a:gd name="T71" fmla="*/ 5764 h 12304"/>
                <a:gd name="T72" fmla="*/ 4787 w 13572"/>
                <a:gd name="T73" fmla="*/ 11881 h 12304"/>
                <a:gd name="T74" fmla="*/ 1830 w 13572"/>
                <a:gd name="T75" fmla="*/ 5421 h 12304"/>
                <a:gd name="T76" fmla="*/ 3238 w 13572"/>
                <a:gd name="T77" fmla="*/ 3694 h 12304"/>
                <a:gd name="T78" fmla="*/ 5197 w 13572"/>
                <a:gd name="T79" fmla="*/ 3290 h 12304"/>
                <a:gd name="T80" fmla="*/ 5807 w 13572"/>
                <a:gd name="T81" fmla="*/ 3405 h 12304"/>
                <a:gd name="T82" fmla="*/ 4297 w 13572"/>
                <a:gd name="T83" fmla="*/ 5280 h 12304"/>
                <a:gd name="T84" fmla="*/ 776 w 13572"/>
                <a:gd name="T85" fmla="*/ 5603 h 12304"/>
                <a:gd name="T86" fmla="*/ 9322 w 13572"/>
                <a:gd name="T87" fmla="*/ 5336 h 12304"/>
                <a:gd name="T88" fmla="*/ 7758 w 13572"/>
                <a:gd name="T89" fmla="*/ 3408 h 12304"/>
                <a:gd name="T90" fmla="*/ 8372 w 13572"/>
                <a:gd name="T91" fmla="*/ 3290 h 12304"/>
                <a:gd name="T92" fmla="*/ 10337 w 13572"/>
                <a:gd name="T93" fmla="*/ 3719 h 12304"/>
                <a:gd name="T94" fmla="*/ 11805 w 13572"/>
                <a:gd name="T95" fmla="*/ 5451 h 12304"/>
                <a:gd name="T96" fmla="*/ 9781 w 13572"/>
                <a:gd name="T97" fmla="*/ 5555 h 1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2" h="12304">
                  <a:moveTo>
                    <a:pt x="4787" y="11881"/>
                  </a:moveTo>
                  <a:cubicBezTo>
                    <a:pt x="6065" y="12304"/>
                    <a:pt x="7484" y="12278"/>
                    <a:pt x="8748" y="11815"/>
                  </a:cubicBezTo>
                  <a:cubicBezTo>
                    <a:pt x="9644" y="11494"/>
                    <a:pt x="10456" y="10949"/>
                    <a:pt x="11108" y="10256"/>
                  </a:cubicBezTo>
                  <a:cubicBezTo>
                    <a:pt x="12037" y="9275"/>
                    <a:pt x="12617" y="7972"/>
                    <a:pt x="12728" y="6625"/>
                  </a:cubicBezTo>
                  <a:cubicBezTo>
                    <a:pt x="12660" y="6626"/>
                    <a:pt x="12592" y="6627"/>
                    <a:pt x="12524" y="6629"/>
                  </a:cubicBezTo>
                  <a:cubicBezTo>
                    <a:pt x="12442" y="7586"/>
                    <a:pt x="12115" y="8521"/>
                    <a:pt x="11587" y="9323"/>
                  </a:cubicBezTo>
                  <a:cubicBezTo>
                    <a:pt x="11073" y="10103"/>
                    <a:pt x="10374" y="10761"/>
                    <a:pt x="9559" y="11220"/>
                  </a:cubicBezTo>
                  <a:cubicBezTo>
                    <a:pt x="8820" y="11640"/>
                    <a:pt x="7987" y="11894"/>
                    <a:pt x="7139" y="11959"/>
                  </a:cubicBezTo>
                  <a:cubicBezTo>
                    <a:pt x="5510" y="12100"/>
                    <a:pt x="3835" y="11512"/>
                    <a:pt x="2649" y="10385"/>
                  </a:cubicBezTo>
                  <a:cubicBezTo>
                    <a:pt x="2011" y="9779"/>
                    <a:pt x="1467" y="9038"/>
                    <a:pt x="1222" y="8183"/>
                  </a:cubicBezTo>
                  <a:cubicBezTo>
                    <a:pt x="964" y="7406"/>
                    <a:pt x="851" y="6583"/>
                    <a:pt x="913" y="5766"/>
                  </a:cubicBezTo>
                  <a:cubicBezTo>
                    <a:pt x="1270" y="5732"/>
                    <a:pt x="1629" y="5752"/>
                    <a:pt x="1987" y="5738"/>
                  </a:cubicBezTo>
                  <a:cubicBezTo>
                    <a:pt x="2599" y="5737"/>
                    <a:pt x="3210" y="5715"/>
                    <a:pt x="3822" y="5710"/>
                  </a:cubicBezTo>
                  <a:cubicBezTo>
                    <a:pt x="3968" y="5713"/>
                    <a:pt x="4100" y="5634"/>
                    <a:pt x="4214" y="5550"/>
                  </a:cubicBezTo>
                  <a:cubicBezTo>
                    <a:pt x="4433" y="5385"/>
                    <a:pt x="4620" y="5180"/>
                    <a:pt x="4772" y="4951"/>
                  </a:cubicBezTo>
                  <a:cubicBezTo>
                    <a:pt x="6110" y="4952"/>
                    <a:pt x="7448" y="4947"/>
                    <a:pt x="8786" y="4954"/>
                  </a:cubicBezTo>
                  <a:cubicBezTo>
                    <a:pt x="8956" y="5203"/>
                    <a:pt x="9163" y="5429"/>
                    <a:pt x="9413" y="5599"/>
                  </a:cubicBezTo>
                  <a:cubicBezTo>
                    <a:pt x="9493" y="5651"/>
                    <a:pt x="9581" y="5700"/>
                    <a:pt x="9679" y="5706"/>
                  </a:cubicBezTo>
                  <a:cubicBezTo>
                    <a:pt x="10654" y="5727"/>
                    <a:pt x="11629" y="5740"/>
                    <a:pt x="12605" y="5749"/>
                  </a:cubicBezTo>
                  <a:cubicBezTo>
                    <a:pt x="12927" y="5769"/>
                    <a:pt x="13249" y="5764"/>
                    <a:pt x="13572" y="5767"/>
                  </a:cubicBezTo>
                  <a:cubicBezTo>
                    <a:pt x="13572" y="5689"/>
                    <a:pt x="13572" y="5611"/>
                    <a:pt x="13572" y="5533"/>
                  </a:cubicBezTo>
                  <a:cubicBezTo>
                    <a:pt x="13079" y="5527"/>
                    <a:pt x="12582" y="5494"/>
                    <a:pt x="12102" y="5377"/>
                  </a:cubicBezTo>
                  <a:cubicBezTo>
                    <a:pt x="11903" y="5323"/>
                    <a:pt x="11701" y="5258"/>
                    <a:pt x="11533" y="5136"/>
                  </a:cubicBezTo>
                  <a:cubicBezTo>
                    <a:pt x="11327" y="4975"/>
                    <a:pt x="11177" y="4757"/>
                    <a:pt x="11033" y="4543"/>
                  </a:cubicBezTo>
                  <a:cubicBezTo>
                    <a:pt x="10791" y="4183"/>
                    <a:pt x="10598" y="3790"/>
                    <a:pt x="10323" y="3453"/>
                  </a:cubicBezTo>
                  <a:cubicBezTo>
                    <a:pt x="10242" y="3360"/>
                    <a:pt x="10158" y="3262"/>
                    <a:pt x="10046" y="3205"/>
                  </a:cubicBezTo>
                  <a:cubicBezTo>
                    <a:pt x="9949" y="3179"/>
                    <a:pt x="9847" y="3176"/>
                    <a:pt x="9747" y="3171"/>
                  </a:cubicBezTo>
                  <a:cubicBezTo>
                    <a:pt x="8811" y="3145"/>
                    <a:pt x="7874" y="3154"/>
                    <a:pt x="6937" y="3154"/>
                  </a:cubicBezTo>
                  <a:cubicBezTo>
                    <a:pt x="6945" y="3239"/>
                    <a:pt x="6955" y="3323"/>
                    <a:pt x="6966" y="3408"/>
                  </a:cubicBezTo>
                  <a:cubicBezTo>
                    <a:pt x="7351" y="3404"/>
                    <a:pt x="7776" y="3491"/>
                    <a:pt x="8030" y="3806"/>
                  </a:cubicBezTo>
                  <a:cubicBezTo>
                    <a:pt x="8265" y="4113"/>
                    <a:pt x="8481" y="4436"/>
                    <a:pt x="8669" y="4774"/>
                  </a:cubicBezTo>
                  <a:cubicBezTo>
                    <a:pt x="7408" y="4781"/>
                    <a:pt x="6148" y="4779"/>
                    <a:pt x="4887" y="4775"/>
                  </a:cubicBezTo>
                  <a:cubicBezTo>
                    <a:pt x="5078" y="4435"/>
                    <a:pt x="5293" y="4108"/>
                    <a:pt x="5535" y="3801"/>
                  </a:cubicBezTo>
                  <a:cubicBezTo>
                    <a:pt x="5797" y="3488"/>
                    <a:pt x="6234" y="3404"/>
                    <a:pt x="6623" y="3408"/>
                  </a:cubicBezTo>
                  <a:cubicBezTo>
                    <a:pt x="6637" y="3323"/>
                    <a:pt x="6653" y="3239"/>
                    <a:pt x="6665" y="3154"/>
                  </a:cubicBezTo>
                  <a:cubicBezTo>
                    <a:pt x="6317" y="3164"/>
                    <a:pt x="5969" y="3127"/>
                    <a:pt x="5620" y="3152"/>
                  </a:cubicBezTo>
                  <a:cubicBezTo>
                    <a:pt x="4961" y="3155"/>
                    <a:pt x="4300" y="3148"/>
                    <a:pt x="3642" y="3181"/>
                  </a:cubicBezTo>
                  <a:cubicBezTo>
                    <a:pt x="3510" y="3177"/>
                    <a:pt x="3408" y="3265"/>
                    <a:pt x="3325" y="3355"/>
                  </a:cubicBezTo>
                  <a:cubicBezTo>
                    <a:pt x="2991" y="3720"/>
                    <a:pt x="2778" y="4173"/>
                    <a:pt x="2500" y="4578"/>
                  </a:cubicBezTo>
                  <a:cubicBezTo>
                    <a:pt x="2332" y="4826"/>
                    <a:pt x="2157" y="5091"/>
                    <a:pt x="1878" y="5225"/>
                  </a:cubicBezTo>
                  <a:cubicBezTo>
                    <a:pt x="1592" y="5362"/>
                    <a:pt x="1277" y="5430"/>
                    <a:pt x="964" y="5466"/>
                  </a:cubicBezTo>
                  <a:cubicBezTo>
                    <a:pt x="1073" y="4369"/>
                    <a:pt x="1582" y="3335"/>
                    <a:pt x="2326" y="2528"/>
                  </a:cubicBezTo>
                  <a:cubicBezTo>
                    <a:pt x="2364" y="2485"/>
                    <a:pt x="2427" y="2498"/>
                    <a:pt x="2478" y="2493"/>
                  </a:cubicBezTo>
                  <a:cubicBezTo>
                    <a:pt x="3078" y="2495"/>
                    <a:pt x="3679" y="2493"/>
                    <a:pt x="4280" y="2494"/>
                  </a:cubicBezTo>
                  <a:cubicBezTo>
                    <a:pt x="4369" y="2495"/>
                    <a:pt x="4458" y="2491"/>
                    <a:pt x="4547" y="2478"/>
                  </a:cubicBezTo>
                  <a:cubicBezTo>
                    <a:pt x="4496" y="2456"/>
                    <a:pt x="4446" y="2426"/>
                    <a:pt x="4388" y="2427"/>
                  </a:cubicBezTo>
                  <a:cubicBezTo>
                    <a:pt x="3735" y="2421"/>
                    <a:pt x="3081" y="2433"/>
                    <a:pt x="2428" y="2422"/>
                  </a:cubicBezTo>
                  <a:cubicBezTo>
                    <a:pt x="2569" y="2277"/>
                    <a:pt x="2705" y="2123"/>
                    <a:pt x="2873" y="2008"/>
                  </a:cubicBezTo>
                  <a:cubicBezTo>
                    <a:pt x="3186" y="1989"/>
                    <a:pt x="3500" y="2006"/>
                    <a:pt x="3814" y="2001"/>
                  </a:cubicBezTo>
                  <a:cubicBezTo>
                    <a:pt x="3814" y="1984"/>
                    <a:pt x="3815" y="1950"/>
                    <a:pt x="3816" y="1933"/>
                  </a:cubicBezTo>
                  <a:cubicBezTo>
                    <a:pt x="3531" y="1933"/>
                    <a:pt x="3246" y="1934"/>
                    <a:pt x="2961" y="1929"/>
                  </a:cubicBezTo>
                  <a:cubicBezTo>
                    <a:pt x="3657" y="1369"/>
                    <a:pt x="4476" y="974"/>
                    <a:pt x="5322" y="698"/>
                  </a:cubicBezTo>
                  <a:cubicBezTo>
                    <a:pt x="5422" y="667"/>
                    <a:pt x="5529" y="627"/>
                    <a:pt x="5634" y="655"/>
                  </a:cubicBezTo>
                  <a:cubicBezTo>
                    <a:pt x="6125" y="787"/>
                    <a:pt x="6624" y="936"/>
                    <a:pt x="7137" y="919"/>
                  </a:cubicBezTo>
                  <a:cubicBezTo>
                    <a:pt x="7740" y="924"/>
                    <a:pt x="8340" y="844"/>
                    <a:pt x="8937" y="773"/>
                  </a:cubicBezTo>
                  <a:cubicBezTo>
                    <a:pt x="8982" y="818"/>
                    <a:pt x="9007" y="878"/>
                    <a:pt x="9037" y="933"/>
                  </a:cubicBezTo>
                  <a:cubicBezTo>
                    <a:pt x="9212" y="1286"/>
                    <a:pt x="9463" y="1604"/>
                    <a:pt x="9774" y="1847"/>
                  </a:cubicBezTo>
                  <a:cubicBezTo>
                    <a:pt x="10216" y="2164"/>
                    <a:pt x="10711" y="2416"/>
                    <a:pt x="11245" y="2536"/>
                  </a:cubicBezTo>
                  <a:cubicBezTo>
                    <a:pt x="11337" y="2903"/>
                    <a:pt x="11376" y="3292"/>
                    <a:pt x="11551" y="3634"/>
                  </a:cubicBezTo>
                  <a:cubicBezTo>
                    <a:pt x="11666" y="3852"/>
                    <a:pt x="11807" y="4056"/>
                    <a:pt x="11963" y="4247"/>
                  </a:cubicBezTo>
                  <a:cubicBezTo>
                    <a:pt x="12058" y="4361"/>
                    <a:pt x="12157" y="4478"/>
                    <a:pt x="12285" y="4558"/>
                  </a:cubicBezTo>
                  <a:cubicBezTo>
                    <a:pt x="12357" y="4611"/>
                    <a:pt x="12450" y="4578"/>
                    <a:pt x="12531" y="4573"/>
                  </a:cubicBezTo>
                  <a:cubicBezTo>
                    <a:pt x="12528" y="4486"/>
                    <a:pt x="12517" y="4399"/>
                    <a:pt x="12488" y="4316"/>
                  </a:cubicBezTo>
                  <a:cubicBezTo>
                    <a:pt x="12254" y="3573"/>
                    <a:pt x="11885" y="2875"/>
                    <a:pt x="11421" y="2251"/>
                  </a:cubicBezTo>
                  <a:cubicBezTo>
                    <a:pt x="10920" y="1584"/>
                    <a:pt x="10273" y="1022"/>
                    <a:pt x="9526" y="647"/>
                  </a:cubicBezTo>
                  <a:cubicBezTo>
                    <a:pt x="8682" y="215"/>
                    <a:pt x="7728" y="28"/>
                    <a:pt x="6784" y="19"/>
                  </a:cubicBezTo>
                  <a:cubicBezTo>
                    <a:pt x="6197" y="0"/>
                    <a:pt x="5611" y="103"/>
                    <a:pt x="5052" y="278"/>
                  </a:cubicBezTo>
                  <a:cubicBezTo>
                    <a:pt x="3868" y="664"/>
                    <a:pt x="2803" y="1397"/>
                    <a:pt x="2004" y="2351"/>
                  </a:cubicBezTo>
                  <a:cubicBezTo>
                    <a:pt x="1250" y="3239"/>
                    <a:pt x="735" y="4341"/>
                    <a:pt x="609" y="5503"/>
                  </a:cubicBezTo>
                  <a:cubicBezTo>
                    <a:pt x="407" y="5529"/>
                    <a:pt x="204" y="5531"/>
                    <a:pt x="0" y="5531"/>
                  </a:cubicBezTo>
                  <a:cubicBezTo>
                    <a:pt x="0" y="5611"/>
                    <a:pt x="0" y="5690"/>
                    <a:pt x="0" y="5768"/>
                  </a:cubicBezTo>
                  <a:cubicBezTo>
                    <a:pt x="198" y="5770"/>
                    <a:pt x="396" y="5765"/>
                    <a:pt x="594" y="5764"/>
                  </a:cubicBezTo>
                  <a:cubicBezTo>
                    <a:pt x="550" y="6723"/>
                    <a:pt x="716" y="7694"/>
                    <a:pt x="1112" y="8571"/>
                  </a:cubicBezTo>
                  <a:cubicBezTo>
                    <a:pt x="1799" y="10125"/>
                    <a:pt x="3166" y="11366"/>
                    <a:pt x="4787" y="11881"/>
                  </a:cubicBezTo>
                  <a:moveTo>
                    <a:pt x="776" y="5603"/>
                  </a:moveTo>
                  <a:cubicBezTo>
                    <a:pt x="1131" y="5570"/>
                    <a:pt x="1490" y="5537"/>
                    <a:pt x="1830" y="5421"/>
                  </a:cubicBezTo>
                  <a:cubicBezTo>
                    <a:pt x="2043" y="5338"/>
                    <a:pt x="2233" y="5196"/>
                    <a:pt x="2371" y="5012"/>
                  </a:cubicBezTo>
                  <a:cubicBezTo>
                    <a:pt x="2687" y="4591"/>
                    <a:pt x="2955" y="4137"/>
                    <a:pt x="3238" y="3694"/>
                  </a:cubicBezTo>
                  <a:cubicBezTo>
                    <a:pt x="3361" y="3522"/>
                    <a:pt x="3516" y="3318"/>
                    <a:pt x="3749" y="3318"/>
                  </a:cubicBezTo>
                  <a:cubicBezTo>
                    <a:pt x="4231" y="3293"/>
                    <a:pt x="4714" y="3299"/>
                    <a:pt x="5197" y="3290"/>
                  </a:cubicBezTo>
                  <a:cubicBezTo>
                    <a:pt x="5554" y="3269"/>
                    <a:pt x="5912" y="3294"/>
                    <a:pt x="6269" y="3297"/>
                  </a:cubicBezTo>
                  <a:cubicBezTo>
                    <a:pt x="6114" y="3325"/>
                    <a:pt x="5953" y="3338"/>
                    <a:pt x="5807" y="3405"/>
                  </a:cubicBezTo>
                  <a:cubicBezTo>
                    <a:pt x="5579" y="3501"/>
                    <a:pt x="5417" y="3697"/>
                    <a:pt x="5272" y="3890"/>
                  </a:cubicBezTo>
                  <a:cubicBezTo>
                    <a:pt x="4923" y="4337"/>
                    <a:pt x="4700" y="4875"/>
                    <a:pt x="4297" y="5280"/>
                  </a:cubicBezTo>
                  <a:cubicBezTo>
                    <a:pt x="4158" y="5415"/>
                    <a:pt x="3995" y="5563"/>
                    <a:pt x="3788" y="5555"/>
                  </a:cubicBezTo>
                  <a:cubicBezTo>
                    <a:pt x="2784" y="5563"/>
                    <a:pt x="1780" y="5614"/>
                    <a:pt x="776" y="5603"/>
                  </a:cubicBezTo>
                  <a:moveTo>
                    <a:pt x="9781" y="5555"/>
                  </a:moveTo>
                  <a:cubicBezTo>
                    <a:pt x="9601" y="5563"/>
                    <a:pt x="9445" y="5456"/>
                    <a:pt x="9322" y="5336"/>
                  </a:cubicBezTo>
                  <a:cubicBezTo>
                    <a:pt x="8929" y="4981"/>
                    <a:pt x="8713" y="4487"/>
                    <a:pt x="8408" y="4064"/>
                  </a:cubicBezTo>
                  <a:cubicBezTo>
                    <a:pt x="8231" y="3812"/>
                    <a:pt x="8049" y="3538"/>
                    <a:pt x="7758" y="3408"/>
                  </a:cubicBezTo>
                  <a:cubicBezTo>
                    <a:pt x="7596" y="3327"/>
                    <a:pt x="7413" y="3321"/>
                    <a:pt x="7237" y="3299"/>
                  </a:cubicBezTo>
                  <a:cubicBezTo>
                    <a:pt x="7615" y="3298"/>
                    <a:pt x="7994" y="3268"/>
                    <a:pt x="8372" y="3290"/>
                  </a:cubicBezTo>
                  <a:cubicBezTo>
                    <a:pt x="8854" y="3300"/>
                    <a:pt x="9337" y="3292"/>
                    <a:pt x="9819" y="3320"/>
                  </a:cubicBezTo>
                  <a:cubicBezTo>
                    <a:pt x="10060" y="3326"/>
                    <a:pt x="10214" y="3540"/>
                    <a:pt x="10337" y="3719"/>
                  </a:cubicBezTo>
                  <a:cubicBezTo>
                    <a:pt x="10607" y="4152"/>
                    <a:pt x="10875" y="4587"/>
                    <a:pt x="11177" y="4999"/>
                  </a:cubicBezTo>
                  <a:cubicBezTo>
                    <a:pt x="11329" y="5213"/>
                    <a:pt x="11558" y="5367"/>
                    <a:pt x="11805" y="5451"/>
                  </a:cubicBezTo>
                  <a:cubicBezTo>
                    <a:pt x="12127" y="5541"/>
                    <a:pt x="12461" y="5572"/>
                    <a:pt x="12792" y="5603"/>
                  </a:cubicBezTo>
                  <a:cubicBezTo>
                    <a:pt x="11788" y="5614"/>
                    <a:pt x="10785" y="5563"/>
                    <a:pt x="9781" y="55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id="{4E315228-8B93-428E-B951-0A83BD7B8E2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283" y="732"/>
              <a:ext cx="225" cy="223"/>
            </a:xfrm>
            <a:custGeom>
              <a:avLst/>
              <a:gdLst>
                <a:gd name="T0" fmla="*/ 441 w 994"/>
                <a:gd name="T1" fmla="*/ 935 h 982"/>
                <a:gd name="T2" fmla="*/ 933 w 994"/>
                <a:gd name="T3" fmla="*/ 598 h 982"/>
                <a:gd name="T4" fmla="*/ 675 w 994"/>
                <a:gd name="T5" fmla="*/ 116 h 982"/>
                <a:gd name="T6" fmla="*/ 149 w 994"/>
                <a:gd name="T7" fmla="*/ 707 h 982"/>
                <a:gd name="T8" fmla="*/ 441 w 994"/>
                <a:gd name="T9" fmla="*/ 935 h 982"/>
                <a:gd name="T10" fmla="*/ 432 w 994"/>
                <a:gd name="T11" fmla="*/ 814 h 982"/>
                <a:gd name="T12" fmla="*/ 234 w 994"/>
                <a:gd name="T13" fmla="*/ 544 h 982"/>
                <a:gd name="T14" fmla="*/ 468 w 994"/>
                <a:gd name="T15" fmla="*/ 235 h 982"/>
                <a:gd name="T16" fmla="*/ 825 w 994"/>
                <a:gd name="T17" fmla="*/ 505 h 982"/>
                <a:gd name="T18" fmla="*/ 432 w 994"/>
                <a:gd name="T19" fmla="*/ 81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4" h="982">
                  <a:moveTo>
                    <a:pt x="441" y="935"/>
                  </a:moveTo>
                  <a:cubicBezTo>
                    <a:pt x="661" y="982"/>
                    <a:pt x="871" y="798"/>
                    <a:pt x="933" y="598"/>
                  </a:cubicBezTo>
                  <a:cubicBezTo>
                    <a:pt x="994" y="401"/>
                    <a:pt x="872" y="175"/>
                    <a:pt x="675" y="116"/>
                  </a:cubicBezTo>
                  <a:cubicBezTo>
                    <a:pt x="353" y="0"/>
                    <a:pt x="0" y="401"/>
                    <a:pt x="149" y="707"/>
                  </a:cubicBezTo>
                  <a:cubicBezTo>
                    <a:pt x="201" y="826"/>
                    <a:pt x="317" y="907"/>
                    <a:pt x="441" y="935"/>
                  </a:cubicBezTo>
                  <a:moveTo>
                    <a:pt x="432" y="814"/>
                  </a:moveTo>
                  <a:cubicBezTo>
                    <a:pt x="315" y="784"/>
                    <a:pt x="233" y="663"/>
                    <a:pt x="234" y="544"/>
                  </a:cubicBezTo>
                  <a:cubicBezTo>
                    <a:pt x="256" y="412"/>
                    <a:pt x="349" y="294"/>
                    <a:pt x="468" y="235"/>
                  </a:cubicBezTo>
                  <a:cubicBezTo>
                    <a:pt x="639" y="153"/>
                    <a:pt x="861" y="315"/>
                    <a:pt x="825" y="505"/>
                  </a:cubicBezTo>
                  <a:cubicBezTo>
                    <a:pt x="790" y="678"/>
                    <a:pt x="623" y="857"/>
                    <a:pt x="432" y="8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FB766B02-16D6-4841-89AE-C667CDACA1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528" y="770"/>
              <a:ext cx="241" cy="242"/>
            </a:xfrm>
            <a:custGeom>
              <a:avLst/>
              <a:gdLst>
                <a:gd name="T0" fmla="*/ 0 w 1062"/>
                <a:gd name="T1" fmla="*/ 454 h 1066"/>
                <a:gd name="T2" fmla="*/ 568 w 1062"/>
                <a:gd name="T3" fmla="*/ 1066 h 1066"/>
                <a:gd name="T4" fmla="*/ 645 w 1062"/>
                <a:gd name="T5" fmla="*/ 932 h 1066"/>
                <a:gd name="T6" fmla="*/ 554 w 1062"/>
                <a:gd name="T7" fmla="*/ 276 h 1066"/>
                <a:gd name="T8" fmla="*/ 959 w 1062"/>
                <a:gd name="T9" fmla="*/ 703 h 1066"/>
                <a:gd name="T10" fmla="*/ 1007 w 1062"/>
                <a:gd name="T11" fmla="*/ 581 h 1066"/>
                <a:gd name="T12" fmla="*/ 452 w 1062"/>
                <a:gd name="T13" fmla="*/ 0 h 1066"/>
                <a:gd name="T14" fmla="*/ 407 w 1062"/>
                <a:gd name="T15" fmla="*/ 191 h 1066"/>
                <a:gd name="T16" fmla="*/ 500 w 1062"/>
                <a:gd name="T17" fmla="*/ 806 h 1066"/>
                <a:gd name="T18" fmla="*/ 92 w 1062"/>
                <a:gd name="T19" fmla="*/ 377 h 1066"/>
                <a:gd name="T20" fmla="*/ 0 w 1062"/>
                <a:gd name="T21" fmla="*/ 45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2" h="1066">
                  <a:moveTo>
                    <a:pt x="0" y="454"/>
                  </a:moveTo>
                  <a:cubicBezTo>
                    <a:pt x="189" y="659"/>
                    <a:pt x="377" y="864"/>
                    <a:pt x="568" y="1066"/>
                  </a:cubicBezTo>
                  <a:cubicBezTo>
                    <a:pt x="597" y="1023"/>
                    <a:pt x="655" y="991"/>
                    <a:pt x="645" y="932"/>
                  </a:cubicBezTo>
                  <a:cubicBezTo>
                    <a:pt x="624" y="713"/>
                    <a:pt x="568" y="497"/>
                    <a:pt x="554" y="276"/>
                  </a:cubicBezTo>
                  <a:cubicBezTo>
                    <a:pt x="697" y="410"/>
                    <a:pt x="823" y="561"/>
                    <a:pt x="959" y="703"/>
                  </a:cubicBezTo>
                  <a:cubicBezTo>
                    <a:pt x="981" y="665"/>
                    <a:pt x="1062" y="624"/>
                    <a:pt x="1007" y="581"/>
                  </a:cubicBezTo>
                  <a:cubicBezTo>
                    <a:pt x="831" y="380"/>
                    <a:pt x="653" y="178"/>
                    <a:pt x="452" y="0"/>
                  </a:cubicBezTo>
                  <a:cubicBezTo>
                    <a:pt x="430" y="62"/>
                    <a:pt x="390" y="124"/>
                    <a:pt x="407" y="191"/>
                  </a:cubicBezTo>
                  <a:cubicBezTo>
                    <a:pt x="433" y="397"/>
                    <a:pt x="478" y="600"/>
                    <a:pt x="500" y="806"/>
                  </a:cubicBezTo>
                  <a:cubicBezTo>
                    <a:pt x="361" y="666"/>
                    <a:pt x="229" y="519"/>
                    <a:pt x="92" y="377"/>
                  </a:cubicBezTo>
                  <a:cubicBezTo>
                    <a:pt x="69" y="396"/>
                    <a:pt x="23" y="435"/>
                    <a:pt x="0" y="4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A52BF590-5EF8-4BB5-8A83-700A7C1D07D4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334" y="875"/>
              <a:ext cx="1907" cy="1443"/>
            </a:xfrm>
            <a:custGeom>
              <a:avLst/>
              <a:gdLst>
                <a:gd name="T0" fmla="*/ 4816 w 8402"/>
                <a:gd name="T1" fmla="*/ 6332 h 6356"/>
                <a:gd name="T2" fmla="*/ 7488 w 8402"/>
                <a:gd name="T3" fmla="*/ 4923 h 6356"/>
                <a:gd name="T4" fmla="*/ 7488 w 8402"/>
                <a:gd name="T5" fmla="*/ 4433 h 6356"/>
                <a:gd name="T6" fmla="*/ 7676 w 8402"/>
                <a:gd name="T7" fmla="*/ 3084 h 6356"/>
                <a:gd name="T8" fmla="*/ 7479 w 8402"/>
                <a:gd name="T9" fmla="*/ 2027 h 6356"/>
                <a:gd name="T10" fmla="*/ 5654 w 8402"/>
                <a:gd name="T11" fmla="*/ 113 h 6356"/>
                <a:gd name="T12" fmla="*/ 2783 w 8402"/>
                <a:gd name="T13" fmla="*/ 2073 h 6356"/>
                <a:gd name="T14" fmla="*/ 391 w 8402"/>
                <a:gd name="T15" fmla="*/ 3291 h 6356"/>
                <a:gd name="T16" fmla="*/ 232 w 8402"/>
                <a:gd name="T17" fmla="*/ 3471 h 6356"/>
                <a:gd name="T18" fmla="*/ 2091 w 8402"/>
                <a:gd name="T19" fmla="*/ 3046 h 6356"/>
                <a:gd name="T20" fmla="*/ 2785 w 8402"/>
                <a:gd name="T21" fmla="*/ 6331 h 6356"/>
                <a:gd name="T22" fmla="*/ 2867 w 8402"/>
                <a:gd name="T23" fmla="*/ 2868 h 6356"/>
                <a:gd name="T24" fmla="*/ 3912 w 8402"/>
                <a:gd name="T25" fmla="*/ 2898 h 6356"/>
                <a:gd name="T26" fmla="*/ 5011 w 8402"/>
                <a:gd name="T27" fmla="*/ 4886 h 6356"/>
                <a:gd name="T28" fmla="*/ 2884 w 8402"/>
                <a:gd name="T29" fmla="*/ 6247 h 6356"/>
                <a:gd name="T30" fmla="*/ 5106 w 8402"/>
                <a:gd name="T31" fmla="*/ 4865 h 6356"/>
                <a:gd name="T32" fmla="*/ 5322 w 8402"/>
                <a:gd name="T33" fmla="*/ 6240 h 6356"/>
                <a:gd name="T34" fmla="*/ 5423 w 8402"/>
                <a:gd name="T35" fmla="*/ 6241 h 6356"/>
                <a:gd name="T36" fmla="*/ 5948 w 8402"/>
                <a:gd name="T37" fmla="*/ 4867 h 6356"/>
                <a:gd name="T38" fmla="*/ 7402 w 8402"/>
                <a:gd name="T39" fmla="*/ 6239 h 6356"/>
                <a:gd name="T40" fmla="*/ 5711 w 8402"/>
                <a:gd name="T41" fmla="*/ 4523 h 6356"/>
                <a:gd name="T42" fmla="*/ 4278 w 8402"/>
                <a:gd name="T43" fmla="*/ 1723 h 6356"/>
                <a:gd name="T44" fmla="*/ 3611 w 8402"/>
                <a:gd name="T45" fmla="*/ 648 h 6356"/>
                <a:gd name="T46" fmla="*/ 6840 w 8402"/>
                <a:gd name="T47" fmla="*/ 784 h 6356"/>
                <a:gd name="T48" fmla="*/ 5661 w 8402"/>
                <a:gd name="T49" fmla="*/ 1664 h 6356"/>
                <a:gd name="T50" fmla="*/ 5375 w 8402"/>
                <a:gd name="T51" fmla="*/ 977 h 6356"/>
                <a:gd name="T52" fmla="*/ 5007 w 8402"/>
                <a:gd name="T53" fmla="*/ 1651 h 6356"/>
                <a:gd name="T54" fmla="*/ 4727 w 8402"/>
                <a:gd name="T55" fmla="*/ 2299 h 6356"/>
                <a:gd name="T56" fmla="*/ 5956 w 8402"/>
                <a:gd name="T57" fmla="*/ 4816 h 6356"/>
                <a:gd name="T58" fmla="*/ 6670 w 8402"/>
                <a:gd name="T59" fmla="*/ 4548 h 6356"/>
                <a:gd name="T60" fmla="*/ 5617 w 8402"/>
                <a:gd name="T61" fmla="*/ 2751 h 6356"/>
                <a:gd name="T62" fmla="*/ 7397 w 8402"/>
                <a:gd name="T63" fmla="*/ 3266 h 6356"/>
                <a:gd name="T64" fmla="*/ 6670 w 8402"/>
                <a:gd name="T65" fmla="*/ 4548 h 6356"/>
                <a:gd name="T66" fmla="*/ 5181 w 8402"/>
                <a:gd name="T67" fmla="*/ 947 h 6356"/>
                <a:gd name="T68" fmla="*/ 5319 w 8402"/>
                <a:gd name="T69" fmla="*/ 1616 h 6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02" h="6356">
                  <a:moveTo>
                    <a:pt x="2785" y="6331"/>
                  </a:moveTo>
                  <a:cubicBezTo>
                    <a:pt x="3462" y="6356"/>
                    <a:pt x="4139" y="6324"/>
                    <a:pt x="4816" y="6332"/>
                  </a:cubicBezTo>
                  <a:cubicBezTo>
                    <a:pt x="5708" y="6327"/>
                    <a:pt x="6600" y="6329"/>
                    <a:pt x="7492" y="6324"/>
                  </a:cubicBezTo>
                  <a:cubicBezTo>
                    <a:pt x="7491" y="5857"/>
                    <a:pt x="7490" y="5390"/>
                    <a:pt x="7488" y="4923"/>
                  </a:cubicBezTo>
                  <a:cubicBezTo>
                    <a:pt x="7478" y="4831"/>
                    <a:pt x="7566" y="4768"/>
                    <a:pt x="7570" y="4680"/>
                  </a:cubicBezTo>
                  <a:cubicBezTo>
                    <a:pt x="7538" y="4599"/>
                    <a:pt x="7476" y="4526"/>
                    <a:pt x="7488" y="4433"/>
                  </a:cubicBezTo>
                  <a:cubicBezTo>
                    <a:pt x="7491" y="3943"/>
                    <a:pt x="7477" y="3453"/>
                    <a:pt x="7488" y="2963"/>
                  </a:cubicBezTo>
                  <a:cubicBezTo>
                    <a:pt x="7552" y="3001"/>
                    <a:pt x="7615" y="3042"/>
                    <a:pt x="7676" y="3084"/>
                  </a:cubicBezTo>
                  <a:cubicBezTo>
                    <a:pt x="7832" y="2820"/>
                    <a:pt x="8137" y="2733"/>
                    <a:pt x="8402" y="2623"/>
                  </a:cubicBezTo>
                  <a:cubicBezTo>
                    <a:pt x="8126" y="2381"/>
                    <a:pt x="7816" y="2176"/>
                    <a:pt x="7479" y="2027"/>
                  </a:cubicBezTo>
                  <a:cubicBezTo>
                    <a:pt x="7490" y="1668"/>
                    <a:pt x="7382" y="1308"/>
                    <a:pt x="7168" y="1019"/>
                  </a:cubicBezTo>
                  <a:cubicBezTo>
                    <a:pt x="6814" y="525"/>
                    <a:pt x="6245" y="217"/>
                    <a:pt x="5654" y="113"/>
                  </a:cubicBezTo>
                  <a:cubicBezTo>
                    <a:pt x="5033" y="0"/>
                    <a:pt x="4367" y="79"/>
                    <a:pt x="3817" y="399"/>
                  </a:cubicBezTo>
                  <a:cubicBezTo>
                    <a:pt x="3218" y="731"/>
                    <a:pt x="2784" y="1378"/>
                    <a:pt x="2783" y="2073"/>
                  </a:cubicBezTo>
                  <a:cubicBezTo>
                    <a:pt x="2276" y="2297"/>
                    <a:pt x="1778" y="2543"/>
                    <a:pt x="1299" y="2822"/>
                  </a:cubicBezTo>
                  <a:cubicBezTo>
                    <a:pt x="1000" y="2984"/>
                    <a:pt x="706" y="3160"/>
                    <a:pt x="391" y="3291"/>
                  </a:cubicBezTo>
                  <a:cubicBezTo>
                    <a:pt x="261" y="3347"/>
                    <a:pt x="126" y="3392"/>
                    <a:pt x="0" y="3455"/>
                  </a:cubicBezTo>
                  <a:cubicBezTo>
                    <a:pt x="77" y="3464"/>
                    <a:pt x="155" y="3467"/>
                    <a:pt x="232" y="3471"/>
                  </a:cubicBezTo>
                  <a:cubicBezTo>
                    <a:pt x="348" y="3475"/>
                    <a:pt x="444" y="3548"/>
                    <a:pt x="542" y="3600"/>
                  </a:cubicBezTo>
                  <a:cubicBezTo>
                    <a:pt x="1061" y="3421"/>
                    <a:pt x="1568" y="3212"/>
                    <a:pt x="2091" y="3046"/>
                  </a:cubicBezTo>
                  <a:cubicBezTo>
                    <a:pt x="2313" y="2969"/>
                    <a:pt x="2544" y="2917"/>
                    <a:pt x="2776" y="2881"/>
                  </a:cubicBezTo>
                  <a:cubicBezTo>
                    <a:pt x="2773" y="4031"/>
                    <a:pt x="2781" y="5181"/>
                    <a:pt x="2785" y="6331"/>
                  </a:cubicBezTo>
                  <a:moveTo>
                    <a:pt x="2884" y="6247"/>
                  </a:moveTo>
                  <a:cubicBezTo>
                    <a:pt x="2863" y="5121"/>
                    <a:pt x="2861" y="3994"/>
                    <a:pt x="2867" y="2868"/>
                  </a:cubicBezTo>
                  <a:cubicBezTo>
                    <a:pt x="3162" y="2823"/>
                    <a:pt x="3460" y="2772"/>
                    <a:pt x="3759" y="2789"/>
                  </a:cubicBezTo>
                  <a:cubicBezTo>
                    <a:pt x="3831" y="2783"/>
                    <a:pt x="3874" y="2848"/>
                    <a:pt x="3912" y="2898"/>
                  </a:cubicBezTo>
                  <a:cubicBezTo>
                    <a:pt x="4245" y="3438"/>
                    <a:pt x="4445" y="4053"/>
                    <a:pt x="4823" y="4566"/>
                  </a:cubicBezTo>
                  <a:cubicBezTo>
                    <a:pt x="4889" y="4670"/>
                    <a:pt x="5021" y="4750"/>
                    <a:pt x="5011" y="4886"/>
                  </a:cubicBezTo>
                  <a:cubicBezTo>
                    <a:pt x="5010" y="5338"/>
                    <a:pt x="5013" y="5790"/>
                    <a:pt x="5009" y="6242"/>
                  </a:cubicBezTo>
                  <a:cubicBezTo>
                    <a:pt x="4301" y="6245"/>
                    <a:pt x="3592" y="6243"/>
                    <a:pt x="2884" y="6247"/>
                  </a:cubicBezTo>
                  <a:moveTo>
                    <a:pt x="5106" y="6243"/>
                  </a:moveTo>
                  <a:cubicBezTo>
                    <a:pt x="5105" y="5783"/>
                    <a:pt x="5108" y="5324"/>
                    <a:pt x="5106" y="4865"/>
                  </a:cubicBezTo>
                  <a:cubicBezTo>
                    <a:pt x="5179" y="4875"/>
                    <a:pt x="5253" y="4883"/>
                    <a:pt x="5326" y="4891"/>
                  </a:cubicBezTo>
                  <a:cubicBezTo>
                    <a:pt x="5328" y="5341"/>
                    <a:pt x="5330" y="5791"/>
                    <a:pt x="5322" y="6240"/>
                  </a:cubicBezTo>
                  <a:cubicBezTo>
                    <a:pt x="5250" y="6241"/>
                    <a:pt x="5178" y="6242"/>
                    <a:pt x="5106" y="6243"/>
                  </a:cubicBezTo>
                  <a:moveTo>
                    <a:pt x="5423" y="6241"/>
                  </a:moveTo>
                  <a:cubicBezTo>
                    <a:pt x="5423" y="5792"/>
                    <a:pt x="5424" y="5342"/>
                    <a:pt x="5425" y="4892"/>
                  </a:cubicBezTo>
                  <a:cubicBezTo>
                    <a:pt x="5599" y="4881"/>
                    <a:pt x="5774" y="4876"/>
                    <a:pt x="5948" y="4867"/>
                  </a:cubicBezTo>
                  <a:cubicBezTo>
                    <a:pt x="6433" y="4862"/>
                    <a:pt x="6915" y="4811"/>
                    <a:pt x="7399" y="4795"/>
                  </a:cubicBezTo>
                  <a:cubicBezTo>
                    <a:pt x="7401" y="5276"/>
                    <a:pt x="7404" y="5758"/>
                    <a:pt x="7402" y="6239"/>
                  </a:cubicBezTo>
                  <a:cubicBezTo>
                    <a:pt x="6742" y="6236"/>
                    <a:pt x="6083" y="6242"/>
                    <a:pt x="5423" y="6241"/>
                  </a:cubicBezTo>
                  <a:moveTo>
                    <a:pt x="5711" y="4523"/>
                  </a:moveTo>
                  <a:cubicBezTo>
                    <a:pt x="5401" y="3923"/>
                    <a:pt x="5099" y="3320"/>
                    <a:pt x="4805" y="2712"/>
                  </a:cubicBezTo>
                  <a:cubicBezTo>
                    <a:pt x="4637" y="2379"/>
                    <a:pt x="4487" y="2034"/>
                    <a:pt x="4278" y="1723"/>
                  </a:cubicBezTo>
                  <a:cubicBezTo>
                    <a:pt x="3798" y="1718"/>
                    <a:pt x="3326" y="1851"/>
                    <a:pt x="2883" y="2026"/>
                  </a:cubicBezTo>
                  <a:cubicBezTo>
                    <a:pt x="2887" y="1482"/>
                    <a:pt x="3190" y="977"/>
                    <a:pt x="3611" y="648"/>
                  </a:cubicBezTo>
                  <a:cubicBezTo>
                    <a:pt x="4132" y="244"/>
                    <a:pt x="4825" y="94"/>
                    <a:pt x="5472" y="181"/>
                  </a:cubicBezTo>
                  <a:cubicBezTo>
                    <a:pt x="5975" y="236"/>
                    <a:pt x="6465" y="441"/>
                    <a:pt x="6840" y="784"/>
                  </a:cubicBezTo>
                  <a:cubicBezTo>
                    <a:pt x="7163" y="1091"/>
                    <a:pt x="7403" y="1518"/>
                    <a:pt x="7380" y="1975"/>
                  </a:cubicBezTo>
                  <a:cubicBezTo>
                    <a:pt x="6830" y="1770"/>
                    <a:pt x="6243" y="1699"/>
                    <a:pt x="5661" y="1664"/>
                  </a:cubicBezTo>
                  <a:cubicBezTo>
                    <a:pt x="5582" y="1655"/>
                    <a:pt x="5496" y="1674"/>
                    <a:pt x="5424" y="1637"/>
                  </a:cubicBezTo>
                  <a:cubicBezTo>
                    <a:pt x="5373" y="1421"/>
                    <a:pt x="5450" y="1189"/>
                    <a:pt x="5375" y="977"/>
                  </a:cubicBezTo>
                  <a:cubicBezTo>
                    <a:pt x="5325" y="836"/>
                    <a:pt x="5082" y="836"/>
                    <a:pt x="5043" y="985"/>
                  </a:cubicBezTo>
                  <a:cubicBezTo>
                    <a:pt x="4975" y="1199"/>
                    <a:pt x="5030" y="1430"/>
                    <a:pt x="5007" y="1651"/>
                  </a:cubicBezTo>
                  <a:cubicBezTo>
                    <a:pt x="4814" y="1654"/>
                    <a:pt x="4619" y="1647"/>
                    <a:pt x="4430" y="1692"/>
                  </a:cubicBezTo>
                  <a:cubicBezTo>
                    <a:pt x="4520" y="1899"/>
                    <a:pt x="4629" y="2097"/>
                    <a:pt x="4727" y="2299"/>
                  </a:cubicBezTo>
                  <a:cubicBezTo>
                    <a:pt x="5107" y="3060"/>
                    <a:pt x="5460" y="3835"/>
                    <a:pt x="5861" y="4585"/>
                  </a:cubicBezTo>
                  <a:cubicBezTo>
                    <a:pt x="5901" y="4658"/>
                    <a:pt x="5930" y="4736"/>
                    <a:pt x="5956" y="4816"/>
                  </a:cubicBezTo>
                  <a:cubicBezTo>
                    <a:pt x="5817" y="4779"/>
                    <a:pt x="5773" y="4635"/>
                    <a:pt x="5711" y="4523"/>
                  </a:cubicBezTo>
                  <a:moveTo>
                    <a:pt x="6670" y="4548"/>
                  </a:moveTo>
                  <a:cubicBezTo>
                    <a:pt x="6499" y="4514"/>
                    <a:pt x="6376" y="4375"/>
                    <a:pt x="6282" y="4237"/>
                  </a:cubicBezTo>
                  <a:cubicBezTo>
                    <a:pt x="5988" y="3778"/>
                    <a:pt x="5777" y="3270"/>
                    <a:pt x="5617" y="2751"/>
                  </a:cubicBezTo>
                  <a:cubicBezTo>
                    <a:pt x="6207" y="2727"/>
                    <a:pt x="6808" y="2741"/>
                    <a:pt x="7378" y="2911"/>
                  </a:cubicBezTo>
                  <a:cubicBezTo>
                    <a:pt x="7390" y="3029"/>
                    <a:pt x="7399" y="3148"/>
                    <a:pt x="7397" y="3266"/>
                  </a:cubicBezTo>
                  <a:cubicBezTo>
                    <a:pt x="7395" y="3709"/>
                    <a:pt x="7401" y="4153"/>
                    <a:pt x="7400" y="4596"/>
                  </a:cubicBezTo>
                  <a:cubicBezTo>
                    <a:pt x="7156" y="4591"/>
                    <a:pt x="6910" y="4599"/>
                    <a:pt x="6670" y="4548"/>
                  </a:cubicBezTo>
                  <a:moveTo>
                    <a:pt x="5108" y="1615"/>
                  </a:moveTo>
                  <a:cubicBezTo>
                    <a:pt x="5127" y="1394"/>
                    <a:pt x="5044" y="1141"/>
                    <a:pt x="5181" y="947"/>
                  </a:cubicBezTo>
                  <a:cubicBezTo>
                    <a:pt x="5210" y="960"/>
                    <a:pt x="5267" y="986"/>
                    <a:pt x="5295" y="999"/>
                  </a:cubicBezTo>
                  <a:cubicBezTo>
                    <a:pt x="5330" y="1203"/>
                    <a:pt x="5318" y="1410"/>
                    <a:pt x="5319" y="1616"/>
                  </a:cubicBezTo>
                  <a:cubicBezTo>
                    <a:pt x="5248" y="1616"/>
                    <a:pt x="5178" y="1616"/>
                    <a:pt x="5108" y="16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88CEFDC5-3111-49B0-B15B-5BA921AF5B9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150" y="887"/>
              <a:ext cx="197" cy="204"/>
            </a:xfrm>
            <a:custGeom>
              <a:avLst/>
              <a:gdLst>
                <a:gd name="T0" fmla="*/ 240 w 868"/>
                <a:gd name="T1" fmla="*/ 848 h 901"/>
                <a:gd name="T2" fmla="*/ 540 w 868"/>
                <a:gd name="T3" fmla="*/ 867 h 901"/>
                <a:gd name="T4" fmla="*/ 518 w 868"/>
                <a:gd name="T5" fmla="*/ 744 h 901"/>
                <a:gd name="T6" fmla="*/ 192 w 868"/>
                <a:gd name="T7" fmla="*/ 650 h 901"/>
                <a:gd name="T8" fmla="*/ 392 w 868"/>
                <a:gd name="T9" fmla="*/ 212 h 901"/>
                <a:gd name="T10" fmla="*/ 742 w 868"/>
                <a:gd name="T11" fmla="*/ 403 h 901"/>
                <a:gd name="T12" fmla="*/ 697 w 868"/>
                <a:gd name="T13" fmla="*/ 575 h 901"/>
                <a:gd name="T14" fmla="*/ 802 w 868"/>
                <a:gd name="T15" fmla="*/ 636 h 901"/>
                <a:gd name="T16" fmla="*/ 867 w 868"/>
                <a:gd name="T17" fmla="*/ 403 h 901"/>
                <a:gd name="T18" fmla="*/ 390 w 868"/>
                <a:gd name="T19" fmla="*/ 72 h 901"/>
                <a:gd name="T20" fmla="*/ 43 w 868"/>
                <a:gd name="T21" fmla="*/ 424 h 901"/>
                <a:gd name="T22" fmla="*/ 240 w 868"/>
                <a:gd name="T23" fmla="*/ 84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901">
                  <a:moveTo>
                    <a:pt x="240" y="848"/>
                  </a:moveTo>
                  <a:cubicBezTo>
                    <a:pt x="332" y="901"/>
                    <a:pt x="441" y="876"/>
                    <a:pt x="540" y="867"/>
                  </a:cubicBezTo>
                  <a:cubicBezTo>
                    <a:pt x="533" y="826"/>
                    <a:pt x="525" y="785"/>
                    <a:pt x="518" y="744"/>
                  </a:cubicBezTo>
                  <a:cubicBezTo>
                    <a:pt x="403" y="752"/>
                    <a:pt x="254" y="774"/>
                    <a:pt x="192" y="650"/>
                  </a:cubicBezTo>
                  <a:cubicBezTo>
                    <a:pt x="80" y="480"/>
                    <a:pt x="237" y="285"/>
                    <a:pt x="392" y="212"/>
                  </a:cubicBezTo>
                  <a:cubicBezTo>
                    <a:pt x="529" y="116"/>
                    <a:pt x="746" y="237"/>
                    <a:pt x="742" y="403"/>
                  </a:cubicBezTo>
                  <a:cubicBezTo>
                    <a:pt x="735" y="462"/>
                    <a:pt x="714" y="518"/>
                    <a:pt x="697" y="575"/>
                  </a:cubicBezTo>
                  <a:cubicBezTo>
                    <a:pt x="732" y="596"/>
                    <a:pt x="767" y="616"/>
                    <a:pt x="802" y="636"/>
                  </a:cubicBezTo>
                  <a:cubicBezTo>
                    <a:pt x="830" y="561"/>
                    <a:pt x="868" y="485"/>
                    <a:pt x="867" y="403"/>
                  </a:cubicBezTo>
                  <a:cubicBezTo>
                    <a:pt x="851" y="181"/>
                    <a:pt x="606" y="0"/>
                    <a:pt x="390" y="72"/>
                  </a:cubicBezTo>
                  <a:cubicBezTo>
                    <a:pt x="232" y="130"/>
                    <a:pt x="86" y="255"/>
                    <a:pt x="43" y="424"/>
                  </a:cubicBezTo>
                  <a:cubicBezTo>
                    <a:pt x="0" y="588"/>
                    <a:pt x="95" y="768"/>
                    <a:pt x="240" y="8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id="{31228149-7426-42A5-8916-D03D0DF7056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76" y="927"/>
              <a:ext cx="157" cy="144"/>
            </a:xfrm>
            <a:custGeom>
              <a:avLst/>
              <a:gdLst>
                <a:gd name="T0" fmla="*/ 0 w 691"/>
                <a:gd name="T1" fmla="*/ 69 h 637"/>
                <a:gd name="T2" fmla="*/ 623 w 691"/>
                <a:gd name="T3" fmla="*/ 637 h 637"/>
                <a:gd name="T4" fmla="*/ 691 w 691"/>
                <a:gd name="T5" fmla="*/ 530 h 637"/>
                <a:gd name="T6" fmla="*/ 81 w 691"/>
                <a:gd name="T7" fmla="*/ 0 h 637"/>
                <a:gd name="T8" fmla="*/ 0 w 691"/>
                <a:gd name="T9" fmla="*/ 69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37">
                  <a:moveTo>
                    <a:pt x="0" y="69"/>
                  </a:moveTo>
                  <a:cubicBezTo>
                    <a:pt x="184" y="281"/>
                    <a:pt x="413" y="450"/>
                    <a:pt x="623" y="637"/>
                  </a:cubicBezTo>
                  <a:cubicBezTo>
                    <a:pt x="645" y="601"/>
                    <a:pt x="668" y="566"/>
                    <a:pt x="691" y="530"/>
                  </a:cubicBezTo>
                  <a:cubicBezTo>
                    <a:pt x="489" y="352"/>
                    <a:pt x="286" y="174"/>
                    <a:pt x="81" y="0"/>
                  </a:cubicBezTo>
                  <a:cubicBezTo>
                    <a:pt x="61" y="17"/>
                    <a:pt x="20" y="52"/>
                    <a:pt x="0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46">
              <a:extLst>
                <a:ext uri="{FF2B5EF4-FFF2-40B4-BE49-F238E27FC236}">
                  <a16:creationId xmlns:a16="http://schemas.microsoft.com/office/drawing/2014/main" id="{21EF587C-AE81-44A8-8C17-7F63B8D6FB3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0" y="985"/>
              <a:ext cx="203" cy="189"/>
            </a:xfrm>
            <a:custGeom>
              <a:avLst/>
              <a:gdLst>
                <a:gd name="T0" fmla="*/ 0 w 896"/>
                <a:gd name="T1" fmla="*/ 99 h 833"/>
                <a:gd name="T2" fmla="*/ 471 w 896"/>
                <a:gd name="T3" fmla="*/ 833 h 833"/>
                <a:gd name="T4" fmla="*/ 560 w 896"/>
                <a:gd name="T5" fmla="*/ 744 h 833"/>
                <a:gd name="T6" fmla="*/ 169 w 896"/>
                <a:gd name="T7" fmla="*/ 141 h 833"/>
                <a:gd name="T8" fmla="*/ 880 w 896"/>
                <a:gd name="T9" fmla="*/ 311 h 833"/>
                <a:gd name="T10" fmla="*/ 896 w 896"/>
                <a:gd name="T11" fmla="*/ 209 h 833"/>
                <a:gd name="T12" fmla="*/ 52 w 896"/>
                <a:gd name="T13" fmla="*/ 0 h 833"/>
                <a:gd name="T14" fmla="*/ 0 w 896"/>
                <a:gd name="T15" fmla="*/ 99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6" h="833">
                  <a:moveTo>
                    <a:pt x="0" y="99"/>
                  </a:moveTo>
                  <a:cubicBezTo>
                    <a:pt x="157" y="344"/>
                    <a:pt x="316" y="587"/>
                    <a:pt x="471" y="833"/>
                  </a:cubicBezTo>
                  <a:cubicBezTo>
                    <a:pt x="493" y="811"/>
                    <a:pt x="538" y="766"/>
                    <a:pt x="560" y="744"/>
                  </a:cubicBezTo>
                  <a:cubicBezTo>
                    <a:pt x="439" y="537"/>
                    <a:pt x="287" y="350"/>
                    <a:pt x="169" y="141"/>
                  </a:cubicBezTo>
                  <a:cubicBezTo>
                    <a:pt x="409" y="184"/>
                    <a:pt x="635" y="294"/>
                    <a:pt x="880" y="311"/>
                  </a:cubicBezTo>
                  <a:cubicBezTo>
                    <a:pt x="884" y="285"/>
                    <a:pt x="892" y="234"/>
                    <a:pt x="896" y="209"/>
                  </a:cubicBezTo>
                  <a:cubicBezTo>
                    <a:pt x="614" y="142"/>
                    <a:pt x="337" y="55"/>
                    <a:pt x="52" y="0"/>
                  </a:cubicBezTo>
                  <a:cubicBezTo>
                    <a:pt x="39" y="25"/>
                    <a:pt x="13" y="75"/>
                    <a:pt x="0" y="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:a16="http://schemas.microsoft.com/office/drawing/2014/main" id="{8777265A-5767-4945-9EB5-2703D1C703A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7" y="1144"/>
              <a:ext cx="169" cy="120"/>
            </a:xfrm>
            <a:custGeom>
              <a:avLst/>
              <a:gdLst>
                <a:gd name="T0" fmla="*/ 51 w 747"/>
                <a:gd name="T1" fmla="*/ 529 h 529"/>
                <a:gd name="T2" fmla="*/ 747 w 747"/>
                <a:gd name="T3" fmla="*/ 112 h 529"/>
                <a:gd name="T4" fmla="*/ 729 w 747"/>
                <a:gd name="T5" fmla="*/ 0 h 529"/>
                <a:gd name="T6" fmla="*/ 401 w 747"/>
                <a:gd name="T7" fmla="*/ 167 h 529"/>
                <a:gd name="T8" fmla="*/ 0 w 747"/>
                <a:gd name="T9" fmla="*/ 419 h 529"/>
                <a:gd name="T10" fmla="*/ 51 w 747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7" h="529">
                  <a:moveTo>
                    <a:pt x="51" y="529"/>
                  </a:moveTo>
                  <a:cubicBezTo>
                    <a:pt x="289" y="400"/>
                    <a:pt x="509" y="241"/>
                    <a:pt x="747" y="112"/>
                  </a:cubicBezTo>
                  <a:cubicBezTo>
                    <a:pt x="741" y="75"/>
                    <a:pt x="735" y="37"/>
                    <a:pt x="729" y="0"/>
                  </a:cubicBezTo>
                  <a:cubicBezTo>
                    <a:pt x="607" y="25"/>
                    <a:pt x="506" y="102"/>
                    <a:pt x="401" y="167"/>
                  </a:cubicBezTo>
                  <a:cubicBezTo>
                    <a:pt x="268" y="251"/>
                    <a:pt x="134" y="335"/>
                    <a:pt x="0" y="419"/>
                  </a:cubicBezTo>
                  <a:cubicBezTo>
                    <a:pt x="13" y="446"/>
                    <a:pt x="38" y="502"/>
                    <a:pt x="51" y="5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:a16="http://schemas.microsoft.com/office/drawing/2014/main" id="{86C9DE0D-3ED2-4754-8ADD-56024D8AF86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6" y="1168"/>
              <a:ext cx="229" cy="219"/>
            </a:xfrm>
            <a:custGeom>
              <a:avLst/>
              <a:gdLst>
                <a:gd name="T0" fmla="*/ 0 w 1010"/>
                <a:gd name="T1" fmla="*/ 549 h 961"/>
                <a:gd name="T2" fmla="*/ 715 w 1010"/>
                <a:gd name="T3" fmla="*/ 961 h 961"/>
                <a:gd name="T4" fmla="*/ 1010 w 1010"/>
                <a:gd name="T5" fmla="*/ 420 h 961"/>
                <a:gd name="T6" fmla="*/ 896 w 1010"/>
                <a:gd name="T7" fmla="*/ 405 h 961"/>
                <a:gd name="T8" fmla="*/ 674 w 1010"/>
                <a:gd name="T9" fmla="*/ 793 h 961"/>
                <a:gd name="T10" fmla="*/ 482 w 1010"/>
                <a:gd name="T11" fmla="*/ 679 h 961"/>
                <a:gd name="T12" fmla="*/ 702 w 1010"/>
                <a:gd name="T13" fmla="*/ 282 h 961"/>
                <a:gd name="T14" fmla="*/ 583 w 1010"/>
                <a:gd name="T15" fmla="*/ 263 h 961"/>
                <a:gd name="T16" fmla="*/ 384 w 1010"/>
                <a:gd name="T17" fmla="*/ 617 h 961"/>
                <a:gd name="T18" fmla="*/ 160 w 1010"/>
                <a:gd name="T19" fmla="*/ 499 h 961"/>
                <a:gd name="T20" fmla="*/ 387 w 1010"/>
                <a:gd name="T21" fmla="*/ 87 h 961"/>
                <a:gd name="T22" fmla="*/ 316 w 1010"/>
                <a:gd name="T23" fmla="*/ 0 h 961"/>
                <a:gd name="T24" fmla="*/ 0 w 1010"/>
                <a:gd name="T25" fmla="*/ 549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0" h="961">
                  <a:moveTo>
                    <a:pt x="0" y="549"/>
                  </a:moveTo>
                  <a:cubicBezTo>
                    <a:pt x="237" y="688"/>
                    <a:pt x="473" y="830"/>
                    <a:pt x="715" y="961"/>
                  </a:cubicBezTo>
                  <a:cubicBezTo>
                    <a:pt x="814" y="781"/>
                    <a:pt x="927" y="608"/>
                    <a:pt x="1010" y="420"/>
                  </a:cubicBezTo>
                  <a:cubicBezTo>
                    <a:pt x="982" y="416"/>
                    <a:pt x="925" y="409"/>
                    <a:pt x="896" y="405"/>
                  </a:cubicBezTo>
                  <a:cubicBezTo>
                    <a:pt x="826" y="536"/>
                    <a:pt x="749" y="665"/>
                    <a:pt x="674" y="793"/>
                  </a:cubicBezTo>
                  <a:cubicBezTo>
                    <a:pt x="610" y="755"/>
                    <a:pt x="546" y="717"/>
                    <a:pt x="482" y="679"/>
                  </a:cubicBezTo>
                  <a:cubicBezTo>
                    <a:pt x="554" y="546"/>
                    <a:pt x="633" y="417"/>
                    <a:pt x="702" y="282"/>
                  </a:cubicBezTo>
                  <a:cubicBezTo>
                    <a:pt x="662" y="276"/>
                    <a:pt x="623" y="269"/>
                    <a:pt x="583" y="263"/>
                  </a:cubicBezTo>
                  <a:cubicBezTo>
                    <a:pt x="517" y="381"/>
                    <a:pt x="450" y="499"/>
                    <a:pt x="384" y="617"/>
                  </a:cubicBezTo>
                  <a:cubicBezTo>
                    <a:pt x="309" y="579"/>
                    <a:pt x="234" y="539"/>
                    <a:pt x="160" y="499"/>
                  </a:cubicBezTo>
                  <a:cubicBezTo>
                    <a:pt x="231" y="359"/>
                    <a:pt x="329" y="233"/>
                    <a:pt x="387" y="87"/>
                  </a:cubicBezTo>
                  <a:cubicBezTo>
                    <a:pt x="371" y="53"/>
                    <a:pt x="340" y="28"/>
                    <a:pt x="316" y="0"/>
                  </a:cubicBezTo>
                  <a:cubicBezTo>
                    <a:pt x="208" y="181"/>
                    <a:pt x="95" y="360"/>
                    <a:pt x="0" y="5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:a16="http://schemas.microsoft.com/office/drawing/2014/main" id="{C5E42DCD-C1CB-425D-B3C0-5D0E2571EC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15" y="1263"/>
              <a:ext cx="219" cy="185"/>
            </a:xfrm>
            <a:custGeom>
              <a:avLst/>
              <a:gdLst>
                <a:gd name="T0" fmla="*/ 67 w 964"/>
                <a:gd name="T1" fmla="*/ 640 h 818"/>
                <a:gd name="T2" fmla="*/ 165 w 964"/>
                <a:gd name="T3" fmla="*/ 785 h 818"/>
                <a:gd name="T4" fmla="*/ 964 w 964"/>
                <a:gd name="T5" fmla="*/ 675 h 818"/>
                <a:gd name="T6" fmla="*/ 931 w 964"/>
                <a:gd name="T7" fmla="*/ 567 h 818"/>
                <a:gd name="T8" fmla="*/ 647 w 964"/>
                <a:gd name="T9" fmla="*/ 587 h 818"/>
                <a:gd name="T10" fmla="*/ 488 w 964"/>
                <a:gd name="T11" fmla="*/ 312 h 818"/>
                <a:gd name="T12" fmla="*/ 654 w 964"/>
                <a:gd name="T13" fmla="*/ 110 h 818"/>
                <a:gd name="T14" fmla="*/ 582 w 964"/>
                <a:gd name="T15" fmla="*/ 0 h 818"/>
                <a:gd name="T16" fmla="*/ 67 w 964"/>
                <a:gd name="T17" fmla="*/ 640 h 818"/>
                <a:gd name="T18" fmla="*/ 210 w 964"/>
                <a:gd name="T19" fmla="*/ 657 h 818"/>
                <a:gd name="T20" fmla="*/ 415 w 964"/>
                <a:gd name="T21" fmla="*/ 405 h 818"/>
                <a:gd name="T22" fmla="*/ 529 w 964"/>
                <a:gd name="T23" fmla="*/ 609 h 818"/>
                <a:gd name="T24" fmla="*/ 210 w 964"/>
                <a:gd name="T25" fmla="*/ 65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818">
                  <a:moveTo>
                    <a:pt x="67" y="640"/>
                  </a:moveTo>
                  <a:cubicBezTo>
                    <a:pt x="0" y="703"/>
                    <a:pt x="83" y="818"/>
                    <a:pt x="165" y="785"/>
                  </a:cubicBezTo>
                  <a:cubicBezTo>
                    <a:pt x="431" y="748"/>
                    <a:pt x="698" y="716"/>
                    <a:pt x="964" y="675"/>
                  </a:cubicBezTo>
                  <a:cubicBezTo>
                    <a:pt x="956" y="648"/>
                    <a:pt x="940" y="594"/>
                    <a:pt x="931" y="567"/>
                  </a:cubicBezTo>
                  <a:cubicBezTo>
                    <a:pt x="836" y="569"/>
                    <a:pt x="741" y="577"/>
                    <a:pt x="647" y="587"/>
                  </a:cubicBezTo>
                  <a:cubicBezTo>
                    <a:pt x="591" y="497"/>
                    <a:pt x="540" y="405"/>
                    <a:pt x="488" y="312"/>
                  </a:cubicBezTo>
                  <a:cubicBezTo>
                    <a:pt x="544" y="245"/>
                    <a:pt x="598" y="177"/>
                    <a:pt x="654" y="110"/>
                  </a:cubicBezTo>
                  <a:cubicBezTo>
                    <a:pt x="630" y="74"/>
                    <a:pt x="606" y="37"/>
                    <a:pt x="582" y="0"/>
                  </a:cubicBezTo>
                  <a:cubicBezTo>
                    <a:pt x="410" y="213"/>
                    <a:pt x="232" y="421"/>
                    <a:pt x="67" y="640"/>
                  </a:cubicBezTo>
                  <a:moveTo>
                    <a:pt x="210" y="657"/>
                  </a:moveTo>
                  <a:cubicBezTo>
                    <a:pt x="272" y="568"/>
                    <a:pt x="341" y="484"/>
                    <a:pt x="415" y="405"/>
                  </a:cubicBezTo>
                  <a:cubicBezTo>
                    <a:pt x="455" y="472"/>
                    <a:pt x="493" y="540"/>
                    <a:pt x="529" y="609"/>
                  </a:cubicBezTo>
                  <a:cubicBezTo>
                    <a:pt x="422" y="627"/>
                    <a:pt x="316" y="645"/>
                    <a:pt x="210" y="6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:a16="http://schemas.microsoft.com/office/drawing/2014/main" id="{6691EDEE-AF77-4019-B0D1-F240B5BEFF97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926" y="1352"/>
              <a:ext cx="220" cy="227"/>
            </a:xfrm>
            <a:custGeom>
              <a:avLst/>
              <a:gdLst>
                <a:gd name="T0" fmla="*/ 0 w 968"/>
                <a:gd name="T1" fmla="*/ 686 h 999"/>
                <a:gd name="T2" fmla="*/ 757 w 968"/>
                <a:gd name="T3" fmla="*/ 999 h 999"/>
                <a:gd name="T4" fmla="*/ 941 w 968"/>
                <a:gd name="T5" fmla="*/ 536 h 999"/>
                <a:gd name="T6" fmla="*/ 767 w 968"/>
                <a:gd name="T7" fmla="*/ 286 h 999"/>
                <a:gd name="T8" fmla="*/ 522 w 968"/>
                <a:gd name="T9" fmla="*/ 363 h 999"/>
                <a:gd name="T10" fmla="*/ 277 w 968"/>
                <a:gd name="T11" fmla="*/ 0 h 999"/>
                <a:gd name="T12" fmla="*/ 245 w 968"/>
                <a:gd name="T13" fmla="*/ 149 h 999"/>
                <a:gd name="T14" fmla="*/ 435 w 968"/>
                <a:gd name="T15" fmla="*/ 483 h 999"/>
                <a:gd name="T16" fmla="*/ 385 w 968"/>
                <a:gd name="T17" fmla="*/ 703 h 999"/>
                <a:gd name="T18" fmla="*/ 44 w 968"/>
                <a:gd name="T19" fmla="*/ 573 h 999"/>
                <a:gd name="T20" fmla="*/ 0 w 968"/>
                <a:gd name="T21" fmla="*/ 686 h 999"/>
                <a:gd name="T22" fmla="*/ 483 w 968"/>
                <a:gd name="T23" fmla="*/ 754 h 999"/>
                <a:gd name="T24" fmla="*/ 637 w 968"/>
                <a:gd name="T25" fmla="*/ 442 h 999"/>
                <a:gd name="T26" fmla="*/ 823 w 968"/>
                <a:gd name="T27" fmla="*/ 538 h 999"/>
                <a:gd name="T28" fmla="*/ 713 w 968"/>
                <a:gd name="T29" fmla="*/ 832 h 999"/>
                <a:gd name="T30" fmla="*/ 483 w 968"/>
                <a:gd name="T31" fmla="*/ 75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8" h="999">
                  <a:moveTo>
                    <a:pt x="0" y="686"/>
                  </a:moveTo>
                  <a:cubicBezTo>
                    <a:pt x="255" y="785"/>
                    <a:pt x="501" y="905"/>
                    <a:pt x="757" y="999"/>
                  </a:cubicBezTo>
                  <a:cubicBezTo>
                    <a:pt x="822" y="846"/>
                    <a:pt x="908" y="700"/>
                    <a:pt x="941" y="536"/>
                  </a:cubicBezTo>
                  <a:cubicBezTo>
                    <a:pt x="968" y="421"/>
                    <a:pt x="873" y="313"/>
                    <a:pt x="767" y="286"/>
                  </a:cubicBezTo>
                  <a:cubicBezTo>
                    <a:pt x="677" y="268"/>
                    <a:pt x="598" y="327"/>
                    <a:pt x="522" y="363"/>
                  </a:cubicBezTo>
                  <a:cubicBezTo>
                    <a:pt x="451" y="235"/>
                    <a:pt x="369" y="113"/>
                    <a:pt x="277" y="0"/>
                  </a:cubicBezTo>
                  <a:cubicBezTo>
                    <a:pt x="265" y="50"/>
                    <a:pt x="250" y="98"/>
                    <a:pt x="245" y="149"/>
                  </a:cubicBezTo>
                  <a:cubicBezTo>
                    <a:pt x="290" y="270"/>
                    <a:pt x="388" y="363"/>
                    <a:pt x="435" y="483"/>
                  </a:cubicBezTo>
                  <a:cubicBezTo>
                    <a:pt x="448" y="560"/>
                    <a:pt x="405" y="632"/>
                    <a:pt x="385" y="703"/>
                  </a:cubicBezTo>
                  <a:cubicBezTo>
                    <a:pt x="271" y="660"/>
                    <a:pt x="159" y="614"/>
                    <a:pt x="44" y="573"/>
                  </a:cubicBezTo>
                  <a:cubicBezTo>
                    <a:pt x="29" y="611"/>
                    <a:pt x="15" y="648"/>
                    <a:pt x="0" y="686"/>
                  </a:cubicBezTo>
                  <a:moveTo>
                    <a:pt x="483" y="754"/>
                  </a:moveTo>
                  <a:cubicBezTo>
                    <a:pt x="527" y="647"/>
                    <a:pt x="558" y="529"/>
                    <a:pt x="637" y="442"/>
                  </a:cubicBezTo>
                  <a:cubicBezTo>
                    <a:pt x="700" y="369"/>
                    <a:pt x="847" y="443"/>
                    <a:pt x="823" y="538"/>
                  </a:cubicBezTo>
                  <a:cubicBezTo>
                    <a:pt x="805" y="642"/>
                    <a:pt x="751" y="735"/>
                    <a:pt x="713" y="832"/>
                  </a:cubicBezTo>
                  <a:cubicBezTo>
                    <a:pt x="636" y="808"/>
                    <a:pt x="560" y="781"/>
                    <a:pt x="483" y="7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41DC52D7-83C3-41B2-A451-1C7E6CAB8BC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17" y="1410"/>
              <a:ext cx="226" cy="205"/>
            </a:xfrm>
            <a:custGeom>
              <a:avLst/>
              <a:gdLst>
                <a:gd name="T0" fmla="*/ 210 w 996"/>
                <a:gd name="T1" fmla="*/ 905 h 905"/>
                <a:gd name="T2" fmla="*/ 996 w 996"/>
                <a:gd name="T3" fmla="*/ 603 h 905"/>
                <a:gd name="T4" fmla="*/ 938 w 996"/>
                <a:gd name="T5" fmla="*/ 497 h 905"/>
                <a:gd name="T6" fmla="*/ 592 w 996"/>
                <a:gd name="T7" fmla="*/ 622 h 905"/>
                <a:gd name="T8" fmla="*/ 453 w 996"/>
                <a:gd name="T9" fmla="*/ 251 h 905"/>
                <a:gd name="T10" fmla="*/ 805 w 996"/>
                <a:gd name="T11" fmla="*/ 113 h 905"/>
                <a:gd name="T12" fmla="*/ 752 w 996"/>
                <a:gd name="T13" fmla="*/ 0 h 905"/>
                <a:gd name="T14" fmla="*/ 0 w 996"/>
                <a:gd name="T15" fmla="*/ 285 h 905"/>
                <a:gd name="T16" fmla="*/ 25 w 996"/>
                <a:gd name="T17" fmla="*/ 405 h 905"/>
                <a:gd name="T18" fmla="*/ 344 w 996"/>
                <a:gd name="T19" fmla="*/ 302 h 905"/>
                <a:gd name="T20" fmla="*/ 480 w 996"/>
                <a:gd name="T21" fmla="*/ 665 h 905"/>
                <a:gd name="T22" fmla="*/ 184 w 996"/>
                <a:gd name="T23" fmla="*/ 783 h 905"/>
                <a:gd name="T24" fmla="*/ 210 w 996"/>
                <a:gd name="T25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6" h="905">
                  <a:moveTo>
                    <a:pt x="210" y="905"/>
                  </a:moveTo>
                  <a:cubicBezTo>
                    <a:pt x="472" y="804"/>
                    <a:pt x="735" y="705"/>
                    <a:pt x="996" y="603"/>
                  </a:cubicBezTo>
                  <a:cubicBezTo>
                    <a:pt x="978" y="567"/>
                    <a:pt x="960" y="531"/>
                    <a:pt x="938" y="497"/>
                  </a:cubicBezTo>
                  <a:cubicBezTo>
                    <a:pt x="819" y="527"/>
                    <a:pt x="708" y="583"/>
                    <a:pt x="592" y="622"/>
                  </a:cubicBezTo>
                  <a:cubicBezTo>
                    <a:pt x="541" y="500"/>
                    <a:pt x="495" y="376"/>
                    <a:pt x="453" y="251"/>
                  </a:cubicBezTo>
                  <a:cubicBezTo>
                    <a:pt x="570" y="204"/>
                    <a:pt x="688" y="160"/>
                    <a:pt x="805" y="113"/>
                  </a:cubicBezTo>
                  <a:cubicBezTo>
                    <a:pt x="792" y="85"/>
                    <a:pt x="765" y="29"/>
                    <a:pt x="752" y="0"/>
                  </a:cubicBezTo>
                  <a:cubicBezTo>
                    <a:pt x="499" y="89"/>
                    <a:pt x="253" y="196"/>
                    <a:pt x="0" y="285"/>
                  </a:cubicBezTo>
                  <a:cubicBezTo>
                    <a:pt x="8" y="325"/>
                    <a:pt x="17" y="365"/>
                    <a:pt x="25" y="405"/>
                  </a:cubicBezTo>
                  <a:cubicBezTo>
                    <a:pt x="131" y="370"/>
                    <a:pt x="237" y="335"/>
                    <a:pt x="344" y="302"/>
                  </a:cubicBezTo>
                  <a:cubicBezTo>
                    <a:pt x="389" y="423"/>
                    <a:pt x="434" y="544"/>
                    <a:pt x="480" y="665"/>
                  </a:cubicBezTo>
                  <a:cubicBezTo>
                    <a:pt x="381" y="704"/>
                    <a:pt x="282" y="742"/>
                    <a:pt x="184" y="783"/>
                  </a:cubicBezTo>
                  <a:cubicBezTo>
                    <a:pt x="193" y="824"/>
                    <a:pt x="201" y="864"/>
                    <a:pt x="210" y="9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id="{64B1CA2E-49F4-41E9-B2D6-58E6699EC9D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10" y="1561"/>
              <a:ext cx="199" cy="180"/>
            </a:xfrm>
            <a:custGeom>
              <a:avLst/>
              <a:gdLst>
                <a:gd name="T0" fmla="*/ 395 w 879"/>
                <a:gd name="T1" fmla="*/ 586 h 794"/>
                <a:gd name="T2" fmla="*/ 579 w 879"/>
                <a:gd name="T3" fmla="*/ 776 h 794"/>
                <a:gd name="T4" fmla="*/ 868 w 879"/>
                <a:gd name="T5" fmla="*/ 442 h 794"/>
                <a:gd name="T6" fmla="*/ 723 w 879"/>
                <a:gd name="T7" fmla="*/ 167 h 794"/>
                <a:gd name="T8" fmla="*/ 646 w 879"/>
                <a:gd name="T9" fmla="*/ 247 h 794"/>
                <a:gd name="T10" fmla="*/ 715 w 879"/>
                <a:gd name="T11" fmla="*/ 577 h 794"/>
                <a:gd name="T12" fmla="*/ 522 w 879"/>
                <a:gd name="T13" fmla="*/ 634 h 794"/>
                <a:gd name="T14" fmla="*/ 513 w 879"/>
                <a:gd name="T15" fmla="*/ 200 h 794"/>
                <a:gd name="T16" fmla="*/ 179 w 879"/>
                <a:gd name="T17" fmla="*/ 78 h 794"/>
                <a:gd name="T18" fmla="*/ 23 w 879"/>
                <a:gd name="T19" fmla="*/ 507 h 794"/>
                <a:gd name="T20" fmla="*/ 205 w 879"/>
                <a:gd name="T21" fmla="*/ 705 h 794"/>
                <a:gd name="T22" fmla="*/ 251 w 879"/>
                <a:gd name="T23" fmla="*/ 612 h 794"/>
                <a:gd name="T24" fmla="*/ 162 w 879"/>
                <a:gd name="T25" fmla="*/ 280 h 794"/>
                <a:gd name="T26" fmla="*/ 377 w 879"/>
                <a:gd name="T27" fmla="*/ 172 h 794"/>
                <a:gd name="T28" fmla="*/ 395 w 879"/>
                <a:gd name="T29" fmla="*/ 58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9" h="794">
                  <a:moveTo>
                    <a:pt x="395" y="586"/>
                  </a:moveTo>
                  <a:cubicBezTo>
                    <a:pt x="405" y="679"/>
                    <a:pt x="479" y="777"/>
                    <a:pt x="579" y="776"/>
                  </a:cubicBezTo>
                  <a:cubicBezTo>
                    <a:pt x="758" y="794"/>
                    <a:pt x="862" y="596"/>
                    <a:pt x="868" y="442"/>
                  </a:cubicBezTo>
                  <a:cubicBezTo>
                    <a:pt x="879" y="328"/>
                    <a:pt x="791" y="244"/>
                    <a:pt x="723" y="167"/>
                  </a:cubicBezTo>
                  <a:cubicBezTo>
                    <a:pt x="703" y="187"/>
                    <a:pt x="665" y="227"/>
                    <a:pt x="646" y="247"/>
                  </a:cubicBezTo>
                  <a:cubicBezTo>
                    <a:pt x="723" y="339"/>
                    <a:pt x="789" y="461"/>
                    <a:pt x="715" y="577"/>
                  </a:cubicBezTo>
                  <a:cubicBezTo>
                    <a:pt x="689" y="664"/>
                    <a:pt x="590" y="643"/>
                    <a:pt x="522" y="634"/>
                  </a:cubicBezTo>
                  <a:cubicBezTo>
                    <a:pt x="513" y="490"/>
                    <a:pt x="537" y="343"/>
                    <a:pt x="513" y="200"/>
                  </a:cubicBezTo>
                  <a:cubicBezTo>
                    <a:pt x="483" y="57"/>
                    <a:pt x="294" y="0"/>
                    <a:pt x="179" y="78"/>
                  </a:cubicBezTo>
                  <a:cubicBezTo>
                    <a:pt x="36" y="163"/>
                    <a:pt x="0" y="354"/>
                    <a:pt x="23" y="507"/>
                  </a:cubicBezTo>
                  <a:cubicBezTo>
                    <a:pt x="35" y="606"/>
                    <a:pt x="132" y="654"/>
                    <a:pt x="205" y="705"/>
                  </a:cubicBezTo>
                  <a:cubicBezTo>
                    <a:pt x="217" y="682"/>
                    <a:pt x="240" y="636"/>
                    <a:pt x="251" y="612"/>
                  </a:cubicBezTo>
                  <a:cubicBezTo>
                    <a:pt x="157" y="529"/>
                    <a:pt x="94" y="401"/>
                    <a:pt x="162" y="280"/>
                  </a:cubicBezTo>
                  <a:cubicBezTo>
                    <a:pt x="189" y="180"/>
                    <a:pt x="288" y="168"/>
                    <a:pt x="377" y="172"/>
                  </a:cubicBezTo>
                  <a:cubicBezTo>
                    <a:pt x="399" y="309"/>
                    <a:pt x="385" y="448"/>
                    <a:pt x="395" y="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id="{2E74E639-BB86-4F0C-8821-CA221DD5C48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55" y="1617"/>
              <a:ext cx="227" cy="181"/>
            </a:xfrm>
            <a:custGeom>
              <a:avLst/>
              <a:gdLst>
                <a:gd name="T0" fmla="*/ 157 w 1001"/>
                <a:gd name="T1" fmla="*/ 797 h 797"/>
                <a:gd name="T2" fmla="*/ 752 w 1001"/>
                <a:gd name="T3" fmla="*/ 636 h 797"/>
                <a:gd name="T4" fmla="*/ 719 w 1001"/>
                <a:gd name="T5" fmla="*/ 38 h 797"/>
                <a:gd name="T6" fmla="*/ 0 w 1001"/>
                <a:gd name="T7" fmla="*/ 172 h 797"/>
                <a:gd name="T8" fmla="*/ 27 w 1001"/>
                <a:gd name="T9" fmla="*/ 294 h 797"/>
                <a:gd name="T10" fmla="*/ 594 w 1001"/>
                <a:gd name="T11" fmla="*/ 153 h 797"/>
                <a:gd name="T12" fmla="*/ 699 w 1001"/>
                <a:gd name="T13" fmla="*/ 519 h 797"/>
                <a:gd name="T14" fmla="*/ 147 w 1001"/>
                <a:gd name="T15" fmla="*/ 677 h 797"/>
                <a:gd name="T16" fmla="*/ 157 w 1001"/>
                <a:gd name="T17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1" h="797">
                  <a:moveTo>
                    <a:pt x="157" y="797"/>
                  </a:moveTo>
                  <a:cubicBezTo>
                    <a:pt x="358" y="758"/>
                    <a:pt x="561" y="712"/>
                    <a:pt x="752" y="636"/>
                  </a:cubicBezTo>
                  <a:cubicBezTo>
                    <a:pt x="1001" y="533"/>
                    <a:pt x="941" y="136"/>
                    <a:pt x="719" y="38"/>
                  </a:cubicBezTo>
                  <a:cubicBezTo>
                    <a:pt x="473" y="0"/>
                    <a:pt x="237" y="119"/>
                    <a:pt x="0" y="172"/>
                  </a:cubicBezTo>
                  <a:cubicBezTo>
                    <a:pt x="9" y="213"/>
                    <a:pt x="18" y="253"/>
                    <a:pt x="27" y="294"/>
                  </a:cubicBezTo>
                  <a:cubicBezTo>
                    <a:pt x="217" y="251"/>
                    <a:pt x="401" y="184"/>
                    <a:pt x="594" y="153"/>
                  </a:cubicBezTo>
                  <a:cubicBezTo>
                    <a:pt x="786" y="112"/>
                    <a:pt x="876" y="450"/>
                    <a:pt x="699" y="519"/>
                  </a:cubicBezTo>
                  <a:cubicBezTo>
                    <a:pt x="523" y="595"/>
                    <a:pt x="330" y="623"/>
                    <a:pt x="147" y="677"/>
                  </a:cubicBezTo>
                  <a:cubicBezTo>
                    <a:pt x="150" y="718"/>
                    <a:pt x="154" y="757"/>
                    <a:pt x="157" y="7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119EEB57-6057-4551-AF77-64916094B42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54" y="1754"/>
              <a:ext cx="182" cy="62"/>
            </a:xfrm>
            <a:custGeom>
              <a:avLst/>
              <a:gdLst>
                <a:gd name="T0" fmla="*/ 0 w 799"/>
                <a:gd name="T1" fmla="*/ 121 h 276"/>
                <a:gd name="T2" fmla="*/ 797 w 799"/>
                <a:gd name="T3" fmla="*/ 276 h 276"/>
                <a:gd name="T4" fmla="*/ 799 w 799"/>
                <a:gd name="T5" fmla="*/ 143 h 276"/>
                <a:gd name="T6" fmla="*/ 4 w 799"/>
                <a:gd name="T7" fmla="*/ 0 h 276"/>
                <a:gd name="T8" fmla="*/ 0 w 799"/>
                <a:gd name="T9" fmla="*/ 1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276">
                  <a:moveTo>
                    <a:pt x="0" y="121"/>
                  </a:moveTo>
                  <a:cubicBezTo>
                    <a:pt x="265" y="177"/>
                    <a:pt x="531" y="227"/>
                    <a:pt x="797" y="276"/>
                  </a:cubicBezTo>
                  <a:cubicBezTo>
                    <a:pt x="798" y="232"/>
                    <a:pt x="798" y="187"/>
                    <a:pt x="799" y="143"/>
                  </a:cubicBezTo>
                  <a:cubicBezTo>
                    <a:pt x="532" y="105"/>
                    <a:pt x="271" y="36"/>
                    <a:pt x="4" y="0"/>
                  </a:cubicBezTo>
                  <a:cubicBezTo>
                    <a:pt x="3" y="40"/>
                    <a:pt x="1" y="81"/>
                    <a:pt x="0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id="{71451E66-13E7-4D62-B85A-95CAC7885FF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26" y="1836"/>
              <a:ext cx="202" cy="169"/>
            </a:xfrm>
            <a:custGeom>
              <a:avLst/>
              <a:gdLst>
                <a:gd name="T0" fmla="*/ 76 w 890"/>
                <a:gd name="T1" fmla="*/ 743 h 743"/>
                <a:gd name="T2" fmla="*/ 890 w 890"/>
                <a:gd name="T3" fmla="*/ 642 h 743"/>
                <a:gd name="T4" fmla="*/ 884 w 890"/>
                <a:gd name="T5" fmla="*/ 518 h 743"/>
                <a:gd name="T6" fmla="*/ 504 w 890"/>
                <a:gd name="T7" fmla="*/ 563 h 743"/>
                <a:gd name="T8" fmla="*/ 459 w 890"/>
                <a:gd name="T9" fmla="*/ 189 h 743"/>
                <a:gd name="T10" fmla="*/ 845 w 890"/>
                <a:gd name="T11" fmla="*/ 123 h 743"/>
                <a:gd name="T12" fmla="*/ 797 w 890"/>
                <a:gd name="T13" fmla="*/ 0 h 743"/>
                <a:gd name="T14" fmla="*/ 0 w 890"/>
                <a:gd name="T15" fmla="*/ 97 h 743"/>
                <a:gd name="T16" fmla="*/ 4 w 890"/>
                <a:gd name="T17" fmla="*/ 218 h 743"/>
                <a:gd name="T18" fmla="*/ 340 w 890"/>
                <a:gd name="T19" fmla="*/ 179 h 743"/>
                <a:gd name="T20" fmla="*/ 369 w 890"/>
                <a:gd name="T21" fmla="*/ 574 h 743"/>
                <a:gd name="T22" fmla="*/ 65 w 890"/>
                <a:gd name="T23" fmla="*/ 615 h 743"/>
                <a:gd name="T24" fmla="*/ 76 w 890"/>
                <a:gd name="T2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0" h="743">
                  <a:moveTo>
                    <a:pt x="76" y="743"/>
                  </a:moveTo>
                  <a:cubicBezTo>
                    <a:pt x="348" y="710"/>
                    <a:pt x="619" y="680"/>
                    <a:pt x="890" y="642"/>
                  </a:cubicBezTo>
                  <a:cubicBezTo>
                    <a:pt x="888" y="601"/>
                    <a:pt x="886" y="560"/>
                    <a:pt x="884" y="518"/>
                  </a:cubicBezTo>
                  <a:cubicBezTo>
                    <a:pt x="757" y="529"/>
                    <a:pt x="630" y="546"/>
                    <a:pt x="504" y="563"/>
                  </a:cubicBezTo>
                  <a:cubicBezTo>
                    <a:pt x="491" y="438"/>
                    <a:pt x="470" y="314"/>
                    <a:pt x="459" y="189"/>
                  </a:cubicBezTo>
                  <a:cubicBezTo>
                    <a:pt x="574" y="126"/>
                    <a:pt x="718" y="146"/>
                    <a:pt x="845" y="123"/>
                  </a:cubicBezTo>
                  <a:cubicBezTo>
                    <a:pt x="831" y="81"/>
                    <a:pt x="815" y="40"/>
                    <a:pt x="797" y="0"/>
                  </a:cubicBezTo>
                  <a:cubicBezTo>
                    <a:pt x="531" y="23"/>
                    <a:pt x="265" y="60"/>
                    <a:pt x="0" y="97"/>
                  </a:cubicBezTo>
                  <a:cubicBezTo>
                    <a:pt x="1" y="137"/>
                    <a:pt x="3" y="177"/>
                    <a:pt x="4" y="218"/>
                  </a:cubicBezTo>
                  <a:cubicBezTo>
                    <a:pt x="116" y="210"/>
                    <a:pt x="228" y="196"/>
                    <a:pt x="340" y="179"/>
                  </a:cubicBezTo>
                  <a:cubicBezTo>
                    <a:pt x="346" y="310"/>
                    <a:pt x="405" y="449"/>
                    <a:pt x="369" y="574"/>
                  </a:cubicBezTo>
                  <a:cubicBezTo>
                    <a:pt x="269" y="599"/>
                    <a:pt x="166" y="603"/>
                    <a:pt x="65" y="615"/>
                  </a:cubicBezTo>
                  <a:cubicBezTo>
                    <a:pt x="69" y="658"/>
                    <a:pt x="72" y="701"/>
                    <a:pt x="76" y="7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id="{EF56F37C-B7E3-40E1-B75C-230C50E2DD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72" y="1831"/>
              <a:ext cx="197" cy="151"/>
            </a:xfrm>
            <a:custGeom>
              <a:avLst/>
              <a:gdLst>
                <a:gd name="T0" fmla="*/ 675 w 868"/>
                <a:gd name="T1" fmla="*/ 666 h 666"/>
                <a:gd name="T2" fmla="*/ 785 w 868"/>
                <a:gd name="T3" fmla="*/ 654 h 666"/>
                <a:gd name="T4" fmla="*/ 868 w 868"/>
                <a:gd name="T5" fmla="*/ 18 h 666"/>
                <a:gd name="T6" fmla="*/ 757 w 868"/>
                <a:gd name="T7" fmla="*/ 0 h 666"/>
                <a:gd name="T8" fmla="*/ 728 w 868"/>
                <a:gd name="T9" fmla="*/ 262 h 666"/>
                <a:gd name="T10" fmla="*/ 19 w 868"/>
                <a:gd name="T11" fmla="*/ 170 h 666"/>
                <a:gd name="T12" fmla="*/ 0 w 868"/>
                <a:gd name="T13" fmla="*/ 288 h 666"/>
                <a:gd name="T14" fmla="*/ 686 w 868"/>
                <a:gd name="T15" fmla="*/ 390 h 666"/>
                <a:gd name="T16" fmla="*/ 675 w 868"/>
                <a:gd name="T17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8" h="666">
                  <a:moveTo>
                    <a:pt x="675" y="666"/>
                  </a:moveTo>
                  <a:cubicBezTo>
                    <a:pt x="702" y="663"/>
                    <a:pt x="758" y="657"/>
                    <a:pt x="785" y="654"/>
                  </a:cubicBezTo>
                  <a:cubicBezTo>
                    <a:pt x="812" y="442"/>
                    <a:pt x="851" y="231"/>
                    <a:pt x="868" y="18"/>
                  </a:cubicBezTo>
                  <a:cubicBezTo>
                    <a:pt x="831" y="12"/>
                    <a:pt x="794" y="6"/>
                    <a:pt x="757" y="0"/>
                  </a:cubicBezTo>
                  <a:cubicBezTo>
                    <a:pt x="747" y="87"/>
                    <a:pt x="737" y="175"/>
                    <a:pt x="728" y="262"/>
                  </a:cubicBezTo>
                  <a:cubicBezTo>
                    <a:pt x="491" y="239"/>
                    <a:pt x="256" y="194"/>
                    <a:pt x="19" y="170"/>
                  </a:cubicBezTo>
                  <a:cubicBezTo>
                    <a:pt x="14" y="199"/>
                    <a:pt x="5" y="258"/>
                    <a:pt x="0" y="288"/>
                  </a:cubicBezTo>
                  <a:cubicBezTo>
                    <a:pt x="228" y="330"/>
                    <a:pt x="457" y="356"/>
                    <a:pt x="686" y="390"/>
                  </a:cubicBezTo>
                  <a:cubicBezTo>
                    <a:pt x="684" y="482"/>
                    <a:pt x="679" y="574"/>
                    <a:pt x="675" y="6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id="{B2A0C37C-B3AF-4B0C-A23E-3AAD6253B92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81" y="2019"/>
              <a:ext cx="191" cy="172"/>
            </a:xfrm>
            <a:custGeom>
              <a:avLst/>
              <a:gdLst>
                <a:gd name="T0" fmla="*/ 428 w 839"/>
                <a:gd name="T1" fmla="*/ 494 h 759"/>
                <a:gd name="T2" fmla="*/ 826 w 839"/>
                <a:gd name="T3" fmla="*/ 759 h 759"/>
                <a:gd name="T4" fmla="*/ 823 w 839"/>
                <a:gd name="T5" fmla="*/ 600 h 759"/>
                <a:gd name="T6" fmla="*/ 478 w 839"/>
                <a:gd name="T7" fmla="*/ 374 h 759"/>
                <a:gd name="T8" fmla="*/ 808 w 839"/>
                <a:gd name="T9" fmla="*/ 146 h 759"/>
                <a:gd name="T10" fmla="*/ 839 w 839"/>
                <a:gd name="T11" fmla="*/ 0 h 759"/>
                <a:gd name="T12" fmla="*/ 361 w 839"/>
                <a:gd name="T13" fmla="*/ 302 h 759"/>
                <a:gd name="T14" fmla="*/ 0 w 839"/>
                <a:gd name="T15" fmla="*/ 322 h 759"/>
                <a:gd name="T16" fmla="*/ 5 w 839"/>
                <a:gd name="T17" fmla="*/ 441 h 759"/>
                <a:gd name="T18" fmla="*/ 428 w 839"/>
                <a:gd name="T19" fmla="*/ 49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759">
                  <a:moveTo>
                    <a:pt x="428" y="494"/>
                  </a:moveTo>
                  <a:cubicBezTo>
                    <a:pt x="564" y="577"/>
                    <a:pt x="693" y="671"/>
                    <a:pt x="826" y="759"/>
                  </a:cubicBezTo>
                  <a:cubicBezTo>
                    <a:pt x="824" y="706"/>
                    <a:pt x="824" y="653"/>
                    <a:pt x="823" y="600"/>
                  </a:cubicBezTo>
                  <a:cubicBezTo>
                    <a:pt x="706" y="526"/>
                    <a:pt x="592" y="450"/>
                    <a:pt x="478" y="374"/>
                  </a:cubicBezTo>
                  <a:cubicBezTo>
                    <a:pt x="586" y="295"/>
                    <a:pt x="703" y="229"/>
                    <a:pt x="808" y="146"/>
                  </a:cubicBezTo>
                  <a:cubicBezTo>
                    <a:pt x="822" y="99"/>
                    <a:pt x="832" y="50"/>
                    <a:pt x="839" y="0"/>
                  </a:cubicBezTo>
                  <a:cubicBezTo>
                    <a:pt x="667" y="80"/>
                    <a:pt x="528" y="215"/>
                    <a:pt x="361" y="302"/>
                  </a:cubicBezTo>
                  <a:cubicBezTo>
                    <a:pt x="244" y="333"/>
                    <a:pt x="120" y="314"/>
                    <a:pt x="0" y="322"/>
                  </a:cubicBezTo>
                  <a:cubicBezTo>
                    <a:pt x="1" y="352"/>
                    <a:pt x="4" y="411"/>
                    <a:pt x="5" y="441"/>
                  </a:cubicBezTo>
                  <a:cubicBezTo>
                    <a:pt x="146" y="448"/>
                    <a:pt x="303" y="409"/>
                    <a:pt x="428" y="4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6CB82DCF-A22C-4ECB-8DB0-C7427C796C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19" y="2036"/>
              <a:ext cx="192" cy="157"/>
            </a:xfrm>
            <a:custGeom>
              <a:avLst/>
              <a:gdLst>
                <a:gd name="T0" fmla="*/ 24 w 844"/>
                <a:gd name="T1" fmla="*/ 690 h 690"/>
                <a:gd name="T2" fmla="*/ 217 w 844"/>
                <a:gd name="T3" fmla="*/ 594 h 690"/>
                <a:gd name="T4" fmla="*/ 703 w 844"/>
                <a:gd name="T5" fmla="*/ 182 h 690"/>
                <a:gd name="T6" fmla="*/ 725 w 844"/>
                <a:gd name="T7" fmla="*/ 661 h 690"/>
                <a:gd name="T8" fmla="*/ 840 w 844"/>
                <a:gd name="T9" fmla="*/ 668 h 690"/>
                <a:gd name="T10" fmla="*/ 819 w 844"/>
                <a:gd name="T11" fmla="*/ 0 h 690"/>
                <a:gd name="T12" fmla="*/ 568 w 844"/>
                <a:gd name="T13" fmla="*/ 133 h 690"/>
                <a:gd name="T14" fmla="*/ 130 w 844"/>
                <a:gd name="T15" fmla="*/ 503 h 690"/>
                <a:gd name="T16" fmla="*/ 120 w 844"/>
                <a:gd name="T17" fmla="*/ 76 h 690"/>
                <a:gd name="T18" fmla="*/ 1 w 844"/>
                <a:gd name="T19" fmla="*/ 77 h 690"/>
                <a:gd name="T20" fmla="*/ 24 w 844"/>
                <a:gd name="T21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690">
                  <a:moveTo>
                    <a:pt x="24" y="690"/>
                  </a:moveTo>
                  <a:cubicBezTo>
                    <a:pt x="92" y="667"/>
                    <a:pt x="162" y="643"/>
                    <a:pt x="217" y="594"/>
                  </a:cubicBezTo>
                  <a:cubicBezTo>
                    <a:pt x="380" y="459"/>
                    <a:pt x="539" y="317"/>
                    <a:pt x="703" y="182"/>
                  </a:cubicBezTo>
                  <a:cubicBezTo>
                    <a:pt x="728" y="341"/>
                    <a:pt x="726" y="501"/>
                    <a:pt x="725" y="661"/>
                  </a:cubicBezTo>
                  <a:cubicBezTo>
                    <a:pt x="753" y="663"/>
                    <a:pt x="811" y="666"/>
                    <a:pt x="840" y="668"/>
                  </a:cubicBezTo>
                  <a:cubicBezTo>
                    <a:pt x="834" y="445"/>
                    <a:pt x="844" y="222"/>
                    <a:pt x="819" y="0"/>
                  </a:cubicBezTo>
                  <a:cubicBezTo>
                    <a:pt x="725" y="20"/>
                    <a:pt x="639" y="68"/>
                    <a:pt x="568" y="133"/>
                  </a:cubicBezTo>
                  <a:cubicBezTo>
                    <a:pt x="424" y="259"/>
                    <a:pt x="277" y="381"/>
                    <a:pt x="130" y="503"/>
                  </a:cubicBezTo>
                  <a:cubicBezTo>
                    <a:pt x="124" y="361"/>
                    <a:pt x="121" y="218"/>
                    <a:pt x="120" y="76"/>
                  </a:cubicBezTo>
                  <a:cubicBezTo>
                    <a:pt x="90" y="76"/>
                    <a:pt x="31" y="77"/>
                    <a:pt x="1" y="77"/>
                  </a:cubicBezTo>
                  <a:cubicBezTo>
                    <a:pt x="0" y="282"/>
                    <a:pt x="7" y="486"/>
                    <a:pt x="24" y="6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id="{4B408977-68D6-4907-9304-7A57F806D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3" y="2779"/>
              <a:ext cx="146" cy="237"/>
            </a:xfrm>
            <a:custGeom>
              <a:avLst/>
              <a:gdLst>
                <a:gd name="T0" fmla="*/ 165 w 643"/>
                <a:gd name="T1" fmla="*/ 978 h 1048"/>
                <a:gd name="T2" fmla="*/ 538 w 643"/>
                <a:gd name="T3" fmla="*/ 930 h 1048"/>
                <a:gd name="T4" fmla="*/ 514 w 643"/>
                <a:gd name="T5" fmla="*/ 492 h 1048"/>
                <a:gd name="T6" fmla="*/ 179 w 643"/>
                <a:gd name="T7" fmla="*/ 147 h 1048"/>
                <a:gd name="T8" fmla="*/ 622 w 643"/>
                <a:gd name="T9" fmla="*/ 126 h 1048"/>
                <a:gd name="T10" fmla="*/ 618 w 643"/>
                <a:gd name="T11" fmla="*/ 5 h 1048"/>
                <a:gd name="T12" fmla="*/ 0 w 643"/>
                <a:gd name="T13" fmla="*/ 8 h 1048"/>
                <a:gd name="T14" fmla="*/ 183 w 643"/>
                <a:gd name="T15" fmla="*/ 363 h 1048"/>
                <a:gd name="T16" fmla="*/ 443 w 643"/>
                <a:gd name="T17" fmla="*/ 733 h 1048"/>
                <a:gd name="T18" fmla="*/ 309 w 643"/>
                <a:gd name="T19" fmla="*/ 887 h 1048"/>
                <a:gd name="T20" fmla="*/ 177 w 643"/>
                <a:gd name="T21" fmla="*/ 649 h 1048"/>
                <a:gd name="T22" fmla="*/ 33 w 643"/>
                <a:gd name="T23" fmla="*/ 655 h 1048"/>
                <a:gd name="T24" fmla="*/ 165 w 643"/>
                <a:gd name="T25" fmla="*/ 97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" h="1048">
                  <a:moveTo>
                    <a:pt x="165" y="978"/>
                  </a:moveTo>
                  <a:cubicBezTo>
                    <a:pt x="280" y="1048"/>
                    <a:pt x="451" y="1041"/>
                    <a:pt x="538" y="930"/>
                  </a:cubicBezTo>
                  <a:cubicBezTo>
                    <a:pt x="643" y="806"/>
                    <a:pt x="625" y="607"/>
                    <a:pt x="514" y="492"/>
                  </a:cubicBezTo>
                  <a:cubicBezTo>
                    <a:pt x="405" y="374"/>
                    <a:pt x="280" y="272"/>
                    <a:pt x="179" y="147"/>
                  </a:cubicBezTo>
                  <a:cubicBezTo>
                    <a:pt x="326" y="126"/>
                    <a:pt x="474" y="125"/>
                    <a:pt x="622" y="126"/>
                  </a:cubicBezTo>
                  <a:cubicBezTo>
                    <a:pt x="621" y="85"/>
                    <a:pt x="619" y="45"/>
                    <a:pt x="618" y="5"/>
                  </a:cubicBezTo>
                  <a:cubicBezTo>
                    <a:pt x="412" y="3"/>
                    <a:pt x="206" y="0"/>
                    <a:pt x="0" y="8"/>
                  </a:cubicBezTo>
                  <a:cubicBezTo>
                    <a:pt x="21" y="143"/>
                    <a:pt x="79" y="272"/>
                    <a:pt x="183" y="363"/>
                  </a:cubicBezTo>
                  <a:cubicBezTo>
                    <a:pt x="283" y="473"/>
                    <a:pt x="452" y="562"/>
                    <a:pt x="443" y="733"/>
                  </a:cubicBezTo>
                  <a:cubicBezTo>
                    <a:pt x="453" y="812"/>
                    <a:pt x="397" y="911"/>
                    <a:pt x="309" y="887"/>
                  </a:cubicBezTo>
                  <a:cubicBezTo>
                    <a:pt x="195" y="868"/>
                    <a:pt x="202" y="736"/>
                    <a:pt x="177" y="649"/>
                  </a:cubicBezTo>
                  <a:cubicBezTo>
                    <a:pt x="141" y="650"/>
                    <a:pt x="69" y="654"/>
                    <a:pt x="33" y="655"/>
                  </a:cubicBezTo>
                  <a:cubicBezTo>
                    <a:pt x="54" y="768"/>
                    <a:pt x="64" y="904"/>
                    <a:pt x="165" y="9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id="{2D002F90-591A-4F7C-8F15-9CEF1B696D3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330" y="2779"/>
              <a:ext cx="153" cy="250"/>
            </a:xfrm>
            <a:custGeom>
              <a:avLst/>
              <a:gdLst>
                <a:gd name="T0" fmla="*/ 231 w 676"/>
                <a:gd name="T1" fmla="*/ 1056 h 1100"/>
                <a:gd name="T2" fmla="*/ 556 w 676"/>
                <a:gd name="T3" fmla="*/ 987 h 1100"/>
                <a:gd name="T4" fmla="*/ 671 w 676"/>
                <a:gd name="T5" fmla="*/ 578 h 1100"/>
                <a:gd name="T6" fmla="*/ 539 w 676"/>
                <a:gd name="T7" fmla="*/ 115 h 1100"/>
                <a:gd name="T8" fmla="*/ 102 w 676"/>
                <a:gd name="T9" fmla="*/ 180 h 1100"/>
                <a:gd name="T10" fmla="*/ 30 w 676"/>
                <a:gd name="T11" fmla="*/ 739 h 1100"/>
                <a:gd name="T12" fmla="*/ 231 w 676"/>
                <a:gd name="T13" fmla="*/ 1056 h 1100"/>
                <a:gd name="T14" fmla="*/ 178 w 676"/>
                <a:gd name="T15" fmla="*/ 684 h 1100"/>
                <a:gd name="T16" fmla="*/ 360 w 676"/>
                <a:gd name="T17" fmla="*/ 154 h 1100"/>
                <a:gd name="T18" fmla="*/ 511 w 676"/>
                <a:gd name="T19" fmla="*/ 685 h 1100"/>
                <a:gd name="T20" fmla="*/ 357 w 676"/>
                <a:gd name="T21" fmla="*/ 947 h 1100"/>
                <a:gd name="T22" fmla="*/ 178 w 676"/>
                <a:gd name="T23" fmla="*/ 68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6" h="1100">
                  <a:moveTo>
                    <a:pt x="231" y="1056"/>
                  </a:moveTo>
                  <a:cubicBezTo>
                    <a:pt x="340" y="1100"/>
                    <a:pt x="479" y="1080"/>
                    <a:pt x="556" y="987"/>
                  </a:cubicBezTo>
                  <a:cubicBezTo>
                    <a:pt x="655" y="877"/>
                    <a:pt x="667" y="719"/>
                    <a:pt x="671" y="578"/>
                  </a:cubicBezTo>
                  <a:cubicBezTo>
                    <a:pt x="676" y="416"/>
                    <a:pt x="650" y="241"/>
                    <a:pt x="539" y="115"/>
                  </a:cubicBezTo>
                  <a:cubicBezTo>
                    <a:pt x="416" y="0"/>
                    <a:pt x="182" y="27"/>
                    <a:pt x="102" y="180"/>
                  </a:cubicBezTo>
                  <a:cubicBezTo>
                    <a:pt x="8" y="349"/>
                    <a:pt x="0" y="552"/>
                    <a:pt x="30" y="739"/>
                  </a:cubicBezTo>
                  <a:cubicBezTo>
                    <a:pt x="54" y="863"/>
                    <a:pt x="104" y="1006"/>
                    <a:pt x="231" y="1056"/>
                  </a:cubicBezTo>
                  <a:moveTo>
                    <a:pt x="178" y="684"/>
                  </a:moveTo>
                  <a:cubicBezTo>
                    <a:pt x="164" y="497"/>
                    <a:pt x="152" y="240"/>
                    <a:pt x="360" y="154"/>
                  </a:cubicBezTo>
                  <a:cubicBezTo>
                    <a:pt x="534" y="271"/>
                    <a:pt x="523" y="500"/>
                    <a:pt x="511" y="685"/>
                  </a:cubicBezTo>
                  <a:cubicBezTo>
                    <a:pt x="497" y="785"/>
                    <a:pt x="480" y="928"/>
                    <a:pt x="357" y="947"/>
                  </a:cubicBezTo>
                  <a:cubicBezTo>
                    <a:pt x="220" y="947"/>
                    <a:pt x="192" y="790"/>
                    <a:pt x="178" y="6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id="{E5A663D0-C5D4-42B7-8B3F-9D53CA3D8F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532" y="2774"/>
              <a:ext cx="159" cy="257"/>
            </a:xfrm>
            <a:custGeom>
              <a:avLst/>
              <a:gdLst>
                <a:gd name="T0" fmla="*/ 224 w 702"/>
                <a:gd name="T1" fmla="*/ 1062 h 1131"/>
                <a:gd name="T2" fmla="*/ 607 w 702"/>
                <a:gd name="T3" fmla="*/ 915 h 1131"/>
                <a:gd name="T4" fmla="*/ 593 w 702"/>
                <a:gd name="T5" fmla="*/ 199 h 1131"/>
                <a:gd name="T6" fmla="*/ 126 w 702"/>
                <a:gd name="T7" fmla="*/ 152 h 1131"/>
                <a:gd name="T8" fmla="*/ 22 w 702"/>
                <a:gd name="T9" fmla="*/ 710 h 1131"/>
                <a:gd name="T10" fmla="*/ 224 w 702"/>
                <a:gd name="T11" fmla="*/ 1062 h 1131"/>
                <a:gd name="T12" fmla="*/ 261 w 702"/>
                <a:gd name="T13" fmla="*/ 925 h 1131"/>
                <a:gd name="T14" fmla="*/ 177 w 702"/>
                <a:gd name="T15" fmla="*/ 622 h 1131"/>
                <a:gd name="T16" fmla="*/ 218 w 702"/>
                <a:gd name="T17" fmla="*/ 279 h 1131"/>
                <a:gd name="T18" fmla="*/ 380 w 702"/>
                <a:gd name="T19" fmla="*/ 184 h 1131"/>
                <a:gd name="T20" fmla="*/ 507 w 702"/>
                <a:gd name="T21" fmla="*/ 443 h 1131"/>
                <a:gd name="T22" fmla="*/ 465 w 702"/>
                <a:gd name="T23" fmla="*/ 878 h 1131"/>
                <a:gd name="T24" fmla="*/ 261 w 702"/>
                <a:gd name="T25" fmla="*/ 92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2" h="1131">
                  <a:moveTo>
                    <a:pt x="224" y="1062"/>
                  </a:moveTo>
                  <a:cubicBezTo>
                    <a:pt x="364" y="1131"/>
                    <a:pt x="549" y="1059"/>
                    <a:pt x="607" y="915"/>
                  </a:cubicBezTo>
                  <a:cubicBezTo>
                    <a:pt x="702" y="689"/>
                    <a:pt x="699" y="421"/>
                    <a:pt x="593" y="199"/>
                  </a:cubicBezTo>
                  <a:cubicBezTo>
                    <a:pt x="510" y="28"/>
                    <a:pt x="241" y="0"/>
                    <a:pt x="126" y="152"/>
                  </a:cubicBezTo>
                  <a:cubicBezTo>
                    <a:pt x="9" y="311"/>
                    <a:pt x="0" y="521"/>
                    <a:pt x="22" y="710"/>
                  </a:cubicBezTo>
                  <a:cubicBezTo>
                    <a:pt x="43" y="844"/>
                    <a:pt x="87" y="1003"/>
                    <a:pt x="224" y="1062"/>
                  </a:cubicBezTo>
                  <a:moveTo>
                    <a:pt x="261" y="925"/>
                  </a:moveTo>
                  <a:cubicBezTo>
                    <a:pt x="185" y="846"/>
                    <a:pt x="180" y="727"/>
                    <a:pt x="177" y="622"/>
                  </a:cubicBezTo>
                  <a:cubicBezTo>
                    <a:pt x="180" y="508"/>
                    <a:pt x="167" y="385"/>
                    <a:pt x="218" y="279"/>
                  </a:cubicBezTo>
                  <a:cubicBezTo>
                    <a:pt x="245" y="218"/>
                    <a:pt x="310" y="163"/>
                    <a:pt x="380" y="184"/>
                  </a:cubicBezTo>
                  <a:cubicBezTo>
                    <a:pt x="471" y="236"/>
                    <a:pt x="498" y="346"/>
                    <a:pt x="507" y="443"/>
                  </a:cubicBezTo>
                  <a:cubicBezTo>
                    <a:pt x="517" y="588"/>
                    <a:pt x="524" y="741"/>
                    <a:pt x="465" y="878"/>
                  </a:cubicBezTo>
                  <a:cubicBezTo>
                    <a:pt x="435" y="956"/>
                    <a:pt x="323" y="975"/>
                    <a:pt x="261" y="9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id="{7FC38EBE-1D43-4148-83BD-89DEDA62C963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734" y="2784"/>
              <a:ext cx="160" cy="232"/>
            </a:xfrm>
            <a:custGeom>
              <a:avLst/>
              <a:gdLst>
                <a:gd name="T0" fmla="*/ 82 w 704"/>
                <a:gd name="T1" fmla="*/ 499 h 1024"/>
                <a:gd name="T2" fmla="*/ 406 w 704"/>
                <a:gd name="T3" fmla="*/ 1024 h 1024"/>
                <a:gd name="T4" fmla="*/ 548 w 704"/>
                <a:gd name="T5" fmla="*/ 1020 h 1024"/>
                <a:gd name="T6" fmla="*/ 550 w 704"/>
                <a:gd name="T7" fmla="*/ 400 h 1024"/>
                <a:gd name="T8" fmla="*/ 704 w 704"/>
                <a:gd name="T9" fmla="*/ 349 h 1024"/>
                <a:gd name="T10" fmla="*/ 562 w 704"/>
                <a:gd name="T11" fmla="*/ 224 h 1024"/>
                <a:gd name="T12" fmla="*/ 541 w 704"/>
                <a:gd name="T13" fmla="*/ 0 h 1024"/>
                <a:gd name="T14" fmla="*/ 397 w 704"/>
                <a:gd name="T15" fmla="*/ 6 h 1024"/>
                <a:gd name="T16" fmla="*/ 396 w 704"/>
                <a:gd name="T17" fmla="*/ 255 h 1024"/>
                <a:gd name="T18" fmla="*/ 0 w 704"/>
                <a:gd name="T19" fmla="*/ 257 h 1024"/>
                <a:gd name="T20" fmla="*/ 82 w 704"/>
                <a:gd name="T21" fmla="*/ 499 h 1024"/>
                <a:gd name="T22" fmla="*/ 180 w 704"/>
                <a:gd name="T23" fmla="*/ 391 h 1024"/>
                <a:gd name="T24" fmla="*/ 399 w 704"/>
                <a:gd name="T25" fmla="*/ 388 h 1024"/>
                <a:gd name="T26" fmla="*/ 393 w 704"/>
                <a:gd name="T27" fmla="*/ 747 h 1024"/>
                <a:gd name="T28" fmla="*/ 180 w 704"/>
                <a:gd name="T29" fmla="*/ 39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1024">
                  <a:moveTo>
                    <a:pt x="82" y="499"/>
                  </a:moveTo>
                  <a:cubicBezTo>
                    <a:pt x="190" y="674"/>
                    <a:pt x="296" y="850"/>
                    <a:pt x="406" y="1024"/>
                  </a:cubicBezTo>
                  <a:cubicBezTo>
                    <a:pt x="453" y="1023"/>
                    <a:pt x="501" y="1022"/>
                    <a:pt x="548" y="1020"/>
                  </a:cubicBezTo>
                  <a:cubicBezTo>
                    <a:pt x="548" y="814"/>
                    <a:pt x="547" y="607"/>
                    <a:pt x="550" y="400"/>
                  </a:cubicBezTo>
                  <a:cubicBezTo>
                    <a:pt x="601" y="384"/>
                    <a:pt x="652" y="367"/>
                    <a:pt x="704" y="349"/>
                  </a:cubicBezTo>
                  <a:cubicBezTo>
                    <a:pt x="659" y="305"/>
                    <a:pt x="611" y="263"/>
                    <a:pt x="562" y="224"/>
                  </a:cubicBezTo>
                  <a:cubicBezTo>
                    <a:pt x="555" y="150"/>
                    <a:pt x="548" y="75"/>
                    <a:pt x="541" y="0"/>
                  </a:cubicBezTo>
                  <a:cubicBezTo>
                    <a:pt x="493" y="2"/>
                    <a:pt x="445" y="4"/>
                    <a:pt x="397" y="6"/>
                  </a:cubicBezTo>
                  <a:cubicBezTo>
                    <a:pt x="397" y="89"/>
                    <a:pt x="397" y="172"/>
                    <a:pt x="396" y="255"/>
                  </a:cubicBezTo>
                  <a:cubicBezTo>
                    <a:pt x="264" y="256"/>
                    <a:pt x="132" y="255"/>
                    <a:pt x="0" y="257"/>
                  </a:cubicBezTo>
                  <a:cubicBezTo>
                    <a:pt x="10" y="343"/>
                    <a:pt x="35" y="427"/>
                    <a:pt x="82" y="499"/>
                  </a:cubicBezTo>
                  <a:moveTo>
                    <a:pt x="180" y="391"/>
                  </a:moveTo>
                  <a:cubicBezTo>
                    <a:pt x="253" y="390"/>
                    <a:pt x="326" y="389"/>
                    <a:pt x="399" y="388"/>
                  </a:cubicBezTo>
                  <a:cubicBezTo>
                    <a:pt x="398" y="508"/>
                    <a:pt x="399" y="628"/>
                    <a:pt x="393" y="747"/>
                  </a:cubicBezTo>
                  <a:cubicBezTo>
                    <a:pt x="312" y="635"/>
                    <a:pt x="242" y="515"/>
                    <a:pt x="180" y="3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EBA667FF-6548-4A71-8DC3-AE2FF35D04A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97" y="2870"/>
              <a:ext cx="388" cy="30"/>
            </a:xfrm>
            <a:custGeom>
              <a:avLst/>
              <a:gdLst>
                <a:gd name="T0" fmla="*/ 0 w 1713"/>
                <a:gd name="T1" fmla="*/ 42 h 128"/>
                <a:gd name="T2" fmla="*/ 385 w 1713"/>
                <a:gd name="T3" fmla="*/ 96 h 128"/>
                <a:gd name="T4" fmla="*/ 1713 w 1713"/>
                <a:gd name="T5" fmla="*/ 79 h 128"/>
                <a:gd name="T6" fmla="*/ 1302 w 1713"/>
                <a:gd name="T7" fmla="*/ 28 h 128"/>
                <a:gd name="T8" fmla="*/ 0 w 1713"/>
                <a:gd name="T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128">
                  <a:moveTo>
                    <a:pt x="0" y="42"/>
                  </a:moveTo>
                  <a:cubicBezTo>
                    <a:pt x="110" y="128"/>
                    <a:pt x="256" y="87"/>
                    <a:pt x="385" y="96"/>
                  </a:cubicBezTo>
                  <a:cubicBezTo>
                    <a:pt x="827" y="86"/>
                    <a:pt x="1272" y="116"/>
                    <a:pt x="1713" y="79"/>
                  </a:cubicBezTo>
                  <a:cubicBezTo>
                    <a:pt x="1590" y="0"/>
                    <a:pt x="1439" y="35"/>
                    <a:pt x="1302" y="28"/>
                  </a:cubicBezTo>
                  <a:cubicBezTo>
                    <a:pt x="868" y="36"/>
                    <a:pt x="432" y="12"/>
                    <a:pt x="0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34D454D3-C12E-4269-8E77-BE5780C51A2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82" y="2932"/>
              <a:ext cx="283" cy="310"/>
            </a:xfrm>
            <a:custGeom>
              <a:avLst/>
              <a:gdLst>
                <a:gd name="T0" fmla="*/ 204 w 1246"/>
                <a:gd name="T1" fmla="*/ 1316 h 1364"/>
                <a:gd name="T2" fmla="*/ 333 w 1246"/>
                <a:gd name="T3" fmla="*/ 1364 h 1364"/>
                <a:gd name="T4" fmla="*/ 735 w 1246"/>
                <a:gd name="T5" fmla="*/ 855 h 1364"/>
                <a:gd name="T6" fmla="*/ 929 w 1246"/>
                <a:gd name="T7" fmla="*/ 1013 h 1364"/>
                <a:gd name="T8" fmla="*/ 1026 w 1246"/>
                <a:gd name="T9" fmla="*/ 893 h 1364"/>
                <a:gd name="T10" fmla="*/ 842 w 1246"/>
                <a:gd name="T11" fmla="*/ 737 h 1364"/>
                <a:gd name="T12" fmla="*/ 1246 w 1246"/>
                <a:gd name="T13" fmla="*/ 202 h 1364"/>
                <a:gd name="T14" fmla="*/ 1132 w 1246"/>
                <a:gd name="T15" fmla="*/ 125 h 1364"/>
                <a:gd name="T16" fmla="*/ 732 w 1246"/>
                <a:gd name="T17" fmla="*/ 638 h 1364"/>
                <a:gd name="T18" fmla="*/ 541 w 1246"/>
                <a:gd name="T19" fmla="*/ 523 h 1364"/>
                <a:gd name="T20" fmla="*/ 874 w 1246"/>
                <a:gd name="T21" fmla="*/ 104 h 1364"/>
                <a:gd name="T22" fmla="*/ 844 w 1246"/>
                <a:gd name="T23" fmla="*/ 0 h 1364"/>
                <a:gd name="T24" fmla="*/ 702 w 1246"/>
                <a:gd name="T25" fmla="*/ 99 h 1364"/>
                <a:gd name="T26" fmla="*/ 0 w 1246"/>
                <a:gd name="T27" fmla="*/ 999 h 1364"/>
                <a:gd name="T28" fmla="*/ 110 w 1246"/>
                <a:gd name="T29" fmla="*/ 1074 h 1364"/>
                <a:gd name="T30" fmla="*/ 452 w 1246"/>
                <a:gd name="T31" fmla="*/ 635 h 1364"/>
                <a:gd name="T32" fmla="*/ 630 w 1246"/>
                <a:gd name="T33" fmla="*/ 774 h 1364"/>
                <a:gd name="T34" fmla="*/ 204 w 1246"/>
                <a:gd name="T35" fmla="*/ 1316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6" h="1364">
                  <a:moveTo>
                    <a:pt x="204" y="1316"/>
                  </a:moveTo>
                  <a:cubicBezTo>
                    <a:pt x="246" y="1334"/>
                    <a:pt x="287" y="1357"/>
                    <a:pt x="333" y="1364"/>
                  </a:cubicBezTo>
                  <a:cubicBezTo>
                    <a:pt x="474" y="1200"/>
                    <a:pt x="598" y="1022"/>
                    <a:pt x="735" y="855"/>
                  </a:cubicBezTo>
                  <a:cubicBezTo>
                    <a:pt x="800" y="908"/>
                    <a:pt x="864" y="960"/>
                    <a:pt x="929" y="1013"/>
                  </a:cubicBezTo>
                  <a:cubicBezTo>
                    <a:pt x="962" y="973"/>
                    <a:pt x="994" y="934"/>
                    <a:pt x="1026" y="893"/>
                  </a:cubicBezTo>
                  <a:cubicBezTo>
                    <a:pt x="963" y="843"/>
                    <a:pt x="897" y="796"/>
                    <a:pt x="842" y="737"/>
                  </a:cubicBezTo>
                  <a:cubicBezTo>
                    <a:pt x="962" y="548"/>
                    <a:pt x="1111" y="380"/>
                    <a:pt x="1246" y="202"/>
                  </a:cubicBezTo>
                  <a:cubicBezTo>
                    <a:pt x="1208" y="176"/>
                    <a:pt x="1170" y="151"/>
                    <a:pt x="1132" y="125"/>
                  </a:cubicBezTo>
                  <a:cubicBezTo>
                    <a:pt x="1002" y="299"/>
                    <a:pt x="880" y="480"/>
                    <a:pt x="732" y="638"/>
                  </a:cubicBezTo>
                  <a:cubicBezTo>
                    <a:pt x="663" y="610"/>
                    <a:pt x="603" y="564"/>
                    <a:pt x="541" y="523"/>
                  </a:cubicBezTo>
                  <a:cubicBezTo>
                    <a:pt x="649" y="381"/>
                    <a:pt x="754" y="236"/>
                    <a:pt x="874" y="104"/>
                  </a:cubicBezTo>
                  <a:cubicBezTo>
                    <a:pt x="867" y="78"/>
                    <a:pt x="851" y="26"/>
                    <a:pt x="844" y="0"/>
                  </a:cubicBezTo>
                  <a:cubicBezTo>
                    <a:pt x="787" y="17"/>
                    <a:pt x="736" y="49"/>
                    <a:pt x="702" y="99"/>
                  </a:cubicBezTo>
                  <a:cubicBezTo>
                    <a:pt x="468" y="400"/>
                    <a:pt x="235" y="700"/>
                    <a:pt x="0" y="999"/>
                  </a:cubicBezTo>
                  <a:cubicBezTo>
                    <a:pt x="37" y="1024"/>
                    <a:pt x="74" y="1049"/>
                    <a:pt x="110" y="1074"/>
                  </a:cubicBezTo>
                  <a:cubicBezTo>
                    <a:pt x="225" y="928"/>
                    <a:pt x="336" y="780"/>
                    <a:pt x="452" y="635"/>
                  </a:cubicBezTo>
                  <a:cubicBezTo>
                    <a:pt x="512" y="681"/>
                    <a:pt x="571" y="727"/>
                    <a:pt x="630" y="774"/>
                  </a:cubicBezTo>
                  <a:cubicBezTo>
                    <a:pt x="492" y="958"/>
                    <a:pt x="345" y="1134"/>
                    <a:pt x="204" y="13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6170B835-93FB-4B04-9B0E-A9EC396C98D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90" y="2926"/>
              <a:ext cx="174" cy="202"/>
            </a:xfrm>
            <a:custGeom>
              <a:avLst/>
              <a:gdLst>
                <a:gd name="T0" fmla="*/ 273 w 768"/>
                <a:gd name="T1" fmla="*/ 516 h 889"/>
                <a:gd name="T2" fmla="*/ 566 w 768"/>
                <a:gd name="T3" fmla="*/ 889 h 889"/>
                <a:gd name="T4" fmla="*/ 768 w 768"/>
                <a:gd name="T5" fmla="*/ 738 h 889"/>
                <a:gd name="T6" fmla="*/ 687 w 768"/>
                <a:gd name="T7" fmla="*/ 631 h 889"/>
                <a:gd name="T8" fmla="*/ 557 w 768"/>
                <a:gd name="T9" fmla="*/ 697 h 889"/>
                <a:gd name="T10" fmla="*/ 187 w 768"/>
                <a:gd name="T11" fmla="*/ 201 h 889"/>
                <a:gd name="T12" fmla="*/ 294 w 768"/>
                <a:gd name="T13" fmla="*/ 100 h 889"/>
                <a:gd name="T14" fmla="*/ 197 w 768"/>
                <a:gd name="T15" fmla="*/ 0 h 889"/>
                <a:gd name="T16" fmla="*/ 0 w 768"/>
                <a:gd name="T17" fmla="*/ 148 h 889"/>
                <a:gd name="T18" fmla="*/ 246 w 768"/>
                <a:gd name="T19" fmla="*/ 488 h 889"/>
                <a:gd name="T20" fmla="*/ 57 w 768"/>
                <a:gd name="T21" fmla="*/ 518 h 889"/>
                <a:gd name="T22" fmla="*/ 82 w 768"/>
                <a:gd name="T23" fmla="*/ 648 h 889"/>
                <a:gd name="T24" fmla="*/ 278 w 768"/>
                <a:gd name="T25" fmla="*/ 642 h 889"/>
                <a:gd name="T26" fmla="*/ 273 w 768"/>
                <a:gd name="T27" fmla="*/ 516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8" h="889">
                  <a:moveTo>
                    <a:pt x="273" y="516"/>
                  </a:moveTo>
                  <a:cubicBezTo>
                    <a:pt x="368" y="643"/>
                    <a:pt x="464" y="768"/>
                    <a:pt x="566" y="889"/>
                  </a:cubicBezTo>
                  <a:cubicBezTo>
                    <a:pt x="632" y="838"/>
                    <a:pt x="700" y="788"/>
                    <a:pt x="768" y="738"/>
                  </a:cubicBezTo>
                  <a:cubicBezTo>
                    <a:pt x="741" y="703"/>
                    <a:pt x="714" y="667"/>
                    <a:pt x="687" y="631"/>
                  </a:cubicBezTo>
                  <a:cubicBezTo>
                    <a:pt x="644" y="653"/>
                    <a:pt x="600" y="675"/>
                    <a:pt x="557" y="697"/>
                  </a:cubicBezTo>
                  <a:cubicBezTo>
                    <a:pt x="431" y="533"/>
                    <a:pt x="306" y="369"/>
                    <a:pt x="187" y="201"/>
                  </a:cubicBezTo>
                  <a:cubicBezTo>
                    <a:pt x="222" y="168"/>
                    <a:pt x="258" y="134"/>
                    <a:pt x="294" y="100"/>
                  </a:cubicBezTo>
                  <a:cubicBezTo>
                    <a:pt x="262" y="67"/>
                    <a:pt x="230" y="34"/>
                    <a:pt x="197" y="0"/>
                  </a:cubicBezTo>
                  <a:cubicBezTo>
                    <a:pt x="132" y="50"/>
                    <a:pt x="67" y="100"/>
                    <a:pt x="0" y="148"/>
                  </a:cubicBezTo>
                  <a:cubicBezTo>
                    <a:pt x="83" y="261"/>
                    <a:pt x="168" y="372"/>
                    <a:pt x="246" y="488"/>
                  </a:cubicBezTo>
                  <a:cubicBezTo>
                    <a:pt x="183" y="499"/>
                    <a:pt x="120" y="508"/>
                    <a:pt x="57" y="518"/>
                  </a:cubicBezTo>
                  <a:cubicBezTo>
                    <a:pt x="65" y="561"/>
                    <a:pt x="74" y="604"/>
                    <a:pt x="82" y="648"/>
                  </a:cubicBezTo>
                  <a:cubicBezTo>
                    <a:pt x="147" y="646"/>
                    <a:pt x="213" y="644"/>
                    <a:pt x="278" y="642"/>
                  </a:cubicBezTo>
                  <a:cubicBezTo>
                    <a:pt x="277" y="611"/>
                    <a:pt x="275" y="547"/>
                    <a:pt x="273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284545CB-CC28-4466-AC00-BF1426E21FA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99" y="2989"/>
              <a:ext cx="207" cy="16"/>
            </a:xfrm>
            <a:custGeom>
              <a:avLst/>
              <a:gdLst>
                <a:gd name="T0" fmla="*/ 3 w 911"/>
                <a:gd name="T1" fmla="*/ 69 h 69"/>
                <a:gd name="T2" fmla="*/ 908 w 911"/>
                <a:gd name="T3" fmla="*/ 69 h 69"/>
                <a:gd name="T4" fmla="*/ 911 w 911"/>
                <a:gd name="T5" fmla="*/ 1 h 69"/>
                <a:gd name="T6" fmla="*/ 0 w 911"/>
                <a:gd name="T7" fmla="*/ 0 h 69"/>
                <a:gd name="T8" fmla="*/ 3 w 91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9">
                  <a:moveTo>
                    <a:pt x="3" y="69"/>
                  </a:moveTo>
                  <a:cubicBezTo>
                    <a:pt x="305" y="68"/>
                    <a:pt x="606" y="66"/>
                    <a:pt x="908" y="69"/>
                  </a:cubicBezTo>
                  <a:cubicBezTo>
                    <a:pt x="909" y="52"/>
                    <a:pt x="910" y="18"/>
                    <a:pt x="911" y="1"/>
                  </a:cubicBezTo>
                  <a:cubicBezTo>
                    <a:pt x="607" y="1"/>
                    <a:pt x="303" y="0"/>
                    <a:pt x="0" y="0"/>
                  </a:cubicBezTo>
                  <a:cubicBezTo>
                    <a:pt x="0" y="17"/>
                    <a:pt x="2" y="52"/>
                    <a:pt x="3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EB80E6C3-D034-4734-9120-E8A21003F8E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3" y="2986"/>
              <a:ext cx="188" cy="20"/>
            </a:xfrm>
            <a:custGeom>
              <a:avLst/>
              <a:gdLst>
                <a:gd name="T0" fmla="*/ 1 w 829"/>
                <a:gd name="T1" fmla="*/ 72 h 88"/>
                <a:gd name="T2" fmla="*/ 829 w 829"/>
                <a:gd name="T3" fmla="*/ 56 h 88"/>
                <a:gd name="T4" fmla="*/ 699 w 829"/>
                <a:gd name="T5" fmla="*/ 4 h 88"/>
                <a:gd name="T6" fmla="*/ 0 w 829"/>
                <a:gd name="T7" fmla="*/ 3 h 88"/>
                <a:gd name="T8" fmla="*/ 1 w 829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88">
                  <a:moveTo>
                    <a:pt x="1" y="72"/>
                  </a:moveTo>
                  <a:cubicBezTo>
                    <a:pt x="277" y="63"/>
                    <a:pt x="554" y="88"/>
                    <a:pt x="829" y="56"/>
                  </a:cubicBezTo>
                  <a:cubicBezTo>
                    <a:pt x="787" y="35"/>
                    <a:pt x="748" y="2"/>
                    <a:pt x="699" y="4"/>
                  </a:cubicBezTo>
                  <a:cubicBezTo>
                    <a:pt x="466" y="0"/>
                    <a:pt x="233" y="5"/>
                    <a:pt x="0" y="3"/>
                  </a:cubicBezTo>
                  <a:cubicBezTo>
                    <a:pt x="0" y="20"/>
                    <a:pt x="1" y="55"/>
                    <a:pt x="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75AC6994-B1B5-4B0B-AF1A-33ED594D2A2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1" y="2993"/>
              <a:ext cx="114" cy="137"/>
            </a:xfrm>
            <a:custGeom>
              <a:avLst/>
              <a:gdLst>
                <a:gd name="T0" fmla="*/ 0 w 503"/>
                <a:gd name="T1" fmla="*/ 68 h 605"/>
                <a:gd name="T2" fmla="*/ 417 w 503"/>
                <a:gd name="T3" fmla="*/ 605 h 605"/>
                <a:gd name="T4" fmla="*/ 503 w 503"/>
                <a:gd name="T5" fmla="*/ 531 h 605"/>
                <a:gd name="T6" fmla="*/ 102 w 503"/>
                <a:gd name="T7" fmla="*/ 0 h 605"/>
                <a:gd name="T8" fmla="*/ 0 w 503"/>
                <a:gd name="T9" fmla="*/ 6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05">
                  <a:moveTo>
                    <a:pt x="0" y="68"/>
                  </a:moveTo>
                  <a:cubicBezTo>
                    <a:pt x="141" y="245"/>
                    <a:pt x="271" y="431"/>
                    <a:pt x="417" y="605"/>
                  </a:cubicBezTo>
                  <a:cubicBezTo>
                    <a:pt x="438" y="587"/>
                    <a:pt x="481" y="550"/>
                    <a:pt x="503" y="531"/>
                  </a:cubicBezTo>
                  <a:cubicBezTo>
                    <a:pt x="367" y="356"/>
                    <a:pt x="232" y="180"/>
                    <a:pt x="102" y="0"/>
                  </a:cubicBezTo>
                  <a:cubicBezTo>
                    <a:pt x="68" y="23"/>
                    <a:pt x="34" y="46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5C634BE8-5E08-4E3C-B919-C3102398EDE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95" y="3011"/>
              <a:ext cx="252" cy="275"/>
            </a:xfrm>
            <a:custGeom>
              <a:avLst/>
              <a:gdLst>
                <a:gd name="T0" fmla="*/ 0 w 1107"/>
                <a:gd name="T1" fmla="*/ 507 h 1212"/>
                <a:gd name="T2" fmla="*/ 535 w 1107"/>
                <a:gd name="T3" fmla="*/ 1212 h 1212"/>
                <a:gd name="T4" fmla="*/ 641 w 1107"/>
                <a:gd name="T5" fmla="*/ 1157 h 1212"/>
                <a:gd name="T6" fmla="*/ 474 w 1107"/>
                <a:gd name="T7" fmla="*/ 932 h 1212"/>
                <a:gd name="T8" fmla="*/ 855 w 1107"/>
                <a:gd name="T9" fmla="*/ 654 h 1212"/>
                <a:gd name="T10" fmla="*/ 957 w 1107"/>
                <a:gd name="T11" fmla="*/ 774 h 1212"/>
                <a:gd name="T12" fmla="*/ 856 w 1107"/>
                <a:gd name="T13" fmla="*/ 927 h 1212"/>
                <a:gd name="T14" fmla="*/ 1000 w 1107"/>
                <a:gd name="T15" fmla="*/ 1000 h 1212"/>
                <a:gd name="T16" fmla="*/ 1107 w 1107"/>
                <a:gd name="T17" fmla="*/ 826 h 1212"/>
                <a:gd name="T18" fmla="*/ 906 w 1107"/>
                <a:gd name="T19" fmla="*/ 525 h 1212"/>
                <a:gd name="T20" fmla="*/ 749 w 1107"/>
                <a:gd name="T21" fmla="*/ 550 h 1212"/>
                <a:gd name="T22" fmla="*/ 392 w 1107"/>
                <a:gd name="T23" fmla="*/ 815 h 1212"/>
                <a:gd name="T24" fmla="*/ 314 w 1107"/>
                <a:gd name="T25" fmla="*/ 721 h 1212"/>
                <a:gd name="T26" fmla="*/ 584 w 1107"/>
                <a:gd name="T27" fmla="*/ 386 h 1212"/>
                <a:gd name="T28" fmla="*/ 580 w 1107"/>
                <a:gd name="T29" fmla="*/ 26 h 1212"/>
                <a:gd name="T30" fmla="*/ 402 w 1107"/>
                <a:gd name="T31" fmla="*/ 0 h 1212"/>
                <a:gd name="T32" fmla="*/ 442 w 1107"/>
                <a:gd name="T33" fmla="*/ 367 h 1212"/>
                <a:gd name="T34" fmla="*/ 232 w 1107"/>
                <a:gd name="T35" fmla="*/ 601 h 1212"/>
                <a:gd name="T36" fmla="*/ 110 w 1107"/>
                <a:gd name="T37" fmla="*/ 460 h 1212"/>
                <a:gd name="T38" fmla="*/ 0 w 1107"/>
                <a:gd name="T39" fmla="*/ 507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7" h="1212">
                  <a:moveTo>
                    <a:pt x="0" y="507"/>
                  </a:moveTo>
                  <a:cubicBezTo>
                    <a:pt x="179" y="741"/>
                    <a:pt x="348" y="984"/>
                    <a:pt x="535" y="1212"/>
                  </a:cubicBezTo>
                  <a:cubicBezTo>
                    <a:pt x="571" y="1196"/>
                    <a:pt x="606" y="1176"/>
                    <a:pt x="641" y="1157"/>
                  </a:cubicBezTo>
                  <a:cubicBezTo>
                    <a:pt x="586" y="1081"/>
                    <a:pt x="530" y="1007"/>
                    <a:pt x="474" y="932"/>
                  </a:cubicBezTo>
                  <a:cubicBezTo>
                    <a:pt x="599" y="836"/>
                    <a:pt x="722" y="737"/>
                    <a:pt x="855" y="654"/>
                  </a:cubicBezTo>
                  <a:cubicBezTo>
                    <a:pt x="889" y="694"/>
                    <a:pt x="923" y="734"/>
                    <a:pt x="957" y="774"/>
                  </a:cubicBezTo>
                  <a:cubicBezTo>
                    <a:pt x="924" y="826"/>
                    <a:pt x="890" y="877"/>
                    <a:pt x="856" y="927"/>
                  </a:cubicBezTo>
                  <a:cubicBezTo>
                    <a:pt x="904" y="951"/>
                    <a:pt x="952" y="975"/>
                    <a:pt x="1000" y="1000"/>
                  </a:cubicBezTo>
                  <a:cubicBezTo>
                    <a:pt x="1039" y="944"/>
                    <a:pt x="1079" y="889"/>
                    <a:pt x="1107" y="826"/>
                  </a:cubicBezTo>
                  <a:cubicBezTo>
                    <a:pt x="1089" y="702"/>
                    <a:pt x="1003" y="598"/>
                    <a:pt x="906" y="525"/>
                  </a:cubicBezTo>
                  <a:cubicBezTo>
                    <a:pt x="855" y="476"/>
                    <a:pt x="797" y="525"/>
                    <a:pt x="749" y="550"/>
                  </a:cubicBezTo>
                  <a:cubicBezTo>
                    <a:pt x="623" y="629"/>
                    <a:pt x="511" y="726"/>
                    <a:pt x="392" y="815"/>
                  </a:cubicBezTo>
                  <a:cubicBezTo>
                    <a:pt x="366" y="784"/>
                    <a:pt x="340" y="753"/>
                    <a:pt x="314" y="721"/>
                  </a:cubicBezTo>
                  <a:cubicBezTo>
                    <a:pt x="419" y="623"/>
                    <a:pt x="534" y="524"/>
                    <a:pt x="584" y="386"/>
                  </a:cubicBezTo>
                  <a:cubicBezTo>
                    <a:pt x="613" y="268"/>
                    <a:pt x="590" y="145"/>
                    <a:pt x="580" y="26"/>
                  </a:cubicBezTo>
                  <a:cubicBezTo>
                    <a:pt x="521" y="18"/>
                    <a:pt x="461" y="9"/>
                    <a:pt x="402" y="0"/>
                  </a:cubicBezTo>
                  <a:cubicBezTo>
                    <a:pt x="433" y="119"/>
                    <a:pt x="474" y="244"/>
                    <a:pt x="442" y="367"/>
                  </a:cubicBezTo>
                  <a:cubicBezTo>
                    <a:pt x="394" y="462"/>
                    <a:pt x="307" y="528"/>
                    <a:pt x="232" y="601"/>
                  </a:cubicBezTo>
                  <a:cubicBezTo>
                    <a:pt x="192" y="553"/>
                    <a:pt x="153" y="504"/>
                    <a:pt x="110" y="460"/>
                  </a:cubicBezTo>
                  <a:cubicBezTo>
                    <a:pt x="72" y="475"/>
                    <a:pt x="36" y="491"/>
                    <a:pt x="0" y="5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id="{DF09FACC-717A-4B6B-91F4-E1C4D5F39AF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49" y="3059"/>
              <a:ext cx="267" cy="284"/>
            </a:xfrm>
            <a:custGeom>
              <a:avLst/>
              <a:gdLst>
                <a:gd name="T0" fmla="*/ 0 w 1178"/>
                <a:gd name="T1" fmla="*/ 866 h 1251"/>
                <a:gd name="T2" fmla="*/ 505 w 1178"/>
                <a:gd name="T3" fmla="*/ 1251 h 1251"/>
                <a:gd name="T4" fmla="*/ 1178 w 1178"/>
                <a:gd name="T5" fmla="*/ 393 h 1251"/>
                <a:gd name="T6" fmla="*/ 649 w 1178"/>
                <a:gd name="T7" fmla="*/ 0 h 1251"/>
                <a:gd name="T8" fmla="*/ 623 w 1178"/>
                <a:gd name="T9" fmla="*/ 242 h 1251"/>
                <a:gd name="T10" fmla="*/ 197 w 1178"/>
                <a:gd name="T11" fmla="*/ 793 h 1251"/>
                <a:gd name="T12" fmla="*/ 60 w 1178"/>
                <a:gd name="T13" fmla="*/ 762 h 1251"/>
                <a:gd name="T14" fmla="*/ 0 w 1178"/>
                <a:gd name="T15" fmla="*/ 866 h 1251"/>
                <a:gd name="T16" fmla="*/ 286 w 1178"/>
                <a:gd name="T17" fmla="*/ 893 h 1251"/>
                <a:gd name="T18" fmla="*/ 770 w 1178"/>
                <a:gd name="T19" fmla="*/ 272 h 1251"/>
                <a:gd name="T20" fmla="*/ 981 w 1178"/>
                <a:gd name="T21" fmla="*/ 439 h 1251"/>
                <a:gd name="T22" fmla="*/ 488 w 1178"/>
                <a:gd name="T23" fmla="*/ 1056 h 1251"/>
                <a:gd name="T24" fmla="*/ 286 w 1178"/>
                <a:gd name="T25" fmla="*/ 893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8" h="1251">
                  <a:moveTo>
                    <a:pt x="0" y="866"/>
                  </a:moveTo>
                  <a:cubicBezTo>
                    <a:pt x="169" y="993"/>
                    <a:pt x="334" y="1126"/>
                    <a:pt x="505" y="1251"/>
                  </a:cubicBezTo>
                  <a:cubicBezTo>
                    <a:pt x="733" y="968"/>
                    <a:pt x="960" y="684"/>
                    <a:pt x="1178" y="393"/>
                  </a:cubicBezTo>
                  <a:cubicBezTo>
                    <a:pt x="1000" y="264"/>
                    <a:pt x="839" y="112"/>
                    <a:pt x="649" y="0"/>
                  </a:cubicBezTo>
                  <a:cubicBezTo>
                    <a:pt x="631" y="80"/>
                    <a:pt x="652" y="167"/>
                    <a:pt x="623" y="242"/>
                  </a:cubicBezTo>
                  <a:cubicBezTo>
                    <a:pt x="492" y="434"/>
                    <a:pt x="334" y="606"/>
                    <a:pt x="197" y="793"/>
                  </a:cubicBezTo>
                  <a:cubicBezTo>
                    <a:pt x="151" y="783"/>
                    <a:pt x="106" y="773"/>
                    <a:pt x="60" y="762"/>
                  </a:cubicBezTo>
                  <a:cubicBezTo>
                    <a:pt x="40" y="797"/>
                    <a:pt x="20" y="831"/>
                    <a:pt x="0" y="866"/>
                  </a:cubicBezTo>
                  <a:moveTo>
                    <a:pt x="286" y="893"/>
                  </a:moveTo>
                  <a:cubicBezTo>
                    <a:pt x="441" y="681"/>
                    <a:pt x="613" y="482"/>
                    <a:pt x="770" y="272"/>
                  </a:cubicBezTo>
                  <a:cubicBezTo>
                    <a:pt x="843" y="324"/>
                    <a:pt x="913" y="380"/>
                    <a:pt x="981" y="439"/>
                  </a:cubicBezTo>
                  <a:cubicBezTo>
                    <a:pt x="817" y="644"/>
                    <a:pt x="663" y="858"/>
                    <a:pt x="488" y="1056"/>
                  </a:cubicBezTo>
                  <a:cubicBezTo>
                    <a:pt x="421" y="1001"/>
                    <a:pt x="353" y="947"/>
                    <a:pt x="286" y="8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id="{631319E2-E6CB-4806-97A1-069E1FEFBD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02" y="3088"/>
              <a:ext cx="273" cy="285"/>
            </a:xfrm>
            <a:custGeom>
              <a:avLst/>
              <a:gdLst>
                <a:gd name="T0" fmla="*/ 0 w 1203"/>
                <a:gd name="T1" fmla="*/ 856 h 1253"/>
                <a:gd name="T2" fmla="*/ 296 w 1203"/>
                <a:gd name="T3" fmla="*/ 1253 h 1253"/>
                <a:gd name="T4" fmla="*/ 583 w 1203"/>
                <a:gd name="T5" fmla="*/ 837 h 1253"/>
                <a:gd name="T6" fmla="*/ 1036 w 1203"/>
                <a:gd name="T7" fmla="*/ 716 h 1253"/>
                <a:gd name="T8" fmla="*/ 1047 w 1203"/>
                <a:gd name="T9" fmla="*/ 419 h 1253"/>
                <a:gd name="T10" fmla="*/ 902 w 1203"/>
                <a:gd name="T11" fmla="*/ 415 h 1253"/>
                <a:gd name="T12" fmla="*/ 907 w 1203"/>
                <a:gd name="T13" fmla="*/ 624 h 1253"/>
                <a:gd name="T14" fmla="*/ 545 w 1203"/>
                <a:gd name="T15" fmla="*/ 710 h 1253"/>
                <a:gd name="T16" fmla="*/ 281 w 1203"/>
                <a:gd name="T17" fmla="*/ 1032 h 1253"/>
                <a:gd name="T18" fmla="*/ 182 w 1203"/>
                <a:gd name="T19" fmla="*/ 906 h 1253"/>
                <a:gd name="T20" fmla="*/ 1201 w 1203"/>
                <a:gd name="T21" fmla="*/ 137 h 1253"/>
                <a:gd name="T22" fmla="*/ 1203 w 1203"/>
                <a:gd name="T23" fmla="*/ 58 h 1253"/>
                <a:gd name="T24" fmla="*/ 1137 w 1203"/>
                <a:gd name="T25" fmla="*/ 0 h 1253"/>
                <a:gd name="T26" fmla="*/ 0 w 1203"/>
                <a:gd name="T27" fmla="*/ 85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3" h="1253">
                  <a:moveTo>
                    <a:pt x="0" y="856"/>
                  </a:moveTo>
                  <a:cubicBezTo>
                    <a:pt x="99" y="989"/>
                    <a:pt x="194" y="1123"/>
                    <a:pt x="296" y="1253"/>
                  </a:cubicBezTo>
                  <a:cubicBezTo>
                    <a:pt x="395" y="1117"/>
                    <a:pt x="489" y="977"/>
                    <a:pt x="583" y="837"/>
                  </a:cubicBezTo>
                  <a:cubicBezTo>
                    <a:pt x="738" y="833"/>
                    <a:pt x="929" y="853"/>
                    <a:pt x="1036" y="716"/>
                  </a:cubicBezTo>
                  <a:cubicBezTo>
                    <a:pt x="1110" y="632"/>
                    <a:pt x="1102" y="511"/>
                    <a:pt x="1047" y="419"/>
                  </a:cubicBezTo>
                  <a:cubicBezTo>
                    <a:pt x="999" y="412"/>
                    <a:pt x="950" y="415"/>
                    <a:pt x="902" y="415"/>
                  </a:cubicBezTo>
                  <a:cubicBezTo>
                    <a:pt x="901" y="484"/>
                    <a:pt x="934" y="559"/>
                    <a:pt x="907" y="624"/>
                  </a:cubicBezTo>
                  <a:cubicBezTo>
                    <a:pt x="808" y="712"/>
                    <a:pt x="667" y="693"/>
                    <a:pt x="545" y="710"/>
                  </a:cubicBezTo>
                  <a:cubicBezTo>
                    <a:pt x="431" y="791"/>
                    <a:pt x="373" y="928"/>
                    <a:pt x="281" y="1032"/>
                  </a:cubicBezTo>
                  <a:cubicBezTo>
                    <a:pt x="248" y="991"/>
                    <a:pt x="214" y="949"/>
                    <a:pt x="182" y="906"/>
                  </a:cubicBezTo>
                  <a:cubicBezTo>
                    <a:pt x="515" y="642"/>
                    <a:pt x="860" y="391"/>
                    <a:pt x="1201" y="137"/>
                  </a:cubicBezTo>
                  <a:cubicBezTo>
                    <a:pt x="1202" y="118"/>
                    <a:pt x="1202" y="78"/>
                    <a:pt x="1203" y="58"/>
                  </a:cubicBezTo>
                  <a:cubicBezTo>
                    <a:pt x="1187" y="44"/>
                    <a:pt x="1154" y="14"/>
                    <a:pt x="1137" y="0"/>
                  </a:cubicBezTo>
                  <a:cubicBezTo>
                    <a:pt x="759" y="286"/>
                    <a:pt x="382" y="574"/>
                    <a:pt x="0" y="8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id="{AE456318-DA1E-4B4F-96A6-7762F60CB9E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2" y="3111"/>
              <a:ext cx="686" cy="16"/>
            </a:xfrm>
            <a:custGeom>
              <a:avLst/>
              <a:gdLst>
                <a:gd name="T0" fmla="*/ 0 w 3022"/>
                <a:gd name="T1" fmla="*/ 68 h 69"/>
                <a:gd name="T2" fmla="*/ 3022 w 3022"/>
                <a:gd name="T3" fmla="*/ 68 h 69"/>
                <a:gd name="T4" fmla="*/ 3021 w 3022"/>
                <a:gd name="T5" fmla="*/ 0 h 69"/>
                <a:gd name="T6" fmla="*/ 1 w 3022"/>
                <a:gd name="T7" fmla="*/ 0 h 69"/>
                <a:gd name="T8" fmla="*/ 0 w 3022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2" h="69">
                  <a:moveTo>
                    <a:pt x="0" y="68"/>
                  </a:moveTo>
                  <a:cubicBezTo>
                    <a:pt x="1008" y="69"/>
                    <a:pt x="2015" y="69"/>
                    <a:pt x="3022" y="68"/>
                  </a:cubicBezTo>
                  <a:cubicBezTo>
                    <a:pt x="3022" y="51"/>
                    <a:pt x="3021" y="17"/>
                    <a:pt x="3021" y="0"/>
                  </a:cubicBezTo>
                  <a:cubicBezTo>
                    <a:pt x="2014" y="2"/>
                    <a:pt x="1008" y="3"/>
                    <a:pt x="1" y="0"/>
                  </a:cubicBezTo>
                  <a:cubicBezTo>
                    <a:pt x="1" y="17"/>
                    <a:pt x="0" y="51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73">
              <a:extLst>
                <a:ext uri="{FF2B5EF4-FFF2-40B4-BE49-F238E27FC236}">
                  <a16:creationId xmlns:a16="http://schemas.microsoft.com/office/drawing/2014/main" id="{A142A82B-F63D-403C-8946-650E347D19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277" y="3224"/>
              <a:ext cx="250" cy="298"/>
            </a:xfrm>
            <a:custGeom>
              <a:avLst/>
              <a:gdLst>
                <a:gd name="T0" fmla="*/ 957 w 1102"/>
                <a:gd name="T1" fmla="*/ 1287 h 1315"/>
                <a:gd name="T2" fmla="*/ 1102 w 1102"/>
                <a:gd name="T3" fmla="*/ 1214 h 1315"/>
                <a:gd name="T4" fmla="*/ 873 w 1102"/>
                <a:gd name="T5" fmla="*/ 944 h 1315"/>
                <a:gd name="T6" fmla="*/ 1046 w 1102"/>
                <a:gd name="T7" fmla="*/ 795 h 1315"/>
                <a:gd name="T8" fmla="*/ 966 w 1102"/>
                <a:gd name="T9" fmla="*/ 692 h 1315"/>
                <a:gd name="T10" fmla="*/ 789 w 1102"/>
                <a:gd name="T11" fmla="*/ 827 h 1315"/>
                <a:gd name="T12" fmla="*/ 678 w 1102"/>
                <a:gd name="T13" fmla="*/ 698 h 1315"/>
                <a:gd name="T14" fmla="*/ 778 w 1102"/>
                <a:gd name="T15" fmla="*/ 637 h 1315"/>
                <a:gd name="T16" fmla="*/ 734 w 1102"/>
                <a:gd name="T17" fmla="*/ 371 h 1315"/>
                <a:gd name="T18" fmla="*/ 590 w 1102"/>
                <a:gd name="T19" fmla="*/ 400 h 1315"/>
                <a:gd name="T20" fmla="*/ 576 w 1102"/>
                <a:gd name="T21" fmla="*/ 570 h 1315"/>
                <a:gd name="T22" fmla="*/ 112 w 1102"/>
                <a:gd name="T23" fmla="*/ 0 h 1315"/>
                <a:gd name="T24" fmla="*/ 0 w 1102"/>
                <a:gd name="T25" fmla="*/ 109 h 1315"/>
                <a:gd name="T26" fmla="*/ 408 w 1102"/>
                <a:gd name="T27" fmla="*/ 612 h 1315"/>
                <a:gd name="T28" fmla="*/ 106 w 1102"/>
                <a:gd name="T29" fmla="*/ 497 h 1315"/>
                <a:gd name="T30" fmla="*/ 115 w 1102"/>
                <a:gd name="T31" fmla="*/ 681 h 1315"/>
                <a:gd name="T32" fmla="*/ 651 w 1102"/>
                <a:gd name="T33" fmla="*/ 938 h 1315"/>
                <a:gd name="T34" fmla="*/ 474 w 1102"/>
                <a:gd name="T35" fmla="*/ 1085 h 1315"/>
                <a:gd name="T36" fmla="*/ 559 w 1102"/>
                <a:gd name="T37" fmla="*/ 1156 h 1315"/>
                <a:gd name="T38" fmla="*/ 758 w 1102"/>
                <a:gd name="T39" fmla="*/ 1040 h 1315"/>
                <a:gd name="T40" fmla="*/ 957 w 1102"/>
                <a:gd name="T41" fmla="*/ 128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2" h="1315">
                  <a:moveTo>
                    <a:pt x="957" y="1287"/>
                  </a:moveTo>
                  <a:cubicBezTo>
                    <a:pt x="1018" y="1315"/>
                    <a:pt x="1057" y="1241"/>
                    <a:pt x="1102" y="1214"/>
                  </a:cubicBezTo>
                  <a:cubicBezTo>
                    <a:pt x="1029" y="1122"/>
                    <a:pt x="952" y="1032"/>
                    <a:pt x="873" y="944"/>
                  </a:cubicBezTo>
                  <a:cubicBezTo>
                    <a:pt x="929" y="892"/>
                    <a:pt x="987" y="843"/>
                    <a:pt x="1046" y="795"/>
                  </a:cubicBezTo>
                  <a:cubicBezTo>
                    <a:pt x="1019" y="761"/>
                    <a:pt x="992" y="727"/>
                    <a:pt x="966" y="692"/>
                  </a:cubicBezTo>
                  <a:cubicBezTo>
                    <a:pt x="907" y="737"/>
                    <a:pt x="848" y="782"/>
                    <a:pt x="789" y="827"/>
                  </a:cubicBezTo>
                  <a:cubicBezTo>
                    <a:pt x="752" y="784"/>
                    <a:pt x="715" y="741"/>
                    <a:pt x="678" y="698"/>
                  </a:cubicBezTo>
                  <a:cubicBezTo>
                    <a:pt x="712" y="678"/>
                    <a:pt x="745" y="658"/>
                    <a:pt x="778" y="637"/>
                  </a:cubicBezTo>
                  <a:cubicBezTo>
                    <a:pt x="761" y="549"/>
                    <a:pt x="747" y="460"/>
                    <a:pt x="734" y="371"/>
                  </a:cubicBezTo>
                  <a:cubicBezTo>
                    <a:pt x="686" y="381"/>
                    <a:pt x="638" y="390"/>
                    <a:pt x="590" y="400"/>
                  </a:cubicBezTo>
                  <a:cubicBezTo>
                    <a:pt x="584" y="456"/>
                    <a:pt x="580" y="513"/>
                    <a:pt x="576" y="570"/>
                  </a:cubicBezTo>
                  <a:cubicBezTo>
                    <a:pt x="422" y="379"/>
                    <a:pt x="271" y="187"/>
                    <a:pt x="112" y="0"/>
                  </a:cubicBezTo>
                  <a:cubicBezTo>
                    <a:pt x="75" y="37"/>
                    <a:pt x="37" y="73"/>
                    <a:pt x="0" y="109"/>
                  </a:cubicBezTo>
                  <a:cubicBezTo>
                    <a:pt x="134" y="278"/>
                    <a:pt x="276" y="441"/>
                    <a:pt x="408" y="612"/>
                  </a:cubicBezTo>
                  <a:cubicBezTo>
                    <a:pt x="307" y="575"/>
                    <a:pt x="207" y="534"/>
                    <a:pt x="106" y="497"/>
                  </a:cubicBezTo>
                  <a:cubicBezTo>
                    <a:pt x="109" y="559"/>
                    <a:pt x="112" y="620"/>
                    <a:pt x="115" y="681"/>
                  </a:cubicBezTo>
                  <a:cubicBezTo>
                    <a:pt x="308" y="733"/>
                    <a:pt x="491" y="819"/>
                    <a:pt x="651" y="938"/>
                  </a:cubicBezTo>
                  <a:cubicBezTo>
                    <a:pt x="592" y="987"/>
                    <a:pt x="533" y="1036"/>
                    <a:pt x="474" y="1085"/>
                  </a:cubicBezTo>
                  <a:cubicBezTo>
                    <a:pt x="502" y="1109"/>
                    <a:pt x="529" y="1135"/>
                    <a:pt x="559" y="1156"/>
                  </a:cubicBezTo>
                  <a:cubicBezTo>
                    <a:pt x="637" y="1146"/>
                    <a:pt x="693" y="1080"/>
                    <a:pt x="758" y="1040"/>
                  </a:cubicBezTo>
                  <a:cubicBezTo>
                    <a:pt x="823" y="1123"/>
                    <a:pt x="881" y="1213"/>
                    <a:pt x="957" y="1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id="{FA786F90-381C-4009-B07C-CFA29F62A49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8" y="3237"/>
              <a:ext cx="300" cy="292"/>
            </a:xfrm>
            <a:custGeom>
              <a:avLst/>
              <a:gdLst>
                <a:gd name="T0" fmla="*/ 633 w 1322"/>
                <a:gd name="T1" fmla="*/ 1241 h 1286"/>
                <a:gd name="T2" fmla="*/ 821 w 1322"/>
                <a:gd name="T3" fmla="*/ 1286 h 1286"/>
                <a:gd name="T4" fmla="*/ 852 w 1322"/>
                <a:gd name="T5" fmla="*/ 949 h 1286"/>
                <a:gd name="T6" fmla="*/ 1126 w 1322"/>
                <a:gd name="T7" fmla="*/ 1164 h 1286"/>
                <a:gd name="T8" fmla="*/ 1322 w 1322"/>
                <a:gd name="T9" fmla="*/ 914 h 1286"/>
                <a:gd name="T10" fmla="*/ 1200 w 1322"/>
                <a:gd name="T11" fmla="*/ 824 h 1286"/>
                <a:gd name="T12" fmla="*/ 1079 w 1322"/>
                <a:gd name="T13" fmla="*/ 959 h 1286"/>
                <a:gd name="T14" fmla="*/ 210 w 1322"/>
                <a:gd name="T15" fmla="*/ 261 h 1286"/>
                <a:gd name="T16" fmla="*/ 314 w 1322"/>
                <a:gd name="T17" fmla="*/ 93 h 1286"/>
                <a:gd name="T18" fmla="*/ 202 w 1322"/>
                <a:gd name="T19" fmla="*/ 0 h 1286"/>
                <a:gd name="T20" fmla="*/ 0 w 1322"/>
                <a:gd name="T21" fmla="*/ 255 h 1286"/>
                <a:gd name="T22" fmla="*/ 723 w 1322"/>
                <a:gd name="T23" fmla="*/ 836 h 1286"/>
                <a:gd name="T24" fmla="*/ 633 w 1322"/>
                <a:gd name="T25" fmla="*/ 1241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2" h="1286">
                  <a:moveTo>
                    <a:pt x="633" y="1241"/>
                  </a:moveTo>
                  <a:cubicBezTo>
                    <a:pt x="696" y="1256"/>
                    <a:pt x="758" y="1271"/>
                    <a:pt x="821" y="1286"/>
                  </a:cubicBezTo>
                  <a:cubicBezTo>
                    <a:pt x="824" y="1173"/>
                    <a:pt x="830" y="1060"/>
                    <a:pt x="852" y="949"/>
                  </a:cubicBezTo>
                  <a:cubicBezTo>
                    <a:pt x="944" y="1020"/>
                    <a:pt x="1034" y="1093"/>
                    <a:pt x="1126" y="1164"/>
                  </a:cubicBezTo>
                  <a:cubicBezTo>
                    <a:pt x="1189" y="1079"/>
                    <a:pt x="1254" y="996"/>
                    <a:pt x="1322" y="914"/>
                  </a:cubicBezTo>
                  <a:cubicBezTo>
                    <a:pt x="1281" y="885"/>
                    <a:pt x="1240" y="855"/>
                    <a:pt x="1200" y="824"/>
                  </a:cubicBezTo>
                  <a:cubicBezTo>
                    <a:pt x="1160" y="870"/>
                    <a:pt x="1119" y="914"/>
                    <a:pt x="1079" y="959"/>
                  </a:cubicBezTo>
                  <a:cubicBezTo>
                    <a:pt x="784" y="732"/>
                    <a:pt x="504" y="488"/>
                    <a:pt x="210" y="261"/>
                  </a:cubicBezTo>
                  <a:cubicBezTo>
                    <a:pt x="244" y="205"/>
                    <a:pt x="280" y="149"/>
                    <a:pt x="314" y="93"/>
                  </a:cubicBezTo>
                  <a:cubicBezTo>
                    <a:pt x="276" y="62"/>
                    <a:pt x="239" y="31"/>
                    <a:pt x="202" y="0"/>
                  </a:cubicBezTo>
                  <a:cubicBezTo>
                    <a:pt x="135" y="85"/>
                    <a:pt x="67" y="170"/>
                    <a:pt x="0" y="255"/>
                  </a:cubicBezTo>
                  <a:cubicBezTo>
                    <a:pt x="240" y="450"/>
                    <a:pt x="479" y="647"/>
                    <a:pt x="723" y="836"/>
                  </a:cubicBezTo>
                  <a:cubicBezTo>
                    <a:pt x="693" y="971"/>
                    <a:pt x="657" y="1105"/>
                    <a:pt x="633" y="12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75">
              <a:extLst>
                <a:ext uri="{FF2B5EF4-FFF2-40B4-BE49-F238E27FC236}">
                  <a16:creationId xmlns:a16="http://schemas.microsoft.com/office/drawing/2014/main" id="{5DEC8070-840B-4B53-8612-1DB6AC5CC0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77" y="3299"/>
              <a:ext cx="72" cy="65"/>
            </a:xfrm>
            <a:custGeom>
              <a:avLst/>
              <a:gdLst>
                <a:gd name="T0" fmla="*/ 86 w 318"/>
                <a:gd name="T1" fmla="*/ 283 h 283"/>
                <a:gd name="T2" fmla="*/ 318 w 318"/>
                <a:gd name="T3" fmla="*/ 126 h 283"/>
                <a:gd name="T4" fmla="*/ 219 w 318"/>
                <a:gd name="T5" fmla="*/ 0 h 283"/>
                <a:gd name="T6" fmla="*/ 0 w 318"/>
                <a:gd name="T7" fmla="*/ 151 h 283"/>
                <a:gd name="T8" fmla="*/ 86 w 318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83">
                  <a:moveTo>
                    <a:pt x="86" y="283"/>
                  </a:moveTo>
                  <a:cubicBezTo>
                    <a:pt x="165" y="233"/>
                    <a:pt x="242" y="181"/>
                    <a:pt x="318" y="126"/>
                  </a:cubicBezTo>
                  <a:cubicBezTo>
                    <a:pt x="285" y="84"/>
                    <a:pt x="252" y="42"/>
                    <a:pt x="219" y="0"/>
                  </a:cubicBezTo>
                  <a:cubicBezTo>
                    <a:pt x="146" y="51"/>
                    <a:pt x="74" y="102"/>
                    <a:pt x="0" y="151"/>
                  </a:cubicBezTo>
                  <a:cubicBezTo>
                    <a:pt x="29" y="195"/>
                    <a:pt x="57" y="239"/>
                    <a:pt x="86" y="2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76">
              <a:extLst>
                <a:ext uri="{FF2B5EF4-FFF2-40B4-BE49-F238E27FC236}">
                  <a16:creationId xmlns:a16="http://schemas.microsoft.com/office/drawing/2014/main" id="{4E600DC8-457E-40AB-9218-4AD23F48EB8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79" y="3325"/>
              <a:ext cx="293" cy="300"/>
            </a:xfrm>
            <a:custGeom>
              <a:avLst/>
              <a:gdLst>
                <a:gd name="T0" fmla="*/ 871 w 1292"/>
                <a:gd name="T1" fmla="*/ 1033 h 1319"/>
                <a:gd name="T2" fmla="*/ 1090 w 1292"/>
                <a:gd name="T3" fmla="*/ 1319 h 1319"/>
                <a:gd name="T4" fmla="*/ 1218 w 1292"/>
                <a:gd name="T5" fmla="*/ 1220 h 1319"/>
                <a:gd name="T6" fmla="*/ 988 w 1292"/>
                <a:gd name="T7" fmla="*/ 928 h 1319"/>
                <a:gd name="T8" fmla="*/ 1292 w 1292"/>
                <a:gd name="T9" fmla="*/ 693 h 1319"/>
                <a:gd name="T10" fmla="*/ 1203 w 1292"/>
                <a:gd name="T11" fmla="*/ 582 h 1319"/>
                <a:gd name="T12" fmla="*/ 916 w 1292"/>
                <a:gd name="T13" fmla="*/ 808 h 1319"/>
                <a:gd name="T14" fmla="*/ 882 w 1292"/>
                <a:gd name="T15" fmla="*/ 60 h 1319"/>
                <a:gd name="T16" fmla="*/ 691 w 1292"/>
                <a:gd name="T17" fmla="*/ 32 h 1319"/>
                <a:gd name="T18" fmla="*/ 694 w 1292"/>
                <a:gd name="T19" fmla="*/ 564 h 1319"/>
                <a:gd name="T20" fmla="*/ 245 w 1292"/>
                <a:gd name="T21" fmla="*/ 0 h 1319"/>
                <a:gd name="T22" fmla="*/ 109 w 1292"/>
                <a:gd name="T23" fmla="*/ 99 h 1319"/>
                <a:gd name="T24" fmla="*/ 593 w 1292"/>
                <a:gd name="T25" fmla="*/ 698 h 1319"/>
                <a:gd name="T26" fmla="*/ 32 w 1292"/>
                <a:gd name="T27" fmla="*/ 495 h 1319"/>
                <a:gd name="T28" fmla="*/ 0 w 1292"/>
                <a:gd name="T29" fmla="*/ 671 h 1319"/>
                <a:gd name="T30" fmla="*/ 748 w 1292"/>
                <a:gd name="T31" fmla="*/ 944 h 1319"/>
                <a:gd name="T32" fmla="*/ 569 w 1292"/>
                <a:gd name="T33" fmla="*/ 1100 h 1319"/>
                <a:gd name="T34" fmla="*/ 642 w 1292"/>
                <a:gd name="T35" fmla="*/ 1202 h 1319"/>
                <a:gd name="T36" fmla="*/ 871 w 1292"/>
                <a:gd name="T37" fmla="*/ 10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2" h="1319">
                  <a:moveTo>
                    <a:pt x="871" y="1033"/>
                  </a:moveTo>
                  <a:cubicBezTo>
                    <a:pt x="945" y="1128"/>
                    <a:pt x="1018" y="1223"/>
                    <a:pt x="1090" y="1319"/>
                  </a:cubicBezTo>
                  <a:cubicBezTo>
                    <a:pt x="1132" y="1286"/>
                    <a:pt x="1175" y="1254"/>
                    <a:pt x="1218" y="1220"/>
                  </a:cubicBezTo>
                  <a:cubicBezTo>
                    <a:pt x="1143" y="1122"/>
                    <a:pt x="1063" y="1027"/>
                    <a:pt x="988" y="928"/>
                  </a:cubicBezTo>
                  <a:cubicBezTo>
                    <a:pt x="1085" y="845"/>
                    <a:pt x="1187" y="765"/>
                    <a:pt x="1292" y="693"/>
                  </a:cubicBezTo>
                  <a:cubicBezTo>
                    <a:pt x="1263" y="656"/>
                    <a:pt x="1233" y="619"/>
                    <a:pt x="1203" y="582"/>
                  </a:cubicBezTo>
                  <a:cubicBezTo>
                    <a:pt x="1111" y="662"/>
                    <a:pt x="1016" y="739"/>
                    <a:pt x="916" y="808"/>
                  </a:cubicBezTo>
                  <a:cubicBezTo>
                    <a:pt x="826" y="568"/>
                    <a:pt x="803" y="306"/>
                    <a:pt x="882" y="60"/>
                  </a:cubicBezTo>
                  <a:cubicBezTo>
                    <a:pt x="818" y="50"/>
                    <a:pt x="755" y="41"/>
                    <a:pt x="691" y="32"/>
                  </a:cubicBezTo>
                  <a:cubicBezTo>
                    <a:pt x="666" y="209"/>
                    <a:pt x="674" y="387"/>
                    <a:pt x="694" y="564"/>
                  </a:cubicBezTo>
                  <a:cubicBezTo>
                    <a:pt x="538" y="381"/>
                    <a:pt x="386" y="194"/>
                    <a:pt x="245" y="0"/>
                  </a:cubicBezTo>
                  <a:cubicBezTo>
                    <a:pt x="200" y="33"/>
                    <a:pt x="154" y="66"/>
                    <a:pt x="109" y="99"/>
                  </a:cubicBezTo>
                  <a:cubicBezTo>
                    <a:pt x="271" y="298"/>
                    <a:pt x="435" y="496"/>
                    <a:pt x="593" y="698"/>
                  </a:cubicBezTo>
                  <a:cubicBezTo>
                    <a:pt x="415" y="609"/>
                    <a:pt x="232" y="524"/>
                    <a:pt x="32" y="495"/>
                  </a:cubicBezTo>
                  <a:cubicBezTo>
                    <a:pt x="21" y="554"/>
                    <a:pt x="11" y="612"/>
                    <a:pt x="0" y="671"/>
                  </a:cubicBezTo>
                  <a:cubicBezTo>
                    <a:pt x="267" y="705"/>
                    <a:pt x="520" y="804"/>
                    <a:pt x="748" y="944"/>
                  </a:cubicBezTo>
                  <a:cubicBezTo>
                    <a:pt x="689" y="997"/>
                    <a:pt x="630" y="1049"/>
                    <a:pt x="569" y="1100"/>
                  </a:cubicBezTo>
                  <a:cubicBezTo>
                    <a:pt x="593" y="1134"/>
                    <a:pt x="618" y="1168"/>
                    <a:pt x="642" y="1202"/>
                  </a:cubicBezTo>
                  <a:cubicBezTo>
                    <a:pt x="719" y="1146"/>
                    <a:pt x="794" y="1089"/>
                    <a:pt x="871" y="10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77">
              <a:extLst>
                <a:ext uri="{FF2B5EF4-FFF2-40B4-BE49-F238E27FC236}">
                  <a16:creationId xmlns:a16="http://schemas.microsoft.com/office/drawing/2014/main" id="{79661DDE-4699-48C1-8F01-FB3A207D1D8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405" y="3354"/>
              <a:ext cx="282" cy="260"/>
            </a:xfrm>
            <a:custGeom>
              <a:avLst/>
              <a:gdLst>
                <a:gd name="T0" fmla="*/ 0 w 1244"/>
                <a:gd name="T1" fmla="*/ 556 h 1144"/>
                <a:gd name="T2" fmla="*/ 738 w 1244"/>
                <a:gd name="T3" fmla="*/ 1144 h 1144"/>
                <a:gd name="T4" fmla="*/ 788 w 1244"/>
                <a:gd name="T5" fmla="*/ 984 h 1144"/>
                <a:gd name="T6" fmla="*/ 647 w 1244"/>
                <a:gd name="T7" fmla="*/ 635 h 1144"/>
                <a:gd name="T8" fmla="*/ 1171 w 1244"/>
                <a:gd name="T9" fmla="*/ 1037 h 1144"/>
                <a:gd name="T10" fmla="*/ 1244 w 1244"/>
                <a:gd name="T11" fmla="*/ 928 h 1144"/>
                <a:gd name="T12" fmla="*/ 778 w 1244"/>
                <a:gd name="T13" fmla="*/ 541 h 1144"/>
                <a:gd name="T14" fmla="*/ 978 w 1244"/>
                <a:gd name="T15" fmla="*/ 258 h 1144"/>
                <a:gd name="T16" fmla="*/ 804 w 1244"/>
                <a:gd name="T17" fmla="*/ 25 h 1144"/>
                <a:gd name="T18" fmla="*/ 654 w 1244"/>
                <a:gd name="T19" fmla="*/ 89 h 1144"/>
                <a:gd name="T20" fmla="*/ 794 w 1244"/>
                <a:gd name="T21" fmla="*/ 255 h 1144"/>
                <a:gd name="T22" fmla="*/ 650 w 1244"/>
                <a:gd name="T23" fmla="*/ 443 h 1144"/>
                <a:gd name="T24" fmla="*/ 99 w 1244"/>
                <a:gd name="T25" fmla="*/ 0 h 1144"/>
                <a:gd name="T26" fmla="*/ 13 w 1244"/>
                <a:gd name="T27" fmla="*/ 112 h 1144"/>
                <a:gd name="T28" fmla="*/ 547 w 1244"/>
                <a:gd name="T29" fmla="*/ 535 h 1144"/>
                <a:gd name="T30" fmla="*/ 517 w 1244"/>
                <a:gd name="T31" fmla="*/ 805 h 1144"/>
                <a:gd name="T32" fmla="*/ 85 w 1244"/>
                <a:gd name="T33" fmla="*/ 451 h 1144"/>
                <a:gd name="T34" fmla="*/ 0 w 1244"/>
                <a:gd name="T35" fmla="*/ 556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4" h="1144">
                  <a:moveTo>
                    <a:pt x="0" y="556"/>
                  </a:moveTo>
                  <a:cubicBezTo>
                    <a:pt x="245" y="752"/>
                    <a:pt x="485" y="957"/>
                    <a:pt x="738" y="1144"/>
                  </a:cubicBezTo>
                  <a:cubicBezTo>
                    <a:pt x="758" y="1092"/>
                    <a:pt x="824" y="1042"/>
                    <a:pt x="788" y="984"/>
                  </a:cubicBezTo>
                  <a:cubicBezTo>
                    <a:pt x="730" y="873"/>
                    <a:pt x="662" y="763"/>
                    <a:pt x="647" y="635"/>
                  </a:cubicBezTo>
                  <a:cubicBezTo>
                    <a:pt x="836" y="750"/>
                    <a:pt x="993" y="907"/>
                    <a:pt x="1171" y="1037"/>
                  </a:cubicBezTo>
                  <a:cubicBezTo>
                    <a:pt x="1195" y="1001"/>
                    <a:pt x="1220" y="965"/>
                    <a:pt x="1244" y="928"/>
                  </a:cubicBezTo>
                  <a:cubicBezTo>
                    <a:pt x="1089" y="799"/>
                    <a:pt x="915" y="690"/>
                    <a:pt x="778" y="541"/>
                  </a:cubicBezTo>
                  <a:cubicBezTo>
                    <a:pt x="825" y="435"/>
                    <a:pt x="913" y="353"/>
                    <a:pt x="978" y="258"/>
                  </a:cubicBezTo>
                  <a:cubicBezTo>
                    <a:pt x="931" y="174"/>
                    <a:pt x="884" y="84"/>
                    <a:pt x="804" y="25"/>
                  </a:cubicBezTo>
                  <a:cubicBezTo>
                    <a:pt x="752" y="42"/>
                    <a:pt x="703" y="67"/>
                    <a:pt x="654" y="89"/>
                  </a:cubicBezTo>
                  <a:cubicBezTo>
                    <a:pt x="700" y="145"/>
                    <a:pt x="747" y="199"/>
                    <a:pt x="794" y="255"/>
                  </a:cubicBezTo>
                  <a:cubicBezTo>
                    <a:pt x="746" y="318"/>
                    <a:pt x="698" y="380"/>
                    <a:pt x="650" y="443"/>
                  </a:cubicBezTo>
                  <a:cubicBezTo>
                    <a:pt x="459" y="304"/>
                    <a:pt x="279" y="152"/>
                    <a:pt x="99" y="0"/>
                  </a:cubicBezTo>
                  <a:cubicBezTo>
                    <a:pt x="72" y="39"/>
                    <a:pt x="43" y="76"/>
                    <a:pt x="13" y="112"/>
                  </a:cubicBezTo>
                  <a:cubicBezTo>
                    <a:pt x="197" y="244"/>
                    <a:pt x="372" y="391"/>
                    <a:pt x="547" y="535"/>
                  </a:cubicBezTo>
                  <a:cubicBezTo>
                    <a:pt x="490" y="616"/>
                    <a:pt x="497" y="712"/>
                    <a:pt x="517" y="805"/>
                  </a:cubicBezTo>
                  <a:cubicBezTo>
                    <a:pt x="370" y="690"/>
                    <a:pt x="227" y="571"/>
                    <a:pt x="85" y="451"/>
                  </a:cubicBezTo>
                  <a:cubicBezTo>
                    <a:pt x="56" y="486"/>
                    <a:pt x="28" y="521"/>
                    <a:pt x="0" y="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78">
              <a:extLst>
                <a:ext uri="{FF2B5EF4-FFF2-40B4-BE49-F238E27FC236}">
                  <a16:creationId xmlns:a16="http://schemas.microsoft.com/office/drawing/2014/main" id="{2B8700A6-0F93-47AB-98EF-E7DF2E1C1B0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0" y="3367"/>
              <a:ext cx="75" cy="59"/>
            </a:xfrm>
            <a:custGeom>
              <a:avLst/>
              <a:gdLst>
                <a:gd name="T0" fmla="*/ 66 w 330"/>
                <a:gd name="T1" fmla="*/ 262 h 262"/>
                <a:gd name="T2" fmla="*/ 330 w 330"/>
                <a:gd name="T3" fmla="*/ 152 h 262"/>
                <a:gd name="T4" fmla="*/ 264 w 330"/>
                <a:gd name="T5" fmla="*/ 0 h 262"/>
                <a:gd name="T6" fmla="*/ 0 w 330"/>
                <a:gd name="T7" fmla="*/ 114 h 262"/>
                <a:gd name="T8" fmla="*/ 66 w 330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62">
                  <a:moveTo>
                    <a:pt x="66" y="262"/>
                  </a:moveTo>
                  <a:cubicBezTo>
                    <a:pt x="155" y="228"/>
                    <a:pt x="243" y="192"/>
                    <a:pt x="330" y="152"/>
                  </a:cubicBezTo>
                  <a:cubicBezTo>
                    <a:pt x="308" y="102"/>
                    <a:pt x="286" y="51"/>
                    <a:pt x="264" y="0"/>
                  </a:cubicBezTo>
                  <a:cubicBezTo>
                    <a:pt x="175" y="37"/>
                    <a:pt x="88" y="76"/>
                    <a:pt x="0" y="114"/>
                  </a:cubicBezTo>
                  <a:cubicBezTo>
                    <a:pt x="22" y="164"/>
                    <a:pt x="44" y="213"/>
                    <a:pt x="66" y="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79">
              <a:extLst>
                <a:ext uri="{FF2B5EF4-FFF2-40B4-BE49-F238E27FC236}">
                  <a16:creationId xmlns:a16="http://schemas.microsoft.com/office/drawing/2014/main" id="{1A42295A-48EA-4557-B10C-E176FEC7A15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020" y="3466"/>
              <a:ext cx="305" cy="336"/>
            </a:xfrm>
            <a:custGeom>
              <a:avLst/>
              <a:gdLst>
                <a:gd name="T0" fmla="*/ 244 w 1343"/>
                <a:gd name="T1" fmla="*/ 1216 h 1477"/>
                <a:gd name="T2" fmla="*/ 879 w 1343"/>
                <a:gd name="T3" fmla="*/ 1477 h 1477"/>
                <a:gd name="T4" fmla="*/ 963 w 1343"/>
                <a:gd name="T5" fmla="*/ 1368 h 1477"/>
                <a:gd name="T6" fmla="*/ 282 w 1343"/>
                <a:gd name="T7" fmla="*/ 1088 h 1477"/>
                <a:gd name="T8" fmla="*/ 177 w 1343"/>
                <a:gd name="T9" fmla="*/ 911 h 1477"/>
                <a:gd name="T10" fmla="*/ 923 w 1343"/>
                <a:gd name="T11" fmla="*/ 1197 h 1477"/>
                <a:gd name="T12" fmla="*/ 1021 w 1343"/>
                <a:gd name="T13" fmla="*/ 853 h 1477"/>
                <a:gd name="T14" fmla="*/ 1199 w 1343"/>
                <a:gd name="T15" fmla="*/ 912 h 1477"/>
                <a:gd name="T16" fmla="*/ 1232 w 1343"/>
                <a:gd name="T17" fmla="*/ 785 h 1477"/>
                <a:gd name="T18" fmla="*/ 1082 w 1343"/>
                <a:gd name="T19" fmla="*/ 721 h 1477"/>
                <a:gd name="T20" fmla="*/ 1159 w 1343"/>
                <a:gd name="T21" fmla="*/ 468 h 1477"/>
                <a:gd name="T22" fmla="*/ 1306 w 1343"/>
                <a:gd name="T23" fmla="*/ 518 h 1477"/>
                <a:gd name="T24" fmla="*/ 1343 w 1343"/>
                <a:gd name="T25" fmla="*/ 396 h 1477"/>
                <a:gd name="T26" fmla="*/ 1215 w 1343"/>
                <a:gd name="T27" fmla="*/ 342 h 1477"/>
                <a:gd name="T28" fmla="*/ 1212 w 1343"/>
                <a:gd name="T29" fmla="*/ 154 h 1477"/>
                <a:gd name="T30" fmla="*/ 1061 w 1343"/>
                <a:gd name="T31" fmla="*/ 6 h 1477"/>
                <a:gd name="T32" fmla="*/ 925 w 1343"/>
                <a:gd name="T33" fmla="*/ 115 h 1477"/>
                <a:gd name="T34" fmla="*/ 1088 w 1343"/>
                <a:gd name="T35" fmla="*/ 267 h 1477"/>
                <a:gd name="T36" fmla="*/ 435 w 1343"/>
                <a:gd name="T37" fmla="*/ 0 h 1477"/>
                <a:gd name="T38" fmla="*/ 326 w 1343"/>
                <a:gd name="T39" fmla="*/ 386 h 1477"/>
                <a:gd name="T40" fmla="*/ 156 w 1343"/>
                <a:gd name="T41" fmla="*/ 350 h 1477"/>
                <a:gd name="T42" fmla="*/ 120 w 1343"/>
                <a:gd name="T43" fmla="*/ 457 h 1477"/>
                <a:gd name="T44" fmla="*/ 276 w 1343"/>
                <a:gd name="T45" fmla="*/ 534 h 1477"/>
                <a:gd name="T46" fmla="*/ 209 w 1343"/>
                <a:gd name="T47" fmla="*/ 746 h 1477"/>
                <a:gd name="T48" fmla="*/ 0 w 1343"/>
                <a:gd name="T49" fmla="*/ 705 h 1477"/>
                <a:gd name="T50" fmla="*/ 57 w 1343"/>
                <a:gd name="T51" fmla="*/ 1341 h 1477"/>
                <a:gd name="T52" fmla="*/ 224 w 1343"/>
                <a:gd name="T53" fmla="*/ 1352 h 1477"/>
                <a:gd name="T54" fmla="*/ 244 w 1343"/>
                <a:gd name="T55" fmla="*/ 1216 h 1477"/>
                <a:gd name="T56" fmla="*/ 572 w 1343"/>
                <a:gd name="T57" fmla="*/ 927 h 1477"/>
                <a:gd name="T58" fmla="*/ 705 w 1343"/>
                <a:gd name="T59" fmla="*/ 806 h 1477"/>
                <a:gd name="T60" fmla="*/ 668 w 1343"/>
                <a:gd name="T61" fmla="*/ 694 h 1477"/>
                <a:gd name="T62" fmla="*/ 886 w 1343"/>
                <a:gd name="T63" fmla="*/ 783 h 1477"/>
                <a:gd name="T64" fmla="*/ 831 w 1343"/>
                <a:gd name="T65" fmla="*/ 1019 h 1477"/>
                <a:gd name="T66" fmla="*/ 572 w 1343"/>
                <a:gd name="T67" fmla="*/ 927 h 1477"/>
                <a:gd name="T68" fmla="*/ 331 w 1343"/>
                <a:gd name="T69" fmla="*/ 816 h 1477"/>
                <a:gd name="T70" fmla="*/ 410 w 1343"/>
                <a:gd name="T71" fmla="*/ 587 h 1477"/>
                <a:gd name="T72" fmla="*/ 636 w 1343"/>
                <a:gd name="T73" fmla="*/ 680 h 1477"/>
                <a:gd name="T74" fmla="*/ 493 w 1343"/>
                <a:gd name="T75" fmla="*/ 808 h 1477"/>
                <a:gd name="T76" fmla="*/ 566 w 1343"/>
                <a:gd name="T77" fmla="*/ 919 h 1477"/>
                <a:gd name="T78" fmla="*/ 331 w 1343"/>
                <a:gd name="T79" fmla="*/ 816 h 1477"/>
                <a:gd name="T80" fmla="*/ 452 w 1343"/>
                <a:gd name="T81" fmla="*/ 459 h 1477"/>
                <a:gd name="T82" fmla="*/ 528 w 1343"/>
                <a:gd name="T83" fmla="*/ 188 h 1477"/>
                <a:gd name="T84" fmla="*/ 1019 w 1343"/>
                <a:gd name="T85" fmla="*/ 399 h 1477"/>
                <a:gd name="T86" fmla="*/ 944 w 1343"/>
                <a:gd name="T87" fmla="*/ 664 h 1477"/>
                <a:gd name="T88" fmla="*/ 452 w 1343"/>
                <a:gd name="T89" fmla="*/ 459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477">
                  <a:moveTo>
                    <a:pt x="244" y="1216"/>
                  </a:moveTo>
                  <a:cubicBezTo>
                    <a:pt x="460" y="1292"/>
                    <a:pt x="662" y="1403"/>
                    <a:pt x="879" y="1477"/>
                  </a:cubicBezTo>
                  <a:cubicBezTo>
                    <a:pt x="925" y="1460"/>
                    <a:pt x="938" y="1406"/>
                    <a:pt x="963" y="1368"/>
                  </a:cubicBezTo>
                  <a:cubicBezTo>
                    <a:pt x="734" y="1280"/>
                    <a:pt x="508" y="1184"/>
                    <a:pt x="282" y="1088"/>
                  </a:cubicBezTo>
                  <a:cubicBezTo>
                    <a:pt x="206" y="1065"/>
                    <a:pt x="205" y="973"/>
                    <a:pt x="177" y="911"/>
                  </a:cubicBezTo>
                  <a:cubicBezTo>
                    <a:pt x="435" y="982"/>
                    <a:pt x="666" y="1125"/>
                    <a:pt x="923" y="1197"/>
                  </a:cubicBezTo>
                  <a:cubicBezTo>
                    <a:pt x="956" y="1082"/>
                    <a:pt x="988" y="968"/>
                    <a:pt x="1021" y="853"/>
                  </a:cubicBezTo>
                  <a:cubicBezTo>
                    <a:pt x="1081" y="872"/>
                    <a:pt x="1140" y="893"/>
                    <a:pt x="1199" y="912"/>
                  </a:cubicBezTo>
                  <a:cubicBezTo>
                    <a:pt x="1210" y="870"/>
                    <a:pt x="1221" y="827"/>
                    <a:pt x="1232" y="785"/>
                  </a:cubicBezTo>
                  <a:cubicBezTo>
                    <a:pt x="1182" y="764"/>
                    <a:pt x="1132" y="743"/>
                    <a:pt x="1082" y="721"/>
                  </a:cubicBezTo>
                  <a:cubicBezTo>
                    <a:pt x="1107" y="636"/>
                    <a:pt x="1133" y="552"/>
                    <a:pt x="1159" y="468"/>
                  </a:cubicBezTo>
                  <a:cubicBezTo>
                    <a:pt x="1208" y="485"/>
                    <a:pt x="1257" y="502"/>
                    <a:pt x="1306" y="518"/>
                  </a:cubicBezTo>
                  <a:cubicBezTo>
                    <a:pt x="1318" y="477"/>
                    <a:pt x="1331" y="437"/>
                    <a:pt x="1343" y="396"/>
                  </a:cubicBezTo>
                  <a:cubicBezTo>
                    <a:pt x="1300" y="378"/>
                    <a:pt x="1258" y="360"/>
                    <a:pt x="1215" y="342"/>
                  </a:cubicBezTo>
                  <a:cubicBezTo>
                    <a:pt x="1215" y="280"/>
                    <a:pt x="1222" y="217"/>
                    <a:pt x="1212" y="154"/>
                  </a:cubicBezTo>
                  <a:cubicBezTo>
                    <a:pt x="1168" y="99"/>
                    <a:pt x="1113" y="54"/>
                    <a:pt x="1061" y="6"/>
                  </a:cubicBezTo>
                  <a:cubicBezTo>
                    <a:pt x="1016" y="43"/>
                    <a:pt x="971" y="79"/>
                    <a:pt x="925" y="115"/>
                  </a:cubicBezTo>
                  <a:cubicBezTo>
                    <a:pt x="984" y="161"/>
                    <a:pt x="1039" y="211"/>
                    <a:pt x="1088" y="267"/>
                  </a:cubicBezTo>
                  <a:cubicBezTo>
                    <a:pt x="858" y="210"/>
                    <a:pt x="654" y="85"/>
                    <a:pt x="435" y="0"/>
                  </a:cubicBezTo>
                  <a:cubicBezTo>
                    <a:pt x="401" y="129"/>
                    <a:pt x="366" y="259"/>
                    <a:pt x="326" y="386"/>
                  </a:cubicBezTo>
                  <a:cubicBezTo>
                    <a:pt x="270" y="374"/>
                    <a:pt x="213" y="362"/>
                    <a:pt x="156" y="350"/>
                  </a:cubicBezTo>
                  <a:cubicBezTo>
                    <a:pt x="147" y="377"/>
                    <a:pt x="129" y="431"/>
                    <a:pt x="120" y="457"/>
                  </a:cubicBezTo>
                  <a:cubicBezTo>
                    <a:pt x="172" y="483"/>
                    <a:pt x="224" y="508"/>
                    <a:pt x="276" y="534"/>
                  </a:cubicBezTo>
                  <a:cubicBezTo>
                    <a:pt x="253" y="605"/>
                    <a:pt x="230" y="675"/>
                    <a:pt x="209" y="746"/>
                  </a:cubicBezTo>
                  <a:cubicBezTo>
                    <a:pt x="143" y="717"/>
                    <a:pt x="71" y="709"/>
                    <a:pt x="0" y="705"/>
                  </a:cubicBezTo>
                  <a:cubicBezTo>
                    <a:pt x="43" y="914"/>
                    <a:pt x="77" y="1126"/>
                    <a:pt x="57" y="1341"/>
                  </a:cubicBezTo>
                  <a:cubicBezTo>
                    <a:pt x="113" y="1345"/>
                    <a:pt x="168" y="1348"/>
                    <a:pt x="224" y="1352"/>
                  </a:cubicBezTo>
                  <a:cubicBezTo>
                    <a:pt x="231" y="1307"/>
                    <a:pt x="237" y="1261"/>
                    <a:pt x="244" y="1216"/>
                  </a:cubicBezTo>
                  <a:moveTo>
                    <a:pt x="572" y="927"/>
                  </a:moveTo>
                  <a:cubicBezTo>
                    <a:pt x="617" y="887"/>
                    <a:pt x="661" y="846"/>
                    <a:pt x="705" y="806"/>
                  </a:cubicBezTo>
                  <a:cubicBezTo>
                    <a:pt x="692" y="769"/>
                    <a:pt x="680" y="732"/>
                    <a:pt x="668" y="694"/>
                  </a:cubicBezTo>
                  <a:cubicBezTo>
                    <a:pt x="740" y="724"/>
                    <a:pt x="813" y="754"/>
                    <a:pt x="886" y="783"/>
                  </a:cubicBezTo>
                  <a:cubicBezTo>
                    <a:pt x="869" y="862"/>
                    <a:pt x="851" y="941"/>
                    <a:pt x="831" y="1019"/>
                  </a:cubicBezTo>
                  <a:cubicBezTo>
                    <a:pt x="744" y="991"/>
                    <a:pt x="658" y="960"/>
                    <a:pt x="572" y="927"/>
                  </a:cubicBezTo>
                  <a:moveTo>
                    <a:pt x="331" y="816"/>
                  </a:moveTo>
                  <a:cubicBezTo>
                    <a:pt x="357" y="739"/>
                    <a:pt x="383" y="663"/>
                    <a:pt x="410" y="587"/>
                  </a:cubicBezTo>
                  <a:cubicBezTo>
                    <a:pt x="486" y="616"/>
                    <a:pt x="561" y="648"/>
                    <a:pt x="636" y="680"/>
                  </a:cubicBezTo>
                  <a:cubicBezTo>
                    <a:pt x="588" y="723"/>
                    <a:pt x="541" y="766"/>
                    <a:pt x="493" y="808"/>
                  </a:cubicBezTo>
                  <a:cubicBezTo>
                    <a:pt x="518" y="845"/>
                    <a:pt x="542" y="882"/>
                    <a:pt x="566" y="919"/>
                  </a:cubicBezTo>
                  <a:cubicBezTo>
                    <a:pt x="487" y="887"/>
                    <a:pt x="409" y="852"/>
                    <a:pt x="331" y="816"/>
                  </a:cubicBezTo>
                  <a:moveTo>
                    <a:pt x="452" y="459"/>
                  </a:moveTo>
                  <a:cubicBezTo>
                    <a:pt x="476" y="369"/>
                    <a:pt x="502" y="278"/>
                    <a:pt x="528" y="188"/>
                  </a:cubicBezTo>
                  <a:cubicBezTo>
                    <a:pt x="694" y="252"/>
                    <a:pt x="857" y="325"/>
                    <a:pt x="1019" y="399"/>
                  </a:cubicBezTo>
                  <a:cubicBezTo>
                    <a:pt x="996" y="488"/>
                    <a:pt x="970" y="576"/>
                    <a:pt x="944" y="664"/>
                  </a:cubicBezTo>
                  <a:cubicBezTo>
                    <a:pt x="778" y="599"/>
                    <a:pt x="615" y="529"/>
                    <a:pt x="452" y="4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80">
              <a:extLst>
                <a:ext uri="{FF2B5EF4-FFF2-40B4-BE49-F238E27FC236}">
                  <a16:creationId xmlns:a16="http://schemas.microsoft.com/office/drawing/2014/main" id="{8B2B19D6-9266-4E9D-BC0C-3AFFC089C2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41" y="3487"/>
              <a:ext cx="393" cy="381"/>
            </a:xfrm>
            <a:custGeom>
              <a:avLst/>
              <a:gdLst>
                <a:gd name="T0" fmla="*/ 1177 w 1733"/>
                <a:gd name="T1" fmla="*/ 1682 h 1682"/>
                <a:gd name="T2" fmla="*/ 1343 w 1733"/>
                <a:gd name="T3" fmla="*/ 1597 h 1682"/>
                <a:gd name="T4" fmla="*/ 1142 w 1733"/>
                <a:gd name="T5" fmla="*/ 1207 h 1682"/>
                <a:gd name="T6" fmla="*/ 1733 w 1733"/>
                <a:gd name="T7" fmla="*/ 955 h 1682"/>
                <a:gd name="T8" fmla="*/ 1683 w 1733"/>
                <a:gd name="T9" fmla="*/ 813 h 1682"/>
                <a:gd name="T10" fmla="*/ 1090 w 1733"/>
                <a:gd name="T11" fmla="*/ 1069 h 1682"/>
                <a:gd name="T12" fmla="*/ 1382 w 1733"/>
                <a:gd name="T13" fmla="*/ 88 h 1682"/>
                <a:gd name="T14" fmla="*/ 1191 w 1733"/>
                <a:gd name="T15" fmla="*/ 0 h 1682"/>
                <a:gd name="T16" fmla="*/ 907 w 1733"/>
                <a:gd name="T17" fmla="*/ 833 h 1682"/>
                <a:gd name="T18" fmla="*/ 39 w 1733"/>
                <a:gd name="T19" fmla="*/ 500 h 1682"/>
                <a:gd name="T20" fmla="*/ 0 w 1733"/>
                <a:gd name="T21" fmla="*/ 685 h 1682"/>
                <a:gd name="T22" fmla="*/ 937 w 1733"/>
                <a:gd name="T23" fmla="*/ 1140 h 1682"/>
                <a:gd name="T24" fmla="*/ 397 w 1733"/>
                <a:gd name="T25" fmla="*/ 1376 h 1682"/>
                <a:gd name="T26" fmla="*/ 454 w 1733"/>
                <a:gd name="T27" fmla="*/ 1523 h 1682"/>
                <a:gd name="T28" fmla="*/ 1008 w 1733"/>
                <a:gd name="T29" fmla="*/ 1270 h 1682"/>
                <a:gd name="T30" fmla="*/ 1177 w 1733"/>
                <a:gd name="T31" fmla="*/ 168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3" h="1682">
                  <a:moveTo>
                    <a:pt x="1177" y="1682"/>
                  </a:moveTo>
                  <a:cubicBezTo>
                    <a:pt x="1232" y="1653"/>
                    <a:pt x="1287" y="1625"/>
                    <a:pt x="1343" y="1597"/>
                  </a:cubicBezTo>
                  <a:cubicBezTo>
                    <a:pt x="1279" y="1465"/>
                    <a:pt x="1207" y="1338"/>
                    <a:pt x="1142" y="1207"/>
                  </a:cubicBezTo>
                  <a:cubicBezTo>
                    <a:pt x="1338" y="1121"/>
                    <a:pt x="1535" y="1035"/>
                    <a:pt x="1733" y="955"/>
                  </a:cubicBezTo>
                  <a:cubicBezTo>
                    <a:pt x="1716" y="908"/>
                    <a:pt x="1699" y="861"/>
                    <a:pt x="1683" y="813"/>
                  </a:cubicBezTo>
                  <a:cubicBezTo>
                    <a:pt x="1483" y="894"/>
                    <a:pt x="1291" y="993"/>
                    <a:pt x="1090" y="1069"/>
                  </a:cubicBezTo>
                  <a:cubicBezTo>
                    <a:pt x="961" y="713"/>
                    <a:pt x="1163" y="358"/>
                    <a:pt x="1382" y="88"/>
                  </a:cubicBezTo>
                  <a:cubicBezTo>
                    <a:pt x="1318" y="59"/>
                    <a:pt x="1254" y="29"/>
                    <a:pt x="1191" y="0"/>
                  </a:cubicBezTo>
                  <a:cubicBezTo>
                    <a:pt x="1021" y="246"/>
                    <a:pt x="921" y="534"/>
                    <a:pt x="907" y="833"/>
                  </a:cubicBezTo>
                  <a:cubicBezTo>
                    <a:pt x="669" y="621"/>
                    <a:pt x="357" y="504"/>
                    <a:pt x="39" y="500"/>
                  </a:cubicBezTo>
                  <a:cubicBezTo>
                    <a:pt x="26" y="562"/>
                    <a:pt x="13" y="624"/>
                    <a:pt x="0" y="685"/>
                  </a:cubicBezTo>
                  <a:cubicBezTo>
                    <a:pt x="359" y="656"/>
                    <a:pt x="775" y="795"/>
                    <a:pt x="937" y="1140"/>
                  </a:cubicBezTo>
                  <a:cubicBezTo>
                    <a:pt x="758" y="1221"/>
                    <a:pt x="580" y="1305"/>
                    <a:pt x="397" y="1376"/>
                  </a:cubicBezTo>
                  <a:cubicBezTo>
                    <a:pt x="416" y="1425"/>
                    <a:pt x="435" y="1475"/>
                    <a:pt x="454" y="1523"/>
                  </a:cubicBezTo>
                  <a:cubicBezTo>
                    <a:pt x="638" y="1437"/>
                    <a:pt x="820" y="1346"/>
                    <a:pt x="1008" y="1270"/>
                  </a:cubicBezTo>
                  <a:cubicBezTo>
                    <a:pt x="1069" y="1405"/>
                    <a:pt x="1130" y="1541"/>
                    <a:pt x="1177" y="16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81">
              <a:extLst>
                <a:ext uri="{FF2B5EF4-FFF2-40B4-BE49-F238E27FC236}">
                  <a16:creationId xmlns:a16="http://schemas.microsoft.com/office/drawing/2014/main" id="{821125DF-5310-4119-8CD1-B3B603A284C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23" y="3549"/>
              <a:ext cx="85" cy="54"/>
            </a:xfrm>
            <a:custGeom>
              <a:avLst/>
              <a:gdLst>
                <a:gd name="T0" fmla="*/ 41 w 376"/>
                <a:gd name="T1" fmla="*/ 237 h 237"/>
                <a:gd name="T2" fmla="*/ 376 w 376"/>
                <a:gd name="T3" fmla="*/ 149 h 237"/>
                <a:gd name="T4" fmla="*/ 332 w 376"/>
                <a:gd name="T5" fmla="*/ 0 h 237"/>
                <a:gd name="T6" fmla="*/ 0 w 376"/>
                <a:gd name="T7" fmla="*/ 90 h 237"/>
                <a:gd name="T8" fmla="*/ 41 w 376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37">
                  <a:moveTo>
                    <a:pt x="41" y="237"/>
                  </a:moveTo>
                  <a:cubicBezTo>
                    <a:pt x="153" y="210"/>
                    <a:pt x="265" y="180"/>
                    <a:pt x="376" y="149"/>
                  </a:cubicBezTo>
                  <a:cubicBezTo>
                    <a:pt x="361" y="99"/>
                    <a:pt x="346" y="50"/>
                    <a:pt x="332" y="0"/>
                  </a:cubicBezTo>
                  <a:cubicBezTo>
                    <a:pt x="221" y="28"/>
                    <a:pt x="111" y="60"/>
                    <a:pt x="0" y="90"/>
                  </a:cubicBezTo>
                  <a:cubicBezTo>
                    <a:pt x="14" y="139"/>
                    <a:pt x="27" y="188"/>
                    <a:pt x="41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82">
              <a:extLst>
                <a:ext uri="{FF2B5EF4-FFF2-40B4-BE49-F238E27FC236}">
                  <a16:creationId xmlns:a16="http://schemas.microsoft.com/office/drawing/2014/main" id="{436FEACA-EE23-4D52-A76D-67BC15F702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1" y="3588"/>
              <a:ext cx="55" cy="69"/>
            </a:xfrm>
            <a:custGeom>
              <a:avLst/>
              <a:gdLst>
                <a:gd name="T0" fmla="*/ 0 w 246"/>
                <a:gd name="T1" fmla="*/ 286 h 304"/>
                <a:gd name="T2" fmla="*/ 165 w 246"/>
                <a:gd name="T3" fmla="*/ 304 h 304"/>
                <a:gd name="T4" fmla="*/ 246 w 246"/>
                <a:gd name="T5" fmla="*/ 52 h 304"/>
                <a:gd name="T6" fmla="*/ 91 w 246"/>
                <a:gd name="T7" fmla="*/ 0 h 304"/>
                <a:gd name="T8" fmla="*/ 0 w 246"/>
                <a:gd name="T9" fmla="*/ 28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04">
                  <a:moveTo>
                    <a:pt x="0" y="286"/>
                  </a:moveTo>
                  <a:cubicBezTo>
                    <a:pt x="55" y="293"/>
                    <a:pt x="110" y="299"/>
                    <a:pt x="165" y="304"/>
                  </a:cubicBezTo>
                  <a:cubicBezTo>
                    <a:pt x="194" y="221"/>
                    <a:pt x="221" y="137"/>
                    <a:pt x="246" y="52"/>
                  </a:cubicBezTo>
                  <a:cubicBezTo>
                    <a:pt x="195" y="35"/>
                    <a:pt x="143" y="18"/>
                    <a:pt x="91" y="0"/>
                  </a:cubicBezTo>
                  <a:cubicBezTo>
                    <a:pt x="56" y="94"/>
                    <a:pt x="24" y="189"/>
                    <a:pt x="0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83">
              <a:extLst>
                <a:ext uri="{FF2B5EF4-FFF2-40B4-BE49-F238E27FC236}">
                  <a16:creationId xmlns:a16="http://schemas.microsoft.com/office/drawing/2014/main" id="{451DCED1-F9C7-4DFD-9476-E024644CF76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68" y="3589"/>
              <a:ext cx="44" cy="64"/>
            </a:xfrm>
            <a:custGeom>
              <a:avLst/>
              <a:gdLst>
                <a:gd name="T0" fmla="*/ 0 w 192"/>
                <a:gd name="T1" fmla="*/ 274 h 282"/>
                <a:gd name="T2" fmla="*/ 159 w 192"/>
                <a:gd name="T3" fmla="*/ 282 h 282"/>
                <a:gd name="T4" fmla="*/ 192 w 192"/>
                <a:gd name="T5" fmla="*/ 9 h 282"/>
                <a:gd name="T6" fmla="*/ 28 w 192"/>
                <a:gd name="T7" fmla="*/ 0 h 282"/>
                <a:gd name="T8" fmla="*/ 0 w 192"/>
                <a:gd name="T9" fmla="*/ 27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82">
                  <a:moveTo>
                    <a:pt x="0" y="274"/>
                  </a:moveTo>
                  <a:cubicBezTo>
                    <a:pt x="53" y="277"/>
                    <a:pt x="106" y="280"/>
                    <a:pt x="159" y="282"/>
                  </a:cubicBezTo>
                  <a:cubicBezTo>
                    <a:pt x="172" y="192"/>
                    <a:pt x="183" y="100"/>
                    <a:pt x="192" y="9"/>
                  </a:cubicBezTo>
                  <a:cubicBezTo>
                    <a:pt x="138" y="6"/>
                    <a:pt x="83" y="3"/>
                    <a:pt x="28" y="0"/>
                  </a:cubicBezTo>
                  <a:cubicBezTo>
                    <a:pt x="20" y="91"/>
                    <a:pt x="10" y="183"/>
                    <a:pt x="0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84">
              <a:extLst>
                <a:ext uri="{FF2B5EF4-FFF2-40B4-BE49-F238E27FC236}">
                  <a16:creationId xmlns:a16="http://schemas.microsoft.com/office/drawing/2014/main" id="{E1D88183-42A8-4233-90A0-E638251DD9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10" y="3584"/>
              <a:ext cx="391" cy="361"/>
            </a:xfrm>
            <a:custGeom>
              <a:avLst/>
              <a:gdLst>
                <a:gd name="T0" fmla="*/ 948 w 1724"/>
                <a:gd name="T1" fmla="*/ 1579 h 1590"/>
                <a:gd name="T2" fmla="*/ 1101 w 1724"/>
                <a:gd name="T3" fmla="*/ 1590 h 1590"/>
                <a:gd name="T4" fmla="*/ 1135 w 1724"/>
                <a:gd name="T5" fmla="*/ 1296 h 1590"/>
                <a:gd name="T6" fmla="*/ 1490 w 1724"/>
                <a:gd name="T7" fmla="*/ 1326 h 1590"/>
                <a:gd name="T8" fmla="*/ 1497 w 1724"/>
                <a:gd name="T9" fmla="*/ 1202 h 1590"/>
                <a:gd name="T10" fmla="*/ 1164 w 1724"/>
                <a:gd name="T11" fmla="*/ 1163 h 1590"/>
                <a:gd name="T12" fmla="*/ 1182 w 1724"/>
                <a:gd name="T13" fmla="*/ 920 h 1590"/>
                <a:gd name="T14" fmla="*/ 1612 w 1724"/>
                <a:gd name="T15" fmla="*/ 974 h 1590"/>
                <a:gd name="T16" fmla="*/ 1634 w 1724"/>
                <a:gd name="T17" fmla="*/ 852 h 1590"/>
                <a:gd name="T18" fmla="*/ 1265 w 1724"/>
                <a:gd name="T19" fmla="*/ 785 h 1590"/>
                <a:gd name="T20" fmla="*/ 1724 w 1724"/>
                <a:gd name="T21" fmla="*/ 374 h 1590"/>
                <a:gd name="T22" fmla="*/ 1647 w 1724"/>
                <a:gd name="T23" fmla="*/ 205 h 1590"/>
                <a:gd name="T24" fmla="*/ 1229 w 1724"/>
                <a:gd name="T25" fmla="*/ 620 h 1590"/>
                <a:gd name="T26" fmla="*/ 1312 w 1724"/>
                <a:gd name="T27" fmla="*/ 58 h 1590"/>
                <a:gd name="T28" fmla="*/ 1162 w 1724"/>
                <a:gd name="T29" fmla="*/ 41 h 1590"/>
                <a:gd name="T30" fmla="*/ 1079 w 1724"/>
                <a:gd name="T31" fmla="*/ 630 h 1590"/>
                <a:gd name="T32" fmla="*/ 762 w 1724"/>
                <a:gd name="T33" fmla="*/ 0 h 1590"/>
                <a:gd name="T34" fmla="*/ 591 w 1724"/>
                <a:gd name="T35" fmla="*/ 96 h 1590"/>
                <a:gd name="T36" fmla="*/ 955 w 1724"/>
                <a:gd name="T37" fmla="*/ 744 h 1590"/>
                <a:gd name="T38" fmla="*/ 453 w 1724"/>
                <a:gd name="T39" fmla="*/ 763 h 1590"/>
                <a:gd name="T40" fmla="*/ 499 w 1724"/>
                <a:gd name="T41" fmla="*/ 386 h 1590"/>
                <a:gd name="T42" fmla="*/ 690 w 1724"/>
                <a:gd name="T43" fmla="*/ 480 h 1590"/>
                <a:gd name="T44" fmla="*/ 724 w 1724"/>
                <a:gd name="T45" fmla="*/ 360 h 1590"/>
                <a:gd name="T46" fmla="*/ 231 w 1724"/>
                <a:gd name="T47" fmla="*/ 87 h 1590"/>
                <a:gd name="T48" fmla="*/ 152 w 1724"/>
                <a:gd name="T49" fmla="*/ 213 h 1590"/>
                <a:gd name="T50" fmla="*/ 364 w 1724"/>
                <a:gd name="T51" fmla="*/ 328 h 1590"/>
                <a:gd name="T52" fmla="*/ 308 w 1724"/>
                <a:gd name="T53" fmla="*/ 725 h 1590"/>
                <a:gd name="T54" fmla="*/ 98 w 1724"/>
                <a:gd name="T55" fmla="*/ 714 h 1590"/>
                <a:gd name="T56" fmla="*/ 102 w 1724"/>
                <a:gd name="T57" fmla="*/ 850 h 1590"/>
                <a:gd name="T58" fmla="*/ 283 w 1724"/>
                <a:gd name="T59" fmla="*/ 862 h 1590"/>
                <a:gd name="T60" fmla="*/ 244 w 1724"/>
                <a:gd name="T61" fmla="*/ 1180 h 1590"/>
                <a:gd name="T62" fmla="*/ 17 w 1724"/>
                <a:gd name="T63" fmla="*/ 1159 h 1590"/>
                <a:gd name="T64" fmla="*/ 0 w 1724"/>
                <a:gd name="T65" fmla="*/ 1284 h 1590"/>
                <a:gd name="T66" fmla="*/ 573 w 1724"/>
                <a:gd name="T67" fmla="*/ 1364 h 1590"/>
                <a:gd name="T68" fmla="*/ 581 w 1724"/>
                <a:gd name="T69" fmla="*/ 1234 h 1590"/>
                <a:gd name="T70" fmla="*/ 383 w 1724"/>
                <a:gd name="T71" fmla="*/ 1203 h 1590"/>
                <a:gd name="T72" fmla="*/ 421 w 1724"/>
                <a:gd name="T73" fmla="*/ 909 h 1590"/>
                <a:gd name="T74" fmla="*/ 667 w 1724"/>
                <a:gd name="T75" fmla="*/ 857 h 1590"/>
                <a:gd name="T76" fmla="*/ 1037 w 1724"/>
                <a:gd name="T77" fmla="*/ 893 h 1590"/>
                <a:gd name="T78" fmla="*/ 1012 w 1724"/>
                <a:gd name="T79" fmla="*/ 1137 h 1590"/>
                <a:gd name="T80" fmla="*/ 812 w 1724"/>
                <a:gd name="T81" fmla="*/ 1111 h 1590"/>
                <a:gd name="T82" fmla="*/ 742 w 1724"/>
                <a:gd name="T83" fmla="*/ 909 h 1590"/>
                <a:gd name="T84" fmla="*/ 588 w 1724"/>
                <a:gd name="T85" fmla="*/ 957 h 1590"/>
                <a:gd name="T86" fmla="*/ 709 w 1724"/>
                <a:gd name="T87" fmla="*/ 1432 h 1590"/>
                <a:gd name="T88" fmla="*/ 861 w 1724"/>
                <a:gd name="T89" fmla="*/ 1421 h 1590"/>
                <a:gd name="T90" fmla="*/ 852 w 1724"/>
                <a:gd name="T91" fmla="*/ 1245 h 1590"/>
                <a:gd name="T92" fmla="*/ 974 w 1724"/>
                <a:gd name="T93" fmla="*/ 1258 h 1590"/>
                <a:gd name="T94" fmla="*/ 948 w 1724"/>
                <a:gd name="T95" fmla="*/ 1579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4" h="1590">
                  <a:moveTo>
                    <a:pt x="948" y="1579"/>
                  </a:moveTo>
                  <a:cubicBezTo>
                    <a:pt x="999" y="1583"/>
                    <a:pt x="1050" y="1587"/>
                    <a:pt x="1101" y="1590"/>
                  </a:cubicBezTo>
                  <a:cubicBezTo>
                    <a:pt x="1110" y="1492"/>
                    <a:pt x="1122" y="1394"/>
                    <a:pt x="1135" y="1296"/>
                  </a:cubicBezTo>
                  <a:cubicBezTo>
                    <a:pt x="1253" y="1305"/>
                    <a:pt x="1371" y="1319"/>
                    <a:pt x="1490" y="1326"/>
                  </a:cubicBezTo>
                  <a:cubicBezTo>
                    <a:pt x="1492" y="1285"/>
                    <a:pt x="1494" y="1244"/>
                    <a:pt x="1497" y="1202"/>
                  </a:cubicBezTo>
                  <a:cubicBezTo>
                    <a:pt x="1386" y="1187"/>
                    <a:pt x="1275" y="1172"/>
                    <a:pt x="1164" y="1163"/>
                  </a:cubicBezTo>
                  <a:cubicBezTo>
                    <a:pt x="1168" y="1082"/>
                    <a:pt x="1175" y="1001"/>
                    <a:pt x="1182" y="920"/>
                  </a:cubicBezTo>
                  <a:cubicBezTo>
                    <a:pt x="1326" y="934"/>
                    <a:pt x="1468" y="960"/>
                    <a:pt x="1612" y="974"/>
                  </a:cubicBezTo>
                  <a:cubicBezTo>
                    <a:pt x="1618" y="944"/>
                    <a:pt x="1629" y="883"/>
                    <a:pt x="1634" y="852"/>
                  </a:cubicBezTo>
                  <a:cubicBezTo>
                    <a:pt x="1511" y="831"/>
                    <a:pt x="1386" y="814"/>
                    <a:pt x="1265" y="785"/>
                  </a:cubicBezTo>
                  <a:cubicBezTo>
                    <a:pt x="1378" y="610"/>
                    <a:pt x="1526" y="453"/>
                    <a:pt x="1724" y="374"/>
                  </a:cubicBezTo>
                  <a:cubicBezTo>
                    <a:pt x="1698" y="318"/>
                    <a:pt x="1673" y="262"/>
                    <a:pt x="1647" y="205"/>
                  </a:cubicBezTo>
                  <a:cubicBezTo>
                    <a:pt x="1475" y="307"/>
                    <a:pt x="1333" y="451"/>
                    <a:pt x="1229" y="620"/>
                  </a:cubicBezTo>
                  <a:cubicBezTo>
                    <a:pt x="1260" y="434"/>
                    <a:pt x="1282" y="245"/>
                    <a:pt x="1312" y="58"/>
                  </a:cubicBezTo>
                  <a:cubicBezTo>
                    <a:pt x="1274" y="54"/>
                    <a:pt x="1199" y="46"/>
                    <a:pt x="1162" y="41"/>
                  </a:cubicBezTo>
                  <a:cubicBezTo>
                    <a:pt x="1131" y="237"/>
                    <a:pt x="1108" y="434"/>
                    <a:pt x="1079" y="630"/>
                  </a:cubicBezTo>
                  <a:cubicBezTo>
                    <a:pt x="1010" y="404"/>
                    <a:pt x="903" y="191"/>
                    <a:pt x="762" y="0"/>
                  </a:cubicBezTo>
                  <a:cubicBezTo>
                    <a:pt x="705" y="33"/>
                    <a:pt x="648" y="65"/>
                    <a:pt x="591" y="96"/>
                  </a:cubicBezTo>
                  <a:cubicBezTo>
                    <a:pt x="780" y="266"/>
                    <a:pt x="904" y="496"/>
                    <a:pt x="955" y="744"/>
                  </a:cubicBezTo>
                  <a:cubicBezTo>
                    <a:pt x="787" y="722"/>
                    <a:pt x="620" y="752"/>
                    <a:pt x="453" y="763"/>
                  </a:cubicBezTo>
                  <a:cubicBezTo>
                    <a:pt x="459" y="637"/>
                    <a:pt x="478" y="511"/>
                    <a:pt x="499" y="386"/>
                  </a:cubicBezTo>
                  <a:cubicBezTo>
                    <a:pt x="563" y="418"/>
                    <a:pt x="626" y="449"/>
                    <a:pt x="690" y="480"/>
                  </a:cubicBezTo>
                  <a:cubicBezTo>
                    <a:pt x="702" y="440"/>
                    <a:pt x="713" y="400"/>
                    <a:pt x="724" y="360"/>
                  </a:cubicBezTo>
                  <a:cubicBezTo>
                    <a:pt x="555" y="276"/>
                    <a:pt x="399" y="171"/>
                    <a:pt x="231" y="87"/>
                  </a:cubicBezTo>
                  <a:cubicBezTo>
                    <a:pt x="205" y="129"/>
                    <a:pt x="178" y="171"/>
                    <a:pt x="152" y="213"/>
                  </a:cubicBezTo>
                  <a:cubicBezTo>
                    <a:pt x="223" y="250"/>
                    <a:pt x="294" y="288"/>
                    <a:pt x="364" y="328"/>
                  </a:cubicBezTo>
                  <a:cubicBezTo>
                    <a:pt x="342" y="460"/>
                    <a:pt x="324" y="593"/>
                    <a:pt x="308" y="725"/>
                  </a:cubicBezTo>
                  <a:cubicBezTo>
                    <a:pt x="238" y="722"/>
                    <a:pt x="168" y="718"/>
                    <a:pt x="98" y="714"/>
                  </a:cubicBezTo>
                  <a:cubicBezTo>
                    <a:pt x="99" y="760"/>
                    <a:pt x="101" y="805"/>
                    <a:pt x="102" y="850"/>
                  </a:cubicBezTo>
                  <a:cubicBezTo>
                    <a:pt x="162" y="854"/>
                    <a:pt x="223" y="858"/>
                    <a:pt x="283" y="862"/>
                  </a:cubicBezTo>
                  <a:cubicBezTo>
                    <a:pt x="269" y="968"/>
                    <a:pt x="255" y="1074"/>
                    <a:pt x="244" y="1180"/>
                  </a:cubicBezTo>
                  <a:cubicBezTo>
                    <a:pt x="168" y="1173"/>
                    <a:pt x="93" y="1166"/>
                    <a:pt x="17" y="1159"/>
                  </a:cubicBezTo>
                  <a:cubicBezTo>
                    <a:pt x="13" y="1190"/>
                    <a:pt x="4" y="1253"/>
                    <a:pt x="0" y="1284"/>
                  </a:cubicBezTo>
                  <a:cubicBezTo>
                    <a:pt x="191" y="1312"/>
                    <a:pt x="382" y="1339"/>
                    <a:pt x="573" y="1364"/>
                  </a:cubicBezTo>
                  <a:cubicBezTo>
                    <a:pt x="576" y="1321"/>
                    <a:pt x="578" y="1278"/>
                    <a:pt x="581" y="1234"/>
                  </a:cubicBezTo>
                  <a:cubicBezTo>
                    <a:pt x="515" y="1224"/>
                    <a:pt x="449" y="1213"/>
                    <a:pt x="383" y="1203"/>
                  </a:cubicBezTo>
                  <a:cubicBezTo>
                    <a:pt x="394" y="1105"/>
                    <a:pt x="407" y="1007"/>
                    <a:pt x="421" y="909"/>
                  </a:cubicBezTo>
                  <a:cubicBezTo>
                    <a:pt x="504" y="897"/>
                    <a:pt x="585" y="876"/>
                    <a:pt x="667" y="857"/>
                  </a:cubicBezTo>
                  <a:cubicBezTo>
                    <a:pt x="791" y="853"/>
                    <a:pt x="914" y="881"/>
                    <a:pt x="1037" y="893"/>
                  </a:cubicBezTo>
                  <a:cubicBezTo>
                    <a:pt x="1029" y="975"/>
                    <a:pt x="1020" y="1056"/>
                    <a:pt x="1012" y="1137"/>
                  </a:cubicBezTo>
                  <a:cubicBezTo>
                    <a:pt x="945" y="1129"/>
                    <a:pt x="879" y="1121"/>
                    <a:pt x="812" y="1111"/>
                  </a:cubicBezTo>
                  <a:cubicBezTo>
                    <a:pt x="789" y="1044"/>
                    <a:pt x="766" y="976"/>
                    <a:pt x="742" y="909"/>
                  </a:cubicBezTo>
                  <a:cubicBezTo>
                    <a:pt x="691" y="925"/>
                    <a:pt x="639" y="941"/>
                    <a:pt x="588" y="957"/>
                  </a:cubicBezTo>
                  <a:cubicBezTo>
                    <a:pt x="655" y="1108"/>
                    <a:pt x="696" y="1268"/>
                    <a:pt x="709" y="1432"/>
                  </a:cubicBezTo>
                  <a:cubicBezTo>
                    <a:pt x="760" y="1428"/>
                    <a:pt x="811" y="1424"/>
                    <a:pt x="861" y="1421"/>
                  </a:cubicBezTo>
                  <a:cubicBezTo>
                    <a:pt x="859" y="1362"/>
                    <a:pt x="855" y="1304"/>
                    <a:pt x="852" y="1245"/>
                  </a:cubicBezTo>
                  <a:cubicBezTo>
                    <a:pt x="883" y="1249"/>
                    <a:pt x="944" y="1255"/>
                    <a:pt x="974" y="1258"/>
                  </a:cubicBezTo>
                  <a:cubicBezTo>
                    <a:pt x="970" y="1366"/>
                    <a:pt x="960" y="1473"/>
                    <a:pt x="948" y="1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85">
              <a:extLst>
                <a:ext uri="{FF2B5EF4-FFF2-40B4-BE49-F238E27FC236}">
                  <a16:creationId xmlns:a16="http://schemas.microsoft.com/office/drawing/2014/main" id="{F87AF345-FBCF-41BD-8E5D-D0DB82D8988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16" y="3600"/>
              <a:ext cx="332" cy="160"/>
            </a:xfrm>
            <a:custGeom>
              <a:avLst/>
              <a:gdLst>
                <a:gd name="T0" fmla="*/ 1176 w 1465"/>
                <a:gd name="T1" fmla="*/ 704 h 704"/>
                <a:gd name="T2" fmla="*/ 1348 w 1465"/>
                <a:gd name="T3" fmla="*/ 615 h 704"/>
                <a:gd name="T4" fmla="*/ 1117 w 1465"/>
                <a:gd name="T5" fmla="*/ 359 h 704"/>
                <a:gd name="T6" fmla="*/ 1465 w 1465"/>
                <a:gd name="T7" fmla="*/ 314 h 704"/>
                <a:gd name="T8" fmla="*/ 1431 w 1465"/>
                <a:gd name="T9" fmla="*/ 0 h 704"/>
                <a:gd name="T10" fmla="*/ 1281 w 1465"/>
                <a:gd name="T11" fmla="*/ 4 h 704"/>
                <a:gd name="T12" fmla="*/ 1289 w 1465"/>
                <a:gd name="T13" fmla="*/ 202 h 704"/>
                <a:gd name="T14" fmla="*/ 177 w 1465"/>
                <a:gd name="T15" fmla="*/ 335 h 704"/>
                <a:gd name="T16" fmla="*/ 150 w 1465"/>
                <a:gd name="T17" fmla="*/ 145 h 704"/>
                <a:gd name="T18" fmla="*/ 0 w 1465"/>
                <a:gd name="T19" fmla="*/ 154 h 704"/>
                <a:gd name="T20" fmla="*/ 28 w 1465"/>
                <a:gd name="T21" fmla="*/ 479 h 704"/>
                <a:gd name="T22" fmla="*/ 966 w 1465"/>
                <a:gd name="T23" fmla="*/ 381 h 704"/>
                <a:gd name="T24" fmla="*/ 1176 w 1465"/>
                <a:gd name="T25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704">
                  <a:moveTo>
                    <a:pt x="1176" y="704"/>
                  </a:moveTo>
                  <a:cubicBezTo>
                    <a:pt x="1234" y="675"/>
                    <a:pt x="1291" y="645"/>
                    <a:pt x="1348" y="615"/>
                  </a:cubicBezTo>
                  <a:cubicBezTo>
                    <a:pt x="1272" y="529"/>
                    <a:pt x="1192" y="447"/>
                    <a:pt x="1117" y="359"/>
                  </a:cubicBezTo>
                  <a:cubicBezTo>
                    <a:pt x="1232" y="336"/>
                    <a:pt x="1348" y="321"/>
                    <a:pt x="1465" y="314"/>
                  </a:cubicBezTo>
                  <a:cubicBezTo>
                    <a:pt x="1455" y="209"/>
                    <a:pt x="1443" y="104"/>
                    <a:pt x="1431" y="0"/>
                  </a:cubicBezTo>
                  <a:cubicBezTo>
                    <a:pt x="1381" y="1"/>
                    <a:pt x="1331" y="3"/>
                    <a:pt x="1281" y="4"/>
                  </a:cubicBezTo>
                  <a:cubicBezTo>
                    <a:pt x="1283" y="70"/>
                    <a:pt x="1287" y="136"/>
                    <a:pt x="1289" y="202"/>
                  </a:cubicBezTo>
                  <a:cubicBezTo>
                    <a:pt x="918" y="244"/>
                    <a:pt x="548" y="293"/>
                    <a:pt x="177" y="335"/>
                  </a:cubicBezTo>
                  <a:cubicBezTo>
                    <a:pt x="167" y="272"/>
                    <a:pt x="158" y="208"/>
                    <a:pt x="150" y="145"/>
                  </a:cubicBezTo>
                  <a:cubicBezTo>
                    <a:pt x="100" y="148"/>
                    <a:pt x="50" y="152"/>
                    <a:pt x="0" y="154"/>
                  </a:cubicBezTo>
                  <a:cubicBezTo>
                    <a:pt x="7" y="263"/>
                    <a:pt x="18" y="371"/>
                    <a:pt x="28" y="479"/>
                  </a:cubicBezTo>
                  <a:cubicBezTo>
                    <a:pt x="342" y="459"/>
                    <a:pt x="651" y="394"/>
                    <a:pt x="966" y="381"/>
                  </a:cubicBezTo>
                  <a:cubicBezTo>
                    <a:pt x="1035" y="489"/>
                    <a:pt x="1104" y="597"/>
                    <a:pt x="117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86">
              <a:extLst>
                <a:ext uri="{FF2B5EF4-FFF2-40B4-BE49-F238E27FC236}">
                  <a16:creationId xmlns:a16="http://schemas.microsoft.com/office/drawing/2014/main" id="{21CE03FC-90E9-4F78-BB97-6BBA7695173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8" y="3651"/>
              <a:ext cx="78" cy="38"/>
            </a:xfrm>
            <a:custGeom>
              <a:avLst/>
              <a:gdLst>
                <a:gd name="T0" fmla="*/ 7 w 344"/>
                <a:gd name="T1" fmla="*/ 166 h 166"/>
                <a:gd name="T2" fmla="*/ 344 w 344"/>
                <a:gd name="T3" fmla="*/ 145 h 166"/>
                <a:gd name="T4" fmla="*/ 313 w 344"/>
                <a:gd name="T5" fmla="*/ 0 h 166"/>
                <a:gd name="T6" fmla="*/ 0 w 344"/>
                <a:gd name="T7" fmla="*/ 18 h 166"/>
                <a:gd name="T8" fmla="*/ 7 w 34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166">
                  <a:moveTo>
                    <a:pt x="7" y="166"/>
                  </a:moveTo>
                  <a:cubicBezTo>
                    <a:pt x="119" y="161"/>
                    <a:pt x="231" y="152"/>
                    <a:pt x="344" y="145"/>
                  </a:cubicBezTo>
                  <a:cubicBezTo>
                    <a:pt x="333" y="97"/>
                    <a:pt x="323" y="49"/>
                    <a:pt x="313" y="0"/>
                  </a:cubicBezTo>
                  <a:cubicBezTo>
                    <a:pt x="208" y="5"/>
                    <a:pt x="104" y="13"/>
                    <a:pt x="0" y="18"/>
                  </a:cubicBezTo>
                  <a:cubicBezTo>
                    <a:pt x="2" y="68"/>
                    <a:pt x="5" y="117"/>
                    <a:pt x="7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87">
              <a:extLst>
                <a:ext uri="{FF2B5EF4-FFF2-40B4-BE49-F238E27FC236}">
                  <a16:creationId xmlns:a16="http://schemas.microsoft.com/office/drawing/2014/main" id="{87074BE4-1297-4C79-9D93-813FAC094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59" y="3676"/>
              <a:ext cx="59" cy="55"/>
            </a:xfrm>
            <a:custGeom>
              <a:avLst/>
              <a:gdLst>
                <a:gd name="T0" fmla="*/ 0 w 258"/>
                <a:gd name="T1" fmla="*/ 164 h 243"/>
                <a:gd name="T2" fmla="*/ 127 w 258"/>
                <a:gd name="T3" fmla="*/ 243 h 243"/>
                <a:gd name="T4" fmla="*/ 258 w 258"/>
                <a:gd name="T5" fmla="*/ 102 h 243"/>
                <a:gd name="T6" fmla="*/ 155 w 258"/>
                <a:gd name="T7" fmla="*/ 0 h 243"/>
                <a:gd name="T8" fmla="*/ 0 w 258"/>
                <a:gd name="T9" fmla="*/ 16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3">
                  <a:moveTo>
                    <a:pt x="0" y="164"/>
                  </a:moveTo>
                  <a:cubicBezTo>
                    <a:pt x="42" y="190"/>
                    <a:pt x="84" y="216"/>
                    <a:pt x="127" y="243"/>
                  </a:cubicBezTo>
                  <a:cubicBezTo>
                    <a:pt x="170" y="196"/>
                    <a:pt x="214" y="149"/>
                    <a:pt x="258" y="102"/>
                  </a:cubicBezTo>
                  <a:cubicBezTo>
                    <a:pt x="223" y="68"/>
                    <a:pt x="189" y="34"/>
                    <a:pt x="155" y="0"/>
                  </a:cubicBezTo>
                  <a:cubicBezTo>
                    <a:pt x="103" y="54"/>
                    <a:pt x="51" y="109"/>
                    <a:pt x="0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88">
              <a:extLst>
                <a:ext uri="{FF2B5EF4-FFF2-40B4-BE49-F238E27FC236}">
                  <a16:creationId xmlns:a16="http://schemas.microsoft.com/office/drawing/2014/main" id="{4F33E884-786C-43C8-B0BA-4D4388B5D6D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0" y="3724"/>
              <a:ext cx="333" cy="217"/>
            </a:xfrm>
            <a:custGeom>
              <a:avLst/>
              <a:gdLst>
                <a:gd name="T0" fmla="*/ 321 w 1467"/>
                <a:gd name="T1" fmla="*/ 954 h 954"/>
                <a:gd name="T2" fmla="*/ 1250 w 1467"/>
                <a:gd name="T3" fmla="*/ 835 h 954"/>
                <a:gd name="T4" fmla="*/ 1219 w 1467"/>
                <a:gd name="T5" fmla="*/ 691 h 954"/>
                <a:gd name="T6" fmla="*/ 834 w 1467"/>
                <a:gd name="T7" fmla="*/ 566 h 954"/>
                <a:gd name="T8" fmla="*/ 1467 w 1467"/>
                <a:gd name="T9" fmla="*/ 452 h 954"/>
                <a:gd name="T10" fmla="*/ 1465 w 1467"/>
                <a:gd name="T11" fmla="*/ 330 h 954"/>
                <a:gd name="T12" fmla="*/ 831 w 1467"/>
                <a:gd name="T13" fmla="*/ 389 h 954"/>
                <a:gd name="T14" fmla="*/ 752 w 1467"/>
                <a:gd name="T15" fmla="*/ 32 h 954"/>
                <a:gd name="T16" fmla="*/ 476 w 1467"/>
                <a:gd name="T17" fmla="*/ 0 h 954"/>
                <a:gd name="T18" fmla="*/ 457 w 1467"/>
                <a:gd name="T19" fmla="*/ 173 h 954"/>
                <a:gd name="T20" fmla="*/ 646 w 1467"/>
                <a:gd name="T21" fmla="*/ 162 h 954"/>
                <a:gd name="T22" fmla="*/ 690 w 1467"/>
                <a:gd name="T23" fmla="*/ 412 h 954"/>
                <a:gd name="T24" fmla="*/ 2 w 1467"/>
                <a:gd name="T25" fmla="*/ 493 h 954"/>
                <a:gd name="T26" fmla="*/ 0 w 1467"/>
                <a:gd name="T27" fmla="*/ 632 h 954"/>
                <a:gd name="T28" fmla="*/ 677 w 1467"/>
                <a:gd name="T29" fmla="*/ 547 h 954"/>
                <a:gd name="T30" fmla="*/ 878 w 1467"/>
                <a:gd name="T31" fmla="*/ 753 h 954"/>
                <a:gd name="T32" fmla="*/ 300 w 1467"/>
                <a:gd name="T33" fmla="*/ 816 h 954"/>
                <a:gd name="T34" fmla="*/ 321 w 1467"/>
                <a:gd name="T3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7" h="954">
                  <a:moveTo>
                    <a:pt x="321" y="954"/>
                  </a:moveTo>
                  <a:cubicBezTo>
                    <a:pt x="631" y="917"/>
                    <a:pt x="941" y="876"/>
                    <a:pt x="1250" y="835"/>
                  </a:cubicBezTo>
                  <a:cubicBezTo>
                    <a:pt x="1240" y="787"/>
                    <a:pt x="1229" y="739"/>
                    <a:pt x="1219" y="691"/>
                  </a:cubicBezTo>
                  <a:cubicBezTo>
                    <a:pt x="1085" y="666"/>
                    <a:pt x="954" y="629"/>
                    <a:pt x="834" y="566"/>
                  </a:cubicBezTo>
                  <a:cubicBezTo>
                    <a:pt x="1029" y="467"/>
                    <a:pt x="1256" y="492"/>
                    <a:pt x="1467" y="452"/>
                  </a:cubicBezTo>
                  <a:cubicBezTo>
                    <a:pt x="1466" y="412"/>
                    <a:pt x="1466" y="371"/>
                    <a:pt x="1465" y="330"/>
                  </a:cubicBezTo>
                  <a:cubicBezTo>
                    <a:pt x="1253" y="337"/>
                    <a:pt x="1044" y="380"/>
                    <a:pt x="831" y="389"/>
                  </a:cubicBezTo>
                  <a:cubicBezTo>
                    <a:pt x="809" y="272"/>
                    <a:pt x="833" y="129"/>
                    <a:pt x="752" y="32"/>
                  </a:cubicBezTo>
                  <a:cubicBezTo>
                    <a:pt x="662" y="4"/>
                    <a:pt x="568" y="1"/>
                    <a:pt x="476" y="0"/>
                  </a:cubicBezTo>
                  <a:cubicBezTo>
                    <a:pt x="470" y="58"/>
                    <a:pt x="463" y="116"/>
                    <a:pt x="457" y="173"/>
                  </a:cubicBezTo>
                  <a:cubicBezTo>
                    <a:pt x="520" y="170"/>
                    <a:pt x="583" y="166"/>
                    <a:pt x="646" y="162"/>
                  </a:cubicBezTo>
                  <a:cubicBezTo>
                    <a:pt x="662" y="246"/>
                    <a:pt x="676" y="329"/>
                    <a:pt x="690" y="412"/>
                  </a:cubicBezTo>
                  <a:cubicBezTo>
                    <a:pt x="461" y="442"/>
                    <a:pt x="233" y="479"/>
                    <a:pt x="2" y="493"/>
                  </a:cubicBezTo>
                  <a:cubicBezTo>
                    <a:pt x="2" y="528"/>
                    <a:pt x="1" y="597"/>
                    <a:pt x="0" y="632"/>
                  </a:cubicBezTo>
                  <a:cubicBezTo>
                    <a:pt x="227" y="610"/>
                    <a:pt x="451" y="573"/>
                    <a:pt x="677" y="547"/>
                  </a:cubicBezTo>
                  <a:cubicBezTo>
                    <a:pt x="697" y="655"/>
                    <a:pt x="788" y="708"/>
                    <a:pt x="878" y="753"/>
                  </a:cubicBezTo>
                  <a:cubicBezTo>
                    <a:pt x="685" y="779"/>
                    <a:pt x="493" y="801"/>
                    <a:pt x="300" y="816"/>
                  </a:cubicBezTo>
                  <a:cubicBezTo>
                    <a:pt x="306" y="863"/>
                    <a:pt x="313" y="909"/>
                    <a:pt x="321" y="9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89">
              <a:extLst>
                <a:ext uri="{FF2B5EF4-FFF2-40B4-BE49-F238E27FC236}">
                  <a16:creationId xmlns:a16="http://schemas.microsoft.com/office/drawing/2014/main" id="{2F5F54CC-D0C1-430B-B91E-7187C4C2C0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20" y="3732"/>
              <a:ext cx="46" cy="137"/>
            </a:xfrm>
            <a:custGeom>
              <a:avLst/>
              <a:gdLst>
                <a:gd name="T0" fmla="*/ 0 w 205"/>
                <a:gd name="T1" fmla="*/ 603 h 603"/>
                <a:gd name="T2" fmla="*/ 152 w 205"/>
                <a:gd name="T3" fmla="*/ 589 h 603"/>
                <a:gd name="T4" fmla="*/ 205 w 205"/>
                <a:gd name="T5" fmla="*/ 0 h 603"/>
                <a:gd name="T6" fmla="*/ 22 w 205"/>
                <a:gd name="T7" fmla="*/ 3 h 603"/>
                <a:gd name="T8" fmla="*/ 0 w 205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03">
                  <a:moveTo>
                    <a:pt x="0" y="603"/>
                  </a:moveTo>
                  <a:cubicBezTo>
                    <a:pt x="50" y="599"/>
                    <a:pt x="101" y="594"/>
                    <a:pt x="152" y="589"/>
                  </a:cubicBezTo>
                  <a:cubicBezTo>
                    <a:pt x="152" y="391"/>
                    <a:pt x="188" y="196"/>
                    <a:pt x="205" y="0"/>
                  </a:cubicBezTo>
                  <a:cubicBezTo>
                    <a:pt x="144" y="1"/>
                    <a:pt x="83" y="3"/>
                    <a:pt x="22" y="3"/>
                  </a:cubicBezTo>
                  <a:cubicBezTo>
                    <a:pt x="37" y="204"/>
                    <a:pt x="18" y="404"/>
                    <a:pt x="0" y="6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D2E0590-76F1-4369-B02F-143F42948C80}"/>
              </a:ext>
            </a:extLst>
          </p:cNvPr>
          <p:cNvSpPr txBox="1"/>
          <p:nvPr/>
        </p:nvSpPr>
        <p:spPr>
          <a:xfrm>
            <a:off x="5378496" y="2280920"/>
            <a:ext cx="143500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04</a:t>
            </a:r>
            <a:endParaRPr lang="zh-CN" altLang="en-US" sz="88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DCF7FA-05A1-4B03-90E7-F04C8492481B}"/>
              </a:ext>
            </a:extLst>
          </p:cNvPr>
          <p:cNvSpPr txBox="1"/>
          <p:nvPr/>
        </p:nvSpPr>
        <p:spPr>
          <a:xfrm>
            <a:off x="3911976" y="3555449"/>
            <a:ext cx="436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88000">
                      <a:schemeClr val="tx1"/>
                    </a:gs>
                  </a:gsLst>
                  <a:lin ang="5400000" scaled="1"/>
                </a:gra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95" name="矩形 94" hidden="1">
            <a:extLst>
              <a:ext uri="{FF2B5EF4-FFF2-40B4-BE49-F238E27FC236}">
                <a16:creationId xmlns:a16="http://schemas.microsoft.com/office/drawing/2014/main" id="{1A88A9BE-914D-41AB-B5A2-B6B019E6C4D5}"/>
              </a:ext>
            </a:extLst>
          </p:cNvPr>
          <p:cNvSpPr/>
          <p:nvPr/>
        </p:nvSpPr>
        <p:spPr>
          <a:xfrm>
            <a:off x="0" y="-719328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C23895BE-A892-4F05-B687-1E72B19AA767}"/>
              </a:ext>
            </a:extLst>
          </p:cNvPr>
          <p:cNvSpPr/>
          <p:nvPr/>
        </p:nvSpPr>
        <p:spPr>
          <a:xfrm rot="18832208">
            <a:off x="7246371" y="1908776"/>
            <a:ext cx="612000" cy="108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21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24158945-0E93-4036-BB14-B18315C2FD9D}"/>
              </a:ext>
            </a:extLst>
          </p:cNvPr>
          <p:cNvSpPr/>
          <p:nvPr/>
        </p:nvSpPr>
        <p:spPr>
          <a:xfrm rot="18832208">
            <a:off x="3890176" y="4702248"/>
            <a:ext cx="723983" cy="108000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0871A6FC-1E3A-46D4-A30C-11ED55D4B220}"/>
              </a:ext>
            </a:extLst>
          </p:cNvPr>
          <p:cNvSpPr/>
          <p:nvPr/>
        </p:nvSpPr>
        <p:spPr>
          <a:xfrm rot="18832208">
            <a:off x="4137426" y="4324084"/>
            <a:ext cx="173996" cy="70889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95716FE3-09FA-436F-8AB0-AB899529328B}"/>
              </a:ext>
            </a:extLst>
          </p:cNvPr>
          <p:cNvSpPr/>
          <p:nvPr/>
        </p:nvSpPr>
        <p:spPr>
          <a:xfrm rot="18832208">
            <a:off x="7995558" y="1729011"/>
            <a:ext cx="199316" cy="66916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3CA464-8883-413A-B57F-944CD18733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533063" y="6232525"/>
            <a:ext cx="1658937" cy="365125"/>
          </a:xfrm>
        </p:spPr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6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7869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>
            <a:extLst>
              <a:ext uri="{FF2B5EF4-FFF2-40B4-BE49-F238E27FC236}">
                <a16:creationId xmlns:a16="http://schemas.microsoft.com/office/drawing/2014/main" id="{AE2C6DD7-B773-48CF-809D-8189972263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12FA0C4-44A0-4031-914F-DA4F5E81EDE2}"/>
              </a:ext>
            </a:extLst>
          </p:cNvPr>
          <p:cNvSpPr/>
          <p:nvPr/>
        </p:nvSpPr>
        <p:spPr>
          <a:xfrm>
            <a:off x="2057400" y="-609600"/>
            <a:ext cx="8077200" cy="8077200"/>
          </a:xfrm>
          <a:prstGeom prst="ellipse">
            <a:avLst/>
          </a:prstGeom>
          <a:solidFill>
            <a:schemeClr val="bg1">
              <a:alpha val="96000"/>
            </a:schemeClr>
          </a:solidFill>
          <a:ln w="101600">
            <a:gradFill>
              <a:gsLst>
                <a:gs pos="0">
                  <a:schemeClr val="accent1"/>
                </a:gs>
                <a:gs pos="96000">
                  <a:schemeClr val="accent1"/>
                </a:gs>
                <a:gs pos="51000">
                  <a:schemeClr val="accent2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00A44DA3-AFC4-4D4F-BF14-F86059DBFD20}"/>
              </a:ext>
            </a:extLst>
          </p:cNvPr>
          <p:cNvSpPr/>
          <p:nvPr/>
        </p:nvSpPr>
        <p:spPr>
          <a:xfrm>
            <a:off x="3048001" y="381002"/>
            <a:ext cx="6096000" cy="60959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98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90">
            <a:extLst>
              <a:ext uri="{FF2B5EF4-FFF2-40B4-BE49-F238E27FC236}">
                <a16:creationId xmlns:a16="http://schemas.microsoft.com/office/drawing/2014/main" id="{D3374743-56B3-4D82-A33F-F653849B3750}"/>
              </a:ext>
            </a:extLst>
          </p:cNvPr>
          <p:cNvGrpSpPr>
            <a:grpSpLocks/>
          </p:cNvGrpSpPr>
          <p:nvPr/>
        </p:nvGrpSpPr>
        <p:grpSpPr bwMode="auto">
          <a:xfrm>
            <a:off x="3843504" y="1183042"/>
            <a:ext cx="4504992" cy="4470400"/>
            <a:chOff x="3489" y="127"/>
            <a:chExt cx="4035" cy="4004"/>
          </a:xfrm>
          <a:solidFill>
            <a:srgbClr val="D73D18">
              <a:alpha val="5000"/>
            </a:srgbClr>
          </a:solidFill>
        </p:grpSpPr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7E504907-26B7-4B31-B2EB-459C5D661DF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489" y="127"/>
              <a:ext cx="4035" cy="4004"/>
            </a:xfrm>
            <a:custGeom>
              <a:avLst/>
              <a:gdLst>
                <a:gd name="T0" fmla="*/ 8363 w 17775"/>
                <a:gd name="T1" fmla="*/ 17638 h 17638"/>
                <a:gd name="T2" fmla="*/ 9213 w 17775"/>
                <a:gd name="T3" fmla="*/ 17638 h 17638"/>
                <a:gd name="T4" fmla="*/ 9853 w 17775"/>
                <a:gd name="T5" fmla="*/ 17572 h 17638"/>
                <a:gd name="T6" fmla="*/ 13650 w 17775"/>
                <a:gd name="T7" fmla="*/ 16189 h 17638"/>
                <a:gd name="T8" fmla="*/ 17050 w 17775"/>
                <a:gd name="T9" fmla="*/ 11975 h 17638"/>
                <a:gd name="T10" fmla="*/ 17510 w 17775"/>
                <a:gd name="T11" fmla="*/ 7354 h 17638"/>
                <a:gd name="T12" fmla="*/ 15869 w 17775"/>
                <a:gd name="T13" fmla="*/ 3532 h 17638"/>
                <a:gd name="T14" fmla="*/ 11287 w 17775"/>
                <a:gd name="T15" fmla="*/ 357 h 17638"/>
                <a:gd name="T16" fmla="*/ 9277 w 17775"/>
                <a:gd name="T17" fmla="*/ 0 h 17638"/>
                <a:gd name="T18" fmla="*/ 8425 w 17775"/>
                <a:gd name="T19" fmla="*/ 0 h 17638"/>
                <a:gd name="T20" fmla="*/ 6002 w 17775"/>
                <a:gd name="T21" fmla="*/ 467 h 17638"/>
                <a:gd name="T22" fmla="*/ 2130 w 17775"/>
                <a:gd name="T23" fmla="*/ 3083 h 17638"/>
                <a:gd name="T24" fmla="*/ 99 w 17775"/>
                <a:gd name="T25" fmla="*/ 7533 h 17638"/>
                <a:gd name="T26" fmla="*/ 0 w 17775"/>
                <a:gd name="T27" fmla="*/ 8430 h 17638"/>
                <a:gd name="T28" fmla="*/ 0 w 17775"/>
                <a:gd name="T29" fmla="*/ 9280 h 17638"/>
                <a:gd name="T30" fmla="*/ 99 w 17775"/>
                <a:gd name="T31" fmla="*/ 10101 h 17638"/>
                <a:gd name="T32" fmla="*/ 2449 w 17775"/>
                <a:gd name="T33" fmla="*/ 14906 h 17638"/>
                <a:gd name="T34" fmla="*/ 7675 w 17775"/>
                <a:gd name="T35" fmla="*/ 17558 h 17638"/>
                <a:gd name="T36" fmla="*/ 8363 w 17775"/>
                <a:gd name="T37" fmla="*/ 17638 h 17638"/>
                <a:gd name="T38" fmla="*/ 8445 w 17775"/>
                <a:gd name="T39" fmla="*/ 17413 h 17638"/>
                <a:gd name="T40" fmla="*/ 5185 w 17775"/>
                <a:gd name="T41" fmla="*/ 16616 h 17638"/>
                <a:gd name="T42" fmla="*/ 2230 w 17775"/>
                <a:gd name="T43" fmla="*/ 14349 h 17638"/>
                <a:gd name="T44" fmla="*/ 582 w 17775"/>
                <a:gd name="T45" fmla="*/ 11308 h 17638"/>
                <a:gd name="T46" fmla="*/ 377 w 17775"/>
                <a:gd name="T47" fmla="*/ 7157 h 17638"/>
                <a:gd name="T48" fmla="*/ 1656 w 17775"/>
                <a:gd name="T49" fmla="*/ 4055 h 17638"/>
                <a:gd name="T50" fmla="*/ 5653 w 17775"/>
                <a:gd name="T51" fmla="*/ 819 h 17638"/>
                <a:gd name="T52" fmla="*/ 10839 w 17775"/>
                <a:gd name="T53" fmla="*/ 455 h 17638"/>
                <a:gd name="T54" fmla="*/ 14369 w 17775"/>
                <a:gd name="T55" fmla="*/ 2246 h 17638"/>
                <a:gd name="T56" fmla="*/ 16790 w 17775"/>
                <a:gd name="T57" fmla="*/ 5578 h 17638"/>
                <a:gd name="T58" fmla="*/ 17242 w 17775"/>
                <a:gd name="T59" fmla="*/ 10575 h 17638"/>
                <a:gd name="T60" fmla="*/ 16394 w 17775"/>
                <a:gd name="T61" fmla="*/ 12898 h 17638"/>
                <a:gd name="T62" fmla="*/ 11653 w 17775"/>
                <a:gd name="T63" fmla="*/ 16942 h 17638"/>
                <a:gd name="T64" fmla="*/ 8445 w 17775"/>
                <a:gd name="T65" fmla="*/ 17413 h 17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75" h="17638">
                  <a:moveTo>
                    <a:pt x="8363" y="17638"/>
                  </a:moveTo>
                  <a:lnTo>
                    <a:pt x="9213" y="17638"/>
                  </a:lnTo>
                  <a:cubicBezTo>
                    <a:pt x="9426" y="17611"/>
                    <a:pt x="9640" y="17596"/>
                    <a:pt x="9853" y="17572"/>
                  </a:cubicBezTo>
                  <a:cubicBezTo>
                    <a:pt x="11202" y="17414"/>
                    <a:pt x="12516" y="16940"/>
                    <a:pt x="13650" y="16189"/>
                  </a:cubicBezTo>
                  <a:cubicBezTo>
                    <a:pt x="15185" y="15184"/>
                    <a:pt x="16396" y="13690"/>
                    <a:pt x="17050" y="11975"/>
                  </a:cubicBezTo>
                  <a:cubicBezTo>
                    <a:pt x="17610" y="10512"/>
                    <a:pt x="17775" y="8898"/>
                    <a:pt x="17510" y="7354"/>
                  </a:cubicBezTo>
                  <a:cubicBezTo>
                    <a:pt x="17282" y="5973"/>
                    <a:pt x="16712" y="4649"/>
                    <a:pt x="15869" y="3532"/>
                  </a:cubicBezTo>
                  <a:cubicBezTo>
                    <a:pt x="14736" y="2018"/>
                    <a:pt x="13105" y="882"/>
                    <a:pt x="11287" y="357"/>
                  </a:cubicBezTo>
                  <a:cubicBezTo>
                    <a:pt x="10634" y="157"/>
                    <a:pt x="9954" y="73"/>
                    <a:pt x="9277" y="0"/>
                  </a:cubicBezTo>
                  <a:lnTo>
                    <a:pt x="8425" y="0"/>
                  </a:lnTo>
                  <a:cubicBezTo>
                    <a:pt x="7604" y="67"/>
                    <a:pt x="6782" y="195"/>
                    <a:pt x="6002" y="467"/>
                  </a:cubicBezTo>
                  <a:cubicBezTo>
                    <a:pt x="4506" y="967"/>
                    <a:pt x="3155" y="1885"/>
                    <a:pt x="2130" y="3083"/>
                  </a:cubicBezTo>
                  <a:cubicBezTo>
                    <a:pt x="1049" y="4333"/>
                    <a:pt x="336" y="5897"/>
                    <a:pt x="99" y="7533"/>
                  </a:cubicBezTo>
                  <a:cubicBezTo>
                    <a:pt x="52" y="7830"/>
                    <a:pt x="37" y="8131"/>
                    <a:pt x="0" y="8430"/>
                  </a:cubicBezTo>
                  <a:lnTo>
                    <a:pt x="0" y="9280"/>
                  </a:lnTo>
                  <a:cubicBezTo>
                    <a:pt x="43" y="9553"/>
                    <a:pt x="58" y="9829"/>
                    <a:pt x="99" y="10101"/>
                  </a:cubicBezTo>
                  <a:cubicBezTo>
                    <a:pt x="356" y="11896"/>
                    <a:pt x="1191" y="13601"/>
                    <a:pt x="2449" y="14906"/>
                  </a:cubicBezTo>
                  <a:cubicBezTo>
                    <a:pt x="3819" y="16353"/>
                    <a:pt x="5698" y="17308"/>
                    <a:pt x="7675" y="17558"/>
                  </a:cubicBezTo>
                  <a:cubicBezTo>
                    <a:pt x="7904" y="17590"/>
                    <a:pt x="8135" y="17601"/>
                    <a:pt x="8363" y="17638"/>
                  </a:cubicBezTo>
                  <a:moveTo>
                    <a:pt x="8445" y="17413"/>
                  </a:moveTo>
                  <a:cubicBezTo>
                    <a:pt x="7320" y="17365"/>
                    <a:pt x="6203" y="17097"/>
                    <a:pt x="5185" y="16616"/>
                  </a:cubicBezTo>
                  <a:cubicBezTo>
                    <a:pt x="4048" y="16092"/>
                    <a:pt x="3035" y="15307"/>
                    <a:pt x="2230" y="14349"/>
                  </a:cubicBezTo>
                  <a:cubicBezTo>
                    <a:pt x="1481" y="13462"/>
                    <a:pt x="919" y="12418"/>
                    <a:pt x="582" y="11308"/>
                  </a:cubicBezTo>
                  <a:cubicBezTo>
                    <a:pt x="176" y="9969"/>
                    <a:pt x="110" y="8530"/>
                    <a:pt x="377" y="7157"/>
                  </a:cubicBezTo>
                  <a:cubicBezTo>
                    <a:pt x="593" y="6052"/>
                    <a:pt x="1030" y="4991"/>
                    <a:pt x="1656" y="4055"/>
                  </a:cubicBezTo>
                  <a:cubicBezTo>
                    <a:pt x="2618" y="2604"/>
                    <a:pt x="4032" y="1456"/>
                    <a:pt x="5653" y="819"/>
                  </a:cubicBezTo>
                  <a:cubicBezTo>
                    <a:pt x="7289" y="164"/>
                    <a:pt x="9128" y="44"/>
                    <a:pt x="10839" y="455"/>
                  </a:cubicBezTo>
                  <a:cubicBezTo>
                    <a:pt x="12134" y="766"/>
                    <a:pt x="13353" y="1385"/>
                    <a:pt x="14369" y="2246"/>
                  </a:cubicBezTo>
                  <a:cubicBezTo>
                    <a:pt x="15429" y="3140"/>
                    <a:pt x="16267" y="4294"/>
                    <a:pt x="16790" y="5578"/>
                  </a:cubicBezTo>
                  <a:cubicBezTo>
                    <a:pt x="17433" y="7149"/>
                    <a:pt x="17586" y="8913"/>
                    <a:pt x="17242" y="10575"/>
                  </a:cubicBezTo>
                  <a:cubicBezTo>
                    <a:pt x="17076" y="11385"/>
                    <a:pt x="16787" y="12169"/>
                    <a:pt x="16394" y="12898"/>
                  </a:cubicBezTo>
                  <a:cubicBezTo>
                    <a:pt x="15391" y="14773"/>
                    <a:pt x="13664" y="16248"/>
                    <a:pt x="11653" y="16942"/>
                  </a:cubicBezTo>
                  <a:cubicBezTo>
                    <a:pt x="10628" y="17307"/>
                    <a:pt x="9531" y="17457"/>
                    <a:pt x="8445" y="174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29">
              <a:extLst>
                <a:ext uri="{FF2B5EF4-FFF2-40B4-BE49-F238E27FC236}">
                  <a16:creationId xmlns:a16="http://schemas.microsoft.com/office/drawing/2014/main" id="{5DB0F3B7-1F86-44FF-9965-CD80DD98A03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96" y="346"/>
              <a:ext cx="158" cy="203"/>
            </a:xfrm>
            <a:custGeom>
              <a:avLst/>
              <a:gdLst>
                <a:gd name="T0" fmla="*/ 0 w 698"/>
                <a:gd name="T1" fmla="*/ 823 h 891"/>
                <a:gd name="T2" fmla="*/ 593 w 698"/>
                <a:gd name="T3" fmla="*/ 891 h 891"/>
                <a:gd name="T4" fmla="*/ 588 w 698"/>
                <a:gd name="T5" fmla="*/ 774 h 891"/>
                <a:gd name="T6" fmla="*/ 138 w 698"/>
                <a:gd name="T7" fmla="*/ 720 h 891"/>
                <a:gd name="T8" fmla="*/ 159 w 698"/>
                <a:gd name="T9" fmla="*/ 496 h 891"/>
                <a:gd name="T10" fmla="*/ 591 w 698"/>
                <a:gd name="T11" fmla="*/ 534 h 891"/>
                <a:gd name="T12" fmla="*/ 580 w 698"/>
                <a:gd name="T13" fmla="*/ 440 h 891"/>
                <a:gd name="T14" fmla="*/ 178 w 698"/>
                <a:gd name="T15" fmla="*/ 382 h 891"/>
                <a:gd name="T16" fmla="*/ 199 w 698"/>
                <a:gd name="T17" fmla="*/ 139 h 891"/>
                <a:gd name="T18" fmla="*/ 698 w 698"/>
                <a:gd name="T19" fmla="*/ 184 h 891"/>
                <a:gd name="T20" fmla="*/ 695 w 698"/>
                <a:gd name="T21" fmla="*/ 71 h 891"/>
                <a:gd name="T22" fmla="*/ 93 w 698"/>
                <a:gd name="T23" fmla="*/ 0 h 891"/>
                <a:gd name="T24" fmla="*/ 0 w 698"/>
                <a:gd name="T25" fmla="*/ 823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891">
                  <a:moveTo>
                    <a:pt x="0" y="823"/>
                  </a:moveTo>
                  <a:cubicBezTo>
                    <a:pt x="197" y="848"/>
                    <a:pt x="395" y="867"/>
                    <a:pt x="593" y="891"/>
                  </a:cubicBezTo>
                  <a:cubicBezTo>
                    <a:pt x="591" y="862"/>
                    <a:pt x="589" y="804"/>
                    <a:pt x="588" y="774"/>
                  </a:cubicBezTo>
                  <a:cubicBezTo>
                    <a:pt x="438" y="753"/>
                    <a:pt x="288" y="739"/>
                    <a:pt x="138" y="720"/>
                  </a:cubicBezTo>
                  <a:cubicBezTo>
                    <a:pt x="145" y="645"/>
                    <a:pt x="151" y="570"/>
                    <a:pt x="159" y="496"/>
                  </a:cubicBezTo>
                  <a:cubicBezTo>
                    <a:pt x="302" y="511"/>
                    <a:pt x="445" y="544"/>
                    <a:pt x="591" y="534"/>
                  </a:cubicBezTo>
                  <a:cubicBezTo>
                    <a:pt x="630" y="496"/>
                    <a:pt x="627" y="465"/>
                    <a:pt x="580" y="440"/>
                  </a:cubicBezTo>
                  <a:cubicBezTo>
                    <a:pt x="449" y="404"/>
                    <a:pt x="313" y="397"/>
                    <a:pt x="178" y="382"/>
                  </a:cubicBezTo>
                  <a:cubicBezTo>
                    <a:pt x="185" y="301"/>
                    <a:pt x="192" y="220"/>
                    <a:pt x="199" y="139"/>
                  </a:cubicBezTo>
                  <a:cubicBezTo>
                    <a:pt x="366" y="145"/>
                    <a:pt x="531" y="172"/>
                    <a:pt x="698" y="184"/>
                  </a:cubicBezTo>
                  <a:cubicBezTo>
                    <a:pt x="697" y="156"/>
                    <a:pt x="696" y="99"/>
                    <a:pt x="695" y="71"/>
                  </a:cubicBezTo>
                  <a:cubicBezTo>
                    <a:pt x="495" y="45"/>
                    <a:pt x="294" y="22"/>
                    <a:pt x="93" y="0"/>
                  </a:cubicBezTo>
                  <a:cubicBezTo>
                    <a:pt x="59" y="274"/>
                    <a:pt x="13" y="547"/>
                    <a:pt x="0" y="8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C8C1942E-824A-4A7D-BEDF-63DC049C979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629" y="354"/>
              <a:ext cx="122" cy="195"/>
            </a:xfrm>
            <a:custGeom>
              <a:avLst/>
              <a:gdLst>
                <a:gd name="T0" fmla="*/ 405 w 535"/>
                <a:gd name="T1" fmla="*/ 854 h 856"/>
                <a:gd name="T2" fmla="*/ 535 w 535"/>
                <a:gd name="T3" fmla="*/ 856 h 856"/>
                <a:gd name="T4" fmla="*/ 459 w 535"/>
                <a:gd name="T5" fmla="*/ 191 h 856"/>
                <a:gd name="T6" fmla="*/ 105 w 535"/>
                <a:gd name="T7" fmla="*/ 74 h 856"/>
                <a:gd name="T8" fmla="*/ 0 w 535"/>
                <a:gd name="T9" fmla="*/ 318 h 856"/>
                <a:gd name="T10" fmla="*/ 110 w 535"/>
                <a:gd name="T11" fmla="*/ 327 h 856"/>
                <a:gd name="T12" fmla="*/ 179 w 535"/>
                <a:gd name="T13" fmla="*/ 165 h 856"/>
                <a:gd name="T14" fmla="*/ 322 w 535"/>
                <a:gd name="T15" fmla="*/ 161 h 856"/>
                <a:gd name="T16" fmla="*/ 405 w 535"/>
                <a:gd name="T17" fmla="*/ 85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856">
                  <a:moveTo>
                    <a:pt x="405" y="854"/>
                  </a:moveTo>
                  <a:cubicBezTo>
                    <a:pt x="448" y="855"/>
                    <a:pt x="491" y="856"/>
                    <a:pt x="535" y="856"/>
                  </a:cubicBezTo>
                  <a:cubicBezTo>
                    <a:pt x="514" y="634"/>
                    <a:pt x="505" y="409"/>
                    <a:pt x="459" y="191"/>
                  </a:cubicBezTo>
                  <a:cubicBezTo>
                    <a:pt x="429" y="33"/>
                    <a:pt x="224" y="0"/>
                    <a:pt x="105" y="74"/>
                  </a:cubicBezTo>
                  <a:cubicBezTo>
                    <a:pt x="19" y="122"/>
                    <a:pt x="22" y="233"/>
                    <a:pt x="0" y="318"/>
                  </a:cubicBezTo>
                  <a:cubicBezTo>
                    <a:pt x="37" y="321"/>
                    <a:pt x="73" y="324"/>
                    <a:pt x="110" y="327"/>
                  </a:cubicBezTo>
                  <a:cubicBezTo>
                    <a:pt x="131" y="272"/>
                    <a:pt x="147" y="215"/>
                    <a:pt x="179" y="165"/>
                  </a:cubicBezTo>
                  <a:cubicBezTo>
                    <a:pt x="226" y="156"/>
                    <a:pt x="274" y="161"/>
                    <a:pt x="322" y="161"/>
                  </a:cubicBezTo>
                  <a:cubicBezTo>
                    <a:pt x="369" y="389"/>
                    <a:pt x="390" y="622"/>
                    <a:pt x="405" y="8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id="{94BA52CB-E2DB-4FAD-96B4-F1A13E7C669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788" y="370"/>
              <a:ext cx="61" cy="186"/>
            </a:xfrm>
            <a:custGeom>
              <a:avLst/>
              <a:gdLst>
                <a:gd name="T0" fmla="*/ 146 w 267"/>
                <a:gd name="T1" fmla="*/ 803 h 819"/>
                <a:gd name="T2" fmla="*/ 267 w 267"/>
                <a:gd name="T3" fmla="*/ 819 h 819"/>
                <a:gd name="T4" fmla="*/ 117 w 267"/>
                <a:gd name="T5" fmla="*/ 0 h 819"/>
                <a:gd name="T6" fmla="*/ 0 w 267"/>
                <a:gd name="T7" fmla="*/ 3 h 819"/>
                <a:gd name="T8" fmla="*/ 146 w 267"/>
                <a:gd name="T9" fmla="*/ 8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819">
                  <a:moveTo>
                    <a:pt x="146" y="803"/>
                  </a:moveTo>
                  <a:cubicBezTo>
                    <a:pt x="176" y="807"/>
                    <a:pt x="237" y="815"/>
                    <a:pt x="267" y="819"/>
                  </a:cubicBezTo>
                  <a:cubicBezTo>
                    <a:pt x="228" y="544"/>
                    <a:pt x="162" y="274"/>
                    <a:pt x="117" y="0"/>
                  </a:cubicBezTo>
                  <a:cubicBezTo>
                    <a:pt x="78" y="1"/>
                    <a:pt x="39" y="2"/>
                    <a:pt x="0" y="3"/>
                  </a:cubicBezTo>
                  <a:cubicBezTo>
                    <a:pt x="28" y="272"/>
                    <a:pt x="85" y="539"/>
                    <a:pt x="146" y="8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32">
              <a:extLst>
                <a:ext uri="{FF2B5EF4-FFF2-40B4-BE49-F238E27FC236}">
                  <a16:creationId xmlns:a16="http://schemas.microsoft.com/office/drawing/2014/main" id="{961F44FB-5760-4DB0-9181-FFBCF7D0434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65" y="387"/>
              <a:ext cx="210" cy="212"/>
            </a:xfrm>
            <a:custGeom>
              <a:avLst/>
              <a:gdLst>
                <a:gd name="T0" fmla="*/ 88 w 924"/>
                <a:gd name="T1" fmla="*/ 711 h 931"/>
                <a:gd name="T2" fmla="*/ 546 w 924"/>
                <a:gd name="T3" fmla="*/ 904 h 931"/>
                <a:gd name="T4" fmla="*/ 758 w 924"/>
                <a:gd name="T5" fmla="*/ 740 h 931"/>
                <a:gd name="T6" fmla="*/ 668 w 924"/>
                <a:gd name="T7" fmla="*/ 688 h 931"/>
                <a:gd name="T8" fmla="*/ 308 w 924"/>
                <a:gd name="T9" fmla="*/ 766 h 931"/>
                <a:gd name="T10" fmla="*/ 310 w 924"/>
                <a:gd name="T11" fmla="*/ 214 h 931"/>
                <a:gd name="T12" fmla="*/ 717 w 924"/>
                <a:gd name="T13" fmla="*/ 291 h 931"/>
                <a:gd name="T14" fmla="*/ 718 w 924"/>
                <a:gd name="T15" fmla="*/ 442 h 931"/>
                <a:gd name="T16" fmla="*/ 475 w 924"/>
                <a:gd name="T17" fmla="*/ 394 h 931"/>
                <a:gd name="T18" fmla="*/ 455 w 924"/>
                <a:gd name="T19" fmla="*/ 505 h 931"/>
                <a:gd name="T20" fmla="*/ 804 w 924"/>
                <a:gd name="T21" fmla="*/ 586 h 931"/>
                <a:gd name="T22" fmla="*/ 806 w 924"/>
                <a:gd name="T23" fmla="*/ 202 h 931"/>
                <a:gd name="T24" fmla="*/ 222 w 924"/>
                <a:gd name="T25" fmla="*/ 125 h 931"/>
                <a:gd name="T26" fmla="*/ 88 w 924"/>
                <a:gd name="T27" fmla="*/ 71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931">
                  <a:moveTo>
                    <a:pt x="88" y="711"/>
                  </a:moveTo>
                  <a:cubicBezTo>
                    <a:pt x="175" y="871"/>
                    <a:pt x="375" y="931"/>
                    <a:pt x="546" y="904"/>
                  </a:cubicBezTo>
                  <a:cubicBezTo>
                    <a:pt x="644" y="898"/>
                    <a:pt x="697" y="804"/>
                    <a:pt x="758" y="740"/>
                  </a:cubicBezTo>
                  <a:cubicBezTo>
                    <a:pt x="736" y="727"/>
                    <a:pt x="691" y="701"/>
                    <a:pt x="668" y="688"/>
                  </a:cubicBezTo>
                  <a:cubicBezTo>
                    <a:pt x="577" y="788"/>
                    <a:pt x="432" y="835"/>
                    <a:pt x="308" y="766"/>
                  </a:cubicBezTo>
                  <a:cubicBezTo>
                    <a:pt x="109" y="651"/>
                    <a:pt x="149" y="343"/>
                    <a:pt x="310" y="214"/>
                  </a:cubicBezTo>
                  <a:cubicBezTo>
                    <a:pt x="441" y="144"/>
                    <a:pt x="619" y="179"/>
                    <a:pt x="717" y="291"/>
                  </a:cubicBezTo>
                  <a:cubicBezTo>
                    <a:pt x="723" y="341"/>
                    <a:pt x="719" y="392"/>
                    <a:pt x="718" y="442"/>
                  </a:cubicBezTo>
                  <a:cubicBezTo>
                    <a:pt x="636" y="427"/>
                    <a:pt x="556" y="410"/>
                    <a:pt x="475" y="394"/>
                  </a:cubicBezTo>
                  <a:cubicBezTo>
                    <a:pt x="468" y="431"/>
                    <a:pt x="462" y="468"/>
                    <a:pt x="455" y="505"/>
                  </a:cubicBezTo>
                  <a:cubicBezTo>
                    <a:pt x="572" y="531"/>
                    <a:pt x="687" y="561"/>
                    <a:pt x="804" y="586"/>
                  </a:cubicBezTo>
                  <a:cubicBezTo>
                    <a:pt x="814" y="463"/>
                    <a:pt x="924" y="301"/>
                    <a:pt x="806" y="202"/>
                  </a:cubicBezTo>
                  <a:cubicBezTo>
                    <a:pt x="655" y="57"/>
                    <a:pt x="402" y="0"/>
                    <a:pt x="222" y="125"/>
                  </a:cubicBezTo>
                  <a:cubicBezTo>
                    <a:pt x="47" y="254"/>
                    <a:pt x="0" y="518"/>
                    <a:pt x="88" y="7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5A0C1E8C-4669-4FDA-952D-5533F03465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864" y="392"/>
              <a:ext cx="120" cy="207"/>
            </a:xfrm>
            <a:custGeom>
              <a:avLst/>
              <a:gdLst>
                <a:gd name="T0" fmla="*/ 192 w 529"/>
                <a:gd name="T1" fmla="*/ 911 h 911"/>
                <a:gd name="T2" fmla="*/ 314 w 529"/>
                <a:gd name="T3" fmla="*/ 901 h 911"/>
                <a:gd name="T4" fmla="*/ 159 w 529"/>
                <a:gd name="T5" fmla="*/ 205 h 911"/>
                <a:gd name="T6" fmla="*/ 529 w 529"/>
                <a:gd name="T7" fmla="*/ 109 h 911"/>
                <a:gd name="T8" fmla="*/ 514 w 529"/>
                <a:gd name="T9" fmla="*/ 0 h 911"/>
                <a:gd name="T10" fmla="*/ 0 w 529"/>
                <a:gd name="T11" fmla="*/ 127 h 911"/>
                <a:gd name="T12" fmla="*/ 192 w 529"/>
                <a:gd name="T13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911">
                  <a:moveTo>
                    <a:pt x="192" y="911"/>
                  </a:moveTo>
                  <a:cubicBezTo>
                    <a:pt x="223" y="908"/>
                    <a:pt x="284" y="903"/>
                    <a:pt x="314" y="901"/>
                  </a:cubicBezTo>
                  <a:cubicBezTo>
                    <a:pt x="273" y="666"/>
                    <a:pt x="193" y="440"/>
                    <a:pt x="159" y="205"/>
                  </a:cubicBezTo>
                  <a:cubicBezTo>
                    <a:pt x="283" y="174"/>
                    <a:pt x="406" y="142"/>
                    <a:pt x="529" y="109"/>
                  </a:cubicBezTo>
                  <a:cubicBezTo>
                    <a:pt x="525" y="82"/>
                    <a:pt x="518" y="27"/>
                    <a:pt x="514" y="0"/>
                  </a:cubicBezTo>
                  <a:cubicBezTo>
                    <a:pt x="340" y="34"/>
                    <a:pt x="170" y="81"/>
                    <a:pt x="0" y="127"/>
                  </a:cubicBezTo>
                  <a:cubicBezTo>
                    <a:pt x="61" y="389"/>
                    <a:pt x="131" y="649"/>
                    <a:pt x="192" y="9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34">
              <a:extLst>
                <a:ext uri="{FF2B5EF4-FFF2-40B4-BE49-F238E27FC236}">
                  <a16:creationId xmlns:a16="http://schemas.microsoft.com/office/drawing/2014/main" id="{370E6187-F96D-4DA2-85FF-A17DB4CD329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9" y="443"/>
              <a:ext cx="91" cy="178"/>
            </a:xfrm>
            <a:custGeom>
              <a:avLst/>
              <a:gdLst>
                <a:gd name="T0" fmla="*/ 274 w 400"/>
                <a:gd name="T1" fmla="*/ 779 h 784"/>
                <a:gd name="T2" fmla="*/ 400 w 400"/>
                <a:gd name="T3" fmla="*/ 783 h 784"/>
                <a:gd name="T4" fmla="*/ 126 w 400"/>
                <a:gd name="T5" fmla="*/ 0 h 784"/>
                <a:gd name="T6" fmla="*/ 0 w 400"/>
                <a:gd name="T7" fmla="*/ 15 h 784"/>
                <a:gd name="T8" fmla="*/ 274 w 400"/>
                <a:gd name="T9" fmla="*/ 779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784">
                  <a:moveTo>
                    <a:pt x="274" y="779"/>
                  </a:moveTo>
                  <a:cubicBezTo>
                    <a:pt x="316" y="784"/>
                    <a:pt x="358" y="783"/>
                    <a:pt x="400" y="783"/>
                  </a:cubicBezTo>
                  <a:cubicBezTo>
                    <a:pt x="324" y="516"/>
                    <a:pt x="213" y="262"/>
                    <a:pt x="126" y="0"/>
                  </a:cubicBezTo>
                  <a:cubicBezTo>
                    <a:pt x="84" y="5"/>
                    <a:pt x="42" y="10"/>
                    <a:pt x="0" y="15"/>
                  </a:cubicBezTo>
                  <a:cubicBezTo>
                    <a:pt x="80" y="273"/>
                    <a:pt x="179" y="525"/>
                    <a:pt x="274" y="7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35">
              <a:extLst>
                <a:ext uri="{FF2B5EF4-FFF2-40B4-BE49-F238E27FC236}">
                  <a16:creationId xmlns:a16="http://schemas.microsoft.com/office/drawing/2014/main" id="{7DC7056D-31AD-4CAE-8595-3408A021BEE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69" y="446"/>
              <a:ext cx="193" cy="221"/>
            </a:xfrm>
            <a:custGeom>
              <a:avLst/>
              <a:gdLst>
                <a:gd name="T0" fmla="*/ 0 w 850"/>
                <a:gd name="T1" fmla="*/ 771 h 970"/>
                <a:gd name="T2" fmla="*/ 537 w 850"/>
                <a:gd name="T3" fmla="*/ 970 h 970"/>
                <a:gd name="T4" fmla="*/ 614 w 850"/>
                <a:gd name="T5" fmla="*/ 892 h 970"/>
                <a:gd name="T6" fmla="*/ 156 w 850"/>
                <a:gd name="T7" fmla="*/ 701 h 970"/>
                <a:gd name="T8" fmla="*/ 237 w 850"/>
                <a:gd name="T9" fmla="*/ 503 h 970"/>
                <a:gd name="T10" fmla="*/ 659 w 850"/>
                <a:gd name="T11" fmla="*/ 652 h 970"/>
                <a:gd name="T12" fmla="*/ 677 w 850"/>
                <a:gd name="T13" fmla="*/ 540 h 970"/>
                <a:gd name="T14" fmla="*/ 287 w 850"/>
                <a:gd name="T15" fmla="*/ 389 h 970"/>
                <a:gd name="T16" fmla="*/ 365 w 850"/>
                <a:gd name="T17" fmla="*/ 149 h 970"/>
                <a:gd name="T18" fmla="*/ 843 w 850"/>
                <a:gd name="T19" fmla="*/ 327 h 970"/>
                <a:gd name="T20" fmla="*/ 850 w 850"/>
                <a:gd name="T21" fmla="*/ 205 h 970"/>
                <a:gd name="T22" fmla="*/ 290 w 850"/>
                <a:gd name="T23" fmla="*/ 0 h 970"/>
                <a:gd name="T24" fmla="*/ 0 w 850"/>
                <a:gd name="T25" fmla="*/ 77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0" h="970">
                  <a:moveTo>
                    <a:pt x="0" y="771"/>
                  </a:moveTo>
                  <a:cubicBezTo>
                    <a:pt x="180" y="834"/>
                    <a:pt x="353" y="918"/>
                    <a:pt x="537" y="970"/>
                  </a:cubicBezTo>
                  <a:cubicBezTo>
                    <a:pt x="557" y="951"/>
                    <a:pt x="595" y="911"/>
                    <a:pt x="614" y="892"/>
                  </a:cubicBezTo>
                  <a:cubicBezTo>
                    <a:pt x="465" y="820"/>
                    <a:pt x="308" y="765"/>
                    <a:pt x="156" y="701"/>
                  </a:cubicBezTo>
                  <a:cubicBezTo>
                    <a:pt x="183" y="635"/>
                    <a:pt x="210" y="569"/>
                    <a:pt x="237" y="503"/>
                  </a:cubicBezTo>
                  <a:cubicBezTo>
                    <a:pt x="381" y="545"/>
                    <a:pt x="519" y="600"/>
                    <a:pt x="659" y="652"/>
                  </a:cubicBezTo>
                  <a:cubicBezTo>
                    <a:pt x="663" y="624"/>
                    <a:pt x="672" y="568"/>
                    <a:pt x="677" y="540"/>
                  </a:cubicBezTo>
                  <a:cubicBezTo>
                    <a:pt x="547" y="490"/>
                    <a:pt x="417" y="440"/>
                    <a:pt x="287" y="389"/>
                  </a:cubicBezTo>
                  <a:cubicBezTo>
                    <a:pt x="312" y="309"/>
                    <a:pt x="339" y="229"/>
                    <a:pt x="365" y="149"/>
                  </a:cubicBezTo>
                  <a:cubicBezTo>
                    <a:pt x="525" y="207"/>
                    <a:pt x="681" y="274"/>
                    <a:pt x="843" y="327"/>
                  </a:cubicBezTo>
                  <a:cubicBezTo>
                    <a:pt x="845" y="286"/>
                    <a:pt x="848" y="246"/>
                    <a:pt x="850" y="205"/>
                  </a:cubicBezTo>
                  <a:cubicBezTo>
                    <a:pt x="662" y="142"/>
                    <a:pt x="479" y="64"/>
                    <a:pt x="290" y="0"/>
                  </a:cubicBezTo>
                  <a:cubicBezTo>
                    <a:pt x="196" y="258"/>
                    <a:pt x="90" y="512"/>
                    <a:pt x="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A1867A29-4B77-48F3-9597-217B42BD763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96" y="468"/>
              <a:ext cx="206" cy="233"/>
            </a:xfrm>
            <a:custGeom>
              <a:avLst/>
              <a:gdLst>
                <a:gd name="T0" fmla="*/ 318 w 908"/>
                <a:gd name="T1" fmla="*/ 1027 h 1027"/>
                <a:gd name="T2" fmla="*/ 432 w 908"/>
                <a:gd name="T3" fmla="*/ 903 h 1027"/>
                <a:gd name="T4" fmla="*/ 576 w 908"/>
                <a:gd name="T5" fmla="*/ 266 h 1027"/>
                <a:gd name="T6" fmla="*/ 791 w 908"/>
                <a:gd name="T7" fmla="*/ 796 h 1027"/>
                <a:gd name="T8" fmla="*/ 908 w 908"/>
                <a:gd name="T9" fmla="*/ 782 h 1027"/>
                <a:gd name="T10" fmla="*/ 600 w 908"/>
                <a:gd name="T11" fmla="*/ 0 h 1027"/>
                <a:gd name="T12" fmla="*/ 493 w 908"/>
                <a:gd name="T13" fmla="*/ 48 h 1027"/>
                <a:gd name="T14" fmla="*/ 337 w 908"/>
                <a:gd name="T15" fmla="*/ 749 h 1027"/>
                <a:gd name="T16" fmla="*/ 104 w 908"/>
                <a:gd name="T17" fmla="*/ 204 h 1027"/>
                <a:gd name="T18" fmla="*/ 0 w 908"/>
                <a:gd name="T19" fmla="*/ 262 h 1027"/>
                <a:gd name="T20" fmla="*/ 318 w 908"/>
                <a:gd name="T21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8" h="1027">
                  <a:moveTo>
                    <a:pt x="318" y="1027"/>
                  </a:moveTo>
                  <a:cubicBezTo>
                    <a:pt x="359" y="989"/>
                    <a:pt x="422" y="964"/>
                    <a:pt x="432" y="903"/>
                  </a:cubicBezTo>
                  <a:cubicBezTo>
                    <a:pt x="484" y="691"/>
                    <a:pt x="514" y="475"/>
                    <a:pt x="576" y="266"/>
                  </a:cubicBezTo>
                  <a:cubicBezTo>
                    <a:pt x="647" y="443"/>
                    <a:pt x="723" y="618"/>
                    <a:pt x="791" y="796"/>
                  </a:cubicBezTo>
                  <a:cubicBezTo>
                    <a:pt x="820" y="793"/>
                    <a:pt x="879" y="785"/>
                    <a:pt x="908" y="782"/>
                  </a:cubicBezTo>
                  <a:cubicBezTo>
                    <a:pt x="822" y="515"/>
                    <a:pt x="705" y="260"/>
                    <a:pt x="600" y="0"/>
                  </a:cubicBezTo>
                  <a:cubicBezTo>
                    <a:pt x="573" y="12"/>
                    <a:pt x="520" y="36"/>
                    <a:pt x="493" y="48"/>
                  </a:cubicBezTo>
                  <a:cubicBezTo>
                    <a:pt x="438" y="281"/>
                    <a:pt x="392" y="516"/>
                    <a:pt x="337" y="749"/>
                  </a:cubicBezTo>
                  <a:cubicBezTo>
                    <a:pt x="254" y="569"/>
                    <a:pt x="187" y="383"/>
                    <a:pt x="104" y="204"/>
                  </a:cubicBezTo>
                  <a:cubicBezTo>
                    <a:pt x="78" y="219"/>
                    <a:pt x="26" y="248"/>
                    <a:pt x="0" y="262"/>
                  </a:cubicBezTo>
                  <a:cubicBezTo>
                    <a:pt x="107" y="517"/>
                    <a:pt x="201" y="777"/>
                    <a:pt x="318" y="10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5775157F-A9C4-4FA4-A857-D3D0DB6B2D5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13" y="561"/>
              <a:ext cx="189" cy="180"/>
            </a:xfrm>
            <a:custGeom>
              <a:avLst/>
              <a:gdLst>
                <a:gd name="T0" fmla="*/ 0 w 833"/>
                <a:gd name="T1" fmla="*/ 738 h 794"/>
                <a:gd name="T2" fmla="*/ 110 w 833"/>
                <a:gd name="T3" fmla="*/ 794 h 794"/>
                <a:gd name="T4" fmla="*/ 428 w 833"/>
                <a:gd name="T5" fmla="*/ 167 h 794"/>
                <a:gd name="T6" fmla="*/ 791 w 833"/>
                <a:gd name="T7" fmla="*/ 339 h 794"/>
                <a:gd name="T8" fmla="*/ 833 w 833"/>
                <a:gd name="T9" fmla="*/ 236 h 794"/>
                <a:gd name="T10" fmla="*/ 371 w 833"/>
                <a:gd name="T11" fmla="*/ 0 h 794"/>
                <a:gd name="T12" fmla="*/ 0 w 833"/>
                <a:gd name="T13" fmla="*/ 73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794">
                  <a:moveTo>
                    <a:pt x="0" y="738"/>
                  </a:moveTo>
                  <a:cubicBezTo>
                    <a:pt x="37" y="757"/>
                    <a:pt x="74" y="776"/>
                    <a:pt x="110" y="794"/>
                  </a:cubicBezTo>
                  <a:cubicBezTo>
                    <a:pt x="218" y="586"/>
                    <a:pt x="326" y="378"/>
                    <a:pt x="428" y="167"/>
                  </a:cubicBezTo>
                  <a:cubicBezTo>
                    <a:pt x="551" y="221"/>
                    <a:pt x="670" y="282"/>
                    <a:pt x="791" y="339"/>
                  </a:cubicBezTo>
                  <a:cubicBezTo>
                    <a:pt x="805" y="305"/>
                    <a:pt x="819" y="271"/>
                    <a:pt x="833" y="236"/>
                  </a:cubicBezTo>
                  <a:cubicBezTo>
                    <a:pt x="678" y="158"/>
                    <a:pt x="524" y="81"/>
                    <a:pt x="371" y="0"/>
                  </a:cubicBezTo>
                  <a:cubicBezTo>
                    <a:pt x="248" y="246"/>
                    <a:pt x="122" y="491"/>
                    <a:pt x="0" y="7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1E4D359C-29D0-45C1-A997-64C5E6C665B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2" y="634"/>
              <a:ext cx="217" cy="223"/>
            </a:xfrm>
            <a:custGeom>
              <a:avLst/>
              <a:gdLst>
                <a:gd name="T0" fmla="*/ 65 w 957"/>
                <a:gd name="T1" fmla="*/ 435 h 981"/>
                <a:gd name="T2" fmla="*/ 410 w 957"/>
                <a:gd name="T3" fmla="*/ 981 h 981"/>
                <a:gd name="T4" fmla="*/ 513 w 957"/>
                <a:gd name="T5" fmla="*/ 917 h 981"/>
                <a:gd name="T6" fmla="*/ 211 w 957"/>
                <a:gd name="T7" fmla="*/ 449 h 981"/>
                <a:gd name="T8" fmla="*/ 521 w 957"/>
                <a:gd name="T9" fmla="*/ 217 h 981"/>
                <a:gd name="T10" fmla="*/ 843 w 957"/>
                <a:gd name="T11" fmla="*/ 674 h 981"/>
                <a:gd name="T12" fmla="*/ 957 w 957"/>
                <a:gd name="T13" fmla="*/ 625 h 981"/>
                <a:gd name="T14" fmla="*/ 628 w 957"/>
                <a:gd name="T15" fmla="*/ 146 h 981"/>
                <a:gd name="T16" fmla="*/ 294 w 957"/>
                <a:gd name="T17" fmla="*/ 61 h 981"/>
                <a:gd name="T18" fmla="*/ 65 w 957"/>
                <a:gd name="T19" fmla="*/ 43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981">
                  <a:moveTo>
                    <a:pt x="65" y="435"/>
                  </a:moveTo>
                  <a:cubicBezTo>
                    <a:pt x="150" y="634"/>
                    <a:pt x="293" y="801"/>
                    <a:pt x="410" y="981"/>
                  </a:cubicBezTo>
                  <a:cubicBezTo>
                    <a:pt x="436" y="965"/>
                    <a:pt x="487" y="933"/>
                    <a:pt x="513" y="917"/>
                  </a:cubicBezTo>
                  <a:cubicBezTo>
                    <a:pt x="419" y="757"/>
                    <a:pt x="301" y="612"/>
                    <a:pt x="211" y="449"/>
                  </a:cubicBezTo>
                  <a:cubicBezTo>
                    <a:pt x="86" y="279"/>
                    <a:pt x="394" y="50"/>
                    <a:pt x="521" y="217"/>
                  </a:cubicBezTo>
                  <a:cubicBezTo>
                    <a:pt x="643" y="359"/>
                    <a:pt x="723" y="531"/>
                    <a:pt x="843" y="674"/>
                  </a:cubicBezTo>
                  <a:cubicBezTo>
                    <a:pt x="882" y="660"/>
                    <a:pt x="920" y="642"/>
                    <a:pt x="957" y="625"/>
                  </a:cubicBezTo>
                  <a:cubicBezTo>
                    <a:pt x="848" y="465"/>
                    <a:pt x="745" y="300"/>
                    <a:pt x="628" y="146"/>
                  </a:cubicBezTo>
                  <a:cubicBezTo>
                    <a:pt x="553" y="44"/>
                    <a:pt x="408" y="0"/>
                    <a:pt x="294" y="61"/>
                  </a:cubicBezTo>
                  <a:cubicBezTo>
                    <a:pt x="156" y="122"/>
                    <a:pt x="0" y="270"/>
                    <a:pt x="65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5D12F88C-E7B0-4CD7-B53B-8E219927C67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64" y="656"/>
              <a:ext cx="201" cy="169"/>
            </a:xfrm>
            <a:custGeom>
              <a:avLst/>
              <a:gdLst>
                <a:gd name="T0" fmla="*/ 0 w 885"/>
                <a:gd name="T1" fmla="*/ 703 h 746"/>
                <a:gd name="T2" fmla="*/ 112 w 885"/>
                <a:gd name="T3" fmla="*/ 746 h 746"/>
                <a:gd name="T4" fmla="*/ 494 w 885"/>
                <a:gd name="T5" fmla="*/ 166 h 746"/>
                <a:gd name="T6" fmla="*/ 827 w 885"/>
                <a:gd name="T7" fmla="*/ 378 h 746"/>
                <a:gd name="T8" fmla="*/ 885 w 885"/>
                <a:gd name="T9" fmla="*/ 275 h 746"/>
                <a:gd name="T10" fmla="*/ 450 w 885"/>
                <a:gd name="T11" fmla="*/ 0 h 746"/>
                <a:gd name="T12" fmla="*/ 0 w 885"/>
                <a:gd name="T13" fmla="*/ 7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5" h="746">
                  <a:moveTo>
                    <a:pt x="0" y="703"/>
                  </a:moveTo>
                  <a:cubicBezTo>
                    <a:pt x="37" y="717"/>
                    <a:pt x="75" y="732"/>
                    <a:pt x="112" y="746"/>
                  </a:cubicBezTo>
                  <a:cubicBezTo>
                    <a:pt x="240" y="553"/>
                    <a:pt x="362" y="357"/>
                    <a:pt x="494" y="166"/>
                  </a:cubicBezTo>
                  <a:cubicBezTo>
                    <a:pt x="605" y="236"/>
                    <a:pt x="717" y="306"/>
                    <a:pt x="827" y="378"/>
                  </a:cubicBezTo>
                  <a:cubicBezTo>
                    <a:pt x="846" y="344"/>
                    <a:pt x="866" y="309"/>
                    <a:pt x="885" y="275"/>
                  </a:cubicBezTo>
                  <a:cubicBezTo>
                    <a:pt x="736" y="189"/>
                    <a:pt x="596" y="89"/>
                    <a:pt x="450" y="0"/>
                  </a:cubicBezTo>
                  <a:cubicBezTo>
                    <a:pt x="294" y="230"/>
                    <a:pt x="137" y="461"/>
                    <a:pt x="0" y="7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40">
              <a:extLst>
                <a:ext uri="{FF2B5EF4-FFF2-40B4-BE49-F238E27FC236}">
                  <a16:creationId xmlns:a16="http://schemas.microsoft.com/office/drawing/2014/main" id="{C1E8208F-47DF-4B1A-8B32-2CC0C1AD0F65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59" y="651"/>
              <a:ext cx="3081" cy="2793"/>
            </a:xfrm>
            <a:custGeom>
              <a:avLst/>
              <a:gdLst>
                <a:gd name="T0" fmla="*/ 8748 w 13572"/>
                <a:gd name="T1" fmla="*/ 11815 h 12304"/>
                <a:gd name="T2" fmla="*/ 12728 w 13572"/>
                <a:gd name="T3" fmla="*/ 6625 h 12304"/>
                <a:gd name="T4" fmla="*/ 11587 w 13572"/>
                <a:gd name="T5" fmla="*/ 9323 h 12304"/>
                <a:gd name="T6" fmla="*/ 7139 w 13572"/>
                <a:gd name="T7" fmla="*/ 11959 h 12304"/>
                <a:gd name="T8" fmla="*/ 1222 w 13572"/>
                <a:gd name="T9" fmla="*/ 8183 h 12304"/>
                <a:gd name="T10" fmla="*/ 1987 w 13572"/>
                <a:gd name="T11" fmla="*/ 5738 h 12304"/>
                <a:gd name="T12" fmla="*/ 4214 w 13572"/>
                <a:gd name="T13" fmla="*/ 5550 h 12304"/>
                <a:gd name="T14" fmla="*/ 8786 w 13572"/>
                <a:gd name="T15" fmla="*/ 4954 h 12304"/>
                <a:gd name="T16" fmla="*/ 9679 w 13572"/>
                <a:gd name="T17" fmla="*/ 5706 h 12304"/>
                <a:gd name="T18" fmla="*/ 13572 w 13572"/>
                <a:gd name="T19" fmla="*/ 5767 h 12304"/>
                <a:gd name="T20" fmla="*/ 12102 w 13572"/>
                <a:gd name="T21" fmla="*/ 5377 h 12304"/>
                <a:gd name="T22" fmla="*/ 11033 w 13572"/>
                <a:gd name="T23" fmla="*/ 4543 h 12304"/>
                <a:gd name="T24" fmla="*/ 10046 w 13572"/>
                <a:gd name="T25" fmla="*/ 3205 h 12304"/>
                <a:gd name="T26" fmla="*/ 6937 w 13572"/>
                <a:gd name="T27" fmla="*/ 3154 h 12304"/>
                <a:gd name="T28" fmla="*/ 8030 w 13572"/>
                <a:gd name="T29" fmla="*/ 3806 h 12304"/>
                <a:gd name="T30" fmla="*/ 4887 w 13572"/>
                <a:gd name="T31" fmla="*/ 4775 h 12304"/>
                <a:gd name="T32" fmla="*/ 6623 w 13572"/>
                <a:gd name="T33" fmla="*/ 3408 h 12304"/>
                <a:gd name="T34" fmla="*/ 5620 w 13572"/>
                <a:gd name="T35" fmla="*/ 3152 h 12304"/>
                <a:gd name="T36" fmla="*/ 3325 w 13572"/>
                <a:gd name="T37" fmla="*/ 3355 h 12304"/>
                <a:gd name="T38" fmla="*/ 1878 w 13572"/>
                <a:gd name="T39" fmla="*/ 5225 h 12304"/>
                <a:gd name="T40" fmla="*/ 2326 w 13572"/>
                <a:gd name="T41" fmla="*/ 2528 h 12304"/>
                <a:gd name="T42" fmla="*/ 4280 w 13572"/>
                <a:gd name="T43" fmla="*/ 2494 h 12304"/>
                <a:gd name="T44" fmla="*/ 4388 w 13572"/>
                <a:gd name="T45" fmla="*/ 2427 h 12304"/>
                <a:gd name="T46" fmla="*/ 2873 w 13572"/>
                <a:gd name="T47" fmla="*/ 2008 h 12304"/>
                <a:gd name="T48" fmla="*/ 3816 w 13572"/>
                <a:gd name="T49" fmla="*/ 1933 h 12304"/>
                <a:gd name="T50" fmla="*/ 5322 w 13572"/>
                <a:gd name="T51" fmla="*/ 698 h 12304"/>
                <a:gd name="T52" fmla="*/ 7137 w 13572"/>
                <a:gd name="T53" fmla="*/ 919 h 12304"/>
                <a:gd name="T54" fmla="*/ 9037 w 13572"/>
                <a:gd name="T55" fmla="*/ 933 h 12304"/>
                <a:gd name="T56" fmla="*/ 11245 w 13572"/>
                <a:gd name="T57" fmla="*/ 2536 h 12304"/>
                <a:gd name="T58" fmla="*/ 11963 w 13572"/>
                <a:gd name="T59" fmla="*/ 4247 h 12304"/>
                <a:gd name="T60" fmla="*/ 12531 w 13572"/>
                <a:gd name="T61" fmla="*/ 4573 h 12304"/>
                <a:gd name="T62" fmla="*/ 11421 w 13572"/>
                <a:gd name="T63" fmla="*/ 2251 h 12304"/>
                <a:gd name="T64" fmla="*/ 6784 w 13572"/>
                <a:gd name="T65" fmla="*/ 19 h 12304"/>
                <a:gd name="T66" fmla="*/ 2004 w 13572"/>
                <a:gd name="T67" fmla="*/ 2351 h 12304"/>
                <a:gd name="T68" fmla="*/ 0 w 13572"/>
                <a:gd name="T69" fmla="*/ 5531 h 12304"/>
                <a:gd name="T70" fmla="*/ 594 w 13572"/>
                <a:gd name="T71" fmla="*/ 5764 h 12304"/>
                <a:gd name="T72" fmla="*/ 4787 w 13572"/>
                <a:gd name="T73" fmla="*/ 11881 h 12304"/>
                <a:gd name="T74" fmla="*/ 1830 w 13572"/>
                <a:gd name="T75" fmla="*/ 5421 h 12304"/>
                <a:gd name="T76" fmla="*/ 3238 w 13572"/>
                <a:gd name="T77" fmla="*/ 3694 h 12304"/>
                <a:gd name="T78" fmla="*/ 5197 w 13572"/>
                <a:gd name="T79" fmla="*/ 3290 h 12304"/>
                <a:gd name="T80" fmla="*/ 5807 w 13572"/>
                <a:gd name="T81" fmla="*/ 3405 h 12304"/>
                <a:gd name="T82" fmla="*/ 4297 w 13572"/>
                <a:gd name="T83" fmla="*/ 5280 h 12304"/>
                <a:gd name="T84" fmla="*/ 776 w 13572"/>
                <a:gd name="T85" fmla="*/ 5603 h 12304"/>
                <a:gd name="T86" fmla="*/ 9322 w 13572"/>
                <a:gd name="T87" fmla="*/ 5336 h 12304"/>
                <a:gd name="T88" fmla="*/ 7758 w 13572"/>
                <a:gd name="T89" fmla="*/ 3408 h 12304"/>
                <a:gd name="T90" fmla="*/ 8372 w 13572"/>
                <a:gd name="T91" fmla="*/ 3290 h 12304"/>
                <a:gd name="T92" fmla="*/ 10337 w 13572"/>
                <a:gd name="T93" fmla="*/ 3719 h 12304"/>
                <a:gd name="T94" fmla="*/ 11805 w 13572"/>
                <a:gd name="T95" fmla="*/ 5451 h 12304"/>
                <a:gd name="T96" fmla="*/ 9781 w 13572"/>
                <a:gd name="T97" fmla="*/ 5555 h 1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2" h="12304">
                  <a:moveTo>
                    <a:pt x="4787" y="11881"/>
                  </a:moveTo>
                  <a:cubicBezTo>
                    <a:pt x="6065" y="12304"/>
                    <a:pt x="7484" y="12278"/>
                    <a:pt x="8748" y="11815"/>
                  </a:cubicBezTo>
                  <a:cubicBezTo>
                    <a:pt x="9644" y="11494"/>
                    <a:pt x="10456" y="10949"/>
                    <a:pt x="11108" y="10256"/>
                  </a:cubicBezTo>
                  <a:cubicBezTo>
                    <a:pt x="12037" y="9275"/>
                    <a:pt x="12617" y="7972"/>
                    <a:pt x="12728" y="6625"/>
                  </a:cubicBezTo>
                  <a:cubicBezTo>
                    <a:pt x="12660" y="6626"/>
                    <a:pt x="12592" y="6627"/>
                    <a:pt x="12524" y="6629"/>
                  </a:cubicBezTo>
                  <a:cubicBezTo>
                    <a:pt x="12442" y="7586"/>
                    <a:pt x="12115" y="8521"/>
                    <a:pt x="11587" y="9323"/>
                  </a:cubicBezTo>
                  <a:cubicBezTo>
                    <a:pt x="11073" y="10103"/>
                    <a:pt x="10374" y="10761"/>
                    <a:pt x="9559" y="11220"/>
                  </a:cubicBezTo>
                  <a:cubicBezTo>
                    <a:pt x="8820" y="11640"/>
                    <a:pt x="7987" y="11894"/>
                    <a:pt x="7139" y="11959"/>
                  </a:cubicBezTo>
                  <a:cubicBezTo>
                    <a:pt x="5510" y="12100"/>
                    <a:pt x="3835" y="11512"/>
                    <a:pt x="2649" y="10385"/>
                  </a:cubicBezTo>
                  <a:cubicBezTo>
                    <a:pt x="2011" y="9779"/>
                    <a:pt x="1467" y="9038"/>
                    <a:pt x="1222" y="8183"/>
                  </a:cubicBezTo>
                  <a:cubicBezTo>
                    <a:pt x="964" y="7406"/>
                    <a:pt x="851" y="6583"/>
                    <a:pt x="913" y="5766"/>
                  </a:cubicBezTo>
                  <a:cubicBezTo>
                    <a:pt x="1270" y="5732"/>
                    <a:pt x="1629" y="5752"/>
                    <a:pt x="1987" y="5738"/>
                  </a:cubicBezTo>
                  <a:cubicBezTo>
                    <a:pt x="2599" y="5737"/>
                    <a:pt x="3210" y="5715"/>
                    <a:pt x="3822" y="5710"/>
                  </a:cubicBezTo>
                  <a:cubicBezTo>
                    <a:pt x="3968" y="5713"/>
                    <a:pt x="4100" y="5634"/>
                    <a:pt x="4214" y="5550"/>
                  </a:cubicBezTo>
                  <a:cubicBezTo>
                    <a:pt x="4433" y="5385"/>
                    <a:pt x="4620" y="5180"/>
                    <a:pt x="4772" y="4951"/>
                  </a:cubicBezTo>
                  <a:cubicBezTo>
                    <a:pt x="6110" y="4952"/>
                    <a:pt x="7448" y="4947"/>
                    <a:pt x="8786" y="4954"/>
                  </a:cubicBezTo>
                  <a:cubicBezTo>
                    <a:pt x="8956" y="5203"/>
                    <a:pt x="9163" y="5429"/>
                    <a:pt x="9413" y="5599"/>
                  </a:cubicBezTo>
                  <a:cubicBezTo>
                    <a:pt x="9493" y="5651"/>
                    <a:pt x="9581" y="5700"/>
                    <a:pt x="9679" y="5706"/>
                  </a:cubicBezTo>
                  <a:cubicBezTo>
                    <a:pt x="10654" y="5727"/>
                    <a:pt x="11629" y="5740"/>
                    <a:pt x="12605" y="5749"/>
                  </a:cubicBezTo>
                  <a:cubicBezTo>
                    <a:pt x="12927" y="5769"/>
                    <a:pt x="13249" y="5764"/>
                    <a:pt x="13572" y="5767"/>
                  </a:cubicBezTo>
                  <a:cubicBezTo>
                    <a:pt x="13572" y="5689"/>
                    <a:pt x="13572" y="5611"/>
                    <a:pt x="13572" y="5533"/>
                  </a:cubicBezTo>
                  <a:cubicBezTo>
                    <a:pt x="13079" y="5527"/>
                    <a:pt x="12582" y="5494"/>
                    <a:pt x="12102" y="5377"/>
                  </a:cubicBezTo>
                  <a:cubicBezTo>
                    <a:pt x="11903" y="5323"/>
                    <a:pt x="11701" y="5258"/>
                    <a:pt x="11533" y="5136"/>
                  </a:cubicBezTo>
                  <a:cubicBezTo>
                    <a:pt x="11327" y="4975"/>
                    <a:pt x="11177" y="4757"/>
                    <a:pt x="11033" y="4543"/>
                  </a:cubicBezTo>
                  <a:cubicBezTo>
                    <a:pt x="10791" y="4183"/>
                    <a:pt x="10598" y="3790"/>
                    <a:pt x="10323" y="3453"/>
                  </a:cubicBezTo>
                  <a:cubicBezTo>
                    <a:pt x="10242" y="3360"/>
                    <a:pt x="10158" y="3262"/>
                    <a:pt x="10046" y="3205"/>
                  </a:cubicBezTo>
                  <a:cubicBezTo>
                    <a:pt x="9949" y="3179"/>
                    <a:pt x="9847" y="3176"/>
                    <a:pt x="9747" y="3171"/>
                  </a:cubicBezTo>
                  <a:cubicBezTo>
                    <a:pt x="8811" y="3145"/>
                    <a:pt x="7874" y="3154"/>
                    <a:pt x="6937" y="3154"/>
                  </a:cubicBezTo>
                  <a:cubicBezTo>
                    <a:pt x="6945" y="3239"/>
                    <a:pt x="6955" y="3323"/>
                    <a:pt x="6966" y="3408"/>
                  </a:cubicBezTo>
                  <a:cubicBezTo>
                    <a:pt x="7351" y="3404"/>
                    <a:pt x="7776" y="3491"/>
                    <a:pt x="8030" y="3806"/>
                  </a:cubicBezTo>
                  <a:cubicBezTo>
                    <a:pt x="8265" y="4113"/>
                    <a:pt x="8481" y="4436"/>
                    <a:pt x="8669" y="4774"/>
                  </a:cubicBezTo>
                  <a:cubicBezTo>
                    <a:pt x="7408" y="4781"/>
                    <a:pt x="6148" y="4779"/>
                    <a:pt x="4887" y="4775"/>
                  </a:cubicBezTo>
                  <a:cubicBezTo>
                    <a:pt x="5078" y="4435"/>
                    <a:pt x="5293" y="4108"/>
                    <a:pt x="5535" y="3801"/>
                  </a:cubicBezTo>
                  <a:cubicBezTo>
                    <a:pt x="5797" y="3488"/>
                    <a:pt x="6234" y="3404"/>
                    <a:pt x="6623" y="3408"/>
                  </a:cubicBezTo>
                  <a:cubicBezTo>
                    <a:pt x="6637" y="3323"/>
                    <a:pt x="6653" y="3239"/>
                    <a:pt x="6665" y="3154"/>
                  </a:cubicBezTo>
                  <a:cubicBezTo>
                    <a:pt x="6317" y="3164"/>
                    <a:pt x="5969" y="3127"/>
                    <a:pt x="5620" y="3152"/>
                  </a:cubicBezTo>
                  <a:cubicBezTo>
                    <a:pt x="4961" y="3155"/>
                    <a:pt x="4300" y="3148"/>
                    <a:pt x="3642" y="3181"/>
                  </a:cubicBezTo>
                  <a:cubicBezTo>
                    <a:pt x="3510" y="3177"/>
                    <a:pt x="3408" y="3265"/>
                    <a:pt x="3325" y="3355"/>
                  </a:cubicBezTo>
                  <a:cubicBezTo>
                    <a:pt x="2991" y="3720"/>
                    <a:pt x="2778" y="4173"/>
                    <a:pt x="2500" y="4578"/>
                  </a:cubicBezTo>
                  <a:cubicBezTo>
                    <a:pt x="2332" y="4826"/>
                    <a:pt x="2157" y="5091"/>
                    <a:pt x="1878" y="5225"/>
                  </a:cubicBezTo>
                  <a:cubicBezTo>
                    <a:pt x="1592" y="5362"/>
                    <a:pt x="1277" y="5430"/>
                    <a:pt x="964" y="5466"/>
                  </a:cubicBezTo>
                  <a:cubicBezTo>
                    <a:pt x="1073" y="4369"/>
                    <a:pt x="1582" y="3335"/>
                    <a:pt x="2326" y="2528"/>
                  </a:cubicBezTo>
                  <a:cubicBezTo>
                    <a:pt x="2364" y="2485"/>
                    <a:pt x="2427" y="2498"/>
                    <a:pt x="2478" y="2493"/>
                  </a:cubicBezTo>
                  <a:cubicBezTo>
                    <a:pt x="3078" y="2495"/>
                    <a:pt x="3679" y="2493"/>
                    <a:pt x="4280" y="2494"/>
                  </a:cubicBezTo>
                  <a:cubicBezTo>
                    <a:pt x="4369" y="2495"/>
                    <a:pt x="4458" y="2491"/>
                    <a:pt x="4547" y="2478"/>
                  </a:cubicBezTo>
                  <a:cubicBezTo>
                    <a:pt x="4496" y="2456"/>
                    <a:pt x="4446" y="2426"/>
                    <a:pt x="4388" y="2427"/>
                  </a:cubicBezTo>
                  <a:cubicBezTo>
                    <a:pt x="3735" y="2421"/>
                    <a:pt x="3081" y="2433"/>
                    <a:pt x="2428" y="2422"/>
                  </a:cubicBezTo>
                  <a:cubicBezTo>
                    <a:pt x="2569" y="2277"/>
                    <a:pt x="2705" y="2123"/>
                    <a:pt x="2873" y="2008"/>
                  </a:cubicBezTo>
                  <a:cubicBezTo>
                    <a:pt x="3186" y="1989"/>
                    <a:pt x="3500" y="2006"/>
                    <a:pt x="3814" y="2001"/>
                  </a:cubicBezTo>
                  <a:cubicBezTo>
                    <a:pt x="3814" y="1984"/>
                    <a:pt x="3815" y="1950"/>
                    <a:pt x="3816" y="1933"/>
                  </a:cubicBezTo>
                  <a:cubicBezTo>
                    <a:pt x="3531" y="1933"/>
                    <a:pt x="3246" y="1934"/>
                    <a:pt x="2961" y="1929"/>
                  </a:cubicBezTo>
                  <a:cubicBezTo>
                    <a:pt x="3657" y="1369"/>
                    <a:pt x="4476" y="974"/>
                    <a:pt x="5322" y="698"/>
                  </a:cubicBezTo>
                  <a:cubicBezTo>
                    <a:pt x="5422" y="667"/>
                    <a:pt x="5529" y="627"/>
                    <a:pt x="5634" y="655"/>
                  </a:cubicBezTo>
                  <a:cubicBezTo>
                    <a:pt x="6125" y="787"/>
                    <a:pt x="6624" y="936"/>
                    <a:pt x="7137" y="919"/>
                  </a:cubicBezTo>
                  <a:cubicBezTo>
                    <a:pt x="7740" y="924"/>
                    <a:pt x="8340" y="844"/>
                    <a:pt x="8937" y="773"/>
                  </a:cubicBezTo>
                  <a:cubicBezTo>
                    <a:pt x="8982" y="818"/>
                    <a:pt x="9007" y="878"/>
                    <a:pt x="9037" y="933"/>
                  </a:cubicBezTo>
                  <a:cubicBezTo>
                    <a:pt x="9212" y="1286"/>
                    <a:pt x="9463" y="1604"/>
                    <a:pt x="9774" y="1847"/>
                  </a:cubicBezTo>
                  <a:cubicBezTo>
                    <a:pt x="10216" y="2164"/>
                    <a:pt x="10711" y="2416"/>
                    <a:pt x="11245" y="2536"/>
                  </a:cubicBezTo>
                  <a:cubicBezTo>
                    <a:pt x="11337" y="2903"/>
                    <a:pt x="11376" y="3292"/>
                    <a:pt x="11551" y="3634"/>
                  </a:cubicBezTo>
                  <a:cubicBezTo>
                    <a:pt x="11666" y="3852"/>
                    <a:pt x="11807" y="4056"/>
                    <a:pt x="11963" y="4247"/>
                  </a:cubicBezTo>
                  <a:cubicBezTo>
                    <a:pt x="12058" y="4361"/>
                    <a:pt x="12157" y="4478"/>
                    <a:pt x="12285" y="4558"/>
                  </a:cubicBezTo>
                  <a:cubicBezTo>
                    <a:pt x="12357" y="4611"/>
                    <a:pt x="12450" y="4578"/>
                    <a:pt x="12531" y="4573"/>
                  </a:cubicBezTo>
                  <a:cubicBezTo>
                    <a:pt x="12528" y="4486"/>
                    <a:pt x="12517" y="4399"/>
                    <a:pt x="12488" y="4316"/>
                  </a:cubicBezTo>
                  <a:cubicBezTo>
                    <a:pt x="12254" y="3573"/>
                    <a:pt x="11885" y="2875"/>
                    <a:pt x="11421" y="2251"/>
                  </a:cubicBezTo>
                  <a:cubicBezTo>
                    <a:pt x="10920" y="1584"/>
                    <a:pt x="10273" y="1022"/>
                    <a:pt x="9526" y="647"/>
                  </a:cubicBezTo>
                  <a:cubicBezTo>
                    <a:pt x="8682" y="215"/>
                    <a:pt x="7728" y="28"/>
                    <a:pt x="6784" y="19"/>
                  </a:cubicBezTo>
                  <a:cubicBezTo>
                    <a:pt x="6197" y="0"/>
                    <a:pt x="5611" y="103"/>
                    <a:pt x="5052" y="278"/>
                  </a:cubicBezTo>
                  <a:cubicBezTo>
                    <a:pt x="3868" y="664"/>
                    <a:pt x="2803" y="1397"/>
                    <a:pt x="2004" y="2351"/>
                  </a:cubicBezTo>
                  <a:cubicBezTo>
                    <a:pt x="1250" y="3239"/>
                    <a:pt x="735" y="4341"/>
                    <a:pt x="609" y="5503"/>
                  </a:cubicBezTo>
                  <a:cubicBezTo>
                    <a:pt x="407" y="5529"/>
                    <a:pt x="204" y="5531"/>
                    <a:pt x="0" y="5531"/>
                  </a:cubicBezTo>
                  <a:cubicBezTo>
                    <a:pt x="0" y="5611"/>
                    <a:pt x="0" y="5690"/>
                    <a:pt x="0" y="5768"/>
                  </a:cubicBezTo>
                  <a:cubicBezTo>
                    <a:pt x="198" y="5770"/>
                    <a:pt x="396" y="5765"/>
                    <a:pt x="594" y="5764"/>
                  </a:cubicBezTo>
                  <a:cubicBezTo>
                    <a:pt x="550" y="6723"/>
                    <a:pt x="716" y="7694"/>
                    <a:pt x="1112" y="8571"/>
                  </a:cubicBezTo>
                  <a:cubicBezTo>
                    <a:pt x="1799" y="10125"/>
                    <a:pt x="3166" y="11366"/>
                    <a:pt x="4787" y="11881"/>
                  </a:cubicBezTo>
                  <a:moveTo>
                    <a:pt x="776" y="5603"/>
                  </a:moveTo>
                  <a:cubicBezTo>
                    <a:pt x="1131" y="5570"/>
                    <a:pt x="1490" y="5537"/>
                    <a:pt x="1830" y="5421"/>
                  </a:cubicBezTo>
                  <a:cubicBezTo>
                    <a:pt x="2043" y="5338"/>
                    <a:pt x="2233" y="5196"/>
                    <a:pt x="2371" y="5012"/>
                  </a:cubicBezTo>
                  <a:cubicBezTo>
                    <a:pt x="2687" y="4591"/>
                    <a:pt x="2955" y="4137"/>
                    <a:pt x="3238" y="3694"/>
                  </a:cubicBezTo>
                  <a:cubicBezTo>
                    <a:pt x="3361" y="3522"/>
                    <a:pt x="3516" y="3318"/>
                    <a:pt x="3749" y="3318"/>
                  </a:cubicBezTo>
                  <a:cubicBezTo>
                    <a:pt x="4231" y="3293"/>
                    <a:pt x="4714" y="3299"/>
                    <a:pt x="5197" y="3290"/>
                  </a:cubicBezTo>
                  <a:cubicBezTo>
                    <a:pt x="5554" y="3269"/>
                    <a:pt x="5912" y="3294"/>
                    <a:pt x="6269" y="3297"/>
                  </a:cubicBezTo>
                  <a:cubicBezTo>
                    <a:pt x="6114" y="3325"/>
                    <a:pt x="5953" y="3338"/>
                    <a:pt x="5807" y="3405"/>
                  </a:cubicBezTo>
                  <a:cubicBezTo>
                    <a:pt x="5579" y="3501"/>
                    <a:pt x="5417" y="3697"/>
                    <a:pt x="5272" y="3890"/>
                  </a:cubicBezTo>
                  <a:cubicBezTo>
                    <a:pt x="4923" y="4337"/>
                    <a:pt x="4700" y="4875"/>
                    <a:pt x="4297" y="5280"/>
                  </a:cubicBezTo>
                  <a:cubicBezTo>
                    <a:pt x="4158" y="5415"/>
                    <a:pt x="3995" y="5563"/>
                    <a:pt x="3788" y="5555"/>
                  </a:cubicBezTo>
                  <a:cubicBezTo>
                    <a:pt x="2784" y="5563"/>
                    <a:pt x="1780" y="5614"/>
                    <a:pt x="776" y="5603"/>
                  </a:cubicBezTo>
                  <a:moveTo>
                    <a:pt x="9781" y="5555"/>
                  </a:moveTo>
                  <a:cubicBezTo>
                    <a:pt x="9601" y="5563"/>
                    <a:pt x="9445" y="5456"/>
                    <a:pt x="9322" y="5336"/>
                  </a:cubicBezTo>
                  <a:cubicBezTo>
                    <a:pt x="8929" y="4981"/>
                    <a:pt x="8713" y="4487"/>
                    <a:pt x="8408" y="4064"/>
                  </a:cubicBezTo>
                  <a:cubicBezTo>
                    <a:pt x="8231" y="3812"/>
                    <a:pt x="8049" y="3538"/>
                    <a:pt x="7758" y="3408"/>
                  </a:cubicBezTo>
                  <a:cubicBezTo>
                    <a:pt x="7596" y="3327"/>
                    <a:pt x="7413" y="3321"/>
                    <a:pt x="7237" y="3299"/>
                  </a:cubicBezTo>
                  <a:cubicBezTo>
                    <a:pt x="7615" y="3298"/>
                    <a:pt x="7994" y="3268"/>
                    <a:pt x="8372" y="3290"/>
                  </a:cubicBezTo>
                  <a:cubicBezTo>
                    <a:pt x="8854" y="3300"/>
                    <a:pt x="9337" y="3292"/>
                    <a:pt x="9819" y="3320"/>
                  </a:cubicBezTo>
                  <a:cubicBezTo>
                    <a:pt x="10060" y="3326"/>
                    <a:pt x="10214" y="3540"/>
                    <a:pt x="10337" y="3719"/>
                  </a:cubicBezTo>
                  <a:cubicBezTo>
                    <a:pt x="10607" y="4152"/>
                    <a:pt x="10875" y="4587"/>
                    <a:pt x="11177" y="4999"/>
                  </a:cubicBezTo>
                  <a:cubicBezTo>
                    <a:pt x="11329" y="5213"/>
                    <a:pt x="11558" y="5367"/>
                    <a:pt x="11805" y="5451"/>
                  </a:cubicBezTo>
                  <a:cubicBezTo>
                    <a:pt x="12127" y="5541"/>
                    <a:pt x="12461" y="5572"/>
                    <a:pt x="12792" y="5603"/>
                  </a:cubicBezTo>
                  <a:cubicBezTo>
                    <a:pt x="11788" y="5614"/>
                    <a:pt x="10785" y="5563"/>
                    <a:pt x="9781" y="55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id="{4E315228-8B93-428E-B951-0A83BD7B8E2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283" y="732"/>
              <a:ext cx="225" cy="223"/>
            </a:xfrm>
            <a:custGeom>
              <a:avLst/>
              <a:gdLst>
                <a:gd name="T0" fmla="*/ 441 w 994"/>
                <a:gd name="T1" fmla="*/ 935 h 982"/>
                <a:gd name="T2" fmla="*/ 933 w 994"/>
                <a:gd name="T3" fmla="*/ 598 h 982"/>
                <a:gd name="T4" fmla="*/ 675 w 994"/>
                <a:gd name="T5" fmla="*/ 116 h 982"/>
                <a:gd name="T6" fmla="*/ 149 w 994"/>
                <a:gd name="T7" fmla="*/ 707 h 982"/>
                <a:gd name="T8" fmla="*/ 441 w 994"/>
                <a:gd name="T9" fmla="*/ 935 h 982"/>
                <a:gd name="T10" fmla="*/ 432 w 994"/>
                <a:gd name="T11" fmla="*/ 814 h 982"/>
                <a:gd name="T12" fmla="*/ 234 w 994"/>
                <a:gd name="T13" fmla="*/ 544 h 982"/>
                <a:gd name="T14" fmla="*/ 468 w 994"/>
                <a:gd name="T15" fmla="*/ 235 h 982"/>
                <a:gd name="T16" fmla="*/ 825 w 994"/>
                <a:gd name="T17" fmla="*/ 505 h 982"/>
                <a:gd name="T18" fmla="*/ 432 w 994"/>
                <a:gd name="T19" fmla="*/ 81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4" h="982">
                  <a:moveTo>
                    <a:pt x="441" y="935"/>
                  </a:moveTo>
                  <a:cubicBezTo>
                    <a:pt x="661" y="982"/>
                    <a:pt x="871" y="798"/>
                    <a:pt x="933" y="598"/>
                  </a:cubicBezTo>
                  <a:cubicBezTo>
                    <a:pt x="994" y="401"/>
                    <a:pt x="872" y="175"/>
                    <a:pt x="675" y="116"/>
                  </a:cubicBezTo>
                  <a:cubicBezTo>
                    <a:pt x="353" y="0"/>
                    <a:pt x="0" y="401"/>
                    <a:pt x="149" y="707"/>
                  </a:cubicBezTo>
                  <a:cubicBezTo>
                    <a:pt x="201" y="826"/>
                    <a:pt x="317" y="907"/>
                    <a:pt x="441" y="935"/>
                  </a:cubicBezTo>
                  <a:moveTo>
                    <a:pt x="432" y="814"/>
                  </a:moveTo>
                  <a:cubicBezTo>
                    <a:pt x="315" y="784"/>
                    <a:pt x="233" y="663"/>
                    <a:pt x="234" y="544"/>
                  </a:cubicBezTo>
                  <a:cubicBezTo>
                    <a:pt x="256" y="412"/>
                    <a:pt x="349" y="294"/>
                    <a:pt x="468" y="235"/>
                  </a:cubicBezTo>
                  <a:cubicBezTo>
                    <a:pt x="639" y="153"/>
                    <a:pt x="861" y="315"/>
                    <a:pt x="825" y="505"/>
                  </a:cubicBezTo>
                  <a:cubicBezTo>
                    <a:pt x="790" y="678"/>
                    <a:pt x="623" y="857"/>
                    <a:pt x="432" y="8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FB766B02-16D6-4841-89AE-C667CDACA1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528" y="770"/>
              <a:ext cx="241" cy="242"/>
            </a:xfrm>
            <a:custGeom>
              <a:avLst/>
              <a:gdLst>
                <a:gd name="T0" fmla="*/ 0 w 1062"/>
                <a:gd name="T1" fmla="*/ 454 h 1066"/>
                <a:gd name="T2" fmla="*/ 568 w 1062"/>
                <a:gd name="T3" fmla="*/ 1066 h 1066"/>
                <a:gd name="T4" fmla="*/ 645 w 1062"/>
                <a:gd name="T5" fmla="*/ 932 h 1066"/>
                <a:gd name="T6" fmla="*/ 554 w 1062"/>
                <a:gd name="T7" fmla="*/ 276 h 1066"/>
                <a:gd name="T8" fmla="*/ 959 w 1062"/>
                <a:gd name="T9" fmla="*/ 703 h 1066"/>
                <a:gd name="T10" fmla="*/ 1007 w 1062"/>
                <a:gd name="T11" fmla="*/ 581 h 1066"/>
                <a:gd name="T12" fmla="*/ 452 w 1062"/>
                <a:gd name="T13" fmla="*/ 0 h 1066"/>
                <a:gd name="T14" fmla="*/ 407 w 1062"/>
                <a:gd name="T15" fmla="*/ 191 h 1066"/>
                <a:gd name="T16" fmla="*/ 500 w 1062"/>
                <a:gd name="T17" fmla="*/ 806 h 1066"/>
                <a:gd name="T18" fmla="*/ 92 w 1062"/>
                <a:gd name="T19" fmla="*/ 377 h 1066"/>
                <a:gd name="T20" fmla="*/ 0 w 1062"/>
                <a:gd name="T21" fmla="*/ 45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2" h="1066">
                  <a:moveTo>
                    <a:pt x="0" y="454"/>
                  </a:moveTo>
                  <a:cubicBezTo>
                    <a:pt x="189" y="659"/>
                    <a:pt x="377" y="864"/>
                    <a:pt x="568" y="1066"/>
                  </a:cubicBezTo>
                  <a:cubicBezTo>
                    <a:pt x="597" y="1023"/>
                    <a:pt x="655" y="991"/>
                    <a:pt x="645" y="932"/>
                  </a:cubicBezTo>
                  <a:cubicBezTo>
                    <a:pt x="624" y="713"/>
                    <a:pt x="568" y="497"/>
                    <a:pt x="554" y="276"/>
                  </a:cubicBezTo>
                  <a:cubicBezTo>
                    <a:pt x="697" y="410"/>
                    <a:pt x="823" y="561"/>
                    <a:pt x="959" y="703"/>
                  </a:cubicBezTo>
                  <a:cubicBezTo>
                    <a:pt x="981" y="665"/>
                    <a:pt x="1062" y="624"/>
                    <a:pt x="1007" y="581"/>
                  </a:cubicBezTo>
                  <a:cubicBezTo>
                    <a:pt x="831" y="380"/>
                    <a:pt x="653" y="178"/>
                    <a:pt x="452" y="0"/>
                  </a:cubicBezTo>
                  <a:cubicBezTo>
                    <a:pt x="430" y="62"/>
                    <a:pt x="390" y="124"/>
                    <a:pt x="407" y="191"/>
                  </a:cubicBezTo>
                  <a:cubicBezTo>
                    <a:pt x="433" y="397"/>
                    <a:pt x="478" y="600"/>
                    <a:pt x="500" y="806"/>
                  </a:cubicBezTo>
                  <a:cubicBezTo>
                    <a:pt x="361" y="666"/>
                    <a:pt x="229" y="519"/>
                    <a:pt x="92" y="377"/>
                  </a:cubicBezTo>
                  <a:cubicBezTo>
                    <a:pt x="69" y="396"/>
                    <a:pt x="23" y="435"/>
                    <a:pt x="0" y="4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A52BF590-5EF8-4BB5-8A83-700A7C1D07D4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334" y="875"/>
              <a:ext cx="1907" cy="1443"/>
            </a:xfrm>
            <a:custGeom>
              <a:avLst/>
              <a:gdLst>
                <a:gd name="T0" fmla="*/ 4816 w 8402"/>
                <a:gd name="T1" fmla="*/ 6332 h 6356"/>
                <a:gd name="T2" fmla="*/ 7488 w 8402"/>
                <a:gd name="T3" fmla="*/ 4923 h 6356"/>
                <a:gd name="T4" fmla="*/ 7488 w 8402"/>
                <a:gd name="T5" fmla="*/ 4433 h 6356"/>
                <a:gd name="T6" fmla="*/ 7676 w 8402"/>
                <a:gd name="T7" fmla="*/ 3084 h 6356"/>
                <a:gd name="T8" fmla="*/ 7479 w 8402"/>
                <a:gd name="T9" fmla="*/ 2027 h 6356"/>
                <a:gd name="T10" fmla="*/ 5654 w 8402"/>
                <a:gd name="T11" fmla="*/ 113 h 6356"/>
                <a:gd name="T12" fmla="*/ 2783 w 8402"/>
                <a:gd name="T13" fmla="*/ 2073 h 6356"/>
                <a:gd name="T14" fmla="*/ 391 w 8402"/>
                <a:gd name="T15" fmla="*/ 3291 h 6356"/>
                <a:gd name="T16" fmla="*/ 232 w 8402"/>
                <a:gd name="T17" fmla="*/ 3471 h 6356"/>
                <a:gd name="T18" fmla="*/ 2091 w 8402"/>
                <a:gd name="T19" fmla="*/ 3046 h 6356"/>
                <a:gd name="T20" fmla="*/ 2785 w 8402"/>
                <a:gd name="T21" fmla="*/ 6331 h 6356"/>
                <a:gd name="T22" fmla="*/ 2867 w 8402"/>
                <a:gd name="T23" fmla="*/ 2868 h 6356"/>
                <a:gd name="T24" fmla="*/ 3912 w 8402"/>
                <a:gd name="T25" fmla="*/ 2898 h 6356"/>
                <a:gd name="T26" fmla="*/ 5011 w 8402"/>
                <a:gd name="T27" fmla="*/ 4886 h 6356"/>
                <a:gd name="T28" fmla="*/ 2884 w 8402"/>
                <a:gd name="T29" fmla="*/ 6247 h 6356"/>
                <a:gd name="T30" fmla="*/ 5106 w 8402"/>
                <a:gd name="T31" fmla="*/ 4865 h 6356"/>
                <a:gd name="T32" fmla="*/ 5322 w 8402"/>
                <a:gd name="T33" fmla="*/ 6240 h 6356"/>
                <a:gd name="T34" fmla="*/ 5423 w 8402"/>
                <a:gd name="T35" fmla="*/ 6241 h 6356"/>
                <a:gd name="T36" fmla="*/ 5948 w 8402"/>
                <a:gd name="T37" fmla="*/ 4867 h 6356"/>
                <a:gd name="T38" fmla="*/ 7402 w 8402"/>
                <a:gd name="T39" fmla="*/ 6239 h 6356"/>
                <a:gd name="T40" fmla="*/ 5711 w 8402"/>
                <a:gd name="T41" fmla="*/ 4523 h 6356"/>
                <a:gd name="T42" fmla="*/ 4278 w 8402"/>
                <a:gd name="T43" fmla="*/ 1723 h 6356"/>
                <a:gd name="T44" fmla="*/ 3611 w 8402"/>
                <a:gd name="T45" fmla="*/ 648 h 6356"/>
                <a:gd name="T46" fmla="*/ 6840 w 8402"/>
                <a:gd name="T47" fmla="*/ 784 h 6356"/>
                <a:gd name="T48" fmla="*/ 5661 w 8402"/>
                <a:gd name="T49" fmla="*/ 1664 h 6356"/>
                <a:gd name="T50" fmla="*/ 5375 w 8402"/>
                <a:gd name="T51" fmla="*/ 977 h 6356"/>
                <a:gd name="T52" fmla="*/ 5007 w 8402"/>
                <a:gd name="T53" fmla="*/ 1651 h 6356"/>
                <a:gd name="T54" fmla="*/ 4727 w 8402"/>
                <a:gd name="T55" fmla="*/ 2299 h 6356"/>
                <a:gd name="T56" fmla="*/ 5956 w 8402"/>
                <a:gd name="T57" fmla="*/ 4816 h 6356"/>
                <a:gd name="T58" fmla="*/ 6670 w 8402"/>
                <a:gd name="T59" fmla="*/ 4548 h 6356"/>
                <a:gd name="T60" fmla="*/ 5617 w 8402"/>
                <a:gd name="T61" fmla="*/ 2751 h 6356"/>
                <a:gd name="T62" fmla="*/ 7397 w 8402"/>
                <a:gd name="T63" fmla="*/ 3266 h 6356"/>
                <a:gd name="T64" fmla="*/ 6670 w 8402"/>
                <a:gd name="T65" fmla="*/ 4548 h 6356"/>
                <a:gd name="T66" fmla="*/ 5181 w 8402"/>
                <a:gd name="T67" fmla="*/ 947 h 6356"/>
                <a:gd name="T68" fmla="*/ 5319 w 8402"/>
                <a:gd name="T69" fmla="*/ 1616 h 6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02" h="6356">
                  <a:moveTo>
                    <a:pt x="2785" y="6331"/>
                  </a:moveTo>
                  <a:cubicBezTo>
                    <a:pt x="3462" y="6356"/>
                    <a:pt x="4139" y="6324"/>
                    <a:pt x="4816" y="6332"/>
                  </a:cubicBezTo>
                  <a:cubicBezTo>
                    <a:pt x="5708" y="6327"/>
                    <a:pt x="6600" y="6329"/>
                    <a:pt x="7492" y="6324"/>
                  </a:cubicBezTo>
                  <a:cubicBezTo>
                    <a:pt x="7491" y="5857"/>
                    <a:pt x="7490" y="5390"/>
                    <a:pt x="7488" y="4923"/>
                  </a:cubicBezTo>
                  <a:cubicBezTo>
                    <a:pt x="7478" y="4831"/>
                    <a:pt x="7566" y="4768"/>
                    <a:pt x="7570" y="4680"/>
                  </a:cubicBezTo>
                  <a:cubicBezTo>
                    <a:pt x="7538" y="4599"/>
                    <a:pt x="7476" y="4526"/>
                    <a:pt x="7488" y="4433"/>
                  </a:cubicBezTo>
                  <a:cubicBezTo>
                    <a:pt x="7491" y="3943"/>
                    <a:pt x="7477" y="3453"/>
                    <a:pt x="7488" y="2963"/>
                  </a:cubicBezTo>
                  <a:cubicBezTo>
                    <a:pt x="7552" y="3001"/>
                    <a:pt x="7615" y="3042"/>
                    <a:pt x="7676" y="3084"/>
                  </a:cubicBezTo>
                  <a:cubicBezTo>
                    <a:pt x="7832" y="2820"/>
                    <a:pt x="8137" y="2733"/>
                    <a:pt x="8402" y="2623"/>
                  </a:cubicBezTo>
                  <a:cubicBezTo>
                    <a:pt x="8126" y="2381"/>
                    <a:pt x="7816" y="2176"/>
                    <a:pt x="7479" y="2027"/>
                  </a:cubicBezTo>
                  <a:cubicBezTo>
                    <a:pt x="7490" y="1668"/>
                    <a:pt x="7382" y="1308"/>
                    <a:pt x="7168" y="1019"/>
                  </a:cubicBezTo>
                  <a:cubicBezTo>
                    <a:pt x="6814" y="525"/>
                    <a:pt x="6245" y="217"/>
                    <a:pt x="5654" y="113"/>
                  </a:cubicBezTo>
                  <a:cubicBezTo>
                    <a:pt x="5033" y="0"/>
                    <a:pt x="4367" y="79"/>
                    <a:pt x="3817" y="399"/>
                  </a:cubicBezTo>
                  <a:cubicBezTo>
                    <a:pt x="3218" y="731"/>
                    <a:pt x="2784" y="1378"/>
                    <a:pt x="2783" y="2073"/>
                  </a:cubicBezTo>
                  <a:cubicBezTo>
                    <a:pt x="2276" y="2297"/>
                    <a:pt x="1778" y="2543"/>
                    <a:pt x="1299" y="2822"/>
                  </a:cubicBezTo>
                  <a:cubicBezTo>
                    <a:pt x="1000" y="2984"/>
                    <a:pt x="706" y="3160"/>
                    <a:pt x="391" y="3291"/>
                  </a:cubicBezTo>
                  <a:cubicBezTo>
                    <a:pt x="261" y="3347"/>
                    <a:pt x="126" y="3392"/>
                    <a:pt x="0" y="3455"/>
                  </a:cubicBezTo>
                  <a:cubicBezTo>
                    <a:pt x="77" y="3464"/>
                    <a:pt x="155" y="3467"/>
                    <a:pt x="232" y="3471"/>
                  </a:cubicBezTo>
                  <a:cubicBezTo>
                    <a:pt x="348" y="3475"/>
                    <a:pt x="444" y="3548"/>
                    <a:pt x="542" y="3600"/>
                  </a:cubicBezTo>
                  <a:cubicBezTo>
                    <a:pt x="1061" y="3421"/>
                    <a:pt x="1568" y="3212"/>
                    <a:pt x="2091" y="3046"/>
                  </a:cubicBezTo>
                  <a:cubicBezTo>
                    <a:pt x="2313" y="2969"/>
                    <a:pt x="2544" y="2917"/>
                    <a:pt x="2776" y="2881"/>
                  </a:cubicBezTo>
                  <a:cubicBezTo>
                    <a:pt x="2773" y="4031"/>
                    <a:pt x="2781" y="5181"/>
                    <a:pt x="2785" y="6331"/>
                  </a:cubicBezTo>
                  <a:moveTo>
                    <a:pt x="2884" y="6247"/>
                  </a:moveTo>
                  <a:cubicBezTo>
                    <a:pt x="2863" y="5121"/>
                    <a:pt x="2861" y="3994"/>
                    <a:pt x="2867" y="2868"/>
                  </a:cubicBezTo>
                  <a:cubicBezTo>
                    <a:pt x="3162" y="2823"/>
                    <a:pt x="3460" y="2772"/>
                    <a:pt x="3759" y="2789"/>
                  </a:cubicBezTo>
                  <a:cubicBezTo>
                    <a:pt x="3831" y="2783"/>
                    <a:pt x="3874" y="2848"/>
                    <a:pt x="3912" y="2898"/>
                  </a:cubicBezTo>
                  <a:cubicBezTo>
                    <a:pt x="4245" y="3438"/>
                    <a:pt x="4445" y="4053"/>
                    <a:pt x="4823" y="4566"/>
                  </a:cubicBezTo>
                  <a:cubicBezTo>
                    <a:pt x="4889" y="4670"/>
                    <a:pt x="5021" y="4750"/>
                    <a:pt x="5011" y="4886"/>
                  </a:cubicBezTo>
                  <a:cubicBezTo>
                    <a:pt x="5010" y="5338"/>
                    <a:pt x="5013" y="5790"/>
                    <a:pt x="5009" y="6242"/>
                  </a:cubicBezTo>
                  <a:cubicBezTo>
                    <a:pt x="4301" y="6245"/>
                    <a:pt x="3592" y="6243"/>
                    <a:pt x="2884" y="6247"/>
                  </a:cubicBezTo>
                  <a:moveTo>
                    <a:pt x="5106" y="6243"/>
                  </a:moveTo>
                  <a:cubicBezTo>
                    <a:pt x="5105" y="5783"/>
                    <a:pt x="5108" y="5324"/>
                    <a:pt x="5106" y="4865"/>
                  </a:cubicBezTo>
                  <a:cubicBezTo>
                    <a:pt x="5179" y="4875"/>
                    <a:pt x="5253" y="4883"/>
                    <a:pt x="5326" y="4891"/>
                  </a:cubicBezTo>
                  <a:cubicBezTo>
                    <a:pt x="5328" y="5341"/>
                    <a:pt x="5330" y="5791"/>
                    <a:pt x="5322" y="6240"/>
                  </a:cubicBezTo>
                  <a:cubicBezTo>
                    <a:pt x="5250" y="6241"/>
                    <a:pt x="5178" y="6242"/>
                    <a:pt x="5106" y="6243"/>
                  </a:cubicBezTo>
                  <a:moveTo>
                    <a:pt x="5423" y="6241"/>
                  </a:moveTo>
                  <a:cubicBezTo>
                    <a:pt x="5423" y="5792"/>
                    <a:pt x="5424" y="5342"/>
                    <a:pt x="5425" y="4892"/>
                  </a:cubicBezTo>
                  <a:cubicBezTo>
                    <a:pt x="5599" y="4881"/>
                    <a:pt x="5774" y="4876"/>
                    <a:pt x="5948" y="4867"/>
                  </a:cubicBezTo>
                  <a:cubicBezTo>
                    <a:pt x="6433" y="4862"/>
                    <a:pt x="6915" y="4811"/>
                    <a:pt x="7399" y="4795"/>
                  </a:cubicBezTo>
                  <a:cubicBezTo>
                    <a:pt x="7401" y="5276"/>
                    <a:pt x="7404" y="5758"/>
                    <a:pt x="7402" y="6239"/>
                  </a:cubicBezTo>
                  <a:cubicBezTo>
                    <a:pt x="6742" y="6236"/>
                    <a:pt x="6083" y="6242"/>
                    <a:pt x="5423" y="6241"/>
                  </a:cubicBezTo>
                  <a:moveTo>
                    <a:pt x="5711" y="4523"/>
                  </a:moveTo>
                  <a:cubicBezTo>
                    <a:pt x="5401" y="3923"/>
                    <a:pt x="5099" y="3320"/>
                    <a:pt x="4805" y="2712"/>
                  </a:cubicBezTo>
                  <a:cubicBezTo>
                    <a:pt x="4637" y="2379"/>
                    <a:pt x="4487" y="2034"/>
                    <a:pt x="4278" y="1723"/>
                  </a:cubicBezTo>
                  <a:cubicBezTo>
                    <a:pt x="3798" y="1718"/>
                    <a:pt x="3326" y="1851"/>
                    <a:pt x="2883" y="2026"/>
                  </a:cubicBezTo>
                  <a:cubicBezTo>
                    <a:pt x="2887" y="1482"/>
                    <a:pt x="3190" y="977"/>
                    <a:pt x="3611" y="648"/>
                  </a:cubicBezTo>
                  <a:cubicBezTo>
                    <a:pt x="4132" y="244"/>
                    <a:pt x="4825" y="94"/>
                    <a:pt x="5472" y="181"/>
                  </a:cubicBezTo>
                  <a:cubicBezTo>
                    <a:pt x="5975" y="236"/>
                    <a:pt x="6465" y="441"/>
                    <a:pt x="6840" y="784"/>
                  </a:cubicBezTo>
                  <a:cubicBezTo>
                    <a:pt x="7163" y="1091"/>
                    <a:pt x="7403" y="1518"/>
                    <a:pt x="7380" y="1975"/>
                  </a:cubicBezTo>
                  <a:cubicBezTo>
                    <a:pt x="6830" y="1770"/>
                    <a:pt x="6243" y="1699"/>
                    <a:pt x="5661" y="1664"/>
                  </a:cubicBezTo>
                  <a:cubicBezTo>
                    <a:pt x="5582" y="1655"/>
                    <a:pt x="5496" y="1674"/>
                    <a:pt x="5424" y="1637"/>
                  </a:cubicBezTo>
                  <a:cubicBezTo>
                    <a:pt x="5373" y="1421"/>
                    <a:pt x="5450" y="1189"/>
                    <a:pt x="5375" y="977"/>
                  </a:cubicBezTo>
                  <a:cubicBezTo>
                    <a:pt x="5325" y="836"/>
                    <a:pt x="5082" y="836"/>
                    <a:pt x="5043" y="985"/>
                  </a:cubicBezTo>
                  <a:cubicBezTo>
                    <a:pt x="4975" y="1199"/>
                    <a:pt x="5030" y="1430"/>
                    <a:pt x="5007" y="1651"/>
                  </a:cubicBezTo>
                  <a:cubicBezTo>
                    <a:pt x="4814" y="1654"/>
                    <a:pt x="4619" y="1647"/>
                    <a:pt x="4430" y="1692"/>
                  </a:cubicBezTo>
                  <a:cubicBezTo>
                    <a:pt x="4520" y="1899"/>
                    <a:pt x="4629" y="2097"/>
                    <a:pt x="4727" y="2299"/>
                  </a:cubicBezTo>
                  <a:cubicBezTo>
                    <a:pt x="5107" y="3060"/>
                    <a:pt x="5460" y="3835"/>
                    <a:pt x="5861" y="4585"/>
                  </a:cubicBezTo>
                  <a:cubicBezTo>
                    <a:pt x="5901" y="4658"/>
                    <a:pt x="5930" y="4736"/>
                    <a:pt x="5956" y="4816"/>
                  </a:cubicBezTo>
                  <a:cubicBezTo>
                    <a:pt x="5817" y="4779"/>
                    <a:pt x="5773" y="4635"/>
                    <a:pt x="5711" y="4523"/>
                  </a:cubicBezTo>
                  <a:moveTo>
                    <a:pt x="6670" y="4548"/>
                  </a:moveTo>
                  <a:cubicBezTo>
                    <a:pt x="6499" y="4514"/>
                    <a:pt x="6376" y="4375"/>
                    <a:pt x="6282" y="4237"/>
                  </a:cubicBezTo>
                  <a:cubicBezTo>
                    <a:pt x="5988" y="3778"/>
                    <a:pt x="5777" y="3270"/>
                    <a:pt x="5617" y="2751"/>
                  </a:cubicBezTo>
                  <a:cubicBezTo>
                    <a:pt x="6207" y="2727"/>
                    <a:pt x="6808" y="2741"/>
                    <a:pt x="7378" y="2911"/>
                  </a:cubicBezTo>
                  <a:cubicBezTo>
                    <a:pt x="7390" y="3029"/>
                    <a:pt x="7399" y="3148"/>
                    <a:pt x="7397" y="3266"/>
                  </a:cubicBezTo>
                  <a:cubicBezTo>
                    <a:pt x="7395" y="3709"/>
                    <a:pt x="7401" y="4153"/>
                    <a:pt x="7400" y="4596"/>
                  </a:cubicBezTo>
                  <a:cubicBezTo>
                    <a:pt x="7156" y="4591"/>
                    <a:pt x="6910" y="4599"/>
                    <a:pt x="6670" y="4548"/>
                  </a:cubicBezTo>
                  <a:moveTo>
                    <a:pt x="5108" y="1615"/>
                  </a:moveTo>
                  <a:cubicBezTo>
                    <a:pt x="5127" y="1394"/>
                    <a:pt x="5044" y="1141"/>
                    <a:pt x="5181" y="947"/>
                  </a:cubicBezTo>
                  <a:cubicBezTo>
                    <a:pt x="5210" y="960"/>
                    <a:pt x="5267" y="986"/>
                    <a:pt x="5295" y="999"/>
                  </a:cubicBezTo>
                  <a:cubicBezTo>
                    <a:pt x="5330" y="1203"/>
                    <a:pt x="5318" y="1410"/>
                    <a:pt x="5319" y="1616"/>
                  </a:cubicBezTo>
                  <a:cubicBezTo>
                    <a:pt x="5248" y="1616"/>
                    <a:pt x="5178" y="1616"/>
                    <a:pt x="5108" y="16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88CEFDC5-3111-49B0-B15B-5BA921AF5B9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150" y="887"/>
              <a:ext cx="197" cy="204"/>
            </a:xfrm>
            <a:custGeom>
              <a:avLst/>
              <a:gdLst>
                <a:gd name="T0" fmla="*/ 240 w 868"/>
                <a:gd name="T1" fmla="*/ 848 h 901"/>
                <a:gd name="T2" fmla="*/ 540 w 868"/>
                <a:gd name="T3" fmla="*/ 867 h 901"/>
                <a:gd name="T4" fmla="*/ 518 w 868"/>
                <a:gd name="T5" fmla="*/ 744 h 901"/>
                <a:gd name="T6" fmla="*/ 192 w 868"/>
                <a:gd name="T7" fmla="*/ 650 h 901"/>
                <a:gd name="T8" fmla="*/ 392 w 868"/>
                <a:gd name="T9" fmla="*/ 212 h 901"/>
                <a:gd name="T10" fmla="*/ 742 w 868"/>
                <a:gd name="T11" fmla="*/ 403 h 901"/>
                <a:gd name="T12" fmla="*/ 697 w 868"/>
                <a:gd name="T13" fmla="*/ 575 h 901"/>
                <a:gd name="T14" fmla="*/ 802 w 868"/>
                <a:gd name="T15" fmla="*/ 636 h 901"/>
                <a:gd name="T16" fmla="*/ 867 w 868"/>
                <a:gd name="T17" fmla="*/ 403 h 901"/>
                <a:gd name="T18" fmla="*/ 390 w 868"/>
                <a:gd name="T19" fmla="*/ 72 h 901"/>
                <a:gd name="T20" fmla="*/ 43 w 868"/>
                <a:gd name="T21" fmla="*/ 424 h 901"/>
                <a:gd name="T22" fmla="*/ 240 w 868"/>
                <a:gd name="T23" fmla="*/ 84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901">
                  <a:moveTo>
                    <a:pt x="240" y="848"/>
                  </a:moveTo>
                  <a:cubicBezTo>
                    <a:pt x="332" y="901"/>
                    <a:pt x="441" y="876"/>
                    <a:pt x="540" y="867"/>
                  </a:cubicBezTo>
                  <a:cubicBezTo>
                    <a:pt x="533" y="826"/>
                    <a:pt x="525" y="785"/>
                    <a:pt x="518" y="744"/>
                  </a:cubicBezTo>
                  <a:cubicBezTo>
                    <a:pt x="403" y="752"/>
                    <a:pt x="254" y="774"/>
                    <a:pt x="192" y="650"/>
                  </a:cubicBezTo>
                  <a:cubicBezTo>
                    <a:pt x="80" y="480"/>
                    <a:pt x="237" y="285"/>
                    <a:pt x="392" y="212"/>
                  </a:cubicBezTo>
                  <a:cubicBezTo>
                    <a:pt x="529" y="116"/>
                    <a:pt x="746" y="237"/>
                    <a:pt x="742" y="403"/>
                  </a:cubicBezTo>
                  <a:cubicBezTo>
                    <a:pt x="735" y="462"/>
                    <a:pt x="714" y="518"/>
                    <a:pt x="697" y="575"/>
                  </a:cubicBezTo>
                  <a:cubicBezTo>
                    <a:pt x="732" y="596"/>
                    <a:pt x="767" y="616"/>
                    <a:pt x="802" y="636"/>
                  </a:cubicBezTo>
                  <a:cubicBezTo>
                    <a:pt x="830" y="561"/>
                    <a:pt x="868" y="485"/>
                    <a:pt x="867" y="403"/>
                  </a:cubicBezTo>
                  <a:cubicBezTo>
                    <a:pt x="851" y="181"/>
                    <a:pt x="606" y="0"/>
                    <a:pt x="390" y="72"/>
                  </a:cubicBezTo>
                  <a:cubicBezTo>
                    <a:pt x="232" y="130"/>
                    <a:pt x="86" y="255"/>
                    <a:pt x="43" y="424"/>
                  </a:cubicBezTo>
                  <a:cubicBezTo>
                    <a:pt x="0" y="588"/>
                    <a:pt x="95" y="768"/>
                    <a:pt x="240" y="8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id="{31228149-7426-42A5-8916-D03D0DF7056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76" y="927"/>
              <a:ext cx="157" cy="144"/>
            </a:xfrm>
            <a:custGeom>
              <a:avLst/>
              <a:gdLst>
                <a:gd name="T0" fmla="*/ 0 w 691"/>
                <a:gd name="T1" fmla="*/ 69 h 637"/>
                <a:gd name="T2" fmla="*/ 623 w 691"/>
                <a:gd name="T3" fmla="*/ 637 h 637"/>
                <a:gd name="T4" fmla="*/ 691 w 691"/>
                <a:gd name="T5" fmla="*/ 530 h 637"/>
                <a:gd name="T6" fmla="*/ 81 w 691"/>
                <a:gd name="T7" fmla="*/ 0 h 637"/>
                <a:gd name="T8" fmla="*/ 0 w 691"/>
                <a:gd name="T9" fmla="*/ 69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37">
                  <a:moveTo>
                    <a:pt x="0" y="69"/>
                  </a:moveTo>
                  <a:cubicBezTo>
                    <a:pt x="184" y="281"/>
                    <a:pt x="413" y="450"/>
                    <a:pt x="623" y="637"/>
                  </a:cubicBezTo>
                  <a:cubicBezTo>
                    <a:pt x="645" y="601"/>
                    <a:pt x="668" y="566"/>
                    <a:pt x="691" y="530"/>
                  </a:cubicBezTo>
                  <a:cubicBezTo>
                    <a:pt x="489" y="352"/>
                    <a:pt x="286" y="174"/>
                    <a:pt x="81" y="0"/>
                  </a:cubicBezTo>
                  <a:cubicBezTo>
                    <a:pt x="61" y="17"/>
                    <a:pt x="20" y="52"/>
                    <a:pt x="0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46">
              <a:extLst>
                <a:ext uri="{FF2B5EF4-FFF2-40B4-BE49-F238E27FC236}">
                  <a16:creationId xmlns:a16="http://schemas.microsoft.com/office/drawing/2014/main" id="{21EF587C-AE81-44A8-8C17-7F63B8D6FB3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0" y="985"/>
              <a:ext cx="203" cy="189"/>
            </a:xfrm>
            <a:custGeom>
              <a:avLst/>
              <a:gdLst>
                <a:gd name="T0" fmla="*/ 0 w 896"/>
                <a:gd name="T1" fmla="*/ 99 h 833"/>
                <a:gd name="T2" fmla="*/ 471 w 896"/>
                <a:gd name="T3" fmla="*/ 833 h 833"/>
                <a:gd name="T4" fmla="*/ 560 w 896"/>
                <a:gd name="T5" fmla="*/ 744 h 833"/>
                <a:gd name="T6" fmla="*/ 169 w 896"/>
                <a:gd name="T7" fmla="*/ 141 h 833"/>
                <a:gd name="T8" fmla="*/ 880 w 896"/>
                <a:gd name="T9" fmla="*/ 311 h 833"/>
                <a:gd name="T10" fmla="*/ 896 w 896"/>
                <a:gd name="T11" fmla="*/ 209 h 833"/>
                <a:gd name="T12" fmla="*/ 52 w 896"/>
                <a:gd name="T13" fmla="*/ 0 h 833"/>
                <a:gd name="T14" fmla="*/ 0 w 896"/>
                <a:gd name="T15" fmla="*/ 99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6" h="833">
                  <a:moveTo>
                    <a:pt x="0" y="99"/>
                  </a:moveTo>
                  <a:cubicBezTo>
                    <a:pt x="157" y="344"/>
                    <a:pt x="316" y="587"/>
                    <a:pt x="471" y="833"/>
                  </a:cubicBezTo>
                  <a:cubicBezTo>
                    <a:pt x="493" y="811"/>
                    <a:pt x="538" y="766"/>
                    <a:pt x="560" y="744"/>
                  </a:cubicBezTo>
                  <a:cubicBezTo>
                    <a:pt x="439" y="537"/>
                    <a:pt x="287" y="350"/>
                    <a:pt x="169" y="141"/>
                  </a:cubicBezTo>
                  <a:cubicBezTo>
                    <a:pt x="409" y="184"/>
                    <a:pt x="635" y="294"/>
                    <a:pt x="880" y="311"/>
                  </a:cubicBezTo>
                  <a:cubicBezTo>
                    <a:pt x="884" y="285"/>
                    <a:pt x="892" y="234"/>
                    <a:pt x="896" y="209"/>
                  </a:cubicBezTo>
                  <a:cubicBezTo>
                    <a:pt x="614" y="142"/>
                    <a:pt x="337" y="55"/>
                    <a:pt x="52" y="0"/>
                  </a:cubicBezTo>
                  <a:cubicBezTo>
                    <a:pt x="39" y="25"/>
                    <a:pt x="13" y="75"/>
                    <a:pt x="0" y="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:a16="http://schemas.microsoft.com/office/drawing/2014/main" id="{8777265A-5767-4945-9EB5-2703D1C703A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7" y="1144"/>
              <a:ext cx="169" cy="120"/>
            </a:xfrm>
            <a:custGeom>
              <a:avLst/>
              <a:gdLst>
                <a:gd name="T0" fmla="*/ 51 w 747"/>
                <a:gd name="T1" fmla="*/ 529 h 529"/>
                <a:gd name="T2" fmla="*/ 747 w 747"/>
                <a:gd name="T3" fmla="*/ 112 h 529"/>
                <a:gd name="T4" fmla="*/ 729 w 747"/>
                <a:gd name="T5" fmla="*/ 0 h 529"/>
                <a:gd name="T6" fmla="*/ 401 w 747"/>
                <a:gd name="T7" fmla="*/ 167 h 529"/>
                <a:gd name="T8" fmla="*/ 0 w 747"/>
                <a:gd name="T9" fmla="*/ 419 h 529"/>
                <a:gd name="T10" fmla="*/ 51 w 747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7" h="529">
                  <a:moveTo>
                    <a:pt x="51" y="529"/>
                  </a:moveTo>
                  <a:cubicBezTo>
                    <a:pt x="289" y="400"/>
                    <a:pt x="509" y="241"/>
                    <a:pt x="747" y="112"/>
                  </a:cubicBezTo>
                  <a:cubicBezTo>
                    <a:pt x="741" y="75"/>
                    <a:pt x="735" y="37"/>
                    <a:pt x="729" y="0"/>
                  </a:cubicBezTo>
                  <a:cubicBezTo>
                    <a:pt x="607" y="25"/>
                    <a:pt x="506" y="102"/>
                    <a:pt x="401" y="167"/>
                  </a:cubicBezTo>
                  <a:cubicBezTo>
                    <a:pt x="268" y="251"/>
                    <a:pt x="134" y="335"/>
                    <a:pt x="0" y="419"/>
                  </a:cubicBezTo>
                  <a:cubicBezTo>
                    <a:pt x="13" y="446"/>
                    <a:pt x="38" y="502"/>
                    <a:pt x="51" y="5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:a16="http://schemas.microsoft.com/office/drawing/2014/main" id="{86C9DE0D-3ED2-4754-8ADD-56024D8AF86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6" y="1168"/>
              <a:ext cx="229" cy="219"/>
            </a:xfrm>
            <a:custGeom>
              <a:avLst/>
              <a:gdLst>
                <a:gd name="T0" fmla="*/ 0 w 1010"/>
                <a:gd name="T1" fmla="*/ 549 h 961"/>
                <a:gd name="T2" fmla="*/ 715 w 1010"/>
                <a:gd name="T3" fmla="*/ 961 h 961"/>
                <a:gd name="T4" fmla="*/ 1010 w 1010"/>
                <a:gd name="T5" fmla="*/ 420 h 961"/>
                <a:gd name="T6" fmla="*/ 896 w 1010"/>
                <a:gd name="T7" fmla="*/ 405 h 961"/>
                <a:gd name="T8" fmla="*/ 674 w 1010"/>
                <a:gd name="T9" fmla="*/ 793 h 961"/>
                <a:gd name="T10" fmla="*/ 482 w 1010"/>
                <a:gd name="T11" fmla="*/ 679 h 961"/>
                <a:gd name="T12" fmla="*/ 702 w 1010"/>
                <a:gd name="T13" fmla="*/ 282 h 961"/>
                <a:gd name="T14" fmla="*/ 583 w 1010"/>
                <a:gd name="T15" fmla="*/ 263 h 961"/>
                <a:gd name="T16" fmla="*/ 384 w 1010"/>
                <a:gd name="T17" fmla="*/ 617 h 961"/>
                <a:gd name="T18" fmla="*/ 160 w 1010"/>
                <a:gd name="T19" fmla="*/ 499 h 961"/>
                <a:gd name="T20" fmla="*/ 387 w 1010"/>
                <a:gd name="T21" fmla="*/ 87 h 961"/>
                <a:gd name="T22" fmla="*/ 316 w 1010"/>
                <a:gd name="T23" fmla="*/ 0 h 961"/>
                <a:gd name="T24" fmla="*/ 0 w 1010"/>
                <a:gd name="T25" fmla="*/ 549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0" h="961">
                  <a:moveTo>
                    <a:pt x="0" y="549"/>
                  </a:moveTo>
                  <a:cubicBezTo>
                    <a:pt x="237" y="688"/>
                    <a:pt x="473" y="830"/>
                    <a:pt x="715" y="961"/>
                  </a:cubicBezTo>
                  <a:cubicBezTo>
                    <a:pt x="814" y="781"/>
                    <a:pt x="927" y="608"/>
                    <a:pt x="1010" y="420"/>
                  </a:cubicBezTo>
                  <a:cubicBezTo>
                    <a:pt x="982" y="416"/>
                    <a:pt x="925" y="409"/>
                    <a:pt x="896" y="405"/>
                  </a:cubicBezTo>
                  <a:cubicBezTo>
                    <a:pt x="826" y="536"/>
                    <a:pt x="749" y="665"/>
                    <a:pt x="674" y="793"/>
                  </a:cubicBezTo>
                  <a:cubicBezTo>
                    <a:pt x="610" y="755"/>
                    <a:pt x="546" y="717"/>
                    <a:pt x="482" y="679"/>
                  </a:cubicBezTo>
                  <a:cubicBezTo>
                    <a:pt x="554" y="546"/>
                    <a:pt x="633" y="417"/>
                    <a:pt x="702" y="282"/>
                  </a:cubicBezTo>
                  <a:cubicBezTo>
                    <a:pt x="662" y="276"/>
                    <a:pt x="623" y="269"/>
                    <a:pt x="583" y="263"/>
                  </a:cubicBezTo>
                  <a:cubicBezTo>
                    <a:pt x="517" y="381"/>
                    <a:pt x="450" y="499"/>
                    <a:pt x="384" y="617"/>
                  </a:cubicBezTo>
                  <a:cubicBezTo>
                    <a:pt x="309" y="579"/>
                    <a:pt x="234" y="539"/>
                    <a:pt x="160" y="499"/>
                  </a:cubicBezTo>
                  <a:cubicBezTo>
                    <a:pt x="231" y="359"/>
                    <a:pt x="329" y="233"/>
                    <a:pt x="387" y="87"/>
                  </a:cubicBezTo>
                  <a:cubicBezTo>
                    <a:pt x="371" y="53"/>
                    <a:pt x="340" y="28"/>
                    <a:pt x="316" y="0"/>
                  </a:cubicBezTo>
                  <a:cubicBezTo>
                    <a:pt x="208" y="181"/>
                    <a:pt x="95" y="360"/>
                    <a:pt x="0" y="5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:a16="http://schemas.microsoft.com/office/drawing/2014/main" id="{C5E42DCD-C1CB-425D-B3C0-5D0E2571EC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15" y="1263"/>
              <a:ext cx="219" cy="185"/>
            </a:xfrm>
            <a:custGeom>
              <a:avLst/>
              <a:gdLst>
                <a:gd name="T0" fmla="*/ 67 w 964"/>
                <a:gd name="T1" fmla="*/ 640 h 818"/>
                <a:gd name="T2" fmla="*/ 165 w 964"/>
                <a:gd name="T3" fmla="*/ 785 h 818"/>
                <a:gd name="T4" fmla="*/ 964 w 964"/>
                <a:gd name="T5" fmla="*/ 675 h 818"/>
                <a:gd name="T6" fmla="*/ 931 w 964"/>
                <a:gd name="T7" fmla="*/ 567 h 818"/>
                <a:gd name="T8" fmla="*/ 647 w 964"/>
                <a:gd name="T9" fmla="*/ 587 h 818"/>
                <a:gd name="T10" fmla="*/ 488 w 964"/>
                <a:gd name="T11" fmla="*/ 312 h 818"/>
                <a:gd name="T12" fmla="*/ 654 w 964"/>
                <a:gd name="T13" fmla="*/ 110 h 818"/>
                <a:gd name="T14" fmla="*/ 582 w 964"/>
                <a:gd name="T15" fmla="*/ 0 h 818"/>
                <a:gd name="T16" fmla="*/ 67 w 964"/>
                <a:gd name="T17" fmla="*/ 640 h 818"/>
                <a:gd name="T18" fmla="*/ 210 w 964"/>
                <a:gd name="T19" fmla="*/ 657 h 818"/>
                <a:gd name="T20" fmla="*/ 415 w 964"/>
                <a:gd name="T21" fmla="*/ 405 h 818"/>
                <a:gd name="T22" fmla="*/ 529 w 964"/>
                <a:gd name="T23" fmla="*/ 609 h 818"/>
                <a:gd name="T24" fmla="*/ 210 w 964"/>
                <a:gd name="T25" fmla="*/ 65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818">
                  <a:moveTo>
                    <a:pt x="67" y="640"/>
                  </a:moveTo>
                  <a:cubicBezTo>
                    <a:pt x="0" y="703"/>
                    <a:pt x="83" y="818"/>
                    <a:pt x="165" y="785"/>
                  </a:cubicBezTo>
                  <a:cubicBezTo>
                    <a:pt x="431" y="748"/>
                    <a:pt x="698" y="716"/>
                    <a:pt x="964" y="675"/>
                  </a:cubicBezTo>
                  <a:cubicBezTo>
                    <a:pt x="956" y="648"/>
                    <a:pt x="940" y="594"/>
                    <a:pt x="931" y="567"/>
                  </a:cubicBezTo>
                  <a:cubicBezTo>
                    <a:pt x="836" y="569"/>
                    <a:pt x="741" y="577"/>
                    <a:pt x="647" y="587"/>
                  </a:cubicBezTo>
                  <a:cubicBezTo>
                    <a:pt x="591" y="497"/>
                    <a:pt x="540" y="405"/>
                    <a:pt x="488" y="312"/>
                  </a:cubicBezTo>
                  <a:cubicBezTo>
                    <a:pt x="544" y="245"/>
                    <a:pt x="598" y="177"/>
                    <a:pt x="654" y="110"/>
                  </a:cubicBezTo>
                  <a:cubicBezTo>
                    <a:pt x="630" y="74"/>
                    <a:pt x="606" y="37"/>
                    <a:pt x="582" y="0"/>
                  </a:cubicBezTo>
                  <a:cubicBezTo>
                    <a:pt x="410" y="213"/>
                    <a:pt x="232" y="421"/>
                    <a:pt x="67" y="640"/>
                  </a:cubicBezTo>
                  <a:moveTo>
                    <a:pt x="210" y="657"/>
                  </a:moveTo>
                  <a:cubicBezTo>
                    <a:pt x="272" y="568"/>
                    <a:pt x="341" y="484"/>
                    <a:pt x="415" y="405"/>
                  </a:cubicBezTo>
                  <a:cubicBezTo>
                    <a:pt x="455" y="472"/>
                    <a:pt x="493" y="540"/>
                    <a:pt x="529" y="609"/>
                  </a:cubicBezTo>
                  <a:cubicBezTo>
                    <a:pt x="422" y="627"/>
                    <a:pt x="316" y="645"/>
                    <a:pt x="210" y="6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:a16="http://schemas.microsoft.com/office/drawing/2014/main" id="{6691EDEE-AF77-4019-B0D1-F240B5BEFF97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926" y="1352"/>
              <a:ext cx="220" cy="227"/>
            </a:xfrm>
            <a:custGeom>
              <a:avLst/>
              <a:gdLst>
                <a:gd name="T0" fmla="*/ 0 w 968"/>
                <a:gd name="T1" fmla="*/ 686 h 999"/>
                <a:gd name="T2" fmla="*/ 757 w 968"/>
                <a:gd name="T3" fmla="*/ 999 h 999"/>
                <a:gd name="T4" fmla="*/ 941 w 968"/>
                <a:gd name="T5" fmla="*/ 536 h 999"/>
                <a:gd name="T6" fmla="*/ 767 w 968"/>
                <a:gd name="T7" fmla="*/ 286 h 999"/>
                <a:gd name="T8" fmla="*/ 522 w 968"/>
                <a:gd name="T9" fmla="*/ 363 h 999"/>
                <a:gd name="T10" fmla="*/ 277 w 968"/>
                <a:gd name="T11" fmla="*/ 0 h 999"/>
                <a:gd name="T12" fmla="*/ 245 w 968"/>
                <a:gd name="T13" fmla="*/ 149 h 999"/>
                <a:gd name="T14" fmla="*/ 435 w 968"/>
                <a:gd name="T15" fmla="*/ 483 h 999"/>
                <a:gd name="T16" fmla="*/ 385 w 968"/>
                <a:gd name="T17" fmla="*/ 703 h 999"/>
                <a:gd name="T18" fmla="*/ 44 w 968"/>
                <a:gd name="T19" fmla="*/ 573 h 999"/>
                <a:gd name="T20" fmla="*/ 0 w 968"/>
                <a:gd name="T21" fmla="*/ 686 h 999"/>
                <a:gd name="T22" fmla="*/ 483 w 968"/>
                <a:gd name="T23" fmla="*/ 754 h 999"/>
                <a:gd name="T24" fmla="*/ 637 w 968"/>
                <a:gd name="T25" fmla="*/ 442 h 999"/>
                <a:gd name="T26" fmla="*/ 823 w 968"/>
                <a:gd name="T27" fmla="*/ 538 h 999"/>
                <a:gd name="T28" fmla="*/ 713 w 968"/>
                <a:gd name="T29" fmla="*/ 832 h 999"/>
                <a:gd name="T30" fmla="*/ 483 w 968"/>
                <a:gd name="T31" fmla="*/ 75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8" h="999">
                  <a:moveTo>
                    <a:pt x="0" y="686"/>
                  </a:moveTo>
                  <a:cubicBezTo>
                    <a:pt x="255" y="785"/>
                    <a:pt x="501" y="905"/>
                    <a:pt x="757" y="999"/>
                  </a:cubicBezTo>
                  <a:cubicBezTo>
                    <a:pt x="822" y="846"/>
                    <a:pt x="908" y="700"/>
                    <a:pt x="941" y="536"/>
                  </a:cubicBezTo>
                  <a:cubicBezTo>
                    <a:pt x="968" y="421"/>
                    <a:pt x="873" y="313"/>
                    <a:pt x="767" y="286"/>
                  </a:cubicBezTo>
                  <a:cubicBezTo>
                    <a:pt x="677" y="268"/>
                    <a:pt x="598" y="327"/>
                    <a:pt x="522" y="363"/>
                  </a:cubicBezTo>
                  <a:cubicBezTo>
                    <a:pt x="451" y="235"/>
                    <a:pt x="369" y="113"/>
                    <a:pt x="277" y="0"/>
                  </a:cubicBezTo>
                  <a:cubicBezTo>
                    <a:pt x="265" y="50"/>
                    <a:pt x="250" y="98"/>
                    <a:pt x="245" y="149"/>
                  </a:cubicBezTo>
                  <a:cubicBezTo>
                    <a:pt x="290" y="270"/>
                    <a:pt x="388" y="363"/>
                    <a:pt x="435" y="483"/>
                  </a:cubicBezTo>
                  <a:cubicBezTo>
                    <a:pt x="448" y="560"/>
                    <a:pt x="405" y="632"/>
                    <a:pt x="385" y="703"/>
                  </a:cubicBezTo>
                  <a:cubicBezTo>
                    <a:pt x="271" y="660"/>
                    <a:pt x="159" y="614"/>
                    <a:pt x="44" y="573"/>
                  </a:cubicBezTo>
                  <a:cubicBezTo>
                    <a:pt x="29" y="611"/>
                    <a:pt x="15" y="648"/>
                    <a:pt x="0" y="686"/>
                  </a:cubicBezTo>
                  <a:moveTo>
                    <a:pt x="483" y="754"/>
                  </a:moveTo>
                  <a:cubicBezTo>
                    <a:pt x="527" y="647"/>
                    <a:pt x="558" y="529"/>
                    <a:pt x="637" y="442"/>
                  </a:cubicBezTo>
                  <a:cubicBezTo>
                    <a:pt x="700" y="369"/>
                    <a:pt x="847" y="443"/>
                    <a:pt x="823" y="538"/>
                  </a:cubicBezTo>
                  <a:cubicBezTo>
                    <a:pt x="805" y="642"/>
                    <a:pt x="751" y="735"/>
                    <a:pt x="713" y="832"/>
                  </a:cubicBezTo>
                  <a:cubicBezTo>
                    <a:pt x="636" y="808"/>
                    <a:pt x="560" y="781"/>
                    <a:pt x="483" y="7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41DC52D7-83C3-41B2-A451-1C7E6CAB8BC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17" y="1410"/>
              <a:ext cx="226" cy="205"/>
            </a:xfrm>
            <a:custGeom>
              <a:avLst/>
              <a:gdLst>
                <a:gd name="T0" fmla="*/ 210 w 996"/>
                <a:gd name="T1" fmla="*/ 905 h 905"/>
                <a:gd name="T2" fmla="*/ 996 w 996"/>
                <a:gd name="T3" fmla="*/ 603 h 905"/>
                <a:gd name="T4" fmla="*/ 938 w 996"/>
                <a:gd name="T5" fmla="*/ 497 h 905"/>
                <a:gd name="T6" fmla="*/ 592 w 996"/>
                <a:gd name="T7" fmla="*/ 622 h 905"/>
                <a:gd name="T8" fmla="*/ 453 w 996"/>
                <a:gd name="T9" fmla="*/ 251 h 905"/>
                <a:gd name="T10" fmla="*/ 805 w 996"/>
                <a:gd name="T11" fmla="*/ 113 h 905"/>
                <a:gd name="T12" fmla="*/ 752 w 996"/>
                <a:gd name="T13" fmla="*/ 0 h 905"/>
                <a:gd name="T14" fmla="*/ 0 w 996"/>
                <a:gd name="T15" fmla="*/ 285 h 905"/>
                <a:gd name="T16" fmla="*/ 25 w 996"/>
                <a:gd name="T17" fmla="*/ 405 h 905"/>
                <a:gd name="T18" fmla="*/ 344 w 996"/>
                <a:gd name="T19" fmla="*/ 302 h 905"/>
                <a:gd name="T20" fmla="*/ 480 w 996"/>
                <a:gd name="T21" fmla="*/ 665 h 905"/>
                <a:gd name="T22" fmla="*/ 184 w 996"/>
                <a:gd name="T23" fmla="*/ 783 h 905"/>
                <a:gd name="T24" fmla="*/ 210 w 996"/>
                <a:gd name="T25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6" h="905">
                  <a:moveTo>
                    <a:pt x="210" y="905"/>
                  </a:moveTo>
                  <a:cubicBezTo>
                    <a:pt x="472" y="804"/>
                    <a:pt x="735" y="705"/>
                    <a:pt x="996" y="603"/>
                  </a:cubicBezTo>
                  <a:cubicBezTo>
                    <a:pt x="978" y="567"/>
                    <a:pt x="960" y="531"/>
                    <a:pt x="938" y="497"/>
                  </a:cubicBezTo>
                  <a:cubicBezTo>
                    <a:pt x="819" y="527"/>
                    <a:pt x="708" y="583"/>
                    <a:pt x="592" y="622"/>
                  </a:cubicBezTo>
                  <a:cubicBezTo>
                    <a:pt x="541" y="500"/>
                    <a:pt x="495" y="376"/>
                    <a:pt x="453" y="251"/>
                  </a:cubicBezTo>
                  <a:cubicBezTo>
                    <a:pt x="570" y="204"/>
                    <a:pt x="688" y="160"/>
                    <a:pt x="805" y="113"/>
                  </a:cubicBezTo>
                  <a:cubicBezTo>
                    <a:pt x="792" y="85"/>
                    <a:pt x="765" y="29"/>
                    <a:pt x="752" y="0"/>
                  </a:cubicBezTo>
                  <a:cubicBezTo>
                    <a:pt x="499" y="89"/>
                    <a:pt x="253" y="196"/>
                    <a:pt x="0" y="285"/>
                  </a:cubicBezTo>
                  <a:cubicBezTo>
                    <a:pt x="8" y="325"/>
                    <a:pt x="17" y="365"/>
                    <a:pt x="25" y="405"/>
                  </a:cubicBezTo>
                  <a:cubicBezTo>
                    <a:pt x="131" y="370"/>
                    <a:pt x="237" y="335"/>
                    <a:pt x="344" y="302"/>
                  </a:cubicBezTo>
                  <a:cubicBezTo>
                    <a:pt x="389" y="423"/>
                    <a:pt x="434" y="544"/>
                    <a:pt x="480" y="665"/>
                  </a:cubicBezTo>
                  <a:cubicBezTo>
                    <a:pt x="381" y="704"/>
                    <a:pt x="282" y="742"/>
                    <a:pt x="184" y="783"/>
                  </a:cubicBezTo>
                  <a:cubicBezTo>
                    <a:pt x="193" y="824"/>
                    <a:pt x="201" y="864"/>
                    <a:pt x="210" y="9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id="{64B1CA2E-49F4-41E9-B2D6-58E6699EC9D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10" y="1561"/>
              <a:ext cx="199" cy="180"/>
            </a:xfrm>
            <a:custGeom>
              <a:avLst/>
              <a:gdLst>
                <a:gd name="T0" fmla="*/ 395 w 879"/>
                <a:gd name="T1" fmla="*/ 586 h 794"/>
                <a:gd name="T2" fmla="*/ 579 w 879"/>
                <a:gd name="T3" fmla="*/ 776 h 794"/>
                <a:gd name="T4" fmla="*/ 868 w 879"/>
                <a:gd name="T5" fmla="*/ 442 h 794"/>
                <a:gd name="T6" fmla="*/ 723 w 879"/>
                <a:gd name="T7" fmla="*/ 167 h 794"/>
                <a:gd name="T8" fmla="*/ 646 w 879"/>
                <a:gd name="T9" fmla="*/ 247 h 794"/>
                <a:gd name="T10" fmla="*/ 715 w 879"/>
                <a:gd name="T11" fmla="*/ 577 h 794"/>
                <a:gd name="T12" fmla="*/ 522 w 879"/>
                <a:gd name="T13" fmla="*/ 634 h 794"/>
                <a:gd name="T14" fmla="*/ 513 w 879"/>
                <a:gd name="T15" fmla="*/ 200 h 794"/>
                <a:gd name="T16" fmla="*/ 179 w 879"/>
                <a:gd name="T17" fmla="*/ 78 h 794"/>
                <a:gd name="T18" fmla="*/ 23 w 879"/>
                <a:gd name="T19" fmla="*/ 507 h 794"/>
                <a:gd name="T20" fmla="*/ 205 w 879"/>
                <a:gd name="T21" fmla="*/ 705 h 794"/>
                <a:gd name="T22" fmla="*/ 251 w 879"/>
                <a:gd name="T23" fmla="*/ 612 h 794"/>
                <a:gd name="T24" fmla="*/ 162 w 879"/>
                <a:gd name="T25" fmla="*/ 280 h 794"/>
                <a:gd name="T26" fmla="*/ 377 w 879"/>
                <a:gd name="T27" fmla="*/ 172 h 794"/>
                <a:gd name="T28" fmla="*/ 395 w 879"/>
                <a:gd name="T29" fmla="*/ 58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9" h="794">
                  <a:moveTo>
                    <a:pt x="395" y="586"/>
                  </a:moveTo>
                  <a:cubicBezTo>
                    <a:pt x="405" y="679"/>
                    <a:pt x="479" y="777"/>
                    <a:pt x="579" y="776"/>
                  </a:cubicBezTo>
                  <a:cubicBezTo>
                    <a:pt x="758" y="794"/>
                    <a:pt x="862" y="596"/>
                    <a:pt x="868" y="442"/>
                  </a:cubicBezTo>
                  <a:cubicBezTo>
                    <a:pt x="879" y="328"/>
                    <a:pt x="791" y="244"/>
                    <a:pt x="723" y="167"/>
                  </a:cubicBezTo>
                  <a:cubicBezTo>
                    <a:pt x="703" y="187"/>
                    <a:pt x="665" y="227"/>
                    <a:pt x="646" y="247"/>
                  </a:cubicBezTo>
                  <a:cubicBezTo>
                    <a:pt x="723" y="339"/>
                    <a:pt x="789" y="461"/>
                    <a:pt x="715" y="577"/>
                  </a:cubicBezTo>
                  <a:cubicBezTo>
                    <a:pt x="689" y="664"/>
                    <a:pt x="590" y="643"/>
                    <a:pt x="522" y="634"/>
                  </a:cubicBezTo>
                  <a:cubicBezTo>
                    <a:pt x="513" y="490"/>
                    <a:pt x="537" y="343"/>
                    <a:pt x="513" y="200"/>
                  </a:cubicBezTo>
                  <a:cubicBezTo>
                    <a:pt x="483" y="57"/>
                    <a:pt x="294" y="0"/>
                    <a:pt x="179" y="78"/>
                  </a:cubicBezTo>
                  <a:cubicBezTo>
                    <a:pt x="36" y="163"/>
                    <a:pt x="0" y="354"/>
                    <a:pt x="23" y="507"/>
                  </a:cubicBezTo>
                  <a:cubicBezTo>
                    <a:pt x="35" y="606"/>
                    <a:pt x="132" y="654"/>
                    <a:pt x="205" y="705"/>
                  </a:cubicBezTo>
                  <a:cubicBezTo>
                    <a:pt x="217" y="682"/>
                    <a:pt x="240" y="636"/>
                    <a:pt x="251" y="612"/>
                  </a:cubicBezTo>
                  <a:cubicBezTo>
                    <a:pt x="157" y="529"/>
                    <a:pt x="94" y="401"/>
                    <a:pt x="162" y="280"/>
                  </a:cubicBezTo>
                  <a:cubicBezTo>
                    <a:pt x="189" y="180"/>
                    <a:pt x="288" y="168"/>
                    <a:pt x="377" y="172"/>
                  </a:cubicBezTo>
                  <a:cubicBezTo>
                    <a:pt x="399" y="309"/>
                    <a:pt x="385" y="448"/>
                    <a:pt x="395" y="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id="{2E74E639-BB86-4F0C-8821-CA221DD5C48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55" y="1617"/>
              <a:ext cx="227" cy="181"/>
            </a:xfrm>
            <a:custGeom>
              <a:avLst/>
              <a:gdLst>
                <a:gd name="T0" fmla="*/ 157 w 1001"/>
                <a:gd name="T1" fmla="*/ 797 h 797"/>
                <a:gd name="T2" fmla="*/ 752 w 1001"/>
                <a:gd name="T3" fmla="*/ 636 h 797"/>
                <a:gd name="T4" fmla="*/ 719 w 1001"/>
                <a:gd name="T5" fmla="*/ 38 h 797"/>
                <a:gd name="T6" fmla="*/ 0 w 1001"/>
                <a:gd name="T7" fmla="*/ 172 h 797"/>
                <a:gd name="T8" fmla="*/ 27 w 1001"/>
                <a:gd name="T9" fmla="*/ 294 h 797"/>
                <a:gd name="T10" fmla="*/ 594 w 1001"/>
                <a:gd name="T11" fmla="*/ 153 h 797"/>
                <a:gd name="T12" fmla="*/ 699 w 1001"/>
                <a:gd name="T13" fmla="*/ 519 h 797"/>
                <a:gd name="T14" fmla="*/ 147 w 1001"/>
                <a:gd name="T15" fmla="*/ 677 h 797"/>
                <a:gd name="T16" fmla="*/ 157 w 1001"/>
                <a:gd name="T17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1" h="797">
                  <a:moveTo>
                    <a:pt x="157" y="797"/>
                  </a:moveTo>
                  <a:cubicBezTo>
                    <a:pt x="358" y="758"/>
                    <a:pt x="561" y="712"/>
                    <a:pt x="752" y="636"/>
                  </a:cubicBezTo>
                  <a:cubicBezTo>
                    <a:pt x="1001" y="533"/>
                    <a:pt x="941" y="136"/>
                    <a:pt x="719" y="38"/>
                  </a:cubicBezTo>
                  <a:cubicBezTo>
                    <a:pt x="473" y="0"/>
                    <a:pt x="237" y="119"/>
                    <a:pt x="0" y="172"/>
                  </a:cubicBezTo>
                  <a:cubicBezTo>
                    <a:pt x="9" y="213"/>
                    <a:pt x="18" y="253"/>
                    <a:pt x="27" y="294"/>
                  </a:cubicBezTo>
                  <a:cubicBezTo>
                    <a:pt x="217" y="251"/>
                    <a:pt x="401" y="184"/>
                    <a:pt x="594" y="153"/>
                  </a:cubicBezTo>
                  <a:cubicBezTo>
                    <a:pt x="786" y="112"/>
                    <a:pt x="876" y="450"/>
                    <a:pt x="699" y="519"/>
                  </a:cubicBezTo>
                  <a:cubicBezTo>
                    <a:pt x="523" y="595"/>
                    <a:pt x="330" y="623"/>
                    <a:pt x="147" y="677"/>
                  </a:cubicBezTo>
                  <a:cubicBezTo>
                    <a:pt x="150" y="718"/>
                    <a:pt x="154" y="757"/>
                    <a:pt x="157" y="7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119EEB57-6057-4551-AF77-64916094B42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54" y="1754"/>
              <a:ext cx="182" cy="62"/>
            </a:xfrm>
            <a:custGeom>
              <a:avLst/>
              <a:gdLst>
                <a:gd name="T0" fmla="*/ 0 w 799"/>
                <a:gd name="T1" fmla="*/ 121 h 276"/>
                <a:gd name="T2" fmla="*/ 797 w 799"/>
                <a:gd name="T3" fmla="*/ 276 h 276"/>
                <a:gd name="T4" fmla="*/ 799 w 799"/>
                <a:gd name="T5" fmla="*/ 143 h 276"/>
                <a:gd name="T6" fmla="*/ 4 w 799"/>
                <a:gd name="T7" fmla="*/ 0 h 276"/>
                <a:gd name="T8" fmla="*/ 0 w 799"/>
                <a:gd name="T9" fmla="*/ 1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276">
                  <a:moveTo>
                    <a:pt x="0" y="121"/>
                  </a:moveTo>
                  <a:cubicBezTo>
                    <a:pt x="265" y="177"/>
                    <a:pt x="531" y="227"/>
                    <a:pt x="797" y="276"/>
                  </a:cubicBezTo>
                  <a:cubicBezTo>
                    <a:pt x="798" y="232"/>
                    <a:pt x="798" y="187"/>
                    <a:pt x="799" y="143"/>
                  </a:cubicBezTo>
                  <a:cubicBezTo>
                    <a:pt x="532" y="105"/>
                    <a:pt x="271" y="36"/>
                    <a:pt x="4" y="0"/>
                  </a:cubicBezTo>
                  <a:cubicBezTo>
                    <a:pt x="3" y="40"/>
                    <a:pt x="1" y="81"/>
                    <a:pt x="0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id="{71451E66-13E7-4D62-B85A-95CAC7885FF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26" y="1836"/>
              <a:ext cx="202" cy="169"/>
            </a:xfrm>
            <a:custGeom>
              <a:avLst/>
              <a:gdLst>
                <a:gd name="T0" fmla="*/ 76 w 890"/>
                <a:gd name="T1" fmla="*/ 743 h 743"/>
                <a:gd name="T2" fmla="*/ 890 w 890"/>
                <a:gd name="T3" fmla="*/ 642 h 743"/>
                <a:gd name="T4" fmla="*/ 884 w 890"/>
                <a:gd name="T5" fmla="*/ 518 h 743"/>
                <a:gd name="T6" fmla="*/ 504 w 890"/>
                <a:gd name="T7" fmla="*/ 563 h 743"/>
                <a:gd name="T8" fmla="*/ 459 w 890"/>
                <a:gd name="T9" fmla="*/ 189 h 743"/>
                <a:gd name="T10" fmla="*/ 845 w 890"/>
                <a:gd name="T11" fmla="*/ 123 h 743"/>
                <a:gd name="T12" fmla="*/ 797 w 890"/>
                <a:gd name="T13" fmla="*/ 0 h 743"/>
                <a:gd name="T14" fmla="*/ 0 w 890"/>
                <a:gd name="T15" fmla="*/ 97 h 743"/>
                <a:gd name="T16" fmla="*/ 4 w 890"/>
                <a:gd name="T17" fmla="*/ 218 h 743"/>
                <a:gd name="T18" fmla="*/ 340 w 890"/>
                <a:gd name="T19" fmla="*/ 179 h 743"/>
                <a:gd name="T20" fmla="*/ 369 w 890"/>
                <a:gd name="T21" fmla="*/ 574 h 743"/>
                <a:gd name="T22" fmla="*/ 65 w 890"/>
                <a:gd name="T23" fmla="*/ 615 h 743"/>
                <a:gd name="T24" fmla="*/ 76 w 890"/>
                <a:gd name="T2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0" h="743">
                  <a:moveTo>
                    <a:pt x="76" y="743"/>
                  </a:moveTo>
                  <a:cubicBezTo>
                    <a:pt x="348" y="710"/>
                    <a:pt x="619" y="680"/>
                    <a:pt x="890" y="642"/>
                  </a:cubicBezTo>
                  <a:cubicBezTo>
                    <a:pt x="888" y="601"/>
                    <a:pt x="886" y="560"/>
                    <a:pt x="884" y="518"/>
                  </a:cubicBezTo>
                  <a:cubicBezTo>
                    <a:pt x="757" y="529"/>
                    <a:pt x="630" y="546"/>
                    <a:pt x="504" y="563"/>
                  </a:cubicBezTo>
                  <a:cubicBezTo>
                    <a:pt x="491" y="438"/>
                    <a:pt x="470" y="314"/>
                    <a:pt x="459" y="189"/>
                  </a:cubicBezTo>
                  <a:cubicBezTo>
                    <a:pt x="574" y="126"/>
                    <a:pt x="718" y="146"/>
                    <a:pt x="845" y="123"/>
                  </a:cubicBezTo>
                  <a:cubicBezTo>
                    <a:pt x="831" y="81"/>
                    <a:pt x="815" y="40"/>
                    <a:pt x="797" y="0"/>
                  </a:cubicBezTo>
                  <a:cubicBezTo>
                    <a:pt x="531" y="23"/>
                    <a:pt x="265" y="60"/>
                    <a:pt x="0" y="97"/>
                  </a:cubicBezTo>
                  <a:cubicBezTo>
                    <a:pt x="1" y="137"/>
                    <a:pt x="3" y="177"/>
                    <a:pt x="4" y="218"/>
                  </a:cubicBezTo>
                  <a:cubicBezTo>
                    <a:pt x="116" y="210"/>
                    <a:pt x="228" y="196"/>
                    <a:pt x="340" y="179"/>
                  </a:cubicBezTo>
                  <a:cubicBezTo>
                    <a:pt x="346" y="310"/>
                    <a:pt x="405" y="449"/>
                    <a:pt x="369" y="574"/>
                  </a:cubicBezTo>
                  <a:cubicBezTo>
                    <a:pt x="269" y="599"/>
                    <a:pt x="166" y="603"/>
                    <a:pt x="65" y="615"/>
                  </a:cubicBezTo>
                  <a:cubicBezTo>
                    <a:pt x="69" y="658"/>
                    <a:pt x="72" y="701"/>
                    <a:pt x="76" y="7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id="{EF56F37C-B7E3-40E1-B75C-230C50E2DD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72" y="1831"/>
              <a:ext cx="197" cy="151"/>
            </a:xfrm>
            <a:custGeom>
              <a:avLst/>
              <a:gdLst>
                <a:gd name="T0" fmla="*/ 675 w 868"/>
                <a:gd name="T1" fmla="*/ 666 h 666"/>
                <a:gd name="T2" fmla="*/ 785 w 868"/>
                <a:gd name="T3" fmla="*/ 654 h 666"/>
                <a:gd name="T4" fmla="*/ 868 w 868"/>
                <a:gd name="T5" fmla="*/ 18 h 666"/>
                <a:gd name="T6" fmla="*/ 757 w 868"/>
                <a:gd name="T7" fmla="*/ 0 h 666"/>
                <a:gd name="T8" fmla="*/ 728 w 868"/>
                <a:gd name="T9" fmla="*/ 262 h 666"/>
                <a:gd name="T10" fmla="*/ 19 w 868"/>
                <a:gd name="T11" fmla="*/ 170 h 666"/>
                <a:gd name="T12" fmla="*/ 0 w 868"/>
                <a:gd name="T13" fmla="*/ 288 h 666"/>
                <a:gd name="T14" fmla="*/ 686 w 868"/>
                <a:gd name="T15" fmla="*/ 390 h 666"/>
                <a:gd name="T16" fmla="*/ 675 w 868"/>
                <a:gd name="T17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8" h="666">
                  <a:moveTo>
                    <a:pt x="675" y="666"/>
                  </a:moveTo>
                  <a:cubicBezTo>
                    <a:pt x="702" y="663"/>
                    <a:pt x="758" y="657"/>
                    <a:pt x="785" y="654"/>
                  </a:cubicBezTo>
                  <a:cubicBezTo>
                    <a:pt x="812" y="442"/>
                    <a:pt x="851" y="231"/>
                    <a:pt x="868" y="18"/>
                  </a:cubicBezTo>
                  <a:cubicBezTo>
                    <a:pt x="831" y="12"/>
                    <a:pt x="794" y="6"/>
                    <a:pt x="757" y="0"/>
                  </a:cubicBezTo>
                  <a:cubicBezTo>
                    <a:pt x="747" y="87"/>
                    <a:pt x="737" y="175"/>
                    <a:pt x="728" y="262"/>
                  </a:cubicBezTo>
                  <a:cubicBezTo>
                    <a:pt x="491" y="239"/>
                    <a:pt x="256" y="194"/>
                    <a:pt x="19" y="170"/>
                  </a:cubicBezTo>
                  <a:cubicBezTo>
                    <a:pt x="14" y="199"/>
                    <a:pt x="5" y="258"/>
                    <a:pt x="0" y="288"/>
                  </a:cubicBezTo>
                  <a:cubicBezTo>
                    <a:pt x="228" y="330"/>
                    <a:pt x="457" y="356"/>
                    <a:pt x="686" y="390"/>
                  </a:cubicBezTo>
                  <a:cubicBezTo>
                    <a:pt x="684" y="482"/>
                    <a:pt x="679" y="574"/>
                    <a:pt x="675" y="6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id="{B2A0C37C-B3AF-4B0C-A23E-3AAD6253B92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81" y="2019"/>
              <a:ext cx="191" cy="172"/>
            </a:xfrm>
            <a:custGeom>
              <a:avLst/>
              <a:gdLst>
                <a:gd name="T0" fmla="*/ 428 w 839"/>
                <a:gd name="T1" fmla="*/ 494 h 759"/>
                <a:gd name="T2" fmla="*/ 826 w 839"/>
                <a:gd name="T3" fmla="*/ 759 h 759"/>
                <a:gd name="T4" fmla="*/ 823 w 839"/>
                <a:gd name="T5" fmla="*/ 600 h 759"/>
                <a:gd name="T6" fmla="*/ 478 w 839"/>
                <a:gd name="T7" fmla="*/ 374 h 759"/>
                <a:gd name="T8" fmla="*/ 808 w 839"/>
                <a:gd name="T9" fmla="*/ 146 h 759"/>
                <a:gd name="T10" fmla="*/ 839 w 839"/>
                <a:gd name="T11" fmla="*/ 0 h 759"/>
                <a:gd name="T12" fmla="*/ 361 w 839"/>
                <a:gd name="T13" fmla="*/ 302 h 759"/>
                <a:gd name="T14" fmla="*/ 0 w 839"/>
                <a:gd name="T15" fmla="*/ 322 h 759"/>
                <a:gd name="T16" fmla="*/ 5 w 839"/>
                <a:gd name="T17" fmla="*/ 441 h 759"/>
                <a:gd name="T18" fmla="*/ 428 w 839"/>
                <a:gd name="T19" fmla="*/ 49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759">
                  <a:moveTo>
                    <a:pt x="428" y="494"/>
                  </a:moveTo>
                  <a:cubicBezTo>
                    <a:pt x="564" y="577"/>
                    <a:pt x="693" y="671"/>
                    <a:pt x="826" y="759"/>
                  </a:cubicBezTo>
                  <a:cubicBezTo>
                    <a:pt x="824" y="706"/>
                    <a:pt x="824" y="653"/>
                    <a:pt x="823" y="600"/>
                  </a:cubicBezTo>
                  <a:cubicBezTo>
                    <a:pt x="706" y="526"/>
                    <a:pt x="592" y="450"/>
                    <a:pt x="478" y="374"/>
                  </a:cubicBezTo>
                  <a:cubicBezTo>
                    <a:pt x="586" y="295"/>
                    <a:pt x="703" y="229"/>
                    <a:pt x="808" y="146"/>
                  </a:cubicBezTo>
                  <a:cubicBezTo>
                    <a:pt x="822" y="99"/>
                    <a:pt x="832" y="50"/>
                    <a:pt x="839" y="0"/>
                  </a:cubicBezTo>
                  <a:cubicBezTo>
                    <a:pt x="667" y="80"/>
                    <a:pt x="528" y="215"/>
                    <a:pt x="361" y="302"/>
                  </a:cubicBezTo>
                  <a:cubicBezTo>
                    <a:pt x="244" y="333"/>
                    <a:pt x="120" y="314"/>
                    <a:pt x="0" y="322"/>
                  </a:cubicBezTo>
                  <a:cubicBezTo>
                    <a:pt x="1" y="352"/>
                    <a:pt x="4" y="411"/>
                    <a:pt x="5" y="441"/>
                  </a:cubicBezTo>
                  <a:cubicBezTo>
                    <a:pt x="146" y="448"/>
                    <a:pt x="303" y="409"/>
                    <a:pt x="428" y="4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6CB82DCF-A22C-4ECB-8DB0-C7427C796C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19" y="2036"/>
              <a:ext cx="192" cy="157"/>
            </a:xfrm>
            <a:custGeom>
              <a:avLst/>
              <a:gdLst>
                <a:gd name="T0" fmla="*/ 24 w 844"/>
                <a:gd name="T1" fmla="*/ 690 h 690"/>
                <a:gd name="T2" fmla="*/ 217 w 844"/>
                <a:gd name="T3" fmla="*/ 594 h 690"/>
                <a:gd name="T4" fmla="*/ 703 w 844"/>
                <a:gd name="T5" fmla="*/ 182 h 690"/>
                <a:gd name="T6" fmla="*/ 725 w 844"/>
                <a:gd name="T7" fmla="*/ 661 h 690"/>
                <a:gd name="T8" fmla="*/ 840 w 844"/>
                <a:gd name="T9" fmla="*/ 668 h 690"/>
                <a:gd name="T10" fmla="*/ 819 w 844"/>
                <a:gd name="T11" fmla="*/ 0 h 690"/>
                <a:gd name="T12" fmla="*/ 568 w 844"/>
                <a:gd name="T13" fmla="*/ 133 h 690"/>
                <a:gd name="T14" fmla="*/ 130 w 844"/>
                <a:gd name="T15" fmla="*/ 503 h 690"/>
                <a:gd name="T16" fmla="*/ 120 w 844"/>
                <a:gd name="T17" fmla="*/ 76 h 690"/>
                <a:gd name="T18" fmla="*/ 1 w 844"/>
                <a:gd name="T19" fmla="*/ 77 h 690"/>
                <a:gd name="T20" fmla="*/ 24 w 844"/>
                <a:gd name="T21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690">
                  <a:moveTo>
                    <a:pt x="24" y="690"/>
                  </a:moveTo>
                  <a:cubicBezTo>
                    <a:pt x="92" y="667"/>
                    <a:pt x="162" y="643"/>
                    <a:pt x="217" y="594"/>
                  </a:cubicBezTo>
                  <a:cubicBezTo>
                    <a:pt x="380" y="459"/>
                    <a:pt x="539" y="317"/>
                    <a:pt x="703" y="182"/>
                  </a:cubicBezTo>
                  <a:cubicBezTo>
                    <a:pt x="728" y="341"/>
                    <a:pt x="726" y="501"/>
                    <a:pt x="725" y="661"/>
                  </a:cubicBezTo>
                  <a:cubicBezTo>
                    <a:pt x="753" y="663"/>
                    <a:pt x="811" y="666"/>
                    <a:pt x="840" y="668"/>
                  </a:cubicBezTo>
                  <a:cubicBezTo>
                    <a:pt x="834" y="445"/>
                    <a:pt x="844" y="222"/>
                    <a:pt x="819" y="0"/>
                  </a:cubicBezTo>
                  <a:cubicBezTo>
                    <a:pt x="725" y="20"/>
                    <a:pt x="639" y="68"/>
                    <a:pt x="568" y="133"/>
                  </a:cubicBezTo>
                  <a:cubicBezTo>
                    <a:pt x="424" y="259"/>
                    <a:pt x="277" y="381"/>
                    <a:pt x="130" y="503"/>
                  </a:cubicBezTo>
                  <a:cubicBezTo>
                    <a:pt x="124" y="361"/>
                    <a:pt x="121" y="218"/>
                    <a:pt x="120" y="76"/>
                  </a:cubicBezTo>
                  <a:cubicBezTo>
                    <a:pt x="90" y="76"/>
                    <a:pt x="31" y="77"/>
                    <a:pt x="1" y="77"/>
                  </a:cubicBezTo>
                  <a:cubicBezTo>
                    <a:pt x="0" y="282"/>
                    <a:pt x="7" y="486"/>
                    <a:pt x="24" y="6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id="{4B408977-68D6-4907-9304-7A57F806D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3" y="2779"/>
              <a:ext cx="146" cy="237"/>
            </a:xfrm>
            <a:custGeom>
              <a:avLst/>
              <a:gdLst>
                <a:gd name="T0" fmla="*/ 165 w 643"/>
                <a:gd name="T1" fmla="*/ 978 h 1048"/>
                <a:gd name="T2" fmla="*/ 538 w 643"/>
                <a:gd name="T3" fmla="*/ 930 h 1048"/>
                <a:gd name="T4" fmla="*/ 514 w 643"/>
                <a:gd name="T5" fmla="*/ 492 h 1048"/>
                <a:gd name="T6" fmla="*/ 179 w 643"/>
                <a:gd name="T7" fmla="*/ 147 h 1048"/>
                <a:gd name="T8" fmla="*/ 622 w 643"/>
                <a:gd name="T9" fmla="*/ 126 h 1048"/>
                <a:gd name="T10" fmla="*/ 618 w 643"/>
                <a:gd name="T11" fmla="*/ 5 h 1048"/>
                <a:gd name="T12" fmla="*/ 0 w 643"/>
                <a:gd name="T13" fmla="*/ 8 h 1048"/>
                <a:gd name="T14" fmla="*/ 183 w 643"/>
                <a:gd name="T15" fmla="*/ 363 h 1048"/>
                <a:gd name="T16" fmla="*/ 443 w 643"/>
                <a:gd name="T17" fmla="*/ 733 h 1048"/>
                <a:gd name="T18" fmla="*/ 309 w 643"/>
                <a:gd name="T19" fmla="*/ 887 h 1048"/>
                <a:gd name="T20" fmla="*/ 177 w 643"/>
                <a:gd name="T21" fmla="*/ 649 h 1048"/>
                <a:gd name="T22" fmla="*/ 33 w 643"/>
                <a:gd name="T23" fmla="*/ 655 h 1048"/>
                <a:gd name="T24" fmla="*/ 165 w 643"/>
                <a:gd name="T25" fmla="*/ 97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" h="1048">
                  <a:moveTo>
                    <a:pt x="165" y="978"/>
                  </a:moveTo>
                  <a:cubicBezTo>
                    <a:pt x="280" y="1048"/>
                    <a:pt x="451" y="1041"/>
                    <a:pt x="538" y="930"/>
                  </a:cubicBezTo>
                  <a:cubicBezTo>
                    <a:pt x="643" y="806"/>
                    <a:pt x="625" y="607"/>
                    <a:pt x="514" y="492"/>
                  </a:cubicBezTo>
                  <a:cubicBezTo>
                    <a:pt x="405" y="374"/>
                    <a:pt x="280" y="272"/>
                    <a:pt x="179" y="147"/>
                  </a:cubicBezTo>
                  <a:cubicBezTo>
                    <a:pt x="326" y="126"/>
                    <a:pt x="474" y="125"/>
                    <a:pt x="622" y="126"/>
                  </a:cubicBezTo>
                  <a:cubicBezTo>
                    <a:pt x="621" y="85"/>
                    <a:pt x="619" y="45"/>
                    <a:pt x="618" y="5"/>
                  </a:cubicBezTo>
                  <a:cubicBezTo>
                    <a:pt x="412" y="3"/>
                    <a:pt x="206" y="0"/>
                    <a:pt x="0" y="8"/>
                  </a:cubicBezTo>
                  <a:cubicBezTo>
                    <a:pt x="21" y="143"/>
                    <a:pt x="79" y="272"/>
                    <a:pt x="183" y="363"/>
                  </a:cubicBezTo>
                  <a:cubicBezTo>
                    <a:pt x="283" y="473"/>
                    <a:pt x="452" y="562"/>
                    <a:pt x="443" y="733"/>
                  </a:cubicBezTo>
                  <a:cubicBezTo>
                    <a:pt x="453" y="812"/>
                    <a:pt x="397" y="911"/>
                    <a:pt x="309" y="887"/>
                  </a:cubicBezTo>
                  <a:cubicBezTo>
                    <a:pt x="195" y="868"/>
                    <a:pt x="202" y="736"/>
                    <a:pt x="177" y="649"/>
                  </a:cubicBezTo>
                  <a:cubicBezTo>
                    <a:pt x="141" y="650"/>
                    <a:pt x="69" y="654"/>
                    <a:pt x="33" y="655"/>
                  </a:cubicBezTo>
                  <a:cubicBezTo>
                    <a:pt x="54" y="768"/>
                    <a:pt x="64" y="904"/>
                    <a:pt x="165" y="9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id="{2D002F90-591A-4F7C-8F15-9CEF1B696D3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330" y="2779"/>
              <a:ext cx="153" cy="250"/>
            </a:xfrm>
            <a:custGeom>
              <a:avLst/>
              <a:gdLst>
                <a:gd name="T0" fmla="*/ 231 w 676"/>
                <a:gd name="T1" fmla="*/ 1056 h 1100"/>
                <a:gd name="T2" fmla="*/ 556 w 676"/>
                <a:gd name="T3" fmla="*/ 987 h 1100"/>
                <a:gd name="T4" fmla="*/ 671 w 676"/>
                <a:gd name="T5" fmla="*/ 578 h 1100"/>
                <a:gd name="T6" fmla="*/ 539 w 676"/>
                <a:gd name="T7" fmla="*/ 115 h 1100"/>
                <a:gd name="T8" fmla="*/ 102 w 676"/>
                <a:gd name="T9" fmla="*/ 180 h 1100"/>
                <a:gd name="T10" fmla="*/ 30 w 676"/>
                <a:gd name="T11" fmla="*/ 739 h 1100"/>
                <a:gd name="T12" fmla="*/ 231 w 676"/>
                <a:gd name="T13" fmla="*/ 1056 h 1100"/>
                <a:gd name="T14" fmla="*/ 178 w 676"/>
                <a:gd name="T15" fmla="*/ 684 h 1100"/>
                <a:gd name="T16" fmla="*/ 360 w 676"/>
                <a:gd name="T17" fmla="*/ 154 h 1100"/>
                <a:gd name="T18" fmla="*/ 511 w 676"/>
                <a:gd name="T19" fmla="*/ 685 h 1100"/>
                <a:gd name="T20" fmla="*/ 357 w 676"/>
                <a:gd name="T21" fmla="*/ 947 h 1100"/>
                <a:gd name="T22" fmla="*/ 178 w 676"/>
                <a:gd name="T23" fmla="*/ 68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6" h="1100">
                  <a:moveTo>
                    <a:pt x="231" y="1056"/>
                  </a:moveTo>
                  <a:cubicBezTo>
                    <a:pt x="340" y="1100"/>
                    <a:pt x="479" y="1080"/>
                    <a:pt x="556" y="987"/>
                  </a:cubicBezTo>
                  <a:cubicBezTo>
                    <a:pt x="655" y="877"/>
                    <a:pt x="667" y="719"/>
                    <a:pt x="671" y="578"/>
                  </a:cubicBezTo>
                  <a:cubicBezTo>
                    <a:pt x="676" y="416"/>
                    <a:pt x="650" y="241"/>
                    <a:pt x="539" y="115"/>
                  </a:cubicBezTo>
                  <a:cubicBezTo>
                    <a:pt x="416" y="0"/>
                    <a:pt x="182" y="27"/>
                    <a:pt x="102" y="180"/>
                  </a:cubicBezTo>
                  <a:cubicBezTo>
                    <a:pt x="8" y="349"/>
                    <a:pt x="0" y="552"/>
                    <a:pt x="30" y="739"/>
                  </a:cubicBezTo>
                  <a:cubicBezTo>
                    <a:pt x="54" y="863"/>
                    <a:pt x="104" y="1006"/>
                    <a:pt x="231" y="1056"/>
                  </a:cubicBezTo>
                  <a:moveTo>
                    <a:pt x="178" y="684"/>
                  </a:moveTo>
                  <a:cubicBezTo>
                    <a:pt x="164" y="497"/>
                    <a:pt x="152" y="240"/>
                    <a:pt x="360" y="154"/>
                  </a:cubicBezTo>
                  <a:cubicBezTo>
                    <a:pt x="534" y="271"/>
                    <a:pt x="523" y="500"/>
                    <a:pt x="511" y="685"/>
                  </a:cubicBezTo>
                  <a:cubicBezTo>
                    <a:pt x="497" y="785"/>
                    <a:pt x="480" y="928"/>
                    <a:pt x="357" y="947"/>
                  </a:cubicBezTo>
                  <a:cubicBezTo>
                    <a:pt x="220" y="947"/>
                    <a:pt x="192" y="790"/>
                    <a:pt x="178" y="6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id="{E5A663D0-C5D4-42B7-8B3F-9D53CA3D8F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532" y="2774"/>
              <a:ext cx="159" cy="257"/>
            </a:xfrm>
            <a:custGeom>
              <a:avLst/>
              <a:gdLst>
                <a:gd name="T0" fmla="*/ 224 w 702"/>
                <a:gd name="T1" fmla="*/ 1062 h 1131"/>
                <a:gd name="T2" fmla="*/ 607 w 702"/>
                <a:gd name="T3" fmla="*/ 915 h 1131"/>
                <a:gd name="T4" fmla="*/ 593 w 702"/>
                <a:gd name="T5" fmla="*/ 199 h 1131"/>
                <a:gd name="T6" fmla="*/ 126 w 702"/>
                <a:gd name="T7" fmla="*/ 152 h 1131"/>
                <a:gd name="T8" fmla="*/ 22 w 702"/>
                <a:gd name="T9" fmla="*/ 710 h 1131"/>
                <a:gd name="T10" fmla="*/ 224 w 702"/>
                <a:gd name="T11" fmla="*/ 1062 h 1131"/>
                <a:gd name="T12" fmla="*/ 261 w 702"/>
                <a:gd name="T13" fmla="*/ 925 h 1131"/>
                <a:gd name="T14" fmla="*/ 177 w 702"/>
                <a:gd name="T15" fmla="*/ 622 h 1131"/>
                <a:gd name="T16" fmla="*/ 218 w 702"/>
                <a:gd name="T17" fmla="*/ 279 h 1131"/>
                <a:gd name="T18" fmla="*/ 380 w 702"/>
                <a:gd name="T19" fmla="*/ 184 h 1131"/>
                <a:gd name="T20" fmla="*/ 507 w 702"/>
                <a:gd name="T21" fmla="*/ 443 h 1131"/>
                <a:gd name="T22" fmla="*/ 465 w 702"/>
                <a:gd name="T23" fmla="*/ 878 h 1131"/>
                <a:gd name="T24" fmla="*/ 261 w 702"/>
                <a:gd name="T25" fmla="*/ 92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2" h="1131">
                  <a:moveTo>
                    <a:pt x="224" y="1062"/>
                  </a:moveTo>
                  <a:cubicBezTo>
                    <a:pt x="364" y="1131"/>
                    <a:pt x="549" y="1059"/>
                    <a:pt x="607" y="915"/>
                  </a:cubicBezTo>
                  <a:cubicBezTo>
                    <a:pt x="702" y="689"/>
                    <a:pt x="699" y="421"/>
                    <a:pt x="593" y="199"/>
                  </a:cubicBezTo>
                  <a:cubicBezTo>
                    <a:pt x="510" y="28"/>
                    <a:pt x="241" y="0"/>
                    <a:pt x="126" y="152"/>
                  </a:cubicBezTo>
                  <a:cubicBezTo>
                    <a:pt x="9" y="311"/>
                    <a:pt x="0" y="521"/>
                    <a:pt x="22" y="710"/>
                  </a:cubicBezTo>
                  <a:cubicBezTo>
                    <a:pt x="43" y="844"/>
                    <a:pt x="87" y="1003"/>
                    <a:pt x="224" y="1062"/>
                  </a:cubicBezTo>
                  <a:moveTo>
                    <a:pt x="261" y="925"/>
                  </a:moveTo>
                  <a:cubicBezTo>
                    <a:pt x="185" y="846"/>
                    <a:pt x="180" y="727"/>
                    <a:pt x="177" y="622"/>
                  </a:cubicBezTo>
                  <a:cubicBezTo>
                    <a:pt x="180" y="508"/>
                    <a:pt x="167" y="385"/>
                    <a:pt x="218" y="279"/>
                  </a:cubicBezTo>
                  <a:cubicBezTo>
                    <a:pt x="245" y="218"/>
                    <a:pt x="310" y="163"/>
                    <a:pt x="380" y="184"/>
                  </a:cubicBezTo>
                  <a:cubicBezTo>
                    <a:pt x="471" y="236"/>
                    <a:pt x="498" y="346"/>
                    <a:pt x="507" y="443"/>
                  </a:cubicBezTo>
                  <a:cubicBezTo>
                    <a:pt x="517" y="588"/>
                    <a:pt x="524" y="741"/>
                    <a:pt x="465" y="878"/>
                  </a:cubicBezTo>
                  <a:cubicBezTo>
                    <a:pt x="435" y="956"/>
                    <a:pt x="323" y="975"/>
                    <a:pt x="261" y="9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id="{7FC38EBE-1D43-4148-83BD-89DEDA62C963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734" y="2784"/>
              <a:ext cx="160" cy="232"/>
            </a:xfrm>
            <a:custGeom>
              <a:avLst/>
              <a:gdLst>
                <a:gd name="T0" fmla="*/ 82 w 704"/>
                <a:gd name="T1" fmla="*/ 499 h 1024"/>
                <a:gd name="T2" fmla="*/ 406 w 704"/>
                <a:gd name="T3" fmla="*/ 1024 h 1024"/>
                <a:gd name="T4" fmla="*/ 548 w 704"/>
                <a:gd name="T5" fmla="*/ 1020 h 1024"/>
                <a:gd name="T6" fmla="*/ 550 w 704"/>
                <a:gd name="T7" fmla="*/ 400 h 1024"/>
                <a:gd name="T8" fmla="*/ 704 w 704"/>
                <a:gd name="T9" fmla="*/ 349 h 1024"/>
                <a:gd name="T10" fmla="*/ 562 w 704"/>
                <a:gd name="T11" fmla="*/ 224 h 1024"/>
                <a:gd name="T12" fmla="*/ 541 w 704"/>
                <a:gd name="T13" fmla="*/ 0 h 1024"/>
                <a:gd name="T14" fmla="*/ 397 w 704"/>
                <a:gd name="T15" fmla="*/ 6 h 1024"/>
                <a:gd name="T16" fmla="*/ 396 w 704"/>
                <a:gd name="T17" fmla="*/ 255 h 1024"/>
                <a:gd name="T18" fmla="*/ 0 w 704"/>
                <a:gd name="T19" fmla="*/ 257 h 1024"/>
                <a:gd name="T20" fmla="*/ 82 w 704"/>
                <a:gd name="T21" fmla="*/ 499 h 1024"/>
                <a:gd name="T22" fmla="*/ 180 w 704"/>
                <a:gd name="T23" fmla="*/ 391 h 1024"/>
                <a:gd name="T24" fmla="*/ 399 w 704"/>
                <a:gd name="T25" fmla="*/ 388 h 1024"/>
                <a:gd name="T26" fmla="*/ 393 w 704"/>
                <a:gd name="T27" fmla="*/ 747 h 1024"/>
                <a:gd name="T28" fmla="*/ 180 w 704"/>
                <a:gd name="T29" fmla="*/ 39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1024">
                  <a:moveTo>
                    <a:pt x="82" y="499"/>
                  </a:moveTo>
                  <a:cubicBezTo>
                    <a:pt x="190" y="674"/>
                    <a:pt x="296" y="850"/>
                    <a:pt x="406" y="1024"/>
                  </a:cubicBezTo>
                  <a:cubicBezTo>
                    <a:pt x="453" y="1023"/>
                    <a:pt x="501" y="1022"/>
                    <a:pt x="548" y="1020"/>
                  </a:cubicBezTo>
                  <a:cubicBezTo>
                    <a:pt x="548" y="814"/>
                    <a:pt x="547" y="607"/>
                    <a:pt x="550" y="400"/>
                  </a:cubicBezTo>
                  <a:cubicBezTo>
                    <a:pt x="601" y="384"/>
                    <a:pt x="652" y="367"/>
                    <a:pt x="704" y="349"/>
                  </a:cubicBezTo>
                  <a:cubicBezTo>
                    <a:pt x="659" y="305"/>
                    <a:pt x="611" y="263"/>
                    <a:pt x="562" y="224"/>
                  </a:cubicBezTo>
                  <a:cubicBezTo>
                    <a:pt x="555" y="150"/>
                    <a:pt x="548" y="75"/>
                    <a:pt x="541" y="0"/>
                  </a:cubicBezTo>
                  <a:cubicBezTo>
                    <a:pt x="493" y="2"/>
                    <a:pt x="445" y="4"/>
                    <a:pt x="397" y="6"/>
                  </a:cubicBezTo>
                  <a:cubicBezTo>
                    <a:pt x="397" y="89"/>
                    <a:pt x="397" y="172"/>
                    <a:pt x="396" y="255"/>
                  </a:cubicBezTo>
                  <a:cubicBezTo>
                    <a:pt x="264" y="256"/>
                    <a:pt x="132" y="255"/>
                    <a:pt x="0" y="257"/>
                  </a:cubicBezTo>
                  <a:cubicBezTo>
                    <a:pt x="10" y="343"/>
                    <a:pt x="35" y="427"/>
                    <a:pt x="82" y="499"/>
                  </a:cubicBezTo>
                  <a:moveTo>
                    <a:pt x="180" y="391"/>
                  </a:moveTo>
                  <a:cubicBezTo>
                    <a:pt x="253" y="390"/>
                    <a:pt x="326" y="389"/>
                    <a:pt x="399" y="388"/>
                  </a:cubicBezTo>
                  <a:cubicBezTo>
                    <a:pt x="398" y="508"/>
                    <a:pt x="399" y="628"/>
                    <a:pt x="393" y="747"/>
                  </a:cubicBezTo>
                  <a:cubicBezTo>
                    <a:pt x="312" y="635"/>
                    <a:pt x="242" y="515"/>
                    <a:pt x="180" y="3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EBA667FF-6548-4A71-8DC3-AE2FF35D04A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97" y="2870"/>
              <a:ext cx="388" cy="30"/>
            </a:xfrm>
            <a:custGeom>
              <a:avLst/>
              <a:gdLst>
                <a:gd name="T0" fmla="*/ 0 w 1713"/>
                <a:gd name="T1" fmla="*/ 42 h 128"/>
                <a:gd name="T2" fmla="*/ 385 w 1713"/>
                <a:gd name="T3" fmla="*/ 96 h 128"/>
                <a:gd name="T4" fmla="*/ 1713 w 1713"/>
                <a:gd name="T5" fmla="*/ 79 h 128"/>
                <a:gd name="T6" fmla="*/ 1302 w 1713"/>
                <a:gd name="T7" fmla="*/ 28 h 128"/>
                <a:gd name="T8" fmla="*/ 0 w 1713"/>
                <a:gd name="T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128">
                  <a:moveTo>
                    <a:pt x="0" y="42"/>
                  </a:moveTo>
                  <a:cubicBezTo>
                    <a:pt x="110" y="128"/>
                    <a:pt x="256" y="87"/>
                    <a:pt x="385" y="96"/>
                  </a:cubicBezTo>
                  <a:cubicBezTo>
                    <a:pt x="827" y="86"/>
                    <a:pt x="1272" y="116"/>
                    <a:pt x="1713" y="79"/>
                  </a:cubicBezTo>
                  <a:cubicBezTo>
                    <a:pt x="1590" y="0"/>
                    <a:pt x="1439" y="35"/>
                    <a:pt x="1302" y="28"/>
                  </a:cubicBezTo>
                  <a:cubicBezTo>
                    <a:pt x="868" y="36"/>
                    <a:pt x="432" y="12"/>
                    <a:pt x="0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34D454D3-C12E-4269-8E77-BE5780C51A2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82" y="2932"/>
              <a:ext cx="283" cy="310"/>
            </a:xfrm>
            <a:custGeom>
              <a:avLst/>
              <a:gdLst>
                <a:gd name="T0" fmla="*/ 204 w 1246"/>
                <a:gd name="T1" fmla="*/ 1316 h 1364"/>
                <a:gd name="T2" fmla="*/ 333 w 1246"/>
                <a:gd name="T3" fmla="*/ 1364 h 1364"/>
                <a:gd name="T4" fmla="*/ 735 w 1246"/>
                <a:gd name="T5" fmla="*/ 855 h 1364"/>
                <a:gd name="T6" fmla="*/ 929 w 1246"/>
                <a:gd name="T7" fmla="*/ 1013 h 1364"/>
                <a:gd name="T8" fmla="*/ 1026 w 1246"/>
                <a:gd name="T9" fmla="*/ 893 h 1364"/>
                <a:gd name="T10" fmla="*/ 842 w 1246"/>
                <a:gd name="T11" fmla="*/ 737 h 1364"/>
                <a:gd name="T12" fmla="*/ 1246 w 1246"/>
                <a:gd name="T13" fmla="*/ 202 h 1364"/>
                <a:gd name="T14" fmla="*/ 1132 w 1246"/>
                <a:gd name="T15" fmla="*/ 125 h 1364"/>
                <a:gd name="T16" fmla="*/ 732 w 1246"/>
                <a:gd name="T17" fmla="*/ 638 h 1364"/>
                <a:gd name="T18" fmla="*/ 541 w 1246"/>
                <a:gd name="T19" fmla="*/ 523 h 1364"/>
                <a:gd name="T20" fmla="*/ 874 w 1246"/>
                <a:gd name="T21" fmla="*/ 104 h 1364"/>
                <a:gd name="T22" fmla="*/ 844 w 1246"/>
                <a:gd name="T23" fmla="*/ 0 h 1364"/>
                <a:gd name="T24" fmla="*/ 702 w 1246"/>
                <a:gd name="T25" fmla="*/ 99 h 1364"/>
                <a:gd name="T26" fmla="*/ 0 w 1246"/>
                <a:gd name="T27" fmla="*/ 999 h 1364"/>
                <a:gd name="T28" fmla="*/ 110 w 1246"/>
                <a:gd name="T29" fmla="*/ 1074 h 1364"/>
                <a:gd name="T30" fmla="*/ 452 w 1246"/>
                <a:gd name="T31" fmla="*/ 635 h 1364"/>
                <a:gd name="T32" fmla="*/ 630 w 1246"/>
                <a:gd name="T33" fmla="*/ 774 h 1364"/>
                <a:gd name="T34" fmla="*/ 204 w 1246"/>
                <a:gd name="T35" fmla="*/ 1316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6" h="1364">
                  <a:moveTo>
                    <a:pt x="204" y="1316"/>
                  </a:moveTo>
                  <a:cubicBezTo>
                    <a:pt x="246" y="1334"/>
                    <a:pt x="287" y="1357"/>
                    <a:pt x="333" y="1364"/>
                  </a:cubicBezTo>
                  <a:cubicBezTo>
                    <a:pt x="474" y="1200"/>
                    <a:pt x="598" y="1022"/>
                    <a:pt x="735" y="855"/>
                  </a:cubicBezTo>
                  <a:cubicBezTo>
                    <a:pt x="800" y="908"/>
                    <a:pt x="864" y="960"/>
                    <a:pt x="929" y="1013"/>
                  </a:cubicBezTo>
                  <a:cubicBezTo>
                    <a:pt x="962" y="973"/>
                    <a:pt x="994" y="934"/>
                    <a:pt x="1026" y="893"/>
                  </a:cubicBezTo>
                  <a:cubicBezTo>
                    <a:pt x="963" y="843"/>
                    <a:pt x="897" y="796"/>
                    <a:pt x="842" y="737"/>
                  </a:cubicBezTo>
                  <a:cubicBezTo>
                    <a:pt x="962" y="548"/>
                    <a:pt x="1111" y="380"/>
                    <a:pt x="1246" y="202"/>
                  </a:cubicBezTo>
                  <a:cubicBezTo>
                    <a:pt x="1208" y="176"/>
                    <a:pt x="1170" y="151"/>
                    <a:pt x="1132" y="125"/>
                  </a:cubicBezTo>
                  <a:cubicBezTo>
                    <a:pt x="1002" y="299"/>
                    <a:pt x="880" y="480"/>
                    <a:pt x="732" y="638"/>
                  </a:cubicBezTo>
                  <a:cubicBezTo>
                    <a:pt x="663" y="610"/>
                    <a:pt x="603" y="564"/>
                    <a:pt x="541" y="523"/>
                  </a:cubicBezTo>
                  <a:cubicBezTo>
                    <a:pt x="649" y="381"/>
                    <a:pt x="754" y="236"/>
                    <a:pt x="874" y="104"/>
                  </a:cubicBezTo>
                  <a:cubicBezTo>
                    <a:pt x="867" y="78"/>
                    <a:pt x="851" y="26"/>
                    <a:pt x="844" y="0"/>
                  </a:cubicBezTo>
                  <a:cubicBezTo>
                    <a:pt x="787" y="17"/>
                    <a:pt x="736" y="49"/>
                    <a:pt x="702" y="99"/>
                  </a:cubicBezTo>
                  <a:cubicBezTo>
                    <a:pt x="468" y="400"/>
                    <a:pt x="235" y="700"/>
                    <a:pt x="0" y="999"/>
                  </a:cubicBezTo>
                  <a:cubicBezTo>
                    <a:pt x="37" y="1024"/>
                    <a:pt x="74" y="1049"/>
                    <a:pt x="110" y="1074"/>
                  </a:cubicBezTo>
                  <a:cubicBezTo>
                    <a:pt x="225" y="928"/>
                    <a:pt x="336" y="780"/>
                    <a:pt x="452" y="635"/>
                  </a:cubicBezTo>
                  <a:cubicBezTo>
                    <a:pt x="512" y="681"/>
                    <a:pt x="571" y="727"/>
                    <a:pt x="630" y="774"/>
                  </a:cubicBezTo>
                  <a:cubicBezTo>
                    <a:pt x="492" y="958"/>
                    <a:pt x="345" y="1134"/>
                    <a:pt x="204" y="13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6170B835-93FB-4B04-9B0E-A9EC396C98D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90" y="2926"/>
              <a:ext cx="174" cy="202"/>
            </a:xfrm>
            <a:custGeom>
              <a:avLst/>
              <a:gdLst>
                <a:gd name="T0" fmla="*/ 273 w 768"/>
                <a:gd name="T1" fmla="*/ 516 h 889"/>
                <a:gd name="T2" fmla="*/ 566 w 768"/>
                <a:gd name="T3" fmla="*/ 889 h 889"/>
                <a:gd name="T4" fmla="*/ 768 w 768"/>
                <a:gd name="T5" fmla="*/ 738 h 889"/>
                <a:gd name="T6" fmla="*/ 687 w 768"/>
                <a:gd name="T7" fmla="*/ 631 h 889"/>
                <a:gd name="T8" fmla="*/ 557 w 768"/>
                <a:gd name="T9" fmla="*/ 697 h 889"/>
                <a:gd name="T10" fmla="*/ 187 w 768"/>
                <a:gd name="T11" fmla="*/ 201 h 889"/>
                <a:gd name="T12" fmla="*/ 294 w 768"/>
                <a:gd name="T13" fmla="*/ 100 h 889"/>
                <a:gd name="T14" fmla="*/ 197 w 768"/>
                <a:gd name="T15" fmla="*/ 0 h 889"/>
                <a:gd name="T16" fmla="*/ 0 w 768"/>
                <a:gd name="T17" fmla="*/ 148 h 889"/>
                <a:gd name="T18" fmla="*/ 246 w 768"/>
                <a:gd name="T19" fmla="*/ 488 h 889"/>
                <a:gd name="T20" fmla="*/ 57 w 768"/>
                <a:gd name="T21" fmla="*/ 518 h 889"/>
                <a:gd name="T22" fmla="*/ 82 w 768"/>
                <a:gd name="T23" fmla="*/ 648 h 889"/>
                <a:gd name="T24" fmla="*/ 278 w 768"/>
                <a:gd name="T25" fmla="*/ 642 h 889"/>
                <a:gd name="T26" fmla="*/ 273 w 768"/>
                <a:gd name="T27" fmla="*/ 516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8" h="889">
                  <a:moveTo>
                    <a:pt x="273" y="516"/>
                  </a:moveTo>
                  <a:cubicBezTo>
                    <a:pt x="368" y="643"/>
                    <a:pt x="464" y="768"/>
                    <a:pt x="566" y="889"/>
                  </a:cubicBezTo>
                  <a:cubicBezTo>
                    <a:pt x="632" y="838"/>
                    <a:pt x="700" y="788"/>
                    <a:pt x="768" y="738"/>
                  </a:cubicBezTo>
                  <a:cubicBezTo>
                    <a:pt x="741" y="703"/>
                    <a:pt x="714" y="667"/>
                    <a:pt x="687" y="631"/>
                  </a:cubicBezTo>
                  <a:cubicBezTo>
                    <a:pt x="644" y="653"/>
                    <a:pt x="600" y="675"/>
                    <a:pt x="557" y="697"/>
                  </a:cubicBezTo>
                  <a:cubicBezTo>
                    <a:pt x="431" y="533"/>
                    <a:pt x="306" y="369"/>
                    <a:pt x="187" y="201"/>
                  </a:cubicBezTo>
                  <a:cubicBezTo>
                    <a:pt x="222" y="168"/>
                    <a:pt x="258" y="134"/>
                    <a:pt x="294" y="100"/>
                  </a:cubicBezTo>
                  <a:cubicBezTo>
                    <a:pt x="262" y="67"/>
                    <a:pt x="230" y="34"/>
                    <a:pt x="197" y="0"/>
                  </a:cubicBezTo>
                  <a:cubicBezTo>
                    <a:pt x="132" y="50"/>
                    <a:pt x="67" y="100"/>
                    <a:pt x="0" y="148"/>
                  </a:cubicBezTo>
                  <a:cubicBezTo>
                    <a:pt x="83" y="261"/>
                    <a:pt x="168" y="372"/>
                    <a:pt x="246" y="488"/>
                  </a:cubicBezTo>
                  <a:cubicBezTo>
                    <a:pt x="183" y="499"/>
                    <a:pt x="120" y="508"/>
                    <a:pt x="57" y="518"/>
                  </a:cubicBezTo>
                  <a:cubicBezTo>
                    <a:pt x="65" y="561"/>
                    <a:pt x="74" y="604"/>
                    <a:pt x="82" y="648"/>
                  </a:cubicBezTo>
                  <a:cubicBezTo>
                    <a:pt x="147" y="646"/>
                    <a:pt x="213" y="644"/>
                    <a:pt x="278" y="642"/>
                  </a:cubicBezTo>
                  <a:cubicBezTo>
                    <a:pt x="277" y="611"/>
                    <a:pt x="275" y="547"/>
                    <a:pt x="273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284545CB-CC28-4466-AC00-BF1426E21FA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99" y="2989"/>
              <a:ext cx="207" cy="16"/>
            </a:xfrm>
            <a:custGeom>
              <a:avLst/>
              <a:gdLst>
                <a:gd name="T0" fmla="*/ 3 w 911"/>
                <a:gd name="T1" fmla="*/ 69 h 69"/>
                <a:gd name="T2" fmla="*/ 908 w 911"/>
                <a:gd name="T3" fmla="*/ 69 h 69"/>
                <a:gd name="T4" fmla="*/ 911 w 911"/>
                <a:gd name="T5" fmla="*/ 1 h 69"/>
                <a:gd name="T6" fmla="*/ 0 w 911"/>
                <a:gd name="T7" fmla="*/ 0 h 69"/>
                <a:gd name="T8" fmla="*/ 3 w 91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9">
                  <a:moveTo>
                    <a:pt x="3" y="69"/>
                  </a:moveTo>
                  <a:cubicBezTo>
                    <a:pt x="305" y="68"/>
                    <a:pt x="606" y="66"/>
                    <a:pt x="908" y="69"/>
                  </a:cubicBezTo>
                  <a:cubicBezTo>
                    <a:pt x="909" y="52"/>
                    <a:pt x="910" y="18"/>
                    <a:pt x="911" y="1"/>
                  </a:cubicBezTo>
                  <a:cubicBezTo>
                    <a:pt x="607" y="1"/>
                    <a:pt x="303" y="0"/>
                    <a:pt x="0" y="0"/>
                  </a:cubicBezTo>
                  <a:cubicBezTo>
                    <a:pt x="0" y="17"/>
                    <a:pt x="2" y="52"/>
                    <a:pt x="3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EB80E6C3-D034-4734-9120-E8A21003F8E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3" y="2986"/>
              <a:ext cx="188" cy="20"/>
            </a:xfrm>
            <a:custGeom>
              <a:avLst/>
              <a:gdLst>
                <a:gd name="T0" fmla="*/ 1 w 829"/>
                <a:gd name="T1" fmla="*/ 72 h 88"/>
                <a:gd name="T2" fmla="*/ 829 w 829"/>
                <a:gd name="T3" fmla="*/ 56 h 88"/>
                <a:gd name="T4" fmla="*/ 699 w 829"/>
                <a:gd name="T5" fmla="*/ 4 h 88"/>
                <a:gd name="T6" fmla="*/ 0 w 829"/>
                <a:gd name="T7" fmla="*/ 3 h 88"/>
                <a:gd name="T8" fmla="*/ 1 w 829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88">
                  <a:moveTo>
                    <a:pt x="1" y="72"/>
                  </a:moveTo>
                  <a:cubicBezTo>
                    <a:pt x="277" y="63"/>
                    <a:pt x="554" y="88"/>
                    <a:pt x="829" y="56"/>
                  </a:cubicBezTo>
                  <a:cubicBezTo>
                    <a:pt x="787" y="35"/>
                    <a:pt x="748" y="2"/>
                    <a:pt x="699" y="4"/>
                  </a:cubicBezTo>
                  <a:cubicBezTo>
                    <a:pt x="466" y="0"/>
                    <a:pt x="233" y="5"/>
                    <a:pt x="0" y="3"/>
                  </a:cubicBezTo>
                  <a:cubicBezTo>
                    <a:pt x="0" y="20"/>
                    <a:pt x="1" y="55"/>
                    <a:pt x="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75AC6994-B1B5-4B0B-AF1A-33ED594D2A2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1" y="2993"/>
              <a:ext cx="114" cy="137"/>
            </a:xfrm>
            <a:custGeom>
              <a:avLst/>
              <a:gdLst>
                <a:gd name="T0" fmla="*/ 0 w 503"/>
                <a:gd name="T1" fmla="*/ 68 h 605"/>
                <a:gd name="T2" fmla="*/ 417 w 503"/>
                <a:gd name="T3" fmla="*/ 605 h 605"/>
                <a:gd name="T4" fmla="*/ 503 w 503"/>
                <a:gd name="T5" fmla="*/ 531 h 605"/>
                <a:gd name="T6" fmla="*/ 102 w 503"/>
                <a:gd name="T7" fmla="*/ 0 h 605"/>
                <a:gd name="T8" fmla="*/ 0 w 503"/>
                <a:gd name="T9" fmla="*/ 6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05">
                  <a:moveTo>
                    <a:pt x="0" y="68"/>
                  </a:moveTo>
                  <a:cubicBezTo>
                    <a:pt x="141" y="245"/>
                    <a:pt x="271" y="431"/>
                    <a:pt x="417" y="605"/>
                  </a:cubicBezTo>
                  <a:cubicBezTo>
                    <a:pt x="438" y="587"/>
                    <a:pt x="481" y="550"/>
                    <a:pt x="503" y="531"/>
                  </a:cubicBezTo>
                  <a:cubicBezTo>
                    <a:pt x="367" y="356"/>
                    <a:pt x="232" y="180"/>
                    <a:pt x="102" y="0"/>
                  </a:cubicBezTo>
                  <a:cubicBezTo>
                    <a:pt x="68" y="23"/>
                    <a:pt x="34" y="46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5C634BE8-5E08-4E3C-B919-C3102398EDE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95" y="3011"/>
              <a:ext cx="252" cy="275"/>
            </a:xfrm>
            <a:custGeom>
              <a:avLst/>
              <a:gdLst>
                <a:gd name="T0" fmla="*/ 0 w 1107"/>
                <a:gd name="T1" fmla="*/ 507 h 1212"/>
                <a:gd name="T2" fmla="*/ 535 w 1107"/>
                <a:gd name="T3" fmla="*/ 1212 h 1212"/>
                <a:gd name="T4" fmla="*/ 641 w 1107"/>
                <a:gd name="T5" fmla="*/ 1157 h 1212"/>
                <a:gd name="T6" fmla="*/ 474 w 1107"/>
                <a:gd name="T7" fmla="*/ 932 h 1212"/>
                <a:gd name="T8" fmla="*/ 855 w 1107"/>
                <a:gd name="T9" fmla="*/ 654 h 1212"/>
                <a:gd name="T10" fmla="*/ 957 w 1107"/>
                <a:gd name="T11" fmla="*/ 774 h 1212"/>
                <a:gd name="T12" fmla="*/ 856 w 1107"/>
                <a:gd name="T13" fmla="*/ 927 h 1212"/>
                <a:gd name="T14" fmla="*/ 1000 w 1107"/>
                <a:gd name="T15" fmla="*/ 1000 h 1212"/>
                <a:gd name="T16" fmla="*/ 1107 w 1107"/>
                <a:gd name="T17" fmla="*/ 826 h 1212"/>
                <a:gd name="T18" fmla="*/ 906 w 1107"/>
                <a:gd name="T19" fmla="*/ 525 h 1212"/>
                <a:gd name="T20" fmla="*/ 749 w 1107"/>
                <a:gd name="T21" fmla="*/ 550 h 1212"/>
                <a:gd name="T22" fmla="*/ 392 w 1107"/>
                <a:gd name="T23" fmla="*/ 815 h 1212"/>
                <a:gd name="T24" fmla="*/ 314 w 1107"/>
                <a:gd name="T25" fmla="*/ 721 h 1212"/>
                <a:gd name="T26" fmla="*/ 584 w 1107"/>
                <a:gd name="T27" fmla="*/ 386 h 1212"/>
                <a:gd name="T28" fmla="*/ 580 w 1107"/>
                <a:gd name="T29" fmla="*/ 26 h 1212"/>
                <a:gd name="T30" fmla="*/ 402 w 1107"/>
                <a:gd name="T31" fmla="*/ 0 h 1212"/>
                <a:gd name="T32" fmla="*/ 442 w 1107"/>
                <a:gd name="T33" fmla="*/ 367 h 1212"/>
                <a:gd name="T34" fmla="*/ 232 w 1107"/>
                <a:gd name="T35" fmla="*/ 601 h 1212"/>
                <a:gd name="T36" fmla="*/ 110 w 1107"/>
                <a:gd name="T37" fmla="*/ 460 h 1212"/>
                <a:gd name="T38" fmla="*/ 0 w 1107"/>
                <a:gd name="T39" fmla="*/ 507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7" h="1212">
                  <a:moveTo>
                    <a:pt x="0" y="507"/>
                  </a:moveTo>
                  <a:cubicBezTo>
                    <a:pt x="179" y="741"/>
                    <a:pt x="348" y="984"/>
                    <a:pt x="535" y="1212"/>
                  </a:cubicBezTo>
                  <a:cubicBezTo>
                    <a:pt x="571" y="1196"/>
                    <a:pt x="606" y="1176"/>
                    <a:pt x="641" y="1157"/>
                  </a:cubicBezTo>
                  <a:cubicBezTo>
                    <a:pt x="586" y="1081"/>
                    <a:pt x="530" y="1007"/>
                    <a:pt x="474" y="932"/>
                  </a:cubicBezTo>
                  <a:cubicBezTo>
                    <a:pt x="599" y="836"/>
                    <a:pt x="722" y="737"/>
                    <a:pt x="855" y="654"/>
                  </a:cubicBezTo>
                  <a:cubicBezTo>
                    <a:pt x="889" y="694"/>
                    <a:pt x="923" y="734"/>
                    <a:pt x="957" y="774"/>
                  </a:cubicBezTo>
                  <a:cubicBezTo>
                    <a:pt x="924" y="826"/>
                    <a:pt x="890" y="877"/>
                    <a:pt x="856" y="927"/>
                  </a:cubicBezTo>
                  <a:cubicBezTo>
                    <a:pt x="904" y="951"/>
                    <a:pt x="952" y="975"/>
                    <a:pt x="1000" y="1000"/>
                  </a:cubicBezTo>
                  <a:cubicBezTo>
                    <a:pt x="1039" y="944"/>
                    <a:pt x="1079" y="889"/>
                    <a:pt x="1107" y="826"/>
                  </a:cubicBezTo>
                  <a:cubicBezTo>
                    <a:pt x="1089" y="702"/>
                    <a:pt x="1003" y="598"/>
                    <a:pt x="906" y="525"/>
                  </a:cubicBezTo>
                  <a:cubicBezTo>
                    <a:pt x="855" y="476"/>
                    <a:pt x="797" y="525"/>
                    <a:pt x="749" y="550"/>
                  </a:cubicBezTo>
                  <a:cubicBezTo>
                    <a:pt x="623" y="629"/>
                    <a:pt x="511" y="726"/>
                    <a:pt x="392" y="815"/>
                  </a:cubicBezTo>
                  <a:cubicBezTo>
                    <a:pt x="366" y="784"/>
                    <a:pt x="340" y="753"/>
                    <a:pt x="314" y="721"/>
                  </a:cubicBezTo>
                  <a:cubicBezTo>
                    <a:pt x="419" y="623"/>
                    <a:pt x="534" y="524"/>
                    <a:pt x="584" y="386"/>
                  </a:cubicBezTo>
                  <a:cubicBezTo>
                    <a:pt x="613" y="268"/>
                    <a:pt x="590" y="145"/>
                    <a:pt x="580" y="26"/>
                  </a:cubicBezTo>
                  <a:cubicBezTo>
                    <a:pt x="521" y="18"/>
                    <a:pt x="461" y="9"/>
                    <a:pt x="402" y="0"/>
                  </a:cubicBezTo>
                  <a:cubicBezTo>
                    <a:pt x="433" y="119"/>
                    <a:pt x="474" y="244"/>
                    <a:pt x="442" y="367"/>
                  </a:cubicBezTo>
                  <a:cubicBezTo>
                    <a:pt x="394" y="462"/>
                    <a:pt x="307" y="528"/>
                    <a:pt x="232" y="601"/>
                  </a:cubicBezTo>
                  <a:cubicBezTo>
                    <a:pt x="192" y="553"/>
                    <a:pt x="153" y="504"/>
                    <a:pt x="110" y="460"/>
                  </a:cubicBezTo>
                  <a:cubicBezTo>
                    <a:pt x="72" y="475"/>
                    <a:pt x="36" y="491"/>
                    <a:pt x="0" y="5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id="{DF09FACC-717A-4B6B-91F4-E1C4D5F39AF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49" y="3059"/>
              <a:ext cx="267" cy="284"/>
            </a:xfrm>
            <a:custGeom>
              <a:avLst/>
              <a:gdLst>
                <a:gd name="T0" fmla="*/ 0 w 1178"/>
                <a:gd name="T1" fmla="*/ 866 h 1251"/>
                <a:gd name="T2" fmla="*/ 505 w 1178"/>
                <a:gd name="T3" fmla="*/ 1251 h 1251"/>
                <a:gd name="T4" fmla="*/ 1178 w 1178"/>
                <a:gd name="T5" fmla="*/ 393 h 1251"/>
                <a:gd name="T6" fmla="*/ 649 w 1178"/>
                <a:gd name="T7" fmla="*/ 0 h 1251"/>
                <a:gd name="T8" fmla="*/ 623 w 1178"/>
                <a:gd name="T9" fmla="*/ 242 h 1251"/>
                <a:gd name="T10" fmla="*/ 197 w 1178"/>
                <a:gd name="T11" fmla="*/ 793 h 1251"/>
                <a:gd name="T12" fmla="*/ 60 w 1178"/>
                <a:gd name="T13" fmla="*/ 762 h 1251"/>
                <a:gd name="T14" fmla="*/ 0 w 1178"/>
                <a:gd name="T15" fmla="*/ 866 h 1251"/>
                <a:gd name="T16" fmla="*/ 286 w 1178"/>
                <a:gd name="T17" fmla="*/ 893 h 1251"/>
                <a:gd name="T18" fmla="*/ 770 w 1178"/>
                <a:gd name="T19" fmla="*/ 272 h 1251"/>
                <a:gd name="T20" fmla="*/ 981 w 1178"/>
                <a:gd name="T21" fmla="*/ 439 h 1251"/>
                <a:gd name="T22" fmla="*/ 488 w 1178"/>
                <a:gd name="T23" fmla="*/ 1056 h 1251"/>
                <a:gd name="T24" fmla="*/ 286 w 1178"/>
                <a:gd name="T25" fmla="*/ 893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8" h="1251">
                  <a:moveTo>
                    <a:pt x="0" y="866"/>
                  </a:moveTo>
                  <a:cubicBezTo>
                    <a:pt x="169" y="993"/>
                    <a:pt x="334" y="1126"/>
                    <a:pt x="505" y="1251"/>
                  </a:cubicBezTo>
                  <a:cubicBezTo>
                    <a:pt x="733" y="968"/>
                    <a:pt x="960" y="684"/>
                    <a:pt x="1178" y="393"/>
                  </a:cubicBezTo>
                  <a:cubicBezTo>
                    <a:pt x="1000" y="264"/>
                    <a:pt x="839" y="112"/>
                    <a:pt x="649" y="0"/>
                  </a:cubicBezTo>
                  <a:cubicBezTo>
                    <a:pt x="631" y="80"/>
                    <a:pt x="652" y="167"/>
                    <a:pt x="623" y="242"/>
                  </a:cubicBezTo>
                  <a:cubicBezTo>
                    <a:pt x="492" y="434"/>
                    <a:pt x="334" y="606"/>
                    <a:pt x="197" y="793"/>
                  </a:cubicBezTo>
                  <a:cubicBezTo>
                    <a:pt x="151" y="783"/>
                    <a:pt x="106" y="773"/>
                    <a:pt x="60" y="762"/>
                  </a:cubicBezTo>
                  <a:cubicBezTo>
                    <a:pt x="40" y="797"/>
                    <a:pt x="20" y="831"/>
                    <a:pt x="0" y="866"/>
                  </a:cubicBezTo>
                  <a:moveTo>
                    <a:pt x="286" y="893"/>
                  </a:moveTo>
                  <a:cubicBezTo>
                    <a:pt x="441" y="681"/>
                    <a:pt x="613" y="482"/>
                    <a:pt x="770" y="272"/>
                  </a:cubicBezTo>
                  <a:cubicBezTo>
                    <a:pt x="843" y="324"/>
                    <a:pt x="913" y="380"/>
                    <a:pt x="981" y="439"/>
                  </a:cubicBezTo>
                  <a:cubicBezTo>
                    <a:pt x="817" y="644"/>
                    <a:pt x="663" y="858"/>
                    <a:pt x="488" y="1056"/>
                  </a:cubicBezTo>
                  <a:cubicBezTo>
                    <a:pt x="421" y="1001"/>
                    <a:pt x="353" y="947"/>
                    <a:pt x="286" y="8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id="{631319E2-E6CB-4806-97A1-069E1FEFBD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02" y="3088"/>
              <a:ext cx="273" cy="285"/>
            </a:xfrm>
            <a:custGeom>
              <a:avLst/>
              <a:gdLst>
                <a:gd name="T0" fmla="*/ 0 w 1203"/>
                <a:gd name="T1" fmla="*/ 856 h 1253"/>
                <a:gd name="T2" fmla="*/ 296 w 1203"/>
                <a:gd name="T3" fmla="*/ 1253 h 1253"/>
                <a:gd name="T4" fmla="*/ 583 w 1203"/>
                <a:gd name="T5" fmla="*/ 837 h 1253"/>
                <a:gd name="T6" fmla="*/ 1036 w 1203"/>
                <a:gd name="T7" fmla="*/ 716 h 1253"/>
                <a:gd name="T8" fmla="*/ 1047 w 1203"/>
                <a:gd name="T9" fmla="*/ 419 h 1253"/>
                <a:gd name="T10" fmla="*/ 902 w 1203"/>
                <a:gd name="T11" fmla="*/ 415 h 1253"/>
                <a:gd name="T12" fmla="*/ 907 w 1203"/>
                <a:gd name="T13" fmla="*/ 624 h 1253"/>
                <a:gd name="T14" fmla="*/ 545 w 1203"/>
                <a:gd name="T15" fmla="*/ 710 h 1253"/>
                <a:gd name="T16" fmla="*/ 281 w 1203"/>
                <a:gd name="T17" fmla="*/ 1032 h 1253"/>
                <a:gd name="T18" fmla="*/ 182 w 1203"/>
                <a:gd name="T19" fmla="*/ 906 h 1253"/>
                <a:gd name="T20" fmla="*/ 1201 w 1203"/>
                <a:gd name="T21" fmla="*/ 137 h 1253"/>
                <a:gd name="T22" fmla="*/ 1203 w 1203"/>
                <a:gd name="T23" fmla="*/ 58 h 1253"/>
                <a:gd name="T24" fmla="*/ 1137 w 1203"/>
                <a:gd name="T25" fmla="*/ 0 h 1253"/>
                <a:gd name="T26" fmla="*/ 0 w 1203"/>
                <a:gd name="T27" fmla="*/ 85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3" h="1253">
                  <a:moveTo>
                    <a:pt x="0" y="856"/>
                  </a:moveTo>
                  <a:cubicBezTo>
                    <a:pt x="99" y="989"/>
                    <a:pt x="194" y="1123"/>
                    <a:pt x="296" y="1253"/>
                  </a:cubicBezTo>
                  <a:cubicBezTo>
                    <a:pt x="395" y="1117"/>
                    <a:pt x="489" y="977"/>
                    <a:pt x="583" y="837"/>
                  </a:cubicBezTo>
                  <a:cubicBezTo>
                    <a:pt x="738" y="833"/>
                    <a:pt x="929" y="853"/>
                    <a:pt x="1036" y="716"/>
                  </a:cubicBezTo>
                  <a:cubicBezTo>
                    <a:pt x="1110" y="632"/>
                    <a:pt x="1102" y="511"/>
                    <a:pt x="1047" y="419"/>
                  </a:cubicBezTo>
                  <a:cubicBezTo>
                    <a:pt x="999" y="412"/>
                    <a:pt x="950" y="415"/>
                    <a:pt x="902" y="415"/>
                  </a:cubicBezTo>
                  <a:cubicBezTo>
                    <a:pt x="901" y="484"/>
                    <a:pt x="934" y="559"/>
                    <a:pt x="907" y="624"/>
                  </a:cubicBezTo>
                  <a:cubicBezTo>
                    <a:pt x="808" y="712"/>
                    <a:pt x="667" y="693"/>
                    <a:pt x="545" y="710"/>
                  </a:cubicBezTo>
                  <a:cubicBezTo>
                    <a:pt x="431" y="791"/>
                    <a:pt x="373" y="928"/>
                    <a:pt x="281" y="1032"/>
                  </a:cubicBezTo>
                  <a:cubicBezTo>
                    <a:pt x="248" y="991"/>
                    <a:pt x="214" y="949"/>
                    <a:pt x="182" y="906"/>
                  </a:cubicBezTo>
                  <a:cubicBezTo>
                    <a:pt x="515" y="642"/>
                    <a:pt x="860" y="391"/>
                    <a:pt x="1201" y="137"/>
                  </a:cubicBezTo>
                  <a:cubicBezTo>
                    <a:pt x="1202" y="118"/>
                    <a:pt x="1202" y="78"/>
                    <a:pt x="1203" y="58"/>
                  </a:cubicBezTo>
                  <a:cubicBezTo>
                    <a:pt x="1187" y="44"/>
                    <a:pt x="1154" y="14"/>
                    <a:pt x="1137" y="0"/>
                  </a:cubicBezTo>
                  <a:cubicBezTo>
                    <a:pt x="759" y="286"/>
                    <a:pt x="382" y="574"/>
                    <a:pt x="0" y="8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id="{AE456318-DA1E-4B4F-96A6-7762F60CB9E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2" y="3111"/>
              <a:ext cx="686" cy="16"/>
            </a:xfrm>
            <a:custGeom>
              <a:avLst/>
              <a:gdLst>
                <a:gd name="T0" fmla="*/ 0 w 3022"/>
                <a:gd name="T1" fmla="*/ 68 h 69"/>
                <a:gd name="T2" fmla="*/ 3022 w 3022"/>
                <a:gd name="T3" fmla="*/ 68 h 69"/>
                <a:gd name="T4" fmla="*/ 3021 w 3022"/>
                <a:gd name="T5" fmla="*/ 0 h 69"/>
                <a:gd name="T6" fmla="*/ 1 w 3022"/>
                <a:gd name="T7" fmla="*/ 0 h 69"/>
                <a:gd name="T8" fmla="*/ 0 w 3022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2" h="69">
                  <a:moveTo>
                    <a:pt x="0" y="68"/>
                  </a:moveTo>
                  <a:cubicBezTo>
                    <a:pt x="1008" y="69"/>
                    <a:pt x="2015" y="69"/>
                    <a:pt x="3022" y="68"/>
                  </a:cubicBezTo>
                  <a:cubicBezTo>
                    <a:pt x="3022" y="51"/>
                    <a:pt x="3021" y="17"/>
                    <a:pt x="3021" y="0"/>
                  </a:cubicBezTo>
                  <a:cubicBezTo>
                    <a:pt x="2014" y="2"/>
                    <a:pt x="1008" y="3"/>
                    <a:pt x="1" y="0"/>
                  </a:cubicBezTo>
                  <a:cubicBezTo>
                    <a:pt x="1" y="17"/>
                    <a:pt x="0" y="51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73">
              <a:extLst>
                <a:ext uri="{FF2B5EF4-FFF2-40B4-BE49-F238E27FC236}">
                  <a16:creationId xmlns:a16="http://schemas.microsoft.com/office/drawing/2014/main" id="{A142A82B-F63D-403C-8946-650E347D19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277" y="3224"/>
              <a:ext cx="250" cy="298"/>
            </a:xfrm>
            <a:custGeom>
              <a:avLst/>
              <a:gdLst>
                <a:gd name="T0" fmla="*/ 957 w 1102"/>
                <a:gd name="T1" fmla="*/ 1287 h 1315"/>
                <a:gd name="T2" fmla="*/ 1102 w 1102"/>
                <a:gd name="T3" fmla="*/ 1214 h 1315"/>
                <a:gd name="T4" fmla="*/ 873 w 1102"/>
                <a:gd name="T5" fmla="*/ 944 h 1315"/>
                <a:gd name="T6" fmla="*/ 1046 w 1102"/>
                <a:gd name="T7" fmla="*/ 795 h 1315"/>
                <a:gd name="T8" fmla="*/ 966 w 1102"/>
                <a:gd name="T9" fmla="*/ 692 h 1315"/>
                <a:gd name="T10" fmla="*/ 789 w 1102"/>
                <a:gd name="T11" fmla="*/ 827 h 1315"/>
                <a:gd name="T12" fmla="*/ 678 w 1102"/>
                <a:gd name="T13" fmla="*/ 698 h 1315"/>
                <a:gd name="T14" fmla="*/ 778 w 1102"/>
                <a:gd name="T15" fmla="*/ 637 h 1315"/>
                <a:gd name="T16" fmla="*/ 734 w 1102"/>
                <a:gd name="T17" fmla="*/ 371 h 1315"/>
                <a:gd name="T18" fmla="*/ 590 w 1102"/>
                <a:gd name="T19" fmla="*/ 400 h 1315"/>
                <a:gd name="T20" fmla="*/ 576 w 1102"/>
                <a:gd name="T21" fmla="*/ 570 h 1315"/>
                <a:gd name="T22" fmla="*/ 112 w 1102"/>
                <a:gd name="T23" fmla="*/ 0 h 1315"/>
                <a:gd name="T24" fmla="*/ 0 w 1102"/>
                <a:gd name="T25" fmla="*/ 109 h 1315"/>
                <a:gd name="T26" fmla="*/ 408 w 1102"/>
                <a:gd name="T27" fmla="*/ 612 h 1315"/>
                <a:gd name="T28" fmla="*/ 106 w 1102"/>
                <a:gd name="T29" fmla="*/ 497 h 1315"/>
                <a:gd name="T30" fmla="*/ 115 w 1102"/>
                <a:gd name="T31" fmla="*/ 681 h 1315"/>
                <a:gd name="T32" fmla="*/ 651 w 1102"/>
                <a:gd name="T33" fmla="*/ 938 h 1315"/>
                <a:gd name="T34" fmla="*/ 474 w 1102"/>
                <a:gd name="T35" fmla="*/ 1085 h 1315"/>
                <a:gd name="T36" fmla="*/ 559 w 1102"/>
                <a:gd name="T37" fmla="*/ 1156 h 1315"/>
                <a:gd name="T38" fmla="*/ 758 w 1102"/>
                <a:gd name="T39" fmla="*/ 1040 h 1315"/>
                <a:gd name="T40" fmla="*/ 957 w 1102"/>
                <a:gd name="T41" fmla="*/ 128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2" h="1315">
                  <a:moveTo>
                    <a:pt x="957" y="1287"/>
                  </a:moveTo>
                  <a:cubicBezTo>
                    <a:pt x="1018" y="1315"/>
                    <a:pt x="1057" y="1241"/>
                    <a:pt x="1102" y="1214"/>
                  </a:cubicBezTo>
                  <a:cubicBezTo>
                    <a:pt x="1029" y="1122"/>
                    <a:pt x="952" y="1032"/>
                    <a:pt x="873" y="944"/>
                  </a:cubicBezTo>
                  <a:cubicBezTo>
                    <a:pt x="929" y="892"/>
                    <a:pt x="987" y="843"/>
                    <a:pt x="1046" y="795"/>
                  </a:cubicBezTo>
                  <a:cubicBezTo>
                    <a:pt x="1019" y="761"/>
                    <a:pt x="992" y="727"/>
                    <a:pt x="966" y="692"/>
                  </a:cubicBezTo>
                  <a:cubicBezTo>
                    <a:pt x="907" y="737"/>
                    <a:pt x="848" y="782"/>
                    <a:pt x="789" y="827"/>
                  </a:cubicBezTo>
                  <a:cubicBezTo>
                    <a:pt x="752" y="784"/>
                    <a:pt x="715" y="741"/>
                    <a:pt x="678" y="698"/>
                  </a:cubicBezTo>
                  <a:cubicBezTo>
                    <a:pt x="712" y="678"/>
                    <a:pt x="745" y="658"/>
                    <a:pt x="778" y="637"/>
                  </a:cubicBezTo>
                  <a:cubicBezTo>
                    <a:pt x="761" y="549"/>
                    <a:pt x="747" y="460"/>
                    <a:pt x="734" y="371"/>
                  </a:cubicBezTo>
                  <a:cubicBezTo>
                    <a:pt x="686" y="381"/>
                    <a:pt x="638" y="390"/>
                    <a:pt x="590" y="400"/>
                  </a:cubicBezTo>
                  <a:cubicBezTo>
                    <a:pt x="584" y="456"/>
                    <a:pt x="580" y="513"/>
                    <a:pt x="576" y="570"/>
                  </a:cubicBezTo>
                  <a:cubicBezTo>
                    <a:pt x="422" y="379"/>
                    <a:pt x="271" y="187"/>
                    <a:pt x="112" y="0"/>
                  </a:cubicBezTo>
                  <a:cubicBezTo>
                    <a:pt x="75" y="37"/>
                    <a:pt x="37" y="73"/>
                    <a:pt x="0" y="109"/>
                  </a:cubicBezTo>
                  <a:cubicBezTo>
                    <a:pt x="134" y="278"/>
                    <a:pt x="276" y="441"/>
                    <a:pt x="408" y="612"/>
                  </a:cubicBezTo>
                  <a:cubicBezTo>
                    <a:pt x="307" y="575"/>
                    <a:pt x="207" y="534"/>
                    <a:pt x="106" y="497"/>
                  </a:cubicBezTo>
                  <a:cubicBezTo>
                    <a:pt x="109" y="559"/>
                    <a:pt x="112" y="620"/>
                    <a:pt x="115" y="681"/>
                  </a:cubicBezTo>
                  <a:cubicBezTo>
                    <a:pt x="308" y="733"/>
                    <a:pt x="491" y="819"/>
                    <a:pt x="651" y="938"/>
                  </a:cubicBezTo>
                  <a:cubicBezTo>
                    <a:pt x="592" y="987"/>
                    <a:pt x="533" y="1036"/>
                    <a:pt x="474" y="1085"/>
                  </a:cubicBezTo>
                  <a:cubicBezTo>
                    <a:pt x="502" y="1109"/>
                    <a:pt x="529" y="1135"/>
                    <a:pt x="559" y="1156"/>
                  </a:cubicBezTo>
                  <a:cubicBezTo>
                    <a:pt x="637" y="1146"/>
                    <a:pt x="693" y="1080"/>
                    <a:pt x="758" y="1040"/>
                  </a:cubicBezTo>
                  <a:cubicBezTo>
                    <a:pt x="823" y="1123"/>
                    <a:pt x="881" y="1213"/>
                    <a:pt x="957" y="1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id="{FA786F90-381C-4009-B07C-CFA29F62A49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8" y="3237"/>
              <a:ext cx="300" cy="292"/>
            </a:xfrm>
            <a:custGeom>
              <a:avLst/>
              <a:gdLst>
                <a:gd name="T0" fmla="*/ 633 w 1322"/>
                <a:gd name="T1" fmla="*/ 1241 h 1286"/>
                <a:gd name="T2" fmla="*/ 821 w 1322"/>
                <a:gd name="T3" fmla="*/ 1286 h 1286"/>
                <a:gd name="T4" fmla="*/ 852 w 1322"/>
                <a:gd name="T5" fmla="*/ 949 h 1286"/>
                <a:gd name="T6" fmla="*/ 1126 w 1322"/>
                <a:gd name="T7" fmla="*/ 1164 h 1286"/>
                <a:gd name="T8" fmla="*/ 1322 w 1322"/>
                <a:gd name="T9" fmla="*/ 914 h 1286"/>
                <a:gd name="T10" fmla="*/ 1200 w 1322"/>
                <a:gd name="T11" fmla="*/ 824 h 1286"/>
                <a:gd name="T12" fmla="*/ 1079 w 1322"/>
                <a:gd name="T13" fmla="*/ 959 h 1286"/>
                <a:gd name="T14" fmla="*/ 210 w 1322"/>
                <a:gd name="T15" fmla="*/ 261 h 1286"/>
                <a:gd name="T16" fmla="*/ 314 w 1322"/>
                <a:gd name="T17" fmla="*/ 93 h 1286"/>
                <a:gd name="T18" fmla="*/ 202 w 1322"/>
                <a:gd name="T19" fmla="*/ 0 h 1286"/>
                <a:gd name="T20" fmla="*/ 0 w 1322"/>
                <a:gd name="T21" fmla="*/ 255 h 1286"/>
                <a:gd name="T22" fmla="*/ 723 w 1322"/>
                <a:gd name="T23" fmla="*/ 836 h 1286"/>
                <a:gd name="T24" fmla="*/ 633 w 1322"/>
                <a:gd name="T25" fmla="*/ 1241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2" h="1286">
                  <a:moveTo>
                    <a:pt x="633" y="1241"/>
                  </a:moveTo>
                  <a:cubicBezTo>
                    <a:pt x="696" y="1256"/>
                    <a:pt x="758" y="1271"/>
                    <a:pt x="821" y="1286"/>
                  </a:cubicBezTo>
                  <a:cubicBezTo>
                    <a:pt x="824" y="1173"/>
                    <a:pt x="830" y="1060"/>
                    <a:pt x="852" y="949"/>
                  </a:cubicBezTo>
                  <a:cubicBezTo>
                    <a:pt x="944" y="1020"/>
                    <a:pt x="1034" y="1093"/>
                    <a:pt x="1126" y="1164"/>
                  </a:cubicBezTo>
                  <a:cubicBezTo>
                    <a:pt x="1189" y="1079"/>
                    <a:pt x="1254" y="996"/>
                    <a:pt x="1322" y="914"/>
                  </a:cubicBezTo>
                  <a:cubicBezTo>
                    <a:pt x="1281" y="885"/>
                    <a:pt x="1240" y="855"/>
                    <a:pt x="1200" y="824"/>
                  </a:cubicBezTo>
                  <a:cubicBezTo>
                    <a:pt x="1160" y="870"/>
                    <a:pt x="1119" y="914"/>
                    <a:pt x="1079" y="959"/>
                  </a:cubicBezTo>
                  <a:cubicBezTo>
                    <a:pt x="784" y="732"/>
                    <a:pt x="504" y="488"/>
                    <a:pt x="210" y="261"/>
                  </a:cubicBezTo>
                  <a:cubicBezTo>
                    <a:pt x="244" y="205"/>
                    <a:pt x="280" y="149"/>
                    <a:pt x="314" y="93"/>
                  </a:cubicBezTo>
                  <a:cubicBezTo>
                    <a:pt x="276" y="62"/>
                    <a:pt x="239" y="31"/>
                    <a:pt x="202" y="0"/>
                  </a:cubicBezTo>
                  <a:cubicBezTo>
                    <a:pt x="135" y="85"/>
                    <a:pt x="67" y="170"/>
                    <a:pt x="0" y="255"/>
                  </a:cubicBezTo>
                  <a:cubicBezTo>
                    <a:pt x="240" y="450"/>
                    <a:pt x="479" y="647"/>
                    <a:pt x="723" y="836"/>
                  </a:cubicBezTo>
                  <a:cubicBezTo>
                    <a:pt x="693" y="971"/>
                    <a:pt x="657" y="1105"/>
                    <a:pt x="633" y="12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75">
              <a:extLst>
                <a:ext uri="{FF2B5EF4-FFF2-40B4-BE49-F238E27FC236}">
                  <a16:creationId xmlns:a16="http://schemas.microsoft.com/office/drawing/2014/main" id="{5DEC8070-840B-4B53-8612-1DB6AC5CC0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77" y="3299"/>
              <a:ext cx="72" cy="65"/>
            </a:xfrm>
            <a:custGeom>
              <a:avLst/>
              <a:gdLst>
                <a:gd name="T0" fmla="*/ 86 w 318"/>
                <a:gd name="T1" fmla="*/ 283 h 283"/>
                <a:gd name="T2" fmla="*/ 318 w 318"/>
                <a:gd name="T3" fmla="*/ 126 h 283"/>
                <a:gd name="T4" fmla="*/ 219 w 318"/>
                <a:gd name="T5" fmla="*/ 0 h 283"/>
                <a:gd name="T6" fmla="*/ 0 w 318"/>
                <a:gd name="T7" fmla="*/ 151 h 283"/>
                <a:gd name="T8" fmla="*/ 86 w 318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83">
                  <a:moveTo>
                    <a:pt x="86" y="283"/>
                  </a:moveTo>
                  <a:cubicBezTo>
                    <a:pt x="165" y="233"/>
                    <a:pt x="242" y="181"/>
                    <a:pt x="318" y="126"/>
                  </a:cubicBezTo>
                  <a:cubicBezTo>
                    <a:pt x="285" y="84"/>
                    <a:pt x="252" y="42"/>
                    <a:pt x="219" y="0"/>
                  </a:cubicBezTo>
                  <a:cubicBezTo>
                    <a:pt x="146" y="51"/>
                    <a:pt x="74" y="102"/>
                    <a:pt x="0" y="151"/>
                  </a:cubicBezTo>
                  <a:cubicBezTo>
                    <a:pt x="29" y="195"/>
                    <a:pt x="57" y="239"/>
                    <a:pt x="86" y="2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76">
              <a:extLst>
                <a:ext uri="{FF2B5EF4-FFF2-40B4-BE49-F238E27FC236}">
                  <a16:creationId xmlns:a16="http://schemas.microsoft.com/office/drawing/2014/main" id="{4E600DC8-457E-40AB-9218-4AD23F48EB8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79" y="3325"/>
              <a:ext cx="293" cy="300"/>
            </a:xfrm>
            <a:custGeom>
              <a:avLst/>
              <a:gdLst>
                <a:gd name="T0" fmla="*/ 871 w 1292"/>
                <a:gd name="T1" fmla="*/ 1033 h 1319"/>
                <a:gd name="T2" fmla="*/ 1090 w 1292"/>
                <a:gd name="T3" fmla="*/ 1319 h 1319"/>
                <a:gd name="T4" fmla="*/ 1218 w 1292"/>
                <a:gd name="T5" fmla="*/ 1220 h 1319"/>
                <a:gd name="T6" fmla="*/ 988 w 1292"/>
                <a:gd name="T7" fmla="*/ 928 h 1319"/>
                <a:gd name="T8" fmla="*/ 1292 w 1292"/>
                <a:gd name="T9" fmla="*/ 693 h 1319"/>
                <a:gd name="T10" fmla="*/ 1203 w 1292"/>
                <a:gd name="T11" fmla="*/ 582 h 1319"/>
                <a:gd name="T12" fmla="*/ 916 w 1292"/>
                <a:gd name="T13" fmla="*/ 808 h 1319"/>
                <a:gd name="T14" fmla="*/ 882 w 1292"/>
                <a:gd name="T15" fmla="*/ 60 h 1319"/>
                <a:gd name="T16" fmla="*/ 691 w 1292"/>
                <a:gd name="T17" fmla="*/ 32 h 1319"/>
                <a:gd name="T18" fmla="*/ 694 w 1292"/>
                <a:gd name="T19" fmla="*/ 564 h 1319"/>
                <a:gd name="T20" fmla="*/ 245 w 1292"/>
                <a:gd name="T21" fmla="*/ 0 h 1319"/>
                <a:gd name="T22" fmla="*/ 109 w 1292"/>
                <a:gd name="T23" fmla="*/ 99 h 1319"/>
                <a:gd name="T24" fmla="*/ 593 w 1292"/>
                <a:gd name="T25" fmla="*/ 698 h 1319"/>
                <a:gd name="T26" fmla="*/ 32 w 1292"/>
                <a:gd name="T27" fmla="*/ 495 h 1319"/>
                <a:gd name="T28" fmla="*/ 0 w 1292"/>
                <a:gd name="T29" fmla="*/ 671 h 1319"/>
                <a:gd name="T30" fmla="*/ 748 w 1292"/>
                <a:gd name="T31" fmla="*/ 944 h 1319"/>
                <a:gd name="T32" fmla="*/ 569 w 1292"/>
                <a:gd name="T33" fmla="*/ 1100 h 1319"/>
                <a:gd name="T34" fmla="*/ 642 w 1292"/>
                <a:gd name="T35" fmla="*/ 1202 h 1319"/>
                <a:gd name="T36" fmla="*/ 871 w 1292"/>
                <a:gd name="T37" fmla="*/ 10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2" h="1319">
                  <a:moveTo>
                    <a:pt x="871" y="1033"/>
                  </a:moveTo>
                  <a:cubicBezTo>
                    <a:pt x="945" y="1128"/>
                    <a:pt x="1018" y="1223"/>
                    <a:pt x="1090" y="1319"/>
                  </a:cubicBezTo>
                  <a:cubicBezTo>
                    <a:pt x="1132" y="1286"/>
                    <a:pt x="1175" y="1254"/>
                    <a:pt x="1218" y="1220"/>
                  </a:cubicBezTo>
                  <a:cubicBezTo>
                    <a:pt x="1143" y="1122"/>
                    <a:pt x="1063" y="1027"/>
                    <a:pt x="988" y="928"/>
                  </a:cubicBezTo>
                  <a:cubicBezTo>
                    <a:pt x="1085" y="845"/>
                    <a:pt x="1187" y="765"/>
                    <a:pt x="1292" y="693"/>
                  </a:cubicBezTo>
                  <a:cubicBezTo>
                    <a:pt x="1263" y="656"/>
                    <a:pt x="1233" y="619"/>
                    <a:pt x="1203" y="582"/>
                  </a:cubicBezTo>
                  <a:cubicBezTo>
                    <a:pt x="1111" y="662"/>
                    <a:pt x="1016" y="739"/>
                    <a:pt x="916" y="808"/>
                  </a:cubicBezTo>
                  <a:cubicBezTo>
                    <a:pt x="826" y="568"/>
                    <a:pt x="803" y="306"/>
                    <a:pt x="882" y="60"/>
                  </a:cubicBezTo>
                  <a:cubicBezTo>
                    <a:pt x="818" y="50"/>
                    <a:pt x="755" y="41"/>
                    <a:pt x="691" y="32"/>
                  </a:cubicBezTo>
                  <a:cubicBezTo>
                    <a:pt x="666" y="209"/>
                    <a:pt x="674" y="387"/>
                    <a:pt x="694" y="564"/>
                  </a:cubicBezTo>
                  <a:cubicBezTo>
                    <a:pt x="538" y="381"/>
                    <a:pt x="386" y="194"/>
                    <a:pt x="245" y="0"/>
                  </a:cubicBezTo>
                  <a:cubicBezTo>
                    <a:pt x="200" y="33"/>
                    <a:pt x="154" y="66"/>
                    <a:pt x="109" y="99"/>
                  </a:cubicBezTo>
                  <a:cubicBezTo>
                    <a:pt x="271" y="298"/>
                    <a:pt x="435" y="496"/>
                    <a:pt x="593" y="698"/>
                  </a:cubicBezTo>
                  <a:cubicBezTo>
                    <a:pt x="415" y="609"/>
                    <a:pt x="232" y="524"/>
                    <a:pt x="32" y="495"/>
                  </a:cubicBezTo>
                  <a:cubicBezTo>
                    <a:pt x="21" y="554"/>
                    <a:pt x="11" y="612"/>
                    <a:pt x="0" y="671"/>
                  </a:cubicBezTo>
                  <a:cubicBezTo>
                    <a:pt x="267" y="705"/>
                    <a:pt x="520" y="804"/>
                    <a:pt x="748" y="944"/>
                  </a:cubicBezTo>
                  <a:cubicBezTo>
                    <a:pt x="689" y="997"/>
                    <a:pt x="630" y="1049"/>
                    <a:pt x="569" y="1100"/>
                  </a:cubicBezTo>
                  <a:cubicBezTo>
                    <a:pt x="593" y="1134"/>
                    <a:pt x="618" y="1168"/>
                    <a:pt x="642" y="1202"/>
                  </a:cubicBezTo>
                  <a:cubicBezTo>
                    <a:pt x="719" y="1146"/>
                    <a:pt x="794" y="1089"/>
                    <a:pt x="871" y="10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77">
              <a:extLst>
                <a:ext uri="{FF2B5EF4-FFF2-40B4-BE49-F238E27FC236}">
                  <a16:creationId xmlns:a16="http://schemas.microsoft.com/office/drawing/2014/main" id="{79661DDE-4699-48C1-8F01-FB3A207D1D8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405" y="3354"/>
              <a:ext cx="282" cy="260"/>
            </a:xfrm>
            <a:custGeom>
              <a:avLst/>
              <a:gdLst>
                <a:gd name="T0" fmla="*/ 0 w 1244"/>
                <a:gd name="T1" fmla="*/ 556 h 1144"/>
                <a:gd name="T2" fmla="*/ 738 w 1244"/>
                <a:gd name="T3" fmla="*/ 1144 h 1144"/>
                <a:gd name="T4" fmla="*/ 788 w 1244"/>
                <a:gd name="T5" fmla="*/ 984 h 1144"/>
                <a:gd name="T6" fmla="*/ 647 w 1244"/>
                <a:gd name="T7" fmla="*/ 635 h 1144"/>
                <a:gd name="T8" fmla="*/ 1171 w 1244"/>
                <a:gd name="T9" fmla="*/ 1037 h 1144"/>
                <a:gd name="T10" fmla="*/ 1244 w 1244"/>
                <a:gd name="T11" fmla="*/ 928 h 1144"/>
                <a:gd name="T12" fmla="*/ 778 w 1244"/>
                <a:gd name="T13" fmla="*/ 541 h 1144"/>
                <a:gd name="T14" fmla="*/ 978 w 1244"/>
                <a:gd name="T15" fmla="*/ 258 h 1144"/>
                <a:gd name="T16" fmla="*/ 804 w 1244"/>
                <a:gd name="T17" fmla="*/ 25 h 1144"/>
                <a:gd name="T18" fmla="*/ 654 w 1244"/>
                <a:gd name="T19" fmla="*/ 89 h 1144"/>
                <a:gd name="T20" fmla="*/ 794 w 1244"/>
                <a:gd name="T21" fmla="*/ 255 h 1144"/>
                <a:gd name="T22" fmla="*/ 650 w 1244"/>
                <a:gd name="T23" fmla="*/ 443 h 1144"/>
                <a:gd name="T24" fmla="*/ 99 w 1244"/>
                <a:gd name="T25" fmla="*/ 0 h 1144"/>
                <a:gd name="T26" fmla="*/ 13 w 1244"/>
                <a:gd name="T27" fmla="*/ 112 h 1144"/>
                <a:gd name="T28" fmla="*/ 547 w 1244"/>
                <a:gd name="T29" fmla="*/ 535 h 1144"/>
                <a:gd name="T30" fmla="*/ 517 w 1244"/>
                <a:gd name="T31" fmla="*/ 805 h 1144"/>
                <a:gd name="T32" fmla="*/ 85 w 1244"/>
                <a:gd name="T33" fmla="*/ 451 h 1144"/>
                <a:gd name="T34" fmla="*/ 0 w 1244"/>
                <a:gd name="T35" fmla="*/ 556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4" h="1144">
                  <a:moveTo>
                    <a:pt x="0" y="556"/>
                  </a:moveTo>
                  <a:cubicBezTo>
                    <a:pt x="245" y="752"/>
                    <a:pt x="485" y="957"/>
                    <a:pt x="738" y="1144"/>
                  </a:cubicBezTo>
                  <a:cubicBezTo>
                    <a:pt x="758" y="1092"/>
                    <a:pt x="824" y="1042"/>
                    <a:pt x="788" y="984"/>
                  </a:cubicBezTo>
                  <a:cubicBezTo>
                    <a:pt x="730" y="873"/>
                    <a:pt x="662" y="763"/>
                    <a:pt x="647" y="635"/>
                  </a:cubicBezTo>
                  <a:cubicBezTo>
                    <a:pt x="836" y="750"/>
                    <a:pt x="993" y="907"/>
                    <a:pt x="1171" y="1037"/>
                  </a:cubicBezTo>
                  <a:cubicBezTo>
                    <a:pt x="1195" y="1001"/>
                    <a:pt x="1220" y="965"/>
                    <a:pt x="1244" y="928"/>
                  </a:cubicBezTo>
                  <a:cubicBezTo>
                    <a:pt x="1089" y="799"/>
                    <a:pt x="915" y="690"/>
                    <a:pt x="778" y="541"/>
                  </a:cubicBezTo>
                  <a:cubicBezTo>
                    <a:pt x="825" y="435"/>
                    <a:pt x="913" y="353"/>
                    <a:pt x="978" y="258"/>
                  </a:cubicBezTo>
                  <a:cubicBezTo>
                    <a:pt x="931" y="174"/>
                    <a:pt x="884" y="84"/>
                    <a:pt x="804" y="25"/>
                  </a:cubicBezTo>
                  <a:cubicBezTo>
                    <a:pt x="752" y="42"/>
                    <a:pt x="703" y="67"/>
                    <a:pt x="654" y="89"/>
                  </a:cubicBezTo>
                  <a:cubicBezTo>
                    <a:pt x="700" y="145"/>
                    <a:pt x="747" y="199"/>
                    <a:pt x="794" y="255"/>
                  </a:cubicBezTo>
                  <a:cubicBezTo>
                    <a:pt x="746" y="318"/>
                    <a:pt x="698" y="380"/>
                    <a:pt x="650" y="443"/>
                  </a:cubicBezTo>
                  <a:cubicBezTo>
                    <a:pt x="459" y="304"/>
                    <a:pt x="279" y="152"/>
                    <a:pt x="99" y="0"/>
                  </a:cubicBezTo>
                  <a:cubicBezTo>
                    <a:pt x="72" y="39"/>
                    <a:pt x="43" y="76"/>
                    <a:pt x="13" y="112"/>
                  </a:cubicBezTo>
                  <a:cubicBezTo>
                    <a:pt x="197" y="244"/>
                    <a:pt x="372" y="391"/>
                    <a:pt x="547" y="535"/>
                  </a:cubicBezTo>
                  <a:cubicBezTo>
                    <a:pt x="490" y="616"/>
                    <a:pt x="497" y="712"/>
                    <a:pt x="517" y="805"/>
                  </a:cubicBezTo>
                  <a:cubicBezTo>
                    <a:pt x="370" y="690"/>
                    <a:pt x="227" y="571"/>
                    <a:pt x="85" y="451"/>
                  </a:cubicBezTo>
                  <a:cubicBezTo>
                    <a:pt x="56" y="486"/>
                    <a:pt x="28" y="521"/>
                    <a:pt x="0" y="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78">
              <a:extLst>
                <a:ext uri="{FF2B5EF4-FFF2-40B4-BE49-F238E27FC236}">
                  <a16:creationId xmlns:a16="http://schemas.microsoft.com/office/drawing/2014/main" id="{2B8700A6-0F93-47AB-98EF-E7DF2E1C1B0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0" y="3367"/>
              <a:ext cx="75" cy="59"/>
            </a:xfrm>
            <a:custGeom>
              <a:avLst/>
              <a:gdLst>
                <a:gd name="T0" fmla="*/ 66 w 330"/>
                <a:gd name="T1" fmla="*/ 262 h 262"/>
                <a:gd name="T2" fmla="*/ 330 w 330"/>
                <a:gd name="T3" fmla="*/ 152 h 262"/>
                <a:gd name="T4" fmla="*/ 264 w 330"/>
                <a:gd name="T5" fmla="*/ 0 h 262"/>
                <a:gd name="T6" fmla="*/ 0 w 330"/>
                <a:gd name="T7" fmla="*/ 114 h 262"/>
                <a:gd name="T8" fmla="*/ 66 w 330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62">
                  <a:moveTo>
                    <a:pt x="66" y="262"/>
                  </a:moveTo>
                  <a:cubicBezTo>
                    <a:pt x="155" y="228"/>
                    <a:pt x="243" y="192"/>
                    <a:pt x="330" y="152"/>
                  </a:cubicBezTo>
                  <a:cubicBezTo>
                    <a:pt x="308" y="102"/>
                    <a:pt x="286" y="51"/>
                    <a:pt x="264" y="0"/>
                  </a:cubicBezTo>
                  <a:cubicBezTo>
                    <a:pt x="175" y="37"/>
                    <a:pt x="88" y="76"/>
                    <a:pt x="0" y="114"/>
                  </a:cubicBezTo>
                  <a:cubicBezTo>
                    <a:pt x="22" y="164"/>
                    <a:pt x="44" y="213"/>
                    <a:pt x="66" y="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79">
              <a:extLst>
                <a:ext uri="{FF2B5EF4-FFF2-40B4-BE49-F238E27FC236}">
                  <a16:creationId xmlns:a16="http://schemas.microsoft.com/office/drawing/2014/main" id="{1A42295A-48EA-4557-B10C-E176FEC7A15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020" y="3466"/>
              <a:ext cx="305" cy="336"/>
            </a:xfrm>
            <a:custGeom>
              <a:avLst/>
              <a:gdLst>
                <a:gd name="T0" fmla="*/ 244 w 1343"/>
                <a:gd name="T1" fmla="*/ 1216 h 1477"/>
                <a:gd name="T2" fmla="*/ 879 w 1343"/>
                <a:gd name="T3" fmla="*/ 1477 h 1477"/>
                <a:gd name="T4" fmla="*/ 963 w 1343"/>
                <a:gd name="T5" fmla="*/ 1368 h 1477"/>
                <a:gd name="T6" fmla="*/ 282 w 1343"/>
                <a:gd name="T7" fmla="*/ 1088 h 1477"/>
                <a:gd name="T8" fmla="*/ 177 w 1343"/>
                <a:gd name="T9" fmla="*/ 911 h 1477"/>
                <a:gd name="T10" fmla="*/ 923 w 1343"/>
                <a:gd name="T11" fmla="*/ 1197 h 1477"/>
                <a:gd name="T12" fmla="*/ 1021 w 1343"/>
                <a:gd name="T13" fmla="*/ 853 h 1477"/>
                <a:gd name="T14" fmla="*/ 1199 w 1343"/>
                <a:gd name="T15" fmla="*/ 912 h 1477"/>
                <a:gd name="T16" fmla="*/ 1232 w 1343"/>
                <a:gd name="T17" fmla="*/ 785 h 1477"/>
                <a:gd name="T18" fmla="*/ 1082 w 1343"/>
                <a:gd name="T19" fmla="*/ 721 h 1477"/>
                <a:gd name="T20" fmla="*/ 1159 w 1343"/>
                <a:gd name="T21" fmla="*/ 468 h 1477"/>
                <a:gd name="T22" fmla="*/ 1306 w 1343"/>
                <a:gd name="T23" fmla="*/ 518 h 1477"/>
                <a:gd name="T24" fmla="*/ 1343 w 1343"/>
                <a:gd name="T25" fmla="*/ 396 h 1477"/>
                <a:gd name="T26" fmla="*/ 1215 w 1343"/>
                <a:gd name="T27" fmla="*/ 342 h 1477"/>
                <a:gd name="T28" fmla="*/ 1212 w 1343"/>
                <a:gd name="T29" fmla="*/ 154 h 1477"/>
                <a:gd name="T30" fmla="*/ 1061 w 1343"/>
                <a:gd name="T31" fmla="*/ 6 h 1477"/>
                <a:gd name="T32" fmla="*/ 925 w 1343"/>
                <a:gd name="T33" fmla="*/ 115 h 1477"/>
                <a:gd name="T34" fmla="*/ 1088 w 1343"/>
                <a:gd name="T35" fmla="*/ 267 h 1477"/>
                <a:gd name="T36" fmla="*/ 435 w 1343"/>
                <a:gd name="T37" fmla="*/ 0 h 1477"/>
                <a:gd name="T38" fmla="*/ 326 w 1343"/>
                <a:gd name="T39" fmla="*/ 386 h 1477"/>
                <a:gd name="T40" fmla="*/ 156 w 1343"/>
                <a:gd name="T41" fmla="*/ 350 h 1477"/>
                <a:gd name="T42" fmla="*/ 120 w 1343"/>
                <a:gd name="T43" fmla="*/ 457 h 1477"/>
                <a:gd name="T44" fmla="*/ 276 w 1343"/>
                <a:gd name="T45" fmla="*/ 534 h 1477"/>
                <a:gd name="T46" fmla="*/ 209 w 1343"/>
                <a:gd name="T47" fmla="*/ 746 h 1477"/>
                <a:gd name="T48" fmla="*/ 0 w 1343"/>
                <a:gd name="T49" fmla="*/ 705 h 1477"/>
                <a:gd name="T50" fmla="*/ 57 w 1343"/>
                <a:gd name="T51" fmla="*/ 1341 h 1477"/>
                <a:gd name="T52" fmla="*/ 224 w 1343"/>
                <a:gd name="T53" fmla="*/ 1352 h 1477"/>
                <a:gd name="T54" fmla="*/ 244 w 1343"/>
                <a:gd name="T55" fmla="*/ 1216 h 1477"/>
                <a:gd name="T56" fmla="*/ 572 w 1343"/>
                <a:gd name="T57" fmla="*/ 927 h 1477"/>
                <a:gd name="T58" fmla="*/ 705 w 1343"/>
                <a:gd name="T59" fmla="*/ 806 h 1477"/>
                <a:gd name="T60" fmla="*/ 668 w 1343"/>
                <a:gd name="T61" fmla="*/ 694 h 1477"/>
                <a:gd name="T62" fmla="*/ 886 w 1343"/>
                <a:gd name="T63" fmla="*/ 783 h 1477"/>
                <a:gd name="T64" fmla="*/ 831 w 1343"/>
                <a:gd name="T65" fmla="*/ 1019 h 1477"/>
                <a:gd name="T66" fmla="*/ 572 w 1343"/>
                <a:gd name="T67" fmla="*/ 927 h 1477"/>
                <a:gd name="T68" fmla="*/ 331 w 1343"/>
                <a:gd name="T69" fmla="*/ 816 h 1477"/>
                <a:gd name="T70" fmla="*/ 410 w 1343"/>
                <a:gd name="T71" fmla="*/ 587 h 1477"/>
                <a:gd name="T72" fmla="*/ 636 w 1343"/>
                <a:gd name="T73" fmla="*/ 680 h 1477"/>
                <a:gd name="T74" fmla="*/ 493 w 1343"/>
                <a:gd name="T75" fmla="*/ 808 h 1477"/>
                <a:gd name="T76" fmla="*/ 566 w 1343"/>
                <a:gd name="T77" fmla="*/ 919 h 1477"/>
                <a:gd name="T78" fmla="*/ 331 w 1343"/>
                <a:gd name="T79" fmla="*/ 816 h 1477"/>
                <a:gd name="T80" fmla="*/ 452 w 1343"/>
                <a:gd name="T81" fmla="*/ 459 h 1477"/>
                <a:gd name="T82" fmla="*/ 528 w 1343"/>
                <a:gd name="T83" fmla="*/ 188 h 1477"/>
                <a:gd name="T84" fmla="*/ 1019 w 1343"/>
                <a:gd name="T85" fmla="*/ 399 h 1477"/>
                <a:gd name="T86" fmla="*/ 944 w 1343"/>
                <a:gd name="T87" fmla="*/ 664 h 1477"/>
                <a:gd name="T88" fmla="*/ 452 w 1343"/>
                <a:gd name="T89" fmla="*/ 459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477">
                  <a:moveTo>
                    <a:pt x="244" y="1216"/>
                  </a:moveTo>
                  <a:cubicBezTo>
                    <a:pt x="460" y="1292"/>
                    <a:pt x="662" y="1403"/>
                    <a:pt x="879" y="1477"/>
                  </a:cubicBezTo>
                  <a:cubicBezTo>
                    <a:pt x="925" y="1460"/>
                    <a:pt x="938" y="1406"/>
                    <a:pt x="963" y="1368"/>
                  </a:cubicBezTo>
                  <a:cubicBezTo>
                    <a:pt x="734" y="1280"/>
                    <a:pt x="508" y="1184"/>
                    <a:pt x="282" y="1088"/>
                  </a:cubicBezTo>
                  <a:cubicBezTo>
                    <a:pt x="206" y="1065"/>
                    <a:pt x="205" y="973"/>
                    <a:pt x="177" y="911"/>
                  </a:cubicBezTo>
                  <a:cubicBezTo>
                    <a:pt x="435" y="982"/>
                    <a:pt x="666" y="1125"/>
                    <a:pt x="923" y="1197"/>
                  </a:cubicBezTo>
                  <a:cubicBezTo>
                    <a:pt x="956" y="1082"/>
                    <a:pt x="988" y="968"/>
                    <a:pt x="1021" y="853"/>
                  </a:cubicBezTo>
                  <a:cubicBezTo>
                    <a:pt x="1081" y="872"/>
                    <a:pt x="1140" y="893"/>
                    <a:pt x="1199" y="912"/>
                  </a:cubicBezTo>
                  <a:cubicBezTo>
                    <a:pt x="1210" y="870"/>
                    <a:pt x="1221" y="827"/>
                    <a:pt x="1232" y="785"/>
                  </a:cubicBezTo>
                  <a:cubicBezTo>
                    <a:pt x="1182" y="764"/>
                    <a:pt x="1132" y="743"/>
                    <a:pt x="1082" y="721"/>
                  </a:cubicBezTo>
                  <a:cubicBezTo>
                    <a:pt x="1107" y="636"/>
                    <a:pt x="1133" y="552"/>
                    <a:pt x="1159" y="468"/>
                  </a:cubicBezTo>
                  <a:cubicBezTo>
                    <a:pt x="1208" y="485"/>
                    <a:pt x="1257" y="502"/>
                    <a:pt x="1306" y="518"/>
                  </a:cubicBezTo>
                  <a:cubicBezTo>
                    <a:pt x="1318" y="477"/>
                    <a:pt x="1331" y="437"/>
                    <a:pt x="1343" y="396"/>
                  </a:cubicBezTo>
                  <a:cubicBezTo>
                    <a:pt x="1300" y="378"/>
                    <a:pt x="1258" y="360"/>
                    <a:pt x="1215" y="342"/>
                  </a:cubicBezTo>
                  <a:cubicBezTo>
                    <a:pt x="1215" y="280"/>
                    <a:pt x="1222" y="217"/>
                    <a:pt x="1212" y="154"/>
                  </a:cubicBezTo>
                  <a:cubicBezTo>
                    <a:pt x="1168" y="99"/>
                    <a:pt x="1113" y="54"/>
                    <a:pt x="1061" y="6"/>
                  </a:cubicBezTo>
                  <a:cubicBezTo>
                    <a:pt x="1016" y="43"/>
                    <a:pt x="971" y="79"/>
                    <a:pt x="925" y="115"/>
                  </a:cubicBezTo>
                  <a:cubicBezTo>
                    <a:pt x="984" y="161"/>
                    <a:pt x="1039" y="211"/>
                    <a:pt x="1088" y="267"/>
                  </a:cubicBezTo>
                  <a:cubicBezTo>
                    <a:pt x="858" y="210"/>
                    <a:pt x="654" y="85"/>
                    <a:pt x="435" y="0"/>
                  </a:cubicBezTo>
                  <a:cubicBezTo>
                    <a:pt x="401" y="129"/>
                    <a:pt x="366" y="259"/>
                    <a:pt x="326" y="386"/>
                  </a:cubicBezTo>
                  <a:cubicBezTo>
                    <a:pt x="270" y="374"/>
                    <a:pt x="213" y="362"/>
                    <a:pt x="156" y="350"/>
                  </a:cubicBezTo>
                  <a:cubicBezTo>
                    <a:pt x="147" y="377"/>
                    <a:pt x="129" y="431"/>
                    <a:pt x="120" y="457"/>
                  </a:cubicBezTo>
                  <a:cubicBezTo>
                    <a:pt x="172" y="483"/>
                    <a:pt x="224" y="508"/>
                    <a:pt x="276" y="534"/>
                  </a:cubicBezTo>
                  <a:cubicBezTo>
                    <a:pt x="253" y="605"/>
                    <a:pt x="230" y="675"/>
                    <a:pt x="209" y="746"/>
                  </a:cubicBezTo>
                  <a:cubicBezTo>
                    <a:pt x="143" y="717"/>
                    <a:pt x="71" y="709"/>
                    <a:pt x="0" y="705"/>
                  </a:cubicBezTo>
                  <a:cubicBezTo>
                    <a:pt x="43" y="914"/>
                    <a:pt x="77" y="1126"/>
                    <a:pt x="57" y="1341"/>
                  </a:cubicBezTo>
                  <a:cubicBezTo>
                    <a:pt x="113" y="1345"/>
                    <a:pt x="168" y="1348"/>
                    <a:pt x="224" y="1352"/>
                  </a:cubicBezTo>
                  <a:cubicBezTo>
                    <a:pt x="231" y="1307"/>
                    <a:pt x="237" y="1261"/>
                    <a:pt x="244" y="1216"/>
                  </a:cubicBezTo>
                  <a:moveTo>
                    <a:pt x="572" y="927"/>
                  </a:moveTo>
                  <a:cubicBezTo>
                    <a:pt x="617" y="887"/>
                    <a:pt x="661" y="846"/>
                    <a:pt x="705" y="806"/>
                  </a:cubicBezTo>
                  <a:cubicBezTo>
                    <a:pt x="692" y="769"/>
                    <a:pt x="680" y="732"/>
                    <a:pt x="668" y="694"/>
                  </a:cubicBezTo>
                  <a:cubicBezTo>
                    <a:pt x="740" y="724"/>
                    <a:pt x="813" y="754"/>
                    <a:pt x="886" y="783"/>
                  </a:cubicBezTo>
                  <a:cubicBezTo>
                    <a:pt x="869" y="862"/>
                    <a:pt x="851" y="941"/>
                    <a:pt x="831" y="1019"/>
                  </a:cubicBezTo>
                  <a:cubicBezTo>
                    <a:pt x="744" y="991"/>
                    <a:pt x="658" y="960"/>
                    <a:pt x="572" y="927"/>
                  </a:cubicBezTo>
                  <a:moveTo>
                    <a:pt x="331" y="816"/>
                  </a:moveTo>
                  <a:cubicBezTo>
                    <a:pt x="357" y="739"/>
                    <a:pt x="383" y="663"/>
                    <a:pt x="410" y="587"/>
                  </a:cubicBezTo>
                  <a:cubicBezTo>
                    <a:pt x="486" y="616"/>
                    <a:pt x="561" y="648"/>
                    <a:pt x="636" y="680"/>
                  </a:cubicBezTo>
                  <a:cubicBezTo>
                    <a:pt x="588" y="723"/>
                    <a:pt x="541" y="766"/>
                    <a:pt x="493" y="808"/>
                  </a:cubicBezTo>
                  <a:cubicBezTo>
                    <a:pt x="518" y="845"/>
                    <a:pt x="542" y="882"/>
                    <a:pt x="566" y="919"/>
                  </a:cubicBezTo>
                  <a:cubicBezTo>
                    <a:pt x="487" y="887"/>
                    <a:pt x="409" y="852"/>
                    <a:pt x="331" y="816"/>
                  </a:cubicBezTo>
                  <a:moveTo>
                    <a:pt x="452" y="459"/>
                  </a:moveTo>
                  <a:cubicBezTo>
                    <a:pt x="476" y="369"/>
                    <a:pt x="502" y="278"/>
                    <a:pt x="528" y="188"/>
                  </a:cubicBezTo>
                  <a:cubicBezTo>
                    <a:pt x="694" y="252"/>
                    <a:pt x="857" y="325"/>
                    <a:pt x="1019" y="399"/>
                  </a:cubicBezTo>
                  <a:cubicBezTo>
                    <a:pt x="996" y="488"/>
                    <a:pt x="970" y="576"/>
                    <a:pt x="944" y="664"/>
                  </a:cubicBezTo>
                  <a:cubicBezTo>
                    <a:pt x="778" y="599"/>
                    <a:pt x="615" y="529"/>
                    <a:pt x="452" y="4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80">
              <a:extLst>
                <a:ext uri="{FF2B5EF4-FFF2-40B4-BE49-F238E27FC236}">
                  <a16:creationId xmlns:a16="http://schemas.microsoft.com/office/drawing/2014/main" id="{8B2B19D6-9266-4E9D-BC0C-3AFFC089C2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41" y="3487"/>
              <a:ext cx="393" cy="381"/>
            </a:xfrm>
            <a:custGeom>
              <a:avLst/>
              <a:gdLst>
                <a:gd name="T0" fmla="*/ 1177 w 1733"/>
                <a:gd name="T1" fmla="*/ 1682 h 1682"/>
                <a:gd name="T2" fmla="*/ 1343 w 1733"/>
                <a:gd name="T3" fmla="*/ 1597 h 1682"/>
                <a:gd name="T4" fmla="*/ 1142 w 1733"/>
                <a:gd name="T5" fmla="*/ 1207 h 1682"/>
                <a:gd name="T6" fmla="*/ 1733 w 1733"/>
                <a:gd name="T7" fmla="*/ 955 h 1682"/>
                <a:gd name="T8" fmla="*/ 1683 w 1733"/>
                <a:gd name="T9" fmla="*/ 813 h 1682"/>
                <a:gd name="T10" fmla="*/ 1090 w 1733"/>
                <a:gd name="T11" fmla="*/ 1069 h 1682"/>
                <a:gd name="T12" fmla="*/ 1382 w 1733"/>
                <a:gd name="T13" fmla="*/ 88 h 1682"/>
                <a:gd name="T14" fmla="*/ 1191 w 1733"/>
                <a:gd name="T15" fmla="*/ 0 h 1682"/>
                <a:gd name="T16" fmla="*/ 907 w 1733"/>
                <a:gd name="T17" fmla="*/ 833 h 1682"/>
                <a:gd name="T18" fmla="*/ 39 w 1733"/>
                <a:gd name="T19" fmla="*/ 500 h 1682"/>
                <a:gd name="T20" fmla="*/ 0 w 1733"/>
                <a:gd name="T21" fmla="*/ 685 h 1682"/>
                <a:gd name="T22" fmla="*/ 937 w 1733"/>
                <a:gd name="T23" fmla="*/ 1140 h 1682"/>
                <a:gd name="T24" fmla="*/ 397 w 1733"/>
                <a:gd name="T25" fmla="*/ 1376 h 1682"/>
                <a:gd name="T26" fmla="*/ 454 w 1733"/>
                <a:gd name="T27" fmla="*/ 1523 h 1682"/>
                <a:gd name="T28" fmla="*/ 1008 w 1733"/>
                <a:gd name="T29" fmla="*/ 1270 h 1682"/>
                <a:gd name="T30" fmla="*/ 1177 w 1733"/>
                <a:gd name="T31" fmla="*/ 168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3" h="1682">
                  <a:moveTo>
                    <a:pt x="1177" y="1682"/>
                  </a:moveTo>
                  <a:cubicBezTo>
                    <a:pt x="1232" y="1653"/>
                    <a:pt x="1287" y="1625"/>
                    <a:pt x="1343" y="1597"/>
                  </a:cubicBezTo>
                  <a:cubicBezTo>
                    <a:pt x="1279" y="1465"/>
                    <a:pt x="1207" y="1338"/>
                    <a:pt x="1142" y="1207"/>
                  </a:cubicBezTo>
                  <a:cubicBezTo>
                    <a:pt x="1338" y="1121"/>
                    <a:pt x="1535" y="1035"/>
                    <a:pt x="1733" y="955"/>
                  </a:cubicBezTo>
                  <a:cubicBezTo>
                    <a:pt x="1716" y="908"/>
                    <a:pt x="1699" y="861"/>
                    <a:pt x="1683" y="813"/>
                  </a:cubicBezTo>
                  <a:cubicBezTo>
                    <a:pt x="1483" y="894"/>
                    <a:pt x="1291" y="993"/>
                    <a:pt x="1090" y="1069"/>
                  </a:cubicBezTo>
                  <a:cubicBezTo>
                    <a:pt x="961" y="713"/>
                    <a:pt x="1163" y="358"/>
                    <a:pt x="1382" y="88"/>
                  </a:cubicBezTo>
                  <a:cubicBezTo>
                    <a:pt x="1318" y="59"/>
                    <a:pt x="1254" y="29"/>
                    <a:pt x="1191" y="0"/>
                  </a:cubicBezTo>
                  <a:cubicBezTo>
                    <a:pt x="1021" y="246"/>
                    <a:pt x="921" y="534"/>
                    <a:pt x="907" y="833"/>
                  </a:cubicBezTo>
                  <a:cubicBezTo>
                    <a:pt x="669" y="621"/>
                    <a:pt x="357" y="504"/>
                    <a:pt x="39" y="500"/>
                  </a:cubicBezTo>
                  <a:cubicBezTo>
                    <a:pt x="26" y="562"/>
                    <a:pt x="13" y="624"/>
                    <a:pt x="0" y="685"/>
                  </a:cubicBezTo>
                  <a:cubicBezTo>
                    <a:pt x="359" y="656"/>
                    <a:pt x="775" y="795"/>
                    <a:pt x="937" y="1140"/>
                  </a:cubicBezTo>
                  <a:cubicBezTo>
                    <a:pt x="758" y="1221"/>
                    <a:pt x="580" y="1305"/>
                    <a:pt x="397" y="1376"/>
                  </a:cubicBezTo>
                  <a:cubicBezTo>
                    <a:pt x="416" y="1425"/>
                    <a:pt x="435" y="1475"/>
                    <a:pt x="454" y="1523"/>
                  </a:cubicBezTo>
                  <a:cubicBezTo>
                    <a:pt x="638" y="1437"/>
                    <a:pt x="820" y="1346"/>
                    <a:pt x="1008" y="1270"/>
                  </a:cubicBezTo>
                  <a:cubicBezTo>
                    <a:pt x="1069" y="1405"/>
                    <a:pt x="1130" y="1541"/>
                    <a:pt x="1177" y="16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81">
              <a:extLst>
                <a:ext uri="{FF2B5EF4-FFF2-40B4-BE49-F238E27FC236}">
                  <a16:creationId xmlns:a16="http://schemas.microsoft.com/office/drawing/2014/main" id="{821125DF-5310-4119-8CD1-B3B603A284C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23" y="3549"/>
              <a:ext cx="85" cy="54"/>
            </a:xfrm>
            <a:custGeom>
              <a:avLst/>
              <a:gdLst>
                <a:gd name="T0" fmla="*/ 41 w 376"/>
                <a:gd name="T1" fmla="*/ 237 h 237"/>
                <a:gd name="T2" fmla="*/ 376 w 376"/>
                <a:gd name="T3" fmla="*/ 149 h 237"/>
                <a:gd name="T4" fmla="*/ 332 w 376"/>
                <a:gd name="T5" fmla="*/ 0 h 237"/>
                <a:gd name="T6" fmla="*/ 0 w 376"/>
                <a:gd name="T7" fmla="*/ 90 h 237"/>
                <a:gd name="T8" fmla="*/ 41 w 376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37">
                  <a:moveTo>
                    <a:pt x="41" y="237"/>
                  </a:moveTo>
                  <a:cubicBezTo>
                    <a:pt x="153" y="210"/>
                    <a:pt x="265" y="180"/>
                    <a:pt x="376" y="149"/>
                  </a:cubicBezTo>
                  <a:cubicBezTo>
                    <a:pt x="361" y="99"/>
                    <a:pt x="346" y="50"/>
                    <a:pt x="332" y="0"/>
                  </a:cubicBezTo>
                  <a:cubicBezTo>
                    <a:pt x="221" y="28"/>
                    <a:pt x="111" y="60"/>
                    <a:pt x="0" y="90"/>
                  </a:cubicBezTo>
                  <a:cubicBezTo>
                    <a:pt x="14" y="139"/>
                    <a:pt x="27" y="188"/>
                    <a:pt x="41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82">
              <a:extLst>
                <a:ext uri="{FF2B5EF4-FFF2-40B4-BE49-F238E27FC236}">
                  <a16:creationId xmlns:a16="http://schemas.microsoft.com/office/drawing/2014/main" id="{436FEACA-EE23-4D52-A76D-67BC15F702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1" y="3588"/>
              <a:ext cx="55" cy="69"/>
            </a:xfrm>
            <a:custGeom>
              <a:avLst/>
              <a:gdLst>
                <a:gd name="T0" fmla="*/ 0 w 246"/>
                <a:gd name="T1" fmla="*/ 286 h 304"/>
                <a:gd name="T2" fmla="*/ 165 w 246"/>
                <a:gd name="T3" fmla="*/ 304 h 304"/>
                <a:gd name="T4" fmla="*/ 246 w 246"/>
                <a:gd name="T5" fmla="*/ 52 h 304"/>
                <a:gd name="T6" fmla="*/ 91 w 246"/>
                <a:gd name="T7" fmla="*/ 0 h 304"/>
                <a:gd name="T8" fmla="*/ 0 w 246"/>
                <a:gd name="T9" fmla="*/ 28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04">
                  <a:moveTo>
                    <a:pt x="0" y="286"/>
                  </a:moveTo>
                  <a:cubicBezTo>
                    <a:pt x="55" y="293"/>
                    <a:pt x="110" y="299"/>
                    <a:pt x="165" y="304"/>
                  </a:cubicBezTo>
                  <a:cubicBezTo>
                    <a:pt x="194" y="221"/>
                    <a:pt x="221" y="137"/>
                    <a:pt x="246" y="52"/>
                  </a:cubicBezTo>
                  <a:cubicBezTo>
                    <a:pt x="195" y="35"/>
                    <a:pt x="143" y="18"/>
                    <a:pt x="91" y="0"/>
                  </a:cubicBezTo>
                  <a:cubicBezTo>
                    <a:pt x="56" y="94"/>
                    <a:pt x="24" y="189"/>
                    <a:pt x="0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83">
              <a:extLst>
                <a:ext uri="{FF2B5EF4-FFF2-40B4-BE49-F238E27FC236}">
                  <a16:creationId xmlns:a16="http://schemas.microsoft.com/office/drawing/2014/main" id="{451DCED1-F9C7-4DFD-9476-E024644CF76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68" y="3589"/>
              <a:ext cx="44" cy="64"/>
            </a:xfrm>
            <a:custGeom>
              <a:avLst/>
              <a:gdLst>
                <a:gd name="T0" fmla="*/ 0 w 192"/>
                <a:gd name="T1" fmla="*/ 274 h 282"/>
                <a:gd name="T2" fmla="*/ 159 w 192"/>
                <a:gd name="T3" fmla="*/ 282 h 282"/>
                <a:gd name="T4" fmla="*/ 192 w 192"/>
                <a:gd name="T5" fmla="*/ 9 h 282"/>
                <a:gd name="T6" fmla="*/ 28 w 192"/>
                <a:gd name="T7" fmla="*/ 0 h 282"/>
                <a:gd name="T8" fmla="*/ 0 w 192"/>
                <a:gd name="T9" fmla="*/ 27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82">
                  <a:moveTo>
                    <a:pt x="0" y="274"/>
                  </a:moveTo>
                  <a:cubicBezTo>
                    <a:pt x="53" y="277"/>
                    <a:pt x="106" y="280"/>
                    <a:pt x="159" y="282"/>
                  </a:cubicBezTo>
                  <a:cubicBezTo>
                    <a:pt x="172" y="192"/>
                    <a:pt x="183" y="100"/>
                    <a:pt x="192" y="9"/>
                  </a:cubicBezTo>
                  <a:cubicBezTo>
                    <a:pt x="138" y="6"/>
                    <a:pt x="83" y="3"/>
                    <a:pt x="28" y="0"/>
                  </a:cubicBezTo>
                  <a:cubicBezTo>
                    <a:pt x="20" y="91"/>
                    <a:pt x="10" y="183"/>
                    <a:pt x="0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84">
              <a:extLst>
                <a:ext uri="{FF2B5EF4-FFF2-40B4-BE49-F238E27FC236}">
                  <a16:creationId xmlns:a16="http://schemas.microsoft.com/office/drawing/2014/main" id="{E1D88183-42A8-4233-90A0-E638251DD9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10" y="3584"/>
              <a:ext cx="391" cy="361"/>
            </a:xfrm>
            <a:custGeom>
              <a:avLst/>
              <a:gdLst>
                <a:gd name="T0" fmla="*/ 948 w 1724"/>
                <a:gd name="T1" fmla="*/ 1579 h 1590"/>
                <a:gd name="T2" fmla="*/ 1101 w 1724"/>
                <a:gd name="T3" fmla="*/ 1590 h 1590"/>
                <a:gd name="T4" fmla="*/ 1135 w 1724"/>
                <a:gd name="T5" fmla="*/ 1296 h 1590"/>
                <a:gd name="T6" fmla="*/ 1490 w 1724"/>
                <a:gd name="T7" fmla="*/ 1326 h 1590"/>
                <a:gd name="T8" fmla="*/ 1497 w 1724"/>
                <a:gd name="T9" fmla="*/ 1202 h 1590"/>
                <a:gd name="T10" fmla="*/ 1164 w 1724"/>
                <a:gd name="T11" fmla="*/ 1163 h 1590"/>
                <a:gd name="T12" fmla="*/ 1182 w 1724"/>
                <a:gd name="T13" fmla="*/ 920 h 1590"/>
                <a:gd name="T14" fmla="*/ 1612 w 1724"/>
                <a:gd name="T15" fmla="*/ 974 h 1590"/>
                <a:gd name="T16" fmla="*/ 1634 w 1724"/>
                <a:gd name="T17" fmla="*/ 852 h 1590"/>
                <a:gd name="T18" fmla="*/ 1265 w 1724"/>
                <a:gd name="T19" fmla="*/ 785 h 1590"/>
                <a:gd name="T20" fmla="*/ 1724 w 1724"/>
                <a:gd name="T21" fmla="*/ 374 h 1590"/>
                <a:gd name="T22" fmla="*/ 1647 w 1724"/>
                <a:gd name="T23" fmla="*/ 205 h 1590"/>
                <a:gd name="T24" fmla="*/ 1229 w 1724"/>
                <a:gd name="T25" fmla="*/ 620 h 1590"/>
                <a:gd name="T26" fmla="*/ 1312 w 1724"/>
                <a:gd name="T27" fmla="*/ 58 h 1590"/>
                <a:gd name="T28" fmla="*/ 1162 w 1724"/>
                <a:gd name="T29" fmla="*/ 41 h 1590"/>
                <a:gd name="T30" fmla="*/ 1079 w 1724"/>
                <a:gd name="T31" fmla="*/ 630 h 1590"/>
                <a:gd name="T32" fmla="*/ 762 w 1724"/>
                <a:gd name="T33" fmla="*/ 0 h 1590"/>
                <a:gd name="T34" fmla="*/ 591 w 1724"/>
                <a:gd name="T35" fmla="*/ 96 h 1590"/>
                <a:gd name="T36" fmla="*/ 955 w 1724"/>
                <a:gd name="T37" fmla="*/ 744 h 1590"/>
                <a:gd name="T38" fmla="*/ 453 w 1724"/>
                <a:gd name="T39" fmla="*/ 763 h 1590"/>
                <a:gd name="T40" fmla="*/ 499 w 1724"/>
                <a:gd name="T41" fmla="*/ 386 h 1590"/>
                <a:gd name="T42" fmla="*/ 690 w 1724"/>
                <a:gd name="T43" fmla="*/ 480 h 1590"/>
                <a:gd name="T44" fmla="*/ 724 w 1724"/>
                <a:gd name="T45" fmla="*/ 360 h 1590"/>
                <a:gd name="T46" fmla="*/ 231 w 1724"/>
                <a:gd name="T47" fmla="*/ 87 h 1590"/>
                <a:gd name="T48" fmla="*/ 152 w 1724"/>
                <a:gd name="T49" fmla="*/ 213 h 1590"/>
                <a:gd name="T50" fmla="*/ 364 w 1724"/>
                <a:gd name="T51" fmla="*/ 328 h 1590"/>
                <a:gd name="T52" fmla="*/ 308 w 1724"/>
                <a:gd name="T53" fmla="*/ 725 h 1590"/>
                <a:gd name="T54" fmla="*/ 98 w 1724"/>
                <a:gd name="T55" fmla="*/ 714 h 1590"/>
                <a:gd name="T56" fmla="*/ 102 w 1724"/>
                <a:gd name="T57" fmla="*/ 850 h 1590"/>
                <a:gd name="T58" fmla="*/ 283 w 1724"/>
                <a:gd name="T59" fmla="*/ 862 h 1590"/>
                <a:gd name="T60" fmla="*/ 244 w 1724"/>
                <a:gd name="T61" fmla="*/ 1180 h 1590"/>
                <a:gd name="T62" fmla="*/ 17 w 1724"/>
                <a:gd name="T63" fmla="*/ 1159 h 1590"/>
                <a:gd name="T64" fmla="*/ 0 w 1724"/>
                <a:gd name="T65" fmla="*/ 1284 h 1590"/>
                <a:gd name="T66" fmla="*/ 573 w 1724"/>
                <a:gd name="T67" fmla="*/ 1364 h 1590"/>
                <a:gd name="T68" fmla="*/ 581 w 1724"/>
                <a:gd name="T69" fmla="*/ 1234 h 1590"/>
                <a:gd name="T70" fmla="*/ 383 w 1724"/>
                <a:gd name="T71" fmla="*/ 1203 h 1590"/>
                <a:gd name="T72" fmla="*/ 421 w 1724"/>
                <a:gd name="T73" fmla="*/ 909 h 1590"/>
                <a:gd name="T74" fmla="*/ 667 w 1724"/>
                <a:gd name="T75" fmla="*/ 857 h 1590"/>
                <a:gd name="T76" fmla="*/ 1037 w 1724"/>
                <a:gd name="T77" fmla="*/ 893 h 1590"/>
                <a:gd name="T78" fmla="*/ 1012 w 1724"/>
                <a:gd name="T79" fmla="*/ 1137 h 1590"/>
                <a:gd name="T80" fmla="*/ 812 w 1724"/>
                <a:gd name="T81" fmla="*/ 1111 h 1590"/>
                <a:gd name="T82" fmla="*/ 742 w 1724"/>
                <a:gd name="T83" fmla="*/ 909 h 1590"/>
                <a:gd name="T84" fmla="*/ 588 w 1724"/>
                <a:gd name="T85" fmla="*/ 957 h 1590"/>
                <a:gd name="T86" fmla="*/ 709 w 1724"/>
                <a:gd name="T87" fmla="*/ 1432 h 1590"/>
                <a:gd name="T88" fmla="*/ 861 w 1724"/>
                <a:gd name="T89" fmla="*/ 1421 h 1590"/>
                <a:gd name="T90" fmla="*/ 852 w 1724"/>
                <a:gd name="T91" fmla="*/ 1245 h 1590"/>
                <a:gd name="T92" fmla="*/ 974 w 1724"/>
                <a:gd name="T93" fmla="*/ 1258 h 1590"/>
                <a:gd name="T94" fmla="*/ 948 w 1724"/>
                <a:gd name="T95" fmla="*/ 1579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4" h="1590">
                  <a:moveTo>
                    <a:pt x="948" y="1579"/>
                  </a:moveTo>
                  <a:cubicBezTo>
                    <a:pt x="999" y="1583"/>
                    <a:pt x="1050" y="1587"/>
                    <a:pt x="1101" y="1590"/>
                  </a:cubicBezTo>
                  <a:cubicBezTo>
                    <a:pt x="1110" y="1492"/>
                    <a:pt x="1122" y="1394"/>
                    <a:pt x="1135" y="1296"/>
                  </a:cubicBezTo>
                  <a:cubicBezTo>
                    <a:pt x="1253" y="1305"/>
                    <a:pt x="1371" y="1319"/>
                    <a:pt x="1490" y="1326"/>
                  </a:cubicBezTo>
                  <a:cubicBezTo>
                    <a:pt x="1492" y="1285"/>
                    <a:pt x="1494" y="1244"/>
                    <a:pt x="1497" y="1202"/>
                  </a:cubicBezTo>
                  <a:cubicBezTo>
                    <a:pt x="1386" y="1187"/>
                    <a:pt x="1275" y="1172"/>
                    <a:pt x="1164" y="1163"/>
                  </a:cubicBezTo>
                  <a:cubicBezTo>
                    <a:pt x="1168" y="1082"/>
                    <a:pt x="1175" y="1001"/>
                    <a:pt x="1182" y="920"/>
                  </a:cubicBezTo>
                  <a:cubicBezTo>
                    <a:pt x="1326" y="934"/>
                    <a:pt x="1468" y="960"/>
                    <a:pt x="1612" y="974"/>
                  </a:cubicBezTo>
                  <a:cubicBezTo>
                    <a:pt x="1618" y="944"/>
                    <a:pt x="1629" y="883"/>
                    <a:pt x="1634" y="852"/>
                  </a:cubicBezTo>
                  <a:cubicBezTo>
                    <a:pt x="1511" y="831"/>
                    <a:pt x="1386" y="814"/>
                    <a:pt x="1265" y="785"/>
                  </a:cubicBezTo>
                  <a:cubicBezTo>
                    <a:pt x="1378" y="610"/>
                    <a:pt x="1526" y="453"/>
                    <a:pt x="1724" y="374"/>
                  </a:cubicBezTo>
                  <a:cubicBezTo>
                    <a:pt x="1698" y="318"/>
                    <a:pt x="1673" y="262"/>
                    <a:pt x="1647" y="205"/>
                  </a:cubicBezTo>
                  <a:cubicBezTo>
                    <a:pt x="1475" y="307"/>
                    <a:pt x="1333" y="451"/>
                    <a:pt x="1229" y="620"/>
                  </a:cubicBezTo>
                  <a:cubicBezTo>
                    <a:pt x="1260" y="434"/>
                    <a:pt x="1282" y="245"/>
                    <a:pt x="1312" y="58"/>
                  </a:cubicBezTo>
                  <a:cubicBezTo>
                    <a:pt x="1274" y="54"/>
                    <a:pt x="1199" y="46"/>
                    <a:pt x="1162" y="41"/>
                  </a:cubicBezTo>
                  <a:cubicBezTo>
                    <a:pt x="1131" y="237"/>
                    <a:pt x="1108" y="434"/>
                    <a:pt x="1079" y="630"/>
                  </a:cubicBezTo>
                  <a:cubicBezTo>
                    <a:pt x="1010" y="404"/>
                    <a:pt x="903" y="191"/>
                    <a:pt x="762" y="0"/>
                  </a:cubicBezTo>
                  <a:cubicBezTo>
                    <a:pt x="705" y="33"/>
                    <a:pt x="648" y="65"/>
                    <a:pt x="591" y="96"/>
                  </a:cubicBezTo>
                  <a:cubicBezTo>
                    <a:pt x="780" y="266"/>
                    <a:pt x="904" y="496"/>
                    <a:pt x="955" y="744"/>
                  </a:cubicBezTo>
                  <a:cubicBezTo>
                    <a:pt x="787" y="722"/>
                    <a:pt x="620" y="752"/>
                    <a:pt x="453" y="763"/>
                  </a:cubicBezTo>
                  <a:cubicBezTo>
                    <a:pt x="459" y="637"/>
                    <a:pt x="478" y="511"/>
                    <a:pt x="499" y="386"/>
                  </a:cubicBezTo>
                  <a:cubicBezTo>
                    <a:pt x="563" y="418"/>
                    <a:pt x="626" y="449"/>
                    <a:pt x="690" y="480"/>
                  </a:cubicBezTo>
                  <a:cubicBezTo>
                    <a:pt x="702" y="440"/>
                    <a:pt x="713" y="400"/>
                    <a:pt x="724" y="360"/>
                  </a:cubicBezTo>
                  <a:cubicBezTo>
                    <a:pt x="555" y="276"/>
                    <a:pt x="399" y="171"/>
                    <a:pt x="231" y="87"/>
                  </a:cubicBezTo>
                  <a:cubicBezTo>
                    <a:pt x="205" y="129"/>
                    <a:pt x="178" y="171"/>
                    <a:pt x="152" y="213"/>
                  </a:cubicBezTo>
                  <a:cubicBezTo>
                    <a:pt x="223" y="250"/>
                    <a:pt x="294" y="288"/>
                    <a:pt x="364" y="328"/>
                  </a:cubicBezTo>
                  <a:cubicBezTo>
                    <a:pt x="342" y="460"/>
                    <a:pt x="324" y="593"/>
                    <a:pt x="308" y="725"/>
                  </a:cubicBezTo>
                  <a:cubicBezTo>
                    <a:pt x="238" y="722"/>
                    <a:pt x="168" y="718"/>
                    <a:pt x="98" y="714"/>
                  </a:cubicBezTo>
                  <a:cubicBezTo>
                    <a:pt x="99" y="760"/>
                    <a:pt x="101" y="805"/>
                    <a:pt x="102" y="850"/>
                  </a:cubicBezTo>
                  <a:cubicBezTo>
                    <a:pt x="162" y="854"/>
                    <a:pt x="223" y="858"/>
                    <a:pt x="283" y="862"/>
                  </a:cubicBezTo>
                  <a:cubicBezTo>
                    <a:pt x="269" y="968"/>
                    <a:pt x="255" y="1074"/>
                    <a:pt x="244" y="1180"/>
                  </a:cubicBezTo>
                  <a:cubicBezTo>
                    <a:pt x="168" y="1173"/>
                    <a:pt x="93" y="1166"/>
                    <a:pt x="17" y="1159"/>
                  </a:cubicBezTo>
                  <a:cubicBezTo>
                    <a:pt x="13" y="1190"/>
                    <a:pt x="4" y="1253"/>
                    <a:pt x="0" y="1284"/>
                  </a:cubicBezTo>
                  <a:cubicBezTo>
                    <a:pt x="191" y="1312"/>
                    <a:pt x="382" y="1339"/>
                    <a:pt x="573" y="1364"/>
                  </a:cubicBezTo>
                  <a:cubicBezTo>
                    <a:pt x="576" y="1321"/>
                    <a:pt x="578" y="1278"/>
                    <a:pt x="581" y="1234"/>
                  </a:cubicBezTo>
                  <a:cubicBezTo>
                    <a:pt x="515" y="1224"/>
                    <a:pt x="449" y="1213"/>
                    <a:pt x="383" y="1203"/>
                  </a:cubicBezTo>
                  <a:cubicBezTo>
                    <a:pt x="394" y="1105"/>
                    <a:pt x="407" y="1007"/>
                    <a:pt x="421" y="909"/>
                  </a:cubicBezTo>
                  <a:cubicBezTo>
                    <a:pt x="504" y="897"/>
                    <a:pt x="585" y="876"/>
                    <a:pt x="667" y="857"/>
                  </a:cubicBezTo>
                  <a:cubicBezTo>
                    <a:pt x="791" y="853"/>
                    <a:pt x="914" y="881"/>
                    <a:pt x="1037" y="893"/>
                  </a:cubicBezTo>
                  <a:cubicBezTo>
                    <a:pt x="1029" y="975"/>
                    <a:pt x="1020" y="1056"/>
                    <a:pt x="1012" y="1137"/>
                  </a:cubicBezTo>
                  <a:cubicBezTo>
                    <a:pt x="945" y="1129"/>
                    <a:pt x="879" y="1121"/>
                    <a:pt x="812" y="1111"/>
                  </a:cubicBezTo>
                  <a:cubicBezTo>
                    <a:pt x="789" y="1044"/>
                    <a:pt x="766" y="976"/>
                    <a:pt x="742" y="909"/>
                  </a:cubicBezTo>
                  <a:cubicBezTo>
                    <a:pt x="691" y="925"/>
                    <a:pt x="639" y="941"/>
                    <a:pt x="588" y="957"/>
                  </a:cubicBezTo>
                  <a:cubicBezTo>
                    <a:pt x="655" y="1108"/>
                    <a:pt x="696" y="1268"/>
                    <a:pt x="709" y="1432"/>
                  </a:cubicBezTo>
                  <a:cubicBezTo>
                    <a:pt x="760" y="1428"/>
                    <a:pt x="811" y="1424"/>
                    <a:pt x="861" y="1421"/>
                  </a:cubicBezTo>
                  <a:cubicBezTo>
                    <a:pt x="859" y="1362"/>
                    <a:pt x="855" y="1304"/>
                    <a:pt x="852" y="1245"/>
                  </a:cubicBezTo>
                  <a:cubicBezTo>
                    <a:pt x="883" y="1249"/>
                    <a:pt x="944" y="1255"/>
                    <a:pt x="974" y="1258"/>
                  </a:cubicBezTo>
                  <a:cubicBezTo>
                    <a:pt x="970" y="1366"/>
                    <a:pt x="960" y="1473"/>
                    <a:pt x="948" y="1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85">
              <a:extLst>
                <a:ext uri="{FF2B5EF4-FFF2-40B4-BE49-F238E27FC236}">
                  <a16:creationId xmlns:a16="http://schemas.microsoft.com/office/drawing/2014/main" id="{F87AF345-FBCF-41BD-8E5D-D0DB82D8988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16" y="3600"/>
              <a:ext cx="332" cy="160"/>
            </a:xfrm>
            <a:custGeom>
              <a:avLst/>
              <a:gdLst>
                <a:gd name="T0" fmla="*/ 1176 w 1465"/>
                <a:gd name="T1" fmla="*/ 704 h 704"/>
                <a:gd name="T2" fmla="*/ 1348 w 1465"/>
                <a:gd name="T3" fmla="*/ 615 h 704"/>
                <a:gd name="T4" fmla="*/ 1117 w 1465"/>
                <a:gd name="T5" fmla="*/ 359 h 704"/>
                <a:gd name="T6" fmla="*/ 1465 w 1465"/>
                <a:gd name="T7" fmla="*/ 314 h 704"/>
                <a:gd name="T8" fmla="*/ 1431 w 1465"/>
                <a:gd name="T9" fmla="*/ 0 h 704"/>
                <a:gd name="T10" fmla="*/ 1281 w 1465"/>
                <a:gd name="T11" fmla="*/ 4 h 704"/>
                <a:gd name="T12" fmla="*/ 1289 w 1465"/>
                <a:gd name="T13" fmla="*/ 202 h 704"/>
                <a:gd name="T14" fmla="*/ 177 w 1465"/>
                <a:gd name="T15" fmla="*/ 335 h 704"/>
                <a:gd name="T16" fmla="*/ 150 w 1465"/>
                <a:gd name="T17" fmla="*/ 145 h 704"/>
                <a:gd name="T18" fmla="*/ 0 w 1465"/>
                <a:gd name="T19" fmla="*/ 154 h 704"/>
                <a:gd name="T20" fmla="*/ 28 w 1465"/>
                <a:gd name="T21" fmla="*/ 479 h 704"/>
                <a:gd name="T22" fmla="*/ 966 w 1465"/>
                <a:gd name="T23" fmla="*/ 381 h 704"/>
                <a:gd name="T24" fmla="*/ 1176 w 1465"/>
                <a:gd name="T25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704">
                  <a:moveTo>
                    <a:pt x="1176" y="704"/>
                  </a:moveTo>
                  <a:cubicBezTo>
                    <a:pt x="1234" y="675"/>
                    <a:pt x="1291" y="645"/>
                    <a:pt x="1348" y="615"/>
                  </a:cubicBezTo>
                  <a:cubicBezTo>
                    <a:pt x="1272" y="529"/>
                    <a:pt x="1192" y="447"/>
                    <a:pt x="1117" y="359"/>
                  </a:cubicBezTo>
                  <a:cubicBezTo>
                    <a:pt x="1232" y="336"/>
                    <a:pt x="1348" y="321"/>
                    <a:pt x="1465" y="314"/>
                  </a:cubicBezTo>
                  <a:cubicBezTo>
                    <a:pt x="1455" y="209"/>
                    <a:pt x="1443" y="104"/>
                    <a:pt x="1431" y="0"/>
                  </a:cubicBezTo>
                  <a:cubicBezTo>
                    <a:pt x="1381" y="1"/>
                    <a:pt x="1331" y="3"/>
                    <a:pt x="1281" y="4"/>
                  </a:cubicBezTo>
                  <a:cubicBezTo>
                    <a:pt x="1283" y="70"/>
                    <a:pt x="1287" y="136"/>
                    <a:pt x="1289" y="202"/>
                  </a:cubicBezTo>
                  <a:cubicBezTo>
                    <a:pt x="918" y="244"/>
                    <a:pt x="548" y="293"/>
                    <a:pt x="177" y="335"/>
                  </a:cubicBezTo>
                  <a:cubicBezTo>
                    <a:pt x="167" y="272"/>
                    <a:pt x="158" y="208"/>
                    <a:pt x="150" y="145"/>
                  </a:cubicBezTo>
                  <a:cubicBezTo>
                    <a:pt x="100" y="148"/>
                    <a:pt x="50" y="152"/>
                    <a:pt x="0" y="154"/>
                  </a:cubicBezTo>
                  <a:cubicBezTo>
                    <a:pt x="7" y="263"/>
                    <a:pt x="18" y="371"/>
                    <a:pt x="28" y="479"/>
                  </a:cubicBezTo>
                  <a:cubicBezTo>
                    <a:pt x="342" y="459"/>
                    <a:pt x="651" y="394"/>
                    <a:pt x="966" y="381"/>
                  </a:cubicBezTo>
                  <a:cubicBezTo>
                    <a:pt x="1035" y="489"/>
                    <a:pt x="1104" y="597"/>
                    <a:pt x="117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86">
              <a:extLst>
                <a:ext uri="{FF2B5EF4-FFF2-40B4-BE49-F238E27FC236}">
                  <a16:creationId xmlns:a16="http://schemas.microsoft.com/office/drawing/2014/main" id="{21CE03FC-90E9-4F78-BB97-6BBA7695173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8" y="3651"/>
              <a:ext cx="78" cy="38"/>
            </a:xfrm>
            <a:custGeom>
              <a:avLst/>
              <a:gdLst>
                <a:gd name="T0" fmla="*/ 7 w 344"/>
                <a:gd name="T1" fmla="*/ 166 h 166"/>
                <a:gd name="T2" fmla="*/ 344 w 344"/>
                <a:gd name="T3" fmla="*/ 145 h 166"/>
                <a:gd name="T4" fmla="*/ 313 w 344"/>
                <a:gd name="T5" fmla="*/ 0 h 166"/>
                <a:gd name="T6" fmla="*/ 0 w 344"/>
                <a:gd name="T7" fmla="*/ 18 h 166"/>
                <a:gd name="T8" fmla="*/ 7 w 34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166">
                  <a:moveTo>
                    <a:pt x="7" y="166"/>
                  </a:moveTo>
                  <a:cubicBezTo>
                    <a:pt x="119" y="161"/>
                    <a:pt x="231" y="152"/>
                    <a:pt x="344" y="145"/>
                  </a:cubicBezTo>
                  <a:cubicBezTo>
                    <a:pt x="333" y="97"/>
                    <a:pt x="323" y="49"/>
                    <a:pt x="313" y="0"/>
                  </a:cubicBezTo>
                  <a:cubicBezTo>
                    <a:pt x="208" y="5"/>
                    <a:pt x="104" y="13"/>
                    <a:pt x="0" y="18"/>
                  </a:cubicBezTo>
                  <a:cubicBezTo>
                    <a:pt x="2" y="68"/>
                    <a:pt x="5" y="117"/>
                    <a:pt x="7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87">
              <a:extLst>
                <a:ext uri="{FF2B5EF4-FFF2-40B4-BE49-F238E27FC236}">
                  <a16:creationId xmlns:a16="http://schemas.microsoft.com/office/drawing/2014/main" id="{87074BE4-1297-4C79-9D93-813FAC094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59" y="3676"/>
              <a:ext cx="59" cy="55"/>
            </a:xfrm>
            <a:custGeom>
              <a:avLst/>
              <a:gdLst>
                <a:gd name="T0" fmla="*/ 0 w 258"/>
                <a:gd name="T1" fmla="*/ 164 h 243"/>
                <a:gd name="T2" fmla="*/ 127 w 258"/>
                <a:gd name="T3" fmla="*/ 243 h 243"/>
                <a:gd name="T4" fmla="*/ 258 w 258"/>
                <a:gd name="T5" fmla="*/ 102 h 243"/>
                <a:gd name="T6" fmla="*/ 155 w 258"/>
                <a:gd name="T7" fmla="*/ 0 h 243"/>
                <a:gd name="T8" fmla="*/ 0 w 258"/>
                <a:gd name="T9" fmla="*/ 16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3">
                  <a:moveTo>
                    <a:pt x="0" y="164"/>
                  </a:moveTo>
                  <a:cubicBezTo>
                    <a:pt x="42" y="190"/>
                    <a:pt x="84" y="216"/>
                    <a:pt x="127" y="243"/>
                  </a:cubicBezTo>
                  <a:cubicBezTo>
                    <a:pt x="170" y="196"/>
                    <a:pt x="214" y="149"/>
                    <a:pt x="258" y="102"/>
                  </a:cubicBezTo>
                  <a:cubicBezTo>
                    <a:pt x="223" y="68"/>
                    <a:pt x="189" y="34"/>
                    <a:pt x="155" y="0"/>
                  </a:cubicBezTo>
                  <a:cubicBezTo>
                    <a:pt x="103" y="54"/>
                    <a:pt x="51" y="109"/>
                    <a:pt x="0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88">
              <a:extLst>
                <a:ext uri="{FF2B5EF4-FFF2-40B4-BE49-F238E27FC236}">
                  <a16:creationId xmlns:a16="http://schemas.microsoft.com/office/drawing/2014/main" id="{4F33E884-786C-43C8-B0BA-4D4388B5D6D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0" y="3724"/>
              <a:ext cx="333" cy="217"/>
            </a:xfrm>
            <a:custGeom>
              <a:avLst/>
              <a:gdLst>
                <a:gd name="T0" fmla="*/ 321 w 1467"/>
                <a:gd name="T1" fmla="*/ 954 h 954"/>
                <a:gd name="T2" fmla="*/ 1250 w 1467"/>
                <a:gd name="T3" fmla="*/ 835 h 954"/>
                <a:gd name="T4" fmla="*/ 1219 w 1467"/>
                <a:gd name="T5" fmla="*/ 691 h 954"/>
                <a:gd name="T6" fmla="*/ 834 w 1467"/>
                <a:gd name="T7" fmla="*/ 566 h 954"/>
                <a:gd name="T8" fmla="*/ 1467 w 1467"/>
                <a:gd name="T9" fmla="*/ 452 h 954"/>
                <a:gd name="T10" fmla="*/ 1465 w 1467"/>
                <a:gd name="T11" fmla="*/ 330 h 954"/>
                <a:gd name="T12" fmla="*/ 831 w 1467"/>
                <a:gd name="T13" fmla="*/ 389 h 954"/>
                <a:gd name="T14" fmla="*/ 752 w 1467"/>
                <a:gd name="T15" fmla="*/ 32 h 954"/>
                <a:gd name="T16" fmla="*/ 476 w 1467"/>
                <a:gd name="T17" fmla="*/ 0 h 954"/>
                <a:gd name="T18" fmla="*/ 457 w 1467"/>
                <a:gd name="T19" fmla="*/ 173 h 954"/>
                <a:gd name="T20" fmla="*/ 646 w 1467"/>
                <a:gd name="T21" fmla="*/ 162 h 954"/>
                <a:gd name="T22" fmla="*/ 690 w 1467"/>
                <a:gd name="T23" fmla="*/ 412 h 954"/>
                <a:gd name="T24" fmla="*/ 2 w 1467"/>
                <a:gd name="T25" fmla="*/ 493 h 954"/>
                <a:gd name="T26" fmla="*/ 0 w 1467"/>
                <a:gd name="T27" fmla="*/ 632 h 954"/>
                <a:gd name="T28" fmla="*/ 677 w 1467"/>
                <a:gd name="T29" fmla="*/ 547 h 954"/>
                <a:gd name="T30" fmla="*/ 878 w 1467"/>
                <a:gd name="T31" fmla="*/ 753 h 954"/>
                <a:gd name="T32" fmla="*/ 300 w 1467"/>
                <a:gd name="T33" fmla="*/ 816 h 954"/>
                <a:gd name="T34" fmla="*/ 321 w 1467"/>
                <a:gd name="T3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7" h="954">
                  <a:moveTo>
                    <a:pt x="321" y="954"/>
                  </a:moveTo>
                  <a:cubicBezTo>
                    <a:pt x="631" y="917"/>
                    <a:pt x="941" y="876"/>
                    <a:pt x="1250" y="835"/>
                  </a:cubicBezTo>
                  <a:cubicBezTo>
                    <a:pt x="1240" y="787"/>
                    <a:pt x="1229" y="739"/>
                    <a:pt x="1219" y="691"/>
                  </a:cubicBezTo>
                  <a:cubicBezTo>
                    <a:pt x="1085" y="666"/>
                    <a:pt x="954" y="629"/>
                    <a:pt x="834" y="566"/>
                  </a:cubicBezTo>
                  <a:cubicBezTo>
                    <a:pt x="1029" y="467"/>
                    <a:pt x="1256" y="492"/>
                    <a:pt x="1467" y="452"/>
                  </a:cubicBezTo>
                  <a:cubicBezTo>
                    <a:pt x="1466" y="412"/>
                    <a:pt x="1466" y="371"/>
                    <a:pt x="1465" y="330"/>
                  </a:cubicBezTo>
                  <a:cubicBezTo>
                    <a:pt x="1253" y="337"/>
                    <a:pt x="1044" y="380"/>
                    <a:pt x="831" y="389"/>
                  </a:cubicBezTo>
                  <a:cubicBezTo>
                    <a:pt x="809" y="272"/>
                    <a:pt x="833" y="129"/>
                    <a:pt x="752" y="32"/>
                  </a:cubicBezTo>
                  <a:cubicBezTo>
                    <a:pt x="662" y="4"/>
                    <a:pt x="568" y="1"/>
                    <a:pt x="476" y="0"/>
                  </a:cubicBezTo>
                  <a:cubicBezTo>
                    <a:pt x="470" y="58"/>
                    <a:pt x="463" y="116"/>
                    <a:pt x="457" y="173"/>
                  </a:cubicBezTo>
                  <a:cubicBezTo>
                    <a:pt x="520" y="170"/>
                    <a:pt x="583" y="166"/>
                    <a:pt x="646" y="162"/>
                  </a:cubicBezTo>
                  <a:cubicBezTo>
                    <a:pt x="662" y="246"/>
                    <a:pt x="676" y="329"/>
                    <a:pt x="690" y="412"/>
                  </a:cubicBezTo>
                  <a:cubicBezTo>
                    <a:pt x="461" y="442"/>
                    <a:pt x="233" y="479"/>
                    <a:pt x="2" y="493"/>
                  </a:cubicBezTo>
                  <a:cubicBezTo>
                    <a:pt x="2" y="528"/>
                    <a:pt x="1" y="597"/>
                    <a:pt x="0" y="632"/>
                  </a:cubicBezTo>
                  <a:cubicBezTo>
                    <a:pt x="227" y="610"/>
                    <a:pt x="451" y="573"/>
                    <a:pt x="677" y="547"/>
                  </a:cubicBezTo>
                  <a:cubicBezTo>
                    <a:pt x="697" y="655"/>
                    <a:pt x="788" y="708"/>
                    <a:pt x="878" y="753"/>
                  </a:cubicBezTo>
                  <a:cubicBezTo>
                    <a:pt x="685" y="779"/>
                    <a:pt x="493" y="801"/>
                    <a:pt x="300" y="816"/>
                  </a:cubicBezTo>
                  <a:cubicBezTo>
                    <a:pt x="306" y="863"/>
                    <a:pt x="313" y="909"/>
                    <a:pt x="321" y="9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89">
              <a:extLst>
                <a:ext uri="{FF2B5EF4-FFF2-40B4-BE49-F238E27FC236}">
                  <a16:creationId xmlns:a16="http://schemas.microsoft.com/office/drawing/2014/main" id="{2F5F54CC-D0C1-430B-B91E-7187C4C2C0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20" y="3732"/>
              <a:ext cx="46" cy="137"/>
            </a:xfrm>
            <a:custGeom>
              <a:avLst/>
              <a:gdLst>
                <a:gd name="T0" fmla="*/ 0 w 205"/>
                <a:gd name="T1" fmla="*/ 603 h 603"/>
                <a:gd name="T2" fmla="*/ 152 w 205"/>
                <a:gd name="T3" fmla="*/ 589 h 603"/>
                <a:gd name="T4" fmla="*/ 205 w 205"/>
                <a:gd name="T5" fmla="*/ 0 h 603"/>
                <a:gd name="T6" fmla="*/ 22 w 205"/>
                <a:gd name="T7" fmla="*/ 3 h 603"/>
                <a:gd name="T8" fmla="*/ 0 w 205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03">
                  <a:moveTo>
                    <a:pt x="0" y="603"/>
                  </a:moveTo>
                  <a:cubicBezTo>
                    <a:pt x="50" y="599"/>
                    <a:pt x="101" y="594"/>
                    <a:pt x="152" y="589"/>
                  </a:cubicBezTo>
                  <a:cubicBezTo>
                    <a:pt x="152" y="391"/>
                    <a:pt x="188" y="196"/>
                    <a:pt x="205" y="0"/>
                  </a:cubicBezTo>
                  <a:cubicBezTo>
                    <a:pt x="144" y="1"/>
                    <a:pt x="83" y="3"/>
                    <a:pt x="22" y="3"/>
                  </a:cubicBezTo>
                  <a:cubicBezTo>
                    <a:pt x="37" y="204"/>
                    <a:pt x="18" y="404"/>
                    <a:pt x="0" y="6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D2E0590-76F1-4369-B02F-143F42948C80}"/>
              </a:ext>
            </a:extLst>
          </p:cNvPr>
          <p:cNvSpPr txBox="1"/>
          <p:nvPr/>
        </p:nvSpPr>
        <p:spPr>
          <a:xfrm>
            <a:off x="5378496" y="2280920"/>
            <a:ext cx="143500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05</a:t>
            </a:r>
            <a:endParaRPr lang="zh-CN" altLang="en-US" sz="88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DCF7FA-05A1-4B03-90E7-F04C8492481B}"/>
              </a:ext>
            </a:extLst>
          </p:cNvPr>
          <p:cNvSpPr txBox="1"/>
          <p:nvPr/>
        </p:nvSpPr>
        <p:spPr>
          <a:xfrm>
            <a:off x="3911976" y="3555449"/>
            <a:ext cx="436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88000">
                      <a:schemeClr val="tx1"/>
                    </a:gs>
                  </a:gsLst>
                  <a:lin ang="5400000" scaled="1"/>
                </a:gra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95" name="矩形 94" hidden="1">
            <a:extLst>
              <a:ext uri="{FF2B5EF4-FFF2-40B4-BE49-F238E27FC236}">
                <a16:creationId xmlns:a16="http://schemas.microsoft.com/office/drawing/2014/main" id="{1A88A9BE-914D-41AB-B5A2-B6B019E6C4D5}"/>
              </a:ext>
            </a:extLst>
          </p:cNvPr>
          <p:cNvSpPr/>
          <p:nvPr/>
        </p:nvSpPr>
        <p:spPr>
          <a:xfrm>
            <a:off x="0" y="-719328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C23895BE-A892-4F05-B687-1E72B19AA767}"/>
              </a:ext>
            </a:extLst>
          </p:cNvPr>
          <p:cNvSpPr/>
          <p:nvPr/>
        </p:nvSpPr>
        <p:spPr>
          <a:xfrm rot="18832208">
            <a:off x="7246371" y="1908776"/>
            <a:ext cx="612000" cy="108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21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24158945-0E93-4036-BB14-B18315C2FD9D}"/>
              </a:ext>
            </a:extLst>
          </p:cNvPr>
          <p:cNvSpPr/>
          <p:nvPr/>
        </p:nvSpPr>
        <p:spPr>
          <a:xfrm rot="18832208">
            <a:off x="3890176" y="4702248"/>
            <a:ext cx="723983" cy="108000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0871A6FC-1E3A-46D4-A30C-11ED55D4B220}"/>
              </a:ext>
            </a:extLst>
          </p:cNvPr>
          <p:cNvSpPr/>
          <p:nvPr/>
        </p:nvSpPr>
        <p:spPr>
          <a:xfrm rot="18832208">
            <a:off x="4137426" y="4324084"/>
            <a:ext cx="173996" cy="70889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95716FE3-09FA-436F-8AB0-AB899529328B}"/>
              </a:ext>
            </a:extLst>
          </p:cNvPr>
          <p:cNvSpPr/>
          <p:nvPr/>
        </p:nvSpPr>
        <p:spPr>
          <a:xfrm rot="18832208">
            <a:off x="7995558" y="1729011"/>
            <a:ext cx="199316" cy="66916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3CA464-8883-413A-B57F-944CD18733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533063" y="6232525"/>
            <a:ext cx="1658937" cy="365125"/>
          </a:xfrm>
        </p:spPr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7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535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 descr="图片包含 照片, 不同&#10;&#10;描述已自动生成">
            <a:extLst>
              <a:ext uri="{FF2B5EF4-FFF2-40B4-BE49-F238E27FC236}">
                <a16:creationId xmlns:a16="http://schemas.microsoft.com/office/drawing/2014/main" id="{5EE9F6B6-8563-4508-B15B-0DD9216A43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12FA0C4-44A0-4031-914F-DA4F5E81EDE2}"/>
              </a:ext>
            </a:extLst>
          </p:cNvPr>
          <p:cNvSpPr/>
          <p:nvPr/>
        </p:nvSpPr>
        <p:spPr>
          <a:xfrm>
            <a:off x="2057400" y="-609600"/>
            <a:ext cx="8077200" cy="8077200"/>
          </a:xfrm>
          <a:prstGeom prst="ellipse">
            <a:avLst/>
          </a:prstGeom>
          <a:solidFill>
            <a:schemeClr val="bg1">
              <a:alpha val="96000"/>
            </a:schemeClr>
          </a:solidFill>
          <a:ln w="101600">
            <a:gradFill>
              <a:gsLst>
                <a:gs pos="0">
                  <a:schemeClr val="accent1"/>
                </a:gs>
                <a:gs pos="96000">
                  <a:schemeClr val="accent1"/>
                </a:gs>
                <a:gs pos="51000">
                  <a:schemeClr val="accent2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00A44DA3-AFC4-4D4F-BF14-F86059DBFD20}"/>
              </a:ext>
            </a:extLst>
          </p:cNvPr>
          <p:cNvSpPr/>
          <p:nvPr/>
        </p:nvSpPr>
        <p:spPr>
          <a:xfrm>
            <a:off x="3048001" y="381002"/>
            <a:ext cx="6096000" cy="60959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98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90">
            <a:extLst>
              <a:ext uri="{FF2B5EF4-FFF2-40B4-BE49-F238E27FC236}">
                <a16:creationId xmlns:a16="http://schemas.microsoft.com/office/drawing/2014/main" id="{D3374743-56B3-4D82-A33F-F653849B3750}"/>
              </a:ext>
            </a:extLst>
          </p:cNvPr>
          <p:cNvGrpSpPr>
            <a:grpSpLocks/>
          </p:cNvGrpSpPr>
          <p:nvPr/>
        </p:nvGrpSpPr>
        <p:grpSpPr bwMode="auto">
          <a:xfrm>
            <a:off x="3843504" y="1183042"/>
            <a:ext cx="4504992" cy="4470400"/>
            <a:chOff x="3489" y="127"/>
            <a:chExt cx="4035" cy="4004"/>
          </a:xfrm>
          <a:solidFill>
            <a:srgbClr val="D73D18">
              <a:alpha val="5000"/>
            </a:srgbClr>
          </a:solidFill>
        </p:grpSpPr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7E504907-26B7-4B31-B2EB-459C5D661DF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489" y="127"/>
              <a:ext cx="4035" cy="4004"/>
            </a:xfrm>
            <a:custGeom>
              <a:avLst/>
              <a:gdLst>
                <a:gd name="T0" fmla="*/ 8363 w 17775"/>
                <a:gd name="T1" fmla="*/ 17638 h 17638"/>
                <a:gd name="T2" fmla="*/ 9213 w 17775"/>
                <a:gd name="T3" fmla="*/ 17638 h 17638"/>
                <a:gd name="T4" fmla="*/ 9853 w 17775"/>
                <a:gd name="T5" fmla="*/ 17572 h 17638"/>
                <a:gd name="T6" fmla="*/ 13650 w 17775"/>
                <a:gd name="T7" fmla="*/ 16189 h 17638"/>
                <a:gd name="T8" fmla="*/ 17050 w 17775"/>
                <a:gd name="T9" fmla="*/ 11975 h 17638"/>
                <a:gd name="T10" fmla="*/ 17510 w 17775"/>
                <a:gd name="T11" fmla="*/ 7354 h 17638"/>
                <a:gd name="T12" fmla="*/ 15869 w 17775"/>
                <a:gd name="T13" fmla="*/ 3532 h 17638"/>
                <a:gd name="T14" fmla="*/ 11287 w 17775"/>
                <a:gd name="T15" fmla="*/ 357 h 17638"/>
                <a:gd name="T16" fmla="*/ 9277 w 17775"/>
                <a:gd name="T17" fmla="*/ 0 h 17638"/>
                <a:gd name="T18" fmla="*/ 8425 w 17775"/>
                <a:gd name="T19" fmla="*/ 0 h 17638"/>
                <a:gd name="T20" fmla="*/ 6002 w 17775"/>
                <a:gd name="T21" fmla="*/ 467 h 17638"/>
                <a:gd name="T22" fmla="*/ 2130 w 17775"/>
                <a:gd name="T23" fmla="*/ 3083 h 17638"/>
                <a:gd name="T24" fmla="*/ 99 w 17775"/>
                <a:gd name="T25" fmla="*/ 7533 h 17638"/>
                <a:gd name="T26" fmla="*/ 0 w 17775"/>
                <a:gd name="T27" fmla="*/ 8430 h 17638"/>
                <a:gd name="T28" fmla="*/ 0 w 17775"/>
                <a:gd name="T29" fmla="*/ 9280 h 17638"/>
                <a:gd name="T30" fmla="*/ 99 w 17775"/>
                <a:gd name="T31" fmla="*/ 10101 h 17638"/>
                <a:gd name="T32" fmla="*/ 2449 w 17775"/>
                <a:gd name="T33" fmla="*/ 14906 h 17638"/>
                <a:gd name="T34" fmla="*/ 7675 w 17775"/>
                <a:gd name="T35" fmla="*/ 17558 h 17638"/>
                <a:gd name="T36" fmla="*/ 8363 w 17775"/>
                <a:gd name="T37" fmla="*/ 17638 h 17638"/>
                <a:gd name="T38" fmla="*/ 8445 w 17775"/>
                <a:gd name="T39" fmla="*/ 17413 h 17638"/>
                <a:gd name="T40" fmla="*/ 5185 w 17775"/>
                <a:gd name="T41" fmla="*/ 16616 h 17638"/>
                <a:gd name="T42" fmla="*/ 2230 w 17775"/>
                <a:gd name="T43" fmla="*/ 14349 h 17638"/>
                <a:gd name="T44" fmla="*/ 582 w 17775"/>
                <a:gd name="T45" fmla="*/ 11308 h 17638"/>
                <a:gd name="T46" fmla="*/ 377 w 17775"/>
                <a:gd name="T47" fmla="*/ 7157 h 17638"/>
                <a:gd name="T48" fmla="*/ 1656 w 17775"/>
                <a:gd name="T49" fmla="*/ 4055 h 17638"/>
                <a:gd name="T50" fmla="*/ 5653 w 17775"/>
                <a:gd name="T51" fmla="*/ 819 h 17638"/>
                <a:gd name="T52" fmla="*/ 10839 w 17775"/>
                <a:gd name="T53" fmla="*/ 455 h 17638"/>
                <a:gd name="T54" fmla="*/ 14369 w 17775"/>
                <a:gd name="T55" fmla="*/ 2246 h 17638"/>
                <a:gd name="T56" fmla="*/ 16790 w 17775"/>
                <a:gd name="T57" fmla="*/ 5578 h 17638"/>
                <a:gd name="T58" fmla="*/ 17242 w 17775"/>
                <a:gd name="T59" fmla="*/ 10575 h 17638"/>
                <a:gd name="T60" fmla="*/ 16394 w 17775"/>
                <a:gd name="T61" fmla="*/ 12898 h 17638"/>
                <a:gd name="T62" fmla="*/ 11653 w 17775"/>
                <a:gd name="T63" fmla="*/ 16942 h 17638"/>
                <a:gd name="T64" fmla="*/ 8445 w 17775"/>
                <a:gd name="T65" fmla="*/ 17413 h 17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75" h="17638">
                  <a:moveTo>
                    <a:pt x="8363" y="17638"/>
                  </a:moveTo>
                  <a:lnTo>
                    <a:pt x="9213" y="17638"/>
                  </a:lnTo>
                  <a:cubicBezTo>
                    <a:pt x="9426" y="17611"/>
                    <a:pt x="9640" y="17596"/>
                    <a:pt x="9853" y="17572"/>
                  </a:cubicBezTo>
                  <a:cubicBezTo>
                    <a:pt x="11202" y="17414"/>
                    <a:pt x="12516" y="16940"/>
                    <a:pt x="13650" y="16189"/>
                  </a:cubicBezTo>
                  <a:cubicBezTo>
                    <a:pt x="15185" y="15184"/>
                    <a:pt x="16396" y="13690"/>
                    <a:pt x="17050" y="11975"/>
                  </a:cubicBezTo>
                  <a:cubicBezTo>
                    <a:pt x="17610" y="10512"/>
                    <a:pt x="17775" y="8898"/>
                    <a:pt x="17510" y="7354"/>
                  </a:cubicBezTo>
                  <a:cubicBezTo>
                    <a:pt x="17282" y="5973"/>
                    <a:pt x="16712" y="4649"/>
                    <a:pt x="15869" y="3532"/>
                  </a:cubicBezTo>
                  <a:cubicBezTo>
                    <a:pt x="14736" y="2018"/>
                    <a:pt x="13105" y="882"/>
                    <a:pt x="11287" y="357"/>
                  </a:cubicBezTo>
                  <a:cubicBezTo>
                    <a:pt x="10634" y="157"/>
                    <a:pt x="9954" y="73"/>
                    <a:pt x="9277" y="0"/>
                  </a:cubicBezTo>
                  <a:lnTo>
                    <a:pt x="8425" y="0"/>
                  </a:lnTo>
                  <a:cubicBezTo>
                    <a:pt x="7604" y="67"/>
                    <a:pt x="6782" y="195"/>
                    <a:pt x="6002" y="467"/>
                  </a:cubicBezTo>
                  <a:cubicBezTo>
                    <a:pt x="4506" y="967"/>
                    <a:pt x="3155" y="1885"/>
                    <a:pt x="2130" y="3083"/>
                  </a:cubicBezTo>
                  <a:cubicBezTo>
                    <a:pt x="1049" y="4333"/>
                    <a:pt x="336" y="5897"/>
                    <a:pt x="99" y="7533"/>
                  </a:cubicBezTo>
                  <a:cubicBezTo>
                    <a:pt x="52" y="7830"/>
                    <a:pt x="37" y="8131"/>
                    <a:pt x="0" y="8430"/>
                  </a:cubicBezTo>
                  <a:lnTo>
                    <a:pt x="0" y="9280"/>
                  </a:lnTo>
                  <a:cubicBezTo>
                    <a:pt x="43" y="9553"/>
                    <a:pt x="58" y="9829"/>
                    <a:pt x="99" y="10101"/>
                  </a:cubicBezTo>
                  <a:cubicBezTo>
                    <a:pt x="356" y="11896"/>
                    <a:pt x="1191" y="13601"/>
                    <a:pt x="2449" y="14906"/>
                  </a:cubicBezTo>
                  <a:cubicBezTo>
                    <a:pt x="3819" y="16353"/>
                    <a:pt x="5698" y="17308"/>
                    <a:pt x="7675" y="17558"/>
                  </a:cubicBezTo>
                  <a:cubicBezTo>
                    <a:pt x="7904" y="17590"/>
                    <a:pt x="8135" y="17601"/>
                    <a:pt x="8363" y="17638"/>
                  </a:cubicBezTo>
                  <a:moveTo>
                    <a:pt x="8445" y="17413"/>
                  </a:moveTo>
                  <a:cubicBezTo>
                    <a:pt x="7320" y="17365"/>
                    <a:pt x="6203" y="17097"/>
                    <a:pt x="5185" y="16616"/>
                  </a:cubicBezTo>
                  <a:cubicBezTo>
                    <a:pt x="4048" y="16092"/>
                    <a:pt x="3035" y="15307"/>
                    <a:pt x="2230" y="14349"/>
                  </a:cubicBezTo>
                  <a:cubicBezTo>
                    <a:pt x="1481" y="13462"/>
                    <a:pt x="919" y="12418"/>
                    <a:pt x="582" y="11308"/>
                  </a:cubicBezTo>
                  <a:cubicBezTo>
                    <a:pt x="176" y="9969"/>
                    <a:pt x="110" y="8530"/>
                    <a:pt x="377" y="7157"/>
                  </a:cubicBezTo>
                  <a:cubicBezTo>
                    <a:pt x="593" y="6052"/>
                    <a:pt x="1030" y="4991"/>
                    <a:pt x="1656" y="4055"/>
                  </a:cubicBezTo>
                  <a:cubicBezTo>
                    <a:pt x="2618" y="2604"/>
                    <a:pt x="4032" y="1456"/>
                    <a:pt x="5653" y="819"/>
                  </a:cubicBezTo>
                  <a:cubicBezTo>
                    <a:pt x="7289" y="164"/>
                    <a:pt x="9128" y="44"/>
                    <a:pt x="10839" y="455"/>
                  </a:cubicBezTo>
                  <a:cubicBezTo>
                    <a:pt x="12134" y="766"/>
                    <a:pt x="13353" y="1385"/>
                    <a:pt x="14369" y="2246"/>
                  </a:cubicBezTo>
                  <a:cubicBezTo>
                    <a:pt x="15429" y="3140"/>
                    <a:pt x="16267" y="4294"/>
                    <a:pt x="16790" y="5578"/>
                  </a:cubicBezTo>
                  <a:cubicBezTo>
                    <a:pt x="17433" y="7149"/>
                    <a:pt x="17586" y="8913"/>
                    <a:pt x="17242" y="10575"/>
                  </a:cubicBezTo>
                  <a:cubicBezTo>
                    <a:pt x="17076" y="11385"/>
                    <a:pt x="16787" y="12169"/>
                    <a:pt x="16394" y="12898"/>
                  </a:cubicBezTo>
                  <a:cubicBezTo>
                    <a:pt x="15391" y="14773"/>
                    <a:pt x="13664" y="16248"/>
                    <a:pt x="11653" y="16942"/>
                  </a:cubicBezTo>
                  <a:cubicBezTo>
                    <a:pt x="10628" y="17307"/>
                    <a:pt x="9531" y="17457"/>
                    <a:pt x="8445" y="174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29">
              <a:extLst>
                <a:ext uri="{FF2B5EF4-FFF2-40B4-BE49-F238E27FC236}">
                  <a16:creationId xmlns:a16="http://schemas.microsoft.com/office/drawing/2014/main" id="{5DB0F3B7-1F86-44FF-9965-CD80DD98A03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96" y="346"/>
              <a:ext cx="158" cy="203"/>
            </a:xfrm>
            <a:custGeom>
              <a:avLst/>
              <a:gdLst>
                <a:gd name="T0" fmla="*/ 0 w 698"/>
                <a:gd name="T1" fmla="*/ 823 h 891"/>
                <a:gd name="T2" fmla="*/ 593 w 698"/>
                <a:gd name="T3" fmla="*/ 891 h 891"/>
                <a:gd name="T4" fmla="*/ 588 w 698"/>
                <a:gd name="T5" fmla="*/ 774 h 891"/>
                <a:gd name="T6" fmla="*/ 138 w 698"/>
                <a:gd name="T7" fmla="*/ 720 h 891"/>
                <a:gd name="T8" fmla="*/ 159 w 698"/>
                <a:gd name="T9" fmla="*/ 496 h 891"/>
                <a:gd name="T10" fmla="*/ 591 w 698"/>
                <a:gd name="T11" fmla="*/ 534 h 891"/>
                <a:gd name="T12" fmla="*/ 580 w 698"/>
                <a:gd name="T13" fmla="*/ 440 h 891"/>
                <a:gd name="T14" fmla="*/ 178 w 698"/>
                <a:gd name="T15" fmla="*/ 382 h 891"/>
                <a:gd name="T16" fmla="*/ 199 w 698"/>
                <a:gd name="T17" fmla="*/ 139 h 891"/>
                <a:gd name="T18" fmla="*/ 698 w 698"/>
                <a:gd name="T19" fmla="*/ 184 h 891"/>
                <a:gd name="T20" fmla="*/ 695 w 698"/>
                <a:gd name="T21" fmla="*/ 71 h 891"/>
                <a:gd name="T22" fmla="*/ 93 w 698"/>
                <a:gd name="T23" fmla="*/ 0 h 891"/>
                <a:gd name="T24" fmla="*/ 0 w 698"/>
                <a:gd name="T25" fmla="*/ 823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891">
                  <a:moveTo>
                    <a:pt x="0" y="823"/>
                  </a:moveTo>
                  <a:cubicBezTo>
                    <a:pt x="197" y="848"/>
                    <a:pt x="395" y="867"/>
                    <a:pt x="593" y="891"/>
                  </a:cubicBezTo>
                  <a:cubicBezTo>
                    <a:pt x="591" y="862"/>
                    <a:pt x="589" y="804"/>
                    <a:pt x="588" y="774"/>
                  </a:cubicBezTo>
                  <a:cubicBezTo>
                    <a:pt x="438" y="753"/>
                    <a:pt x="288" y="739"/>
                    <a:pt x="138" y="720"/>
                  </a:cubicBezTo>
                  <a:cubicBezTo>
                    <a:pt x="145" y="645"/>
                    <a:pt x="151" y="570"/>
                    <a:pt x="159" y="496"/>
                  </a:cubicBezTo>
                  <a:cubicBezTo>
                    <a:pt x="302" y="511"/>
                    <a:pt x="445" y="544"/>
                    <a:pt x="591" y="534"/>
                  </a:cubicBezTo>
                  <a:cubicBezTo>
                    <a:pt x="630" y="496"/>
                    <a:pt x="627" y="465"/>
                    <a:pt x="580" y="440"/>
                  </a:cubicBezTo>
                  <a:cubicBezTo>
                    <a:pt x="449" y="404"/>
                    <a:pt x="313" y="397"/>
                    <a:pt x="178" y="382"/>
                  </a:cubicBezTo>
                  <a:cubicBezTo>
                    <a:pt x="185" y="301"/>
                    <a:pt x="192" y="220"/>
                    <a:pt x="199" y="139"/>
                  </a:cubicBezTo>
                  <a:cubicBezTo>
                    <a:pt x="366" y="145"/>
                    <a:pt x="531" y="172"/>
                    <a:pt x="698" y="184"/>
                  </a:cubicBezTo>
                  <a:cubicBezTo>
                    <a:pt x="697" y="156"/>
                    <a:pt x="696" y="99"/>
                    <a:pt x="695" y="71"/>
                  </a:cubicBezTo>
                  <a:cubicBezTo>
                    <a:pt x="495" y="45"/>
                    <a:pt x="294" y="22"/>
                    <a:pt x="93" y="0"/>
                  </a:cubicBezTo>
                  <a:cubicBezTo>
                    <a:pt x="59" y="274"/>
                    <a:pt x="13" y="547"/>
                    <a:pt x="0" y="8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C8C1942E-824A-4A7D-BEDF-63DC049C979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629" y="354"/>
              <a:ext cx="122" cy="195"/>
            </a:xfrm>
            <a:custGeom>
              <a:avLst/>
              <a:gdLst>
                <a:gd name="T0" fmla="*/ 405 w 535"/>
                <a:gd name="T1" fmla="*/ 854 h 856"/>
                <a:gd name="T2" fmla="*/ 535 w 535"/>
                <a:gd name="T3" fmla="*/ 856 h 856"/>
                <a:gd name="T4" fmla="*/ 459 w 535"/>
                <a:gd name="T5" fmla="*/ 191 h 856"/>
                <a:gd name="T6" fmla="*/ 105 w 535"/>
                <a:gd name="T7" fmla="*/ 74 h 856"/>
                <a:gd name="T8" fmla="*/ 0 w 535"/>
                <a:gd name="T9" fmla="*/ 318 h 856"/>
                <a:gd name="T10" fmla="*/ 110 w 535"/>
                <a:gd name="T11" fmla="*/ 327 h 856"/>
                <a:gd name="T12" fmla="*/ 179 w 535"/>
                <a:gd name="T13" fmla="*/ 165 h 856"/>
                <a:gd name="T14" fmla="*/ 322 w 535"/>
                <a:gd name="T15" fmla="*/ 161 h 856"/>
                <a:gd name="T16" fmla="*/ 405 w 535"/>
                <a:gd name="T17" fmla="*/ 85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856">
                  <a:moveTo>
                    <a:pt x="405" y="854"/>
                  </a:moveTo>
                  <a:cubicBezTo>
                    <a:pt x="448" y="855"/>
                    <a:pt x="491" y="856"/>
                    <a:pt x="535" y="856"/>
                  </a:cubicBezTo>
                  <a:cubicBezTo>
                    <a:pt x="514" y="634"/>
                    <a:pt x="505" y="409"/>
                    <a:pt x="459" y="191"/>
                  </a:cubicBezTo>
                  <a:cubicBezTo>
                    <a:pt x="429" y="33"/>
                    <a:pt x="224" y="0"/>
                    <a:pt x="105" y="74"/>
                  </a:cubicBezTo>
                  <a:cubicBezTo>
                    <a:pt x="19" y="122"/>
                    <a:pt x="22" y="233"/>
                    <a:pt x="0" y="318"/>
                  </a:cubicBezTo>
                  <a:cubicBezTo>
                    <a:pt x="37" y="321"/>
                    <a:pt x="73" y="324"/>
                    <a:pt x="110" y="327"/>
                  </a:cubicBezTo>
                  <a:cubicBezTo>
                    <a:pt x="131" y="272"/>
                    <a:pt x="147" y="215"/>
                    <a:pt x="179" y="165"/>
                  </a:cubicBezTo>
                  <a:cubicBezTo>
                    <a:pt x="226" y="156"/>
                    <a:pt x="274" y="161"/>
                    <a:pt x="322" y="161"/>
                  </a:cubicBezTo>
                  <a:cubicBezTo>
                    <a:pt x="369" y="389"/>
                    <a:pt x="390" y="622"/>
                    <a:pt x="405" y="8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id="{94BA52CB-E2DB-4FAD-96B4-F1A13E7C669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788" y="370"/>
              <a:ext cx="61" cy="186"/>
            </a:xfrm>
            <a:custGeom>
              <a:avLst/>
              <a:gdLst>
                <a:gd name="T0" fmla="*/ 146 w 267"/>
                <a:gd name="T1" fmla="*/ 803 h 819"/>
                <a:gd name="T2" fmla="*/ 267 w 267"/>
                <a:gd name="T3" fmla="*/ 819 h 819"/>
                <a:gd name="T4" fmla="*/ 117 w 267"/>
                <a:gd name="T5" fmla="*/ 0 h 819"/>
                <a:gd name="T6" fmla="*/ 0 w 267"/>
                <a:gd name="T7" fmla="*/ 3 h 819"/>
                <a:gd name="T8" fmla="*/ 146 w 267"/>
                <a:gd name="T9" fmla="*/ 8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819">
                  <a:moveTo>
                    <a:pt x="146" y="803"/>
                  </a:moveTo>
                  <a:cubicBezTo>
                    <a:pt x="176" y="807"/>
                    <a:pt x="237" y="815"/>
                    <a:pt x="267" y="819"/>
                  </a:cubicBezTo>
                  <a:cubicBezTo>
                    <a:pt x="228" y="544"/>
                    <a:pt x="162" y="274"/>
                    <a:pt x="117" y="0"/>
                  </a:cubicBezTo>
                  <a:cubicBezTo>
                    <a:pt x="78" y="1"/>
                    <a:pt x="39" y="2"/>
                    <a:pt x="0" y="3"/>
                  </a:cubicBezTo>
                  <a:cubicBezTo>
                    <a:pt x="28" y="272"/>
                    <a:pt x="85" y="539"/>
                    <a:pt x="146" y="8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32">
              <a:extLst>
                <a:ext uri="{FF2B5EF4-FFF2-40B4-BE49-F238E27FC236}">
                  <a16:creationId xmlns:a16="http://schemas.microsoft.com/office/drawing/2014/main" id="{961F44FB-5760-4DB0-9181-FFBCF7D0434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65" y="387"/>
              <a:ext cx="210" cy="212"/>
            </a:xfrm>
            <a:custGeom>
              <a:avLst/>
              <a:gdLst>
                <a:gd name="T0" fmla="*/ 88 w 924"/>
                <a:gd name="T1" fmla="*/ 711 h 931"/>
                <a:gd name="T2" fmla="*/ 546 w 924"/>
                <a:gd name="T3" fmla="*/ 904 h 931"/>
                <a:gd name="T4" fmla="*/ 758 w 924"/>
                <a:gd name="T5" fmla="*/ 740 h 931"/>
                <a:gd name="T6" fmla="*/ 668 w 924"/>
                <a:gd name="T7" fmla="*/ 688 h 931"/>
                <a:gd name="T8" fmla="*/ 308 w 924"/>
                <a:gd name="T9" fmla="*/ 766 h 931"/>
                <a:gd name="T10" fmla="*/ 310 w 924"/>
                <a:gd name="T11" fmla="*/ 214 h 931"/>
                <a:gd name="T12" fmla="*/ 717 w 924"/>
                <a:gd name="T13" fmla="*/ 291 h 931"/>
                <a:gd name="T14" fmla="*/ 718 w 924"/>
                <a:gd name="T15" fmla="*/ 442 h 931"/>
                <a:gd name="T16" fmla="*/ 475 w 924"/>
                <a:gd name="T17" fmla="*/ 394 h 931"/>
                <a:gd name="T18" fmla="*/ 455 w 924"/>
                <a:gd name="T19" fmla="*/ 505 h 931"/>
                <a:gd name="T20" fmla="*/ 804 w 924"/>
                <a:gd name="T21" fmla="*/ 586 h 931"/>
                <a:gd name="T22" fmla="*/ 806 w 924"/>
                <a:gd name="T23" fmla="*/ 202 h 931"/>
                <a:gd name="T24" fmla="*/ 222 w 924"/>
                <a:gd name="T25" fmla="*/ 125 h 931"/>
                <a:gd name="T26" fmla="*/ 88 w 924"/>
                <a:gd name="T27" fmla="*/ 71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931">
                  <a:moveTo>
                    <a:pt x="88" y="711"/>
                  </a:moveTo>
                  <a:cubicBezTo>
                    <a:pt x="175" y="871"/>
                    <a:pt x="375" y="931"/>
                    <a:pt x="546" y="904"/>
                  </a:cubicBezTo>
                  <a:cubicBezTo>
                    <a:pt x="644" y="898"/>
                    <a:pt x="697" y="804"/>
                    <a:pt x="758" y="740"/>
                  </a:cubicBezTo>
                  <a:cubicBezTo>
                    <a:pt x="736" y="727"/>
                    <a:pt x="691" y="701"/>
                    <a:pt x="668" y="688"/>
                  </a:cubicBezTo>
                  <a:cubicBezTo>
                    <a:pt x="577" y="788"/>
                    <a:pt x="432" y="835"/>
                    <a:pt x="308" y="766"/>
                  </a:cubicBezTo>
                  <a:cubicBezTo>
                    <a:pt x="109" y="651"/>
                    <a:pt x="149" y="343"/>
                    <a:pt x="310" y="214"/>
                  </a:cubicBezTo>
                  <a:cubicBezTo>
                    <a:pt x="441" y="144"/>
                    <a:pt x="619" y="179"/>
                    <a:pt x="717" y="291"/>
                  </a:cubicBezTo>
                  <a:cubicBezTo>
                    <a:pt x="723" y="341"/>
                    <a:pt x="719" y="392"/>
                    <a:pt x="718" y="442"/>
                  </a:cubicBezTo>
                  <a:cubicBezTo>
                    <a:pt x="636" y="427"/>
                    <a:pt x="556" y="410"/>
                    <a:pt x="475" y="394"/>
                  </a:cubicBezTo>
                  <a:cubicBezTo>
                    <a:pt x="468" y="431"/>
                    <a:pt x="462" y="468"/>
                    <a:pt x="455" y="505"/>
                  </a:cubicBezTo>
                  <a:cubicBezTo>
                    <a:pt x="572" y="531"/>
                    <a:pt x="687" y="561"/>
                    <a:pt x="804" y="586"/>
                  </a:cubicBezTo>
                  <a:cubicBezTo>
                    <a:pt x="814" y="463"/>
                    <a:pt x="924" y="301"/>
                    <a:pt x="806" y="202"/>
                  </a:cubicBezTo>
                  <a:cubicBezTo>
                    <a:pt x="655" y="57"/>
                    <a:pt x="402" y="0"/>
                    <a:pt x="222" y="125"/>
                  </a:cubicBezTo>
                  <a:cubicBezTo>
                    <a:pt x="47" y="254"/>
                    <a:pt x="0" y="518"/>
                    <a:pt x="88" y="7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5A0C1E8C-4669-4FDA-952D-5533F03465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864" y="392"/>
              <a:ext cx="120" cy="207"/>
            </a:xfrm>
            <a:custGeom>
              <a:avLst/>
              <a:gdLst>
                <a:gd name="T0" fmla="*/ 192 w 529"/>
                <a:gd name="T1" fmla="*/ 911 h 911"/>
                <a:gd name="T2" fmla="*/ 314 w 529"/>
                <a:gd name="T3" fmla="*/ 901 h 911"/>
                <a:gd name="T4" fmla="*/ 159 w 529"/>
                <a:gd name="T5" fmla="*/ 205 h 911"/>
                <a:gd name="T6" fmla="*/ 529 w 529"/>
                <a:gd name="T7" fmla="*/ 109 h 911"/>
                <a:gd name="T8" fmla="*/ 514 w 529"/>
                <a:gd name="T9" fmla="*/ 0 h 911"/>
                <a:gd name="T10" fmla="*/ 0 w 529"/>
                <a:gd name="T11" fmla="*/ 127 h 911"/>
                <a:gd name="T12" fmla="*/ 192 w 529"/>
                <a:gd name="T13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911">
                  <a:moveTo>
                    <a:pt x="192" y="911"/>
                  </a:moveTo>
                  <a:cubicBezTo>
                    <a:pt x="223" y="908"/>
                    <a:pt x="284" y="903"/>
                    <a:pt x="314" y="901"/>
                  </a:cubicBezTo>
                  <a:cubicBezTo>
                    <a:pt x="273" y="666"/>
                    <a:pt x="193" y="440"/>
                    <a:pt x="159" y="205"/>
                  </a:cubicBezTo>
                  <a:cubicBezTo>
                    <a:pt x="283" y="174"/>
                    <a:pt x="406" y="142"/>
                    <a:pt x="529" y="109"/>
                  </a:cubicBezTo>
                  <a:cubicBezTo>
                    <a:pt x="525" y="82"/>
                    <a:pt x="518" y="27"/>
                    <a:pt x="514" y="0"/>
                  </a:cubicBezTo>
                  <a:cubicBezTo>
                    <a:pt x="340" y="34"/>
                    <a:pt x="170" y="81"/>
                    <a:pt x="0" y="127"/>
                  </a:cubicBezTo>
                  <a:cubicBezTo>
                    <a:pt x="61" y="389"/>
                    <a:pt x="131" y="649"/>
                    <a:pt x="192" y="9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34">
              <a:extLst>
                <a:ext uri="{FF2B5EF4-FFF2-40B4-BE49-F238E27FC236}">
                  <a16:creationId xmlns:a16="http://schemas.microsoft.com/office/drawing/2014/main" id="{370E6187-F96D-4DA2-85FF-A17DB4CD329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9" y="443"/>
              <a:ext cx="91" cy="178"/>
            </a:xfrm>
            <a:custGeom>
              <a:avLst/>
              <a:gdLst>
                <a:gd name="T0" fmla="*/ 274 w 400"/>
                <a:gd name="T1" fmla="*/ 779 h 784"/>
                <a:gd name="T2" fmla="*/ 400 w 400"/>
                <a:gd name="T3" fmla="*/ 783 h 784"/>
                <a:gd name="T4" fmla="*/ 126 w 400"/>
                <a:gd name="T5" fmla="*/ 0 h 784"/>
                <a:gd name="T6" fmla="*/ 0 w 400"/>
                <a:gd name="T7" fmla="*/ 15 h 784"/>
                <a:gd name="T8" fmla="*/ 274 w 400"/>
                <a:gd name="T9" fmla="*/ 779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784">
                  <a:moveTo>
                    <a:pt x="274" y="779"/>
                  </a:moveTo>
                  <a:cubicBezTo>
                    <a:pt x="316" y="784"/>
                    <a:pt x="358" y="783"/>
                    <a:pt x="400" y="783"/>
                  </a:cubicBezTo>
                  <a:cubicBezTo>
                    <a:pt x="324" y="516"/>
                    <a:pt x="213" y="262"/>
                    <a:pt x="126" y="0"/>
                  </a:cubicBezTo>
                  <a:cubicBezTo>
                    <a:pt x="84" y="5"/>
                    <a:pt x="42" y="10"/>
                    <a:pt x="0" y="15"/>
                  </a:cubicBezTo>
                  <a:cubicBezTo>
                    <a:pt x="80" y="273"/>
                    <a:pt x="179" y="525"/>
                    <a:pt x="274" y="7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35">
              <a:extLst>
                <a:ext uri="{FF2B5EF4-FFF2-40B4-BE49-F238E27FC236}">
                  <a16:creationId xmlns:a16="http://schemas.microsoft.com/office/drawing/2014/main" id="{7DC7056D-31AD-4CAE-8595-3408A021BEE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69" y="446"/>
              <a:ext cx="193" cy="221"/>
            </a:xfrm>
            <a:custGeom>
              <a:avLst/>
              <a:gdLst>
                <a:gd name="T0" fmla="*/ 0 w 850"/>
                <a:gd name="T1" fmla="*/ 771 h 970"/>
                <a:gd name="T2" fmla="*/ 537 w 850"/>
                <a:gd name="T3" fmla="*/ 970 h 970"/>
                <a:gd name="T4" fmla="*/ 614 w 850"/>
                <a:gd name="T5" fmla="*/ 892 h 970"/>
                <a:gd name="T6" fmla="*/ 156 w 850"/>
                <a:gd name="T7" fmla="*/ 701 h 970"/>
                <a:gd name="T8" fmla="*/ 237 w 850"/>
                <a:gd name="T9" fmla="*/ 503 h 970"/>
                <a:gd name="T10" fmla="*/ 659 w 850"/>
                <a:gd name="T11" fmla="*/ 652 h 970"/>
                <a:gd name="T12" fmla="*/ 677 w 850"/>
                <a:gd name="T13" fmla="*/ 540 h 970"/>
                <a:gd name="T14" fmla="*/ 287 w 850"/>
                <a:gd name="T15" fmla="*/ 389 h 970"/>
                <a:gd name="T16" fmla="*/ 365 w 850"/>
                <a:gd name="T17" fmla="*/ 149 h 970"/>
                <a:gd name="T18" fmla="*/ 843 w 850"/>
                <a:gd name="T19" fmla="*/ 327 h 970"/>
                <a:gd name="T20" fmla="*/ 850 w 850"/>
                <a:gd name="T21" fmla="*/ 205 h 970"/>
                <a:gd name="T22" fmla="*/ 290 w 850"/>
                <a:gd name="T23" fmla="*/ 0 h 970"/>
                <a:gd name="T24" fmla="*/ 0 w 850"/>
                <a:gd name="T25" fmla="*/ 77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0" h="970">
                  <a:moveTo>
                    <a:pt x="0" y="771"/>
                  </a:moveTo>
                  <a:cubicBezTo>
                    <a:pt x="180" y="834"/>
                    <a:pt x="353" y="918"/>
                    <a:pt x="537" y="970"/>
                  </a:cubicBezTo>
                  <a:cubicBezTo>
                    <a:pt x="557" y="951"/>
                    <a:pt x="595" y="911"/>
                    <a:pt x="614" y="892"/>
                  </a:cubicBezTo>
                  <a:cubicBezTo>
                    <a:pt x="465" y="820"/>
                    <a:pt x="308" y="765"/>
                    <a:pt x="156" y="701"/>
                  </a:cubicBezTo>
                  <a:cubicBezTo>
                    <a:pt x="183" y="635"/>
                    <a:pt x="210" y="569"/>
                    <a:pt x="237" y="503"/>
                  </a:cubicBezTo>
                  <a:cubicBezTo>
                    <a:pt x="381" y="545"/>
                    <a:pt x="519" y="600"/>
                    <a:pt x="659" y="652"/>
                  </a:cubicBezTo>
                  <a:cubicBezTo>
                    <a:pt x="663" y="624"/>
                    <a:pt x="672" y="568"/>
                    <a:pt x="677" y="540"/>
                  </a:cubicBezTo>
                  <a:cubicBezTo>
                    <a:pt x="547" y="490"/>
                    <a:pt x="417" y="440"/>
                    <a:pt x="287" y="389"/>
                  </a:cubicBezTo>
                  <a:cubicBezTo>
                    <a:pt x="312" y="309"/>
                    <a:pt x="339" y="229"/>
                    <a:pt x="365" y="149"/>
                  </a:cubicBezTo>
                  <a:cubicBezTo>
                    <a:pt x="525" y="207"/>
                    <a:pt x="681" y="274"/>
                    <a:pt x="843" y="327"/>
                  </a:cubicBezTo>
                  <a:cubicBezTo>
                    <a:pt x="845" y="286"/>
                    <a:pt x="848" y="246"/>
                    <a:pt x="850" y="205"/>
                  </a:cubicBezTo>
                  <a:cubicBezTo>
                    <a:pt x="662" y="142"/>
                    <a:pt x="479" y="64"/>
                    <a:pt x="290" y="0"/>
                  </a:cubicBezTo>
                  <a:cubicBezTo>
                    <a:pt x="196" y="258"/>
                    <a:pt x="90" y="512"/>
                    <a:pt x="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A1867A29-4B77-48F3-9597-217B42BD763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96" y="468"/>
              <a:ext cx="206" cy="233"/>
            </a:xfrm>
            <a:custGeom>
              <a:avLst/>
              <a:gdLst>
                <a:gd name="T0" fmla="*/ 318 w 908"/>
                <a:gd name="T1" fmla="*/ 1027 h 1027"/>
                <a:gd name="T2" fmla="*/ 432 w 908"/>
                <a:gd name="T3" fmla="*/ 903 h 1027"/>
                <a:gd name="T4" fmla="*/ 576 w 908"/>
                <a:gd name="T5" fmla="*/ 266 h 1027"/>
                <a:gd name="T6" fmla="*/ 791 w 908"/>
                <a:gd name="T7" fmla="*/ 796 h 1027"/>
                <a:gd name="T8" fmla="*/ 908 w 908"/>
                <a:gd name="T9" fmla="*/ 782 h 1027"/>
                <a:gd name="T10" fmla="*/ 600 w 908"/>
                <a:gd name="T11" fmla="*/ 0 h 1027"/>
                <a:gd name="T12" fmla="*/ 493 w 908"/>
                <a:gd name="T13" fmla="*/ 48 h 1027"/>
                <a:gd name="T14" fmla="*/ 337 w 908"/>
                <a:gd name="T15" fmla="*/ 749 h 1027"/>
                <a:gd name="T16" fmla="*/ 104 w 908"/>
                <a:gd name="T17" fmla="*/ 204 h 1027"/>
                <a:gd name="T18" fmla="*/ 0 w 908"/>
                <a:gd name="T19" fmla="*/ 262 h 1027"/>
                <a:gd name="T20" fmla="*/ 318 w 908"/>
                <a:gd name="T21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8" h="1027">
                  <a:moveTo>
                    <a:pt x="318" y="1027"/>
                  </a:moveTo>
                  <a:cubicBezTo>
                    <a:pt x="359" y="989"/>
                    <a:pt x="422" y="964"/>
                    <a:pt x="432" y="903"/>
                  </a:cubicBezTo>
                  <a:cubicBezTo>
                    <a:pt x="484" y="691"/>
                    <a:pt x="514" y="475"/>
                    <a:pt x="576" y="266"/>
                  </a:cubicBezTo>
                  <a:cubicBezTo>
                    <a:pt x="647" y="443"/>
                    <a:pt x="723" y="618"/>
                    <a:pt x="791" y="796"/>
                  </a:cubicBezTo>
                  <a:cubicBezTo>
                    <a:pt x="820" y="793"/>
                    <a:pt x="879" y="785"/>
                    <a:pt x="908" y="782"/>
                  </a:cubicBezTo>
                  <a:cubicBezTo>
                    <a:pt x="822" y="515"/>
                    <a:pt x="705" y="260"/>
                    <a:pt x="600" y="0"/>
                  </a:cubicBezTo>
                  <a:cubicBezTo>
                    <a:pt x="573" y="12"/>
                    <a:pt x="520" y="36"/>
                    <a:pt x="493" y="48"/>
                  </a:cubicBezTo>
                  <a:cubicBezTo>
                    <a:pt x="438" y="281"/>
                    <a:pt x="392" y="516"/>
                    <a:pt x="337" y="749"/>
                  </a:cubicBezTo>
                  <a:cubicBezTo>
                    <a:pt x="254" y="569"/>
                    <a:pt x="187" y="383"/>
                    <a:pt x="104" y="204"/>
                  </a:cubicBezTo>
                  <a:cubicBezTo>
                    <a:pt x="78" y="219"/>
                    <a:pt x="26" y="248"/>
                    <a:pt x="0" y="262"/>
                  </a:cubicBezTo>
                  <a:cubicBezTo>
                    <a:pt x="107" y="517"/>
                    <a:pt x="201" y="777"/>
                    <a:pt x="318" y="10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5775157F-A9C4-4FA4-A857-D3D0DB6B2D5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13" y="561"/>
              <a:ext cx="189" cy="180"/>
            </a:xfrm>
            <a:custGeom>
              <a:avLst/>
              <a:gdLst>
                <a:gd name="T0" fmla="*/ 0 w 833"/>
                <a:gd name="T1" fmla="*/ 738 h 794"/>
                <a:gd name="T2" fmla="*/ 110 w 833"/>
                <a:gd name="T3" fmla="*/ 794 h 794"/>
                <a:gd name="T4" fmla="*/ 428 w 833"/>
                <a:gd name="T5" fmla="*/ 167 h 794"/>
                <a:gd name="T6" fmla="*/ 791 w 833"/>
                <a:gd name="T7" fmla="*/ 339 h 794"/>
                <a:gd name="T8" fmla="*/ 833 w 833"/>
                <a:gd name="T9" fmla="*/ 236 h 794"/>
                <a:gd name="T10" fmla="*/ 371 w 833"/>
                <a:gd name="T11" fmla="*/ 0 h 794"/>
                <a:gd name="T12" fmla="*/ 0 w 833"/>
                <a:gd name="T13" fmla="*/ 73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794">
                  <a:moveTo>
                    <a:pt x="0" y="738"/>
                  </a:moveTo>
                  <a:cubicBezTo>
                    <a:pt x="37" y="757"/>
                    <a:pt x="74" y="776"/>
                    <a:pt x="110" y="794"/>
                  </a:cubicBezTo>
                  <a:cubicBezTo>
                    <a:pt x="218" y="586"/>
                    <a:pt x="326" y="378"/>
                    <a:pt x="428" y="167"/>
                  </a:cubicBezTo>
                  <a:cubicBezTo>
                    <a:pt x="551" y="221"/>
                    <a:pt x="670" y="282"/>
                    <a:pt x="791" y="339"/>
                  </a:cubicBezTo>
                  <a:cubicBezTo>
                    <a:pt x="805" y="305"/>
                    <a:pt x="819" y="271"/>
                    <a:pt x="833" y="236"/>
                  </a:cubicBezTo>
                  <a:cubicBezTo>
                    <a:pt x="678" y="158"/>
                    <a:pt x="524" y="81"/>
                    <a:pt x="371" y="0"/>
                  </a:cubicBezTo>
                  <a:cubicBezTo>
                    <a:pt x="248" y="246"/>
                    <a:pt x="122" y="491"/>
                    <a:pt x="0" y="7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1E4D359C-29D0-45C1-A997-64C5E6C665B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82" y="634"/>
              <a:ext cx="217" cy="223"/>
            </a:xfrm>
            <a:custGeom>
              <a:avLst/>
              <a:gdLst>
                <a:gd name="T0" fmla="*/ 65 w 957"/>
                <a:gd name="T1" fmla="*/ 435 h 981"/>
                <a:gd name="T2" fmla="*/ 410 w 957"/>
                <a:gd name="T3" fmla="*/ 981 h 981"/>
                <a:gd name="T4" fmla="*/ 513 w 957"/>
                <a:gd name="T5" fmla="*/ 917 h 981"/>
                <a:gd name="T6" fmla="*/ 211 w 957"/>
                <a:gd name="T7" fmla="*/ 449 h 981"/>
                <a:gd name="T8" fmla="*/ 521 w 957"/>
                <a:gd name="T9" fmla="*/ 217 h 981"/>
                <a:gd name="T10" fmla="*/ 843 w 957"/>
                <a:gd name="T11" fmla="*/ 674 h 981"/>
                <a:gd name="T12" fmla="*/ 957 w 957"/>
                <a:gd name="T13" fmla="*/ 625 h 981"/>
                <a:gd name="T14" fmla="*/ 628 w 957"/>
                <a:gd name="T15" fmla="*/ 146 h 981"/>
                <a:gd name="T16" fmla="*/ 294 w 957"/>
                <a:gd name="T17" fmla="*/ 61 h 981"/>
                <a:gd name="T18" fmla="*/ 65 w 957"/>
                <a:gd name="T19" fmla="*/ 43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981">
                  <a:moveTo>
                    <a:pt x="65" y="435"/>
                  </a:moveTo>
                  <a:cubicBezTo>
                    <a:pt x="150" y="634"/>
                    <a:pt x="293" y="801"/>
                    <a:pt x="410" y="981"/>
                  </a:cubicBezTo>
                  <a:cubicBezTo>
                    <a:pt x="436" y="965"/>
                    <a:pt x="487" y="933"/>
                    <a:pt x="513" y="917"/>
                  </a:cubicBezTo>
                  <a:cubicBezTo>
                    <a:pt x="419" y="757"/>
                    <a:pt x="301" y="612"/>
                    <a:pt x="211" y="449"/>
                  </a:cubicBezTo>
                  <a:cubicBezTo>
                    <a:pt x="86" y="279"/>
                    <a:pt x="394" y="50"/>
                    <a:pt x="521" y="217"/>
                  </a:cubicBezTo>
                  <a:cubicBezTo>
                    <a:pt x="643" y="359"/>
                    <a:pt x="723" y="531"/>
                    <a:pt x="843" y="674"/>
                  </a:cubicBezTo>
                  <a:cubicBezTo>
                    <a:pt x="882" y="660"/>
                    <a:pt x="920" y="642"/>
                    <a:pt x="957" y="625"/>
                  </a:cubicBezTo>
                  <a:cubicBezTo>
                    <a:pt x="848" y="465"/>
                    <a:pt x="745" y="300"/>
                    <a:pt x="628" y="146"/>
                  </a:cubicBezTo>
                  <a:cubicBezTo>
                    <a:pt x="553" y="44"/>
                    <a:pt x="408" y="0"/>
                    <a:pt x="294" y="61"/>
                  </a:cubicBezTo>
                  <a:cubicBezTo>
                    <a:pt x="156" y="122"/>
                    <a:pt x="0" y="270"/>
                    <a:pt x="65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5D12F88C-E7B0-4CD7-B53B-8E219927C67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64" y="656"/>
              <a:ext cx="201" cy="169"/>
            </a:xfrm>
            <a:custGeom>
              <a:avLst/>
              <a:gdLst>
                <a:gd name="T0" fmla="*/ 0 w 885"/>
                <a:gd name="T1" fmla="*/ 703 h 746"/>
                <a:gd name="T2" fmla="*/ 112 w 885"/>
                <a:gd name="T3" fmla="*/ 746 h 746"/>
                <a:gd name="T4" fmla="*/ 494 w 885"/>
                <a:gd name="T5" fmla="*/ 166 h 746"/>
                <a:gd name="T6" fmla="*/ 827 w 885"/>
                <a:gd name="T7" fmla="*/ 378 h 746"/>
                <a:gd name="T8" fmla="*/ 885 w 885"/>
                <a:gd name="T9" fmla="*/ 275 h 746"/>
                <a:gd name="T10" fmla="*/ 450 w 885"/>
                <a:gd name="T11" fmla="*/ 0 h 746"/>
                <a:gd name="T12" fmla="*/ 0 w 885"/>
                <a:gd name="T13" fmla="*/ 7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5" h="746">
                  <a:moveTo>
                    <a:pt x="0" y="703"/>
                  </a:moveTo>
                  <a:cubicBezTo>
                    <a:pt x="37" y="717"/>
                    <a:pt x="75" y="732"/>
                    <a:pt x="112" y="746"/>
                  </a:cubicBezTo>
                  <a:cubicBezTo>
                    <a:pt x="240" y="553"/>
                    <a:pt x="362" y="357"/>
                    <a:pt x="494" y="166"/>
                  </a:cubicBezTo>
                  <a:cubicBezTo>
                    <a:pt x="605" y="236"/>
                    <a:pt x="717" y="306"/>
                    <a:pt x="827" y="378"/>
                  </a:cubicBezTo>
                  <a:cubicBezTo>
                    <a:pt x="846" y="344"/>
                    <a:pt x="866" y="309"/>
                    <a:pt x="885" y="275"/>
                  </a:cubicBezTo>
                  <a:cubicBezTo>
                    <a:pt x="736" y="189"/>
                    <a:pt x="596" y="89"/>
                    <a:pt x="450" y="0"/>
                  </a:cubicBezTo>
                  <a:cubicBezTo>
                    <a:pt x="294" y="230"/>
                    <a:pt x="137" y="461"/>
                    <a:pt x="0" y="7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40">
              <a:extLst>
                <a:ext uri="{FF2B5EF4-FFF2-40B4-BE49-F238E27FC236}">
                  <a16:creationId xmlns:a16="http://schemas.microsoft.com/office/drawing/2014/main" id="{C1E8208F-47DF-4B1A-8B32-2CC0C1AD0F65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59" y="651"/>
              <a:ext cx="3081" cy="2793"/>
            </a:xfrm>
            <a:custGeom>
              <a:avLst/>
              <a:gdLst>
                <a:gd name="T0" fmla="*/ 8748 w 13572"/>
                <a:gd name="T1" fmla="*/ 11815 h 12304"/>
                <a:gd name="T2" fmla="*/ 12728 w 13572"/>
                <a:gd name="T3" fmla="*/ 6625 h 12304"/>
                <a:gd name="T4" fmla="*/ 11587 w 13572"/>
                <a:gd name="T5" fmla="*/ 9323 h 12304"/>
                <a:gd name="T6" fmla="*/ 7139 w 13572"/>
                <a:gd name="T7" fmla="*/ 11959 h 12304"/>
                <a:gd name="T8" fmla="*/ 1222 w 13572"/>
                <a:gd name="T9" fmla="*/ 8183 h 12304"/>
                <a:gd name="T10" fmla="*/ 1987 w 13572"/>
                <a:gd name="T11" fmla="*/ 5738 h 12304"/>
                <a:gd name="T12" fmla="*/ 4214 w 13572"/>
                <a:gd name="T13" fmla="*/ 5550 h 12304"/>
                <a:gd name="T14" fmla="*/ 8786 w 13572"/>
                <a:gd name="T15" fmla="*/ 4954 h 12304"/>
                <a:gd name="T16" fmla="*/ 9679 w 13572"/>
                <a:gd name="T17" fmla="*/ 5706 h 12304"/>
                <a:gd name="T18" fmla="*/ 13572 w 13572"/>
                <a:gd name="T19" fmla="*/ 5767 h 12304"/>
                <a:gd name="T20" fmla="*/ 12102 w 13572"/>
                <a:gd name="T21" fmla="*/ 5377 h 12304"/>
                <a:gd name="T22" fmla="*/ 11033 w 13572"/>
                <a:gd name="T23" fmla="*/ 4543 h 12304"/>
                <a:gd name="T24" fmla="*/ 10046 w 13572"/>
                <a:gd name="T25" fmla="*/ 3205 h 12304"/>
                <a:gd name="T26" fmla="*/ 6937 w 13572"/>
                <a:gd name="T27" fmla="*/ 3154 h 12304"/>
                <a:gd name="T28" fmla="*/ 8030 w 13572"/>
                <a:gd name="T29" fmla="*/ 3806 h 12304"/>
                <a:gd name="T30" fmla="*/ 4887 w 13572"/>
                <a:gd name="T31" fmla="*/ 4775 h 12304"/>
                <a:gd name="T32" fmla="*/ 6623 w 13572"/>
                <a:gd name="T33" fmla="*/ 3408 h 12304"/>
                <a:gd name="T34" fmla="*/ 5620 w 13572"/>
                <a:gd name="T35" fmla="*/ 3152 h 12304"/>
                <a:gd name="T36" fmla="*/ 3325 w 13572"/>
                <a:gd name="T37" fmla="*/ 3355 h 12304"/>
                <a:gd name="T38" fmla="*/ 1878 w 13572"/>
                <a:gd name="T39" fmla="*/ 5225 h 12304"/>
                <a:gd name="T40" fmla="*/ 2326 w 13572"/>
                <a:gd name="T41" fmla="*/ 2528 h 12304"/>
                <a:gd name="T42" fmla="*/ 4280 w 13572"/>
                <a:gd name="T43" fmla="*/ 2494 h 12304"/>
                <a:gd name="T44" fmla="*/ 4388 w 13572"/>
                <a:gd name="T45" fmla="*/ 2427 h 12304"/>
                <a:gd name="T46" fmla="*/ 2873 w 13572"/>
                <a:gd name="T47" fmla="*/ 2008 h 12304"/>
                <a:gd name="T48" fmla="*/ 3816 w 13572"/>
                <a:gd name="T49" fmla="*/ 1933 h 12304"/>
                <a:gd name="T50" fmla="*/ 5322 w 13572"/>
                <a:gd name="T51" fmla="*/ 698 h 12304"/>
                <a:gd name="T52" fmla="*/ 7137 w 13572"/>
                <a:gd name="T53" fmla="*/ 919 h 12304"/>
                <a:gd name="T54" fmla="*/ 9037 w 13572"/>
                <a:gd name="T55" fmla="*/ 933 h 12304"/>
                <a:gd name="T56" fmla="*/ 11245 w 13572"/>
                <a:gd name="T57" fmla="*/ 2536 h 12304"/>
                <a:gd name="T58" fmla="*/ 11963 w 13572"/>
                <a:gd name="T59" fmla="*/ 4247 h 12304"/>
                <a:gd name="T60" fmla="*/ 12531 w 13572"/>
                <a:gd name="T61" fmla="*/ 4573 h 12304"/>
                <a:gd name="T62" fmla="*/ 11421 w 13572"/>
                <a:gd name="T63" fmla="*/ 2251 h 12304"/>
                <a:gd name="T64" fmla="*/ 6784 w 13572"/>
                <a:gd name="T65" fmla="*/ 19 h 12304"/>
                <a:gd name="T66" fmla="*/ 2004 w 13572"/>
                <a:gd name="T67" fmla="*/ 2351 h 12304"/>
                <a:gd name="T68" fmla="*/ 0 w 13572"/>
                <a:gd name="T69" fmla="*/ 5531 h 12304"/>
                <a:gd name="T70" fmla="*/ 594 w 13572"/>
                <a:gd name="T71" fmla="*/ 5764 h 12304"/>
                <a:gd name="T72" fmla="*/ 4787 w 13572"/>
                <a:gd name="T73" fmla="*/ 11881 h 12304"/>
                <a:gd name="T74" fmla="*/ 1830 w 13572"/>
                <a:gd name="T75" fmla="*/ 5421 h 12304"/>
                <a:gd name="T76" fmla="*/ 3238 w 13572"/>
                <a:gd name="T77" fmla="*/ 3694 h 12304"/>
                <a:gd name="T78" fmla="*/ 5197 w 13572"/>
                <a:gd name="T79" fmla="*/ 3290 h 12304"/>
                <a:gd name="T80" fmla="*/ 5807 w 13572"/>
                <a:gd name="T81" fmla="*/ 3405 h 12304"/>
                <a:gd name="T82" fmla="*/ 4297 w 13572"/>
                <a:gd name="T83" fmla="*/ 5280 h 12304"/>
                <a:gd name="T84" fmla="*/ 776 w 13572"/>
                <a:gd name="T85" fmla="*/ 5603 h 12304"/>
                <a:gd name="T86" fmla="*/ 9322 w 13572"/>
                <a:gd name="T87" fmla="*/ 5336 h 12304"/>
                <a:gd name="T88" fmla="*/ 7758 w 13572"/>
                <a:gd name="T89" fmla="*/ 3408 h 12304"/>
                <a:gd name="T90" fmla="*/ 8372 w 13572"/>
                <a:gd name="T91" fmla="*/ 3290 h 12304"/>
                <a:gd name="T92" fmla="*/ 10337 w 13572"/>
                <a:gd name="T93" fmla="*/ 3719 h 12304"/>
                <a:gd name="T94" fmla="*/ 11805 w 13572"/>
                <a:gd name="T95" fmla="*/ 5451 h 12304"/>
                <a:gd name="T96" fmla="*/ 9781 w 13572"/>
                <a:gd name="T97" fmla="*/ 5555 h 1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72" h="12304">
                  <a:moveTo>
                    <a:pt x="4787" y="11881"/>
                  </a:moveTo>
                  <a:cubicBezTo>
                    <a:pt x="6065" y="12304"/>
                    <a:pt x="7484" y="12278"/>
                    <a:pt x="8748" y="11815"/>
                  </a:cubicBezTo>
                  <a:cubicBezTo>
                    <a:pt x="9644" y="11494"/>
                    <a:pt x="10456" y="10949"/>
                    <a:pt x="11108" y="10256"/>
                  </a:cubicBezTo>
                  <a:cubicBezTo>
                    <a:pt x="12037" y="9275"/>
                    <a:pt x="12617" y="7972"/>
                    <a:pt x="12728" y="6625"/>
                  </a:cubicBezTo>
                  <a:cubicBezTo>
                    <a:pt x="12660" y="6626"/>
                    <a:pt x="12592" y="6627"/>
                    <a:pt x="12524" y="6629"/>
                  </a:cubicBezTo>
                  <a:cubicBezTo>
                    <a:pt x="12442" y="7586"/>
                    <a:pt x="12115" y="8521"/>
                    <a:pt x="11587" y="9323"/>
                  </a:cubicBezTo>
                  <a:cubicBezTo>
                    <a:pt x="11073" y="10103"/>
                    <a:pt x="10374" y="10761"/>
                    <a:pt x="9559" y="11220"/>
                  </a:cubicBezTo>
                  <a:cubicBezTo>
                    <a:pt x="8820" y="11640"/>
                    <a:pt x="7987" y="11894"/>
                    <a:pt x="7139" y="11959"/>
                  </a:cubicBezTo>
                  <a:cubicBezTo>
                    <a:pt x="5510" y="12100"/>
                    <a:pt x="3835" y="11512"/>
                    <a:pt x="2649" y="10385"/>
                  </a:cubicBezTo>
                  <a:cubicBezTo>
                    <a:pt x="2011" y="9779"/>
                    <a:pt x="1467" y="9038"/>
                    <a:pt x="1222" y="8183"/>
                  </a:cubicBezTo>
                  <a:cubicBezTo>
                    <a:pt x="964" y="7406"/>
                    <a:pt x="851" y="6583"/>
                    <a:pt x="913" y="5766"/>
                  </a:cubicBezTo>
                  <a:cubicBezTo>
                    <a:pt x="1270" y="5732"/>
                    <a:pt x="1629" y="5752"/>
                    <a:pt x="1987" y="5738"/>
                  </a:cubicBezTo>
                  <a:cubicBezTo>
                    <a:pt x="2599" y="5737"/>
                    <a:pt x="3210" y="5715"/>
                    <a:pt x="3822" y="5710"/>
                  </a:cubicBezTo>
                  <a:cubicBezTo>
                    <a:pt x="3968" y="5713"/>
                    <a:pt x="4100" y="5634"/>
                    <a:pt x="4214" y="5550"/>
                  </a:cubicBezTo>
                  <a:cubicBezTo>
                    <a:pt x="4433" y="5385"/>
                    <a:pt x="4620" y="5180"/>
                    <a:pt x="4772" y="4951"/>
                  </a:cubicBezTo>
                  <a:cubicBezTo>
                    <a:pt x="6110" y="4952"/>
                    <a:pt x="7448" y="4947"/>
                    <a:pt x="8786" y="4954"/>
                  </a:cubicBezTo>
                  <a:cubicBezTo>
                    <a:pt x="8956" y="5203"/>
                    <a:pt x="9163" y="5429"/>
                    <a:pt x="9413" y="5599"/>
                  </a:cubicBezTo>
                  <a:cubicBezTo>
                    <a:pt x="9493" y="5651"/>
                    <a:pt x="9581" y="5700"/>
                    <a:pt x="9679" y="5706"/>
                  </a:cubicBezTo>
                  <a:cubicBezTo>
                    <a:pt x="10654" y="5727"/>
                    <a:pt x="11629" y="5740"/>
                    <a:pt x="12605" y="5749"/>
                  </a:cubicBezTo>
                  <a:cubicBezTo>
                    <a:pt x="12927" y="5769"/>
                    <a:pt x="13249" y="5764"/>
                    <a:pt x="13572" y="5767"/>
                  </a:cubicBezTo>
                  <a:cubicBezTo>
                    <a:pt x="13572" y="5689"/>
                    <a:pt x="13572" y="5611"/>
                    <a:pt x="13572" y="5533"/>
                  </a:cubicBezTo>
                  <a:cubicBezTo>
                    <a:pt x="13079" y="5527"/>
                    <a:pt x="12582" y="5494"/>
                    <a:pt x="12102" y="5377"/>
                  </a:cubicBezTo>
                  <a:cubicBezTo>
                    <a:pt x="11903" y="5323"/>
                    <a:pt x="11701" y="5258"/>
                    <a:pt x="11533" y="5136"/>
                  </a:cubicBezTo>
                  <a:cubicBezTo>
                    <a:pt x="11327" y="4975"/>
                    <a:pt x="11177" y="4757"/>
                    <a:pt x="11033" y="4543"/>
                  </a:cubicBezTo>
                  <a:cubicBezTo>
                    <a:pt x="10791" y="4183"/>
                    <a:pt x="10598" y="3790"/>
                    <a:pt x="10323" y="3453"/>
                  </a:cubicBezTo>
                  <a:cubicBezTo>
                    <a:pt x="10242" y="3360"/>
                    <a:pt x="10158" y="3262"/>
                    <a:pt x="10046" y="3205"/>
                  </a:cubicBezTo>
                  <a:cubicBezTo>
                    <a:pt x="9949" y="3179"/>
                    <a:pt x="9847" y="3176"/>
                    <a:pt x="9747" y="3171"/>
                  </a:cubicBezTo>
                  <a:cubicBezTo>
                    <a:pt x="8811" y="3145"/>
                    <a:pt x="7874" y="3154"/>
                    <a:pt x="6937" y="3154"/>
                  </a:cubicBezTo>
                  <a:cubicBezTo>
                    <a:pt x="6945" y="3239"/>
                    <a:pt x="6955" y="3323"/>
                    <a:pt x="6966" y="3408"/>
                  </a:cubicBezTo>
                  <a:cubicBezTo>
                    <a:pt x="7351" y="3404"/>
                    <a:pt x="7776" y="3491"/>
                    <a:pt x="8030" y="3806"/>
                  </a:cubicBezTo>
                  <a:cubicBezTo>
                    <a:pt x="8265" y="4113"/>
                    <a:pt x="8481" y="4436"/>
                    <a:pt x="8669" y="4774"/>
                  </a:cubicBezTo>
                  <a:cubicBezTo>
                    <a:pt x="7408" y="4781"/>
                    <a:pt x="6148" y="4779"/>
                    <a:pt x="4887" y="4775"/>
                  </a:cubicBezTo>
                  <a:cubicBezTo>
                    <a:pt x="5078" y="4435"/>
                    <a:pt x="5293" y="4108"/>
                    <a:pt x="5535" y="3801"/>
                  </a:cubicBezTo>
                  <a:cubicBezTo>
                    <a:pt x="5797" y="3488"/>
                    <a:pt x="6234" y="3404"/>
                    <a:pt x="6623" y="3408"/>
                  </a:cubicBezTo>
                  <a:cubicBezTo>
                    <a:pt x="6637" y="3323"/>
                    <a:pt x="6653" y="3239"/>
                    <a:pt x="6665" y="3154"/>
                  </a:cubicBezTo>
                  <a:cubicBezTo>
                    <a:pt x="6317" y="3164"/>
                    <a:pt x="5969" y="3127"/>
                    <a:pt x="5620" y="3152"/>
                  </a:cubicBezTo>
                  <a:cubicBezTo>
                    <a:pt x="4961" y="3155"/>
                    <a:pt x="4300" y="3148"/>
                    <a:pt x="3642" y="3181"/>
                  </a:cubicBezTo>
                  <a:cubicBezTo>
                    <a:pt x="3510" y="3177"/>
                    <a:pt x="3408" y="3265"/>
                    <a:pt x="3325" y="3355"/>
                  </a:cubicBezTo>
                  <a:cubicBezTo>
                    <a:pt x="2991" y="3720"/>
                    <a:pt x="2778" y="4173"/>
                    <a:pt x="2500" y="4578"/>
                  </a:cubicBezTo>
                  <a:cubicBezTo>
                    <a:pt x="2332" y="4826"/>
                    <a:pt x="2157" y="5091"/>
                    <a:pt x="1878" y="5225"/>
                  </a:cubicBezTo>
                  <a:cubicBezTo>
                    <a:pt x="1592" y="5362"/>
                    <a:pt x="1277" y="5430"/>
                    <a:pt x="964" y="5466"/>
                  </a:cubicBezTo>
                  <a:cubicBezTo>
                    <a:pt x="1073" y="4369"/>
                    <a:pt x="1582" y="3335"/>
                    <a:pt x="2326" y="2528"/>
                  </a:cubicBezTo>
                  <a:cubicBezTo>
                    <a:pt x="2364" y="2485"/>
                    <a:pt x="2427" y="2498"/>
                    <a:pt x="2478" y="2493"/>
                  </a:cubicBezTo>
                  <a:cubicBezTo>
                    <a:pt x="3078" y="2495"/>
                    <a:pt x="3679" y="2493"/>
                    <a:pt x="4280" y="2494"/>
                  </a:cubicBezTo>
                  <a:cubicBezTo>
                    <a:pt x="4369" y="2495"/>
                    <a:pt x="4458" y="2491"/>
                    <a:pt x="4547" y="2478"/>
                  </a:cubicBezTo>
                  <a:cubicBezTo>
                    <a:pt x="4496" y="2456"/>
                    <a:pt x="4446" y="2426"/>
                    <a:pt x="4388" y="2427"/>
                  </a:cubicBezTo>
                  <a:cubicBezTo>
                    <a:pt x="3735" y="2421"/>
                    <a:pt x="3081" y="2433"/>
                    <a:pt x="2428" y="2422"/>
                  </a:cubicBezTo>
                  <a:cubicBezTo>
                    <a:pt x="2569" y="2277"/>
                    <a:pt x="2705" y="2123"/>
                    <a:pt x="2873" y="2008"/>
                  </a:cubicBezTo>
                  <a:cubicBezTo>
                    <a:pt x="3186" y="1989"/>
                    <a:pt x="3500" y="2006"/>
                    <a:pt x="3814" y="2001"/>
                  </a:cubicBezTo>
                  <a:cubicBezTo>
                    <a:pt x="3814" y="1984"/>
                    <a:pt x="3815" y="1950"/>
                    <a:pt x="3816" y="1933"/>
                  </a:cubicBezTo>
                  <a:cubicBezTo>
                    <a:pt x="3531" y="1933"/>
                    <a:pt x="3246" y="1934"/>
                    <a:pt x="2961" y="1929"/>
                  </a:cubicBezTo>
                  <a:cubicBezTo>
                    <a:pt x="3657" y="1369"/>
                    <a:pt x="4476" y="974"/>
                    <a:pt x="5322" y="698"/>
                  </a:cubicBezTo>
                  <a:cubicBezTo>
                    <a:pt x="5422" y="667"/>
                    <a:pt x="5529" y="627"/>
                    <a:pt x="5634" y="655"/>
                  </a:cubicBezTo>
                  <a:cubicBezTo>
                    <a:pt x="6125" y="787"/>
                    <a:pt x="6624" y="936"/>
                    <a:pt x="7137" y="919"/>
                  </a:cubicBezTo>
                  <a:cubicBezTo>
                    <a:pt x="7740" y="924"/>
                    <a:pt x="8340" y="844"/>
                    <a:pt x="8937" y="773"/>
                  </a:cubicBezTo>
                  <a:cubicBezTo>
                    <a:pt x="8982" y="818"/>
                    <a:pt x="9007" y="878"/>
                    <a:pt x="9037" y="933"/>
                  </a:cubicBezTo>
                  <a:cubicBezTo>
                    <a:pt x="9212" y="1286"/>
                    <a:pt x="9463" y="1604"/>
                    <a:pt x="9774" y="1847"/>
                  </a:cubicBezTo>
                  <a:cubicBezTo>
                    <a:pt x="10216" y="2164"/>
                    <a:pt x="10711" y="2416"/>
                    <a:pt x="11245" y="2536"/>
                  </a:cubicBezTo>
                  <a:cubicBezTo>
                    <a:pt x="11337" y="2903"/>
                    <a:pt x="11376" y="3292"/>
                    <a:pt x="11551" y="3634"/>
                  </a:cubicBezTo>
                  <a:cubicBezTo>
                    <a:pt x="11666" y="3852"/>
                    <a:pt x="11807" y="4056"/>
                    <a:pt x="11963" y="4247"/>
                  </a:cubicBezTo>
                  <a:cubicBezTo>
                    <a:pt x="12058" y="4361"/>
                    <a:pt x="12157" y="4478"/>
                    <a:pt x="12285" y="4558"/>
                  </a:cubicBezTo>
                  <a:cubicBezTo>
                    <a:pt x="12357" y="4611"/>
                    <a:pt x="12450" y="4578"/>
                    <a:pt x="12531" y="4573"/>
                  </a:cubicBezTo>
                  <a:cubicBezTo>
                    <a:pt x="12528" y="4486"/>
                    <a:pt x="12517" y="4399"/>
                    <a:pt x="12488" y="4316"/>
                  </a:cubicBezTo>
                  <a:cubicBezTo>
                    <a:pt x="12254" y="3573"/>
                    <a:pt x="11885" y="2875"/>
                    <a:pt x="11421" y="2251"/>
                  </a:cubicBezTo>
                  <a:cubicBezTo>
                    <a:pt x="10920" y="1584"/>
                    <a:pt x="10273" y="1022"/>
                    <a:pt x="9526" y="647"/>
                  </a:cubicBezTo>
                  <a:cubicBezTo>
                    <a:pt x="8682" y="215"/>
                    <a:pt x="7728" y="28"/>
                    <a:pt x="6784" y="19"/>
                  </a:cubicBezTo>
                  <a:cubicBezTo>
                    <a:pt x="6197" y="0"/>
                    <a:pt x="5611" y="103"/>
                    <a:pt x="5052" y="278"/>
                  </a:cubicBezTo>
                  <a:cubicBezTo>
                    <a:pt x="3868" y="664"/>
                    <a:pt x="2803" y="1397"/>
                    <a:pt x="2004" y="2351"/>
                  </a:cubicBezTo>
                  <a:cubicBezTo>
                    <a:pt x="1250" y="3239"/>
                    <a:pt x="735" y="4341"/>
                    <a:pt x="609" y="5503"/>
                  </a:cubicBezTo>
                  <a:cubicBezTo>
                    <a:pt x="407" y="5529"/>
                    <a:pt x="204" y="5531"/>
                    <a:pt x="0" y="5531"/>
                  </a:cubicBezTo>
                  <a:cubicBezTo>
                    <a:pt x="0" y="5611"/>
                    <a:pt x="0" y="5690"/>
                    <a:pt x="0" y="5768"/>
                  </a:cubicBezTo>
                  <a:cubicBezTo>
                    <a:pt x="198" y="5770"/>
                    <a:pt x="396" y="5765"/>
                    <a:pt x="594" y="5764"/>
                  </a:cubicBezTo>
                  <a:cubicBezTo>
                    <a:pt x="550" y="6723"/>
                    <a:pt x="716" y="7694"/>
                    <a:pt x="1112" y="8571"/>
                  </a:cubicBezTo>
                  <a:cubicBezTo>
                    <a:pt x="1799" y="10125"/>
                    <a:pt x="3166" y="11366"/>
                    <a:pt x="4787" y="11881"/>
                  </a:cubicBezTo>
                  <a:moveTo>
                    <a:pt x="776" y="5603"/>
                  </a:moveTo>
                  <a:cubicBezTo>
                    <a:pt x="1131" y="5570"/>
                    <a:pt x="1490" y="5537"/>
                    <a:pt x="1830" y="5421"/>
                  </a:cubicBezTo>
                  <a:cubicBezTo>
                    <a:pt x="2043" y="5338"/>
                    <a:pt x="2233" y="5196"/>
                    <a:pt x="2371" y="5012"/>
                  </a:cubicBezTo>
                  <a:cubicBezTo>
                    <a:pt x="2687" y="4591"/>
                    <a:pt x="2955" y="4137"/>
                    <a:pt x="3238" y="3694"/>
                  </a:cubicBezTo>
                  <a:cubicBezTo>
                    <a:pt x="3361" y="3522"/>
                    <a:pt x="3516" y="3318"/>
                    <a:pt x="3749" y="3318"/>
                  </a:cubicBezTo>
                  <a:cubicBezTo>
                    <a:pt x="4231" y="3293"/>
                    <a:pt x="4714" y="3299"/>
                    <a:pt x="5197" y="3290"/>
                  </a:cubicBezTo>
                  <a:cubicBezTo>
                    <a:pt x="5554" y="3269"/>
                    <a:pt x="5912" y="3294"/>
                    <a:pt x="6269" y="3297"/>
                  </a:cubicBezTo>
                  <a:cubicBezTo>
                    <a:pt x="6114" y="3325"/>
                    <a:pt x="5953" y="3338"/>
                    <a:pt x="5807" y="3405"/>
                  </a:cubicBezTo>
                  <a:cubicBezTo>
                    <a:pt x="5579" y="3501"/>
                    <a:pt x="5417" y="3697"/>
                    <a:pt x="5272" y="3890"/>
                  </a:cubicBezTo>
                  <a:cubicBezTo>
                    <a:pt x="4923" y="4337"/>
                    <a:pt x="4700" y="4875"/>
                    <a:pt x="4297" y="5280"/>
                  </a:cubicBezTo>
                  <a:cubicBezTo>
                    <a:pt x="4158" y="5415"/>
                    <a:pt x="3995" y="5563"/>
                    <a:pt x="3788" y="5555"/>
                  </a:cubicBezTo>
                  <a:cubicBezTo>
                    <a:pt x="2784" y="5563"/>
                    <a:pt x="1780" y="5614"/>
                    <a:pt x="776" y="5603"/>
                  </a:cubicBezTo>
                  <a:moveTo>
                    <a:pt x="9781" y="5555"/>
                  </a:moveTo>
                  <a:cubicBezTo>
                    <a:pt x="9601" y="5563"/>
                    <a:pt x="9445" y="5456"/>
                    <a:pt x="9322" y="5336"/>
                  </a:cubicBezTo>
                  <a:cubicBezTo>
                    <a:pt x="8929" y="4981"/>
                    <a:pt x="8713" y="4487"/>
                    <a:pt x="8408" y="4064"/>
                  </a:cubicBezTo>
                  <a:cubicBezTo>
                    <a:pt x="8231" y="3812"/>
                    <a:pt x="8049" y="3538"/>
                    <a:pt x="7758" y="3408"/>
                  </a:cubicBezTo>
                  <a:cubicBezTo>
                    <a:pt x="7596" y="3327"/>
                    <a:pt x="7413" y="3321"/>
                    <a:pt x="7237" y="3299"/>
                  </a:cubicBezTo>
                  <a:cubicBezTo>
                    <a:pt x="7615" y="3298"/>
                    <a:pt x="7994" y="3268"/>
                    <a:pt x="8372" y="3290"/>
                  </a:cubicBezTo>
                  <a:cubicBezTo>
                    <a:pt x="8854" y="3300"/>
                    <a:pt x="9337" y="3292"/>
                    <a:pt x="9819" y="3320"/>
                  </a:cubicBezTo>
                  <a:cubicBezTo>
                    <a:pt x="10060" y="3326"/>
                    <a:pt x="10214" y="3540"/>
                    <a:pt x="10337" y="3719"/>
                  </a:cubicBezTo>
                  <a:cubicBezTo>
                    <a:pt x="10607" y="4152"/>
                    <a:pt x="10875" y="4587"/>
                    <a:pt x="11177" y="4999"/>
                  </a:cubicBezTo>
                  <a:cubicBezTo>
                    <a:pt x="11329" y="5213"/>
                    <a:pt x="11558" y="5367"/>
                    <a:pt x="11805" y="5451"/>
                  </a:cubicBezTo>
                  <a:cubicBezTo>
                    <a:pt x="12127" y="5541"/>
                    <a:pt x="12461" y="5572"/>
                    <a:pt x="12792" y="5603"/>
                  </a:cubicBezTo>
                  <a:cubicBezTo>
                    <a:pt x="11788" y="5614"/>
                    <a:pt x="10785" y="5563"/>
                    <a:pt x="9781" y="55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id="{4E315228-8B93-428E-B951-0A83BD7B8E20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283" y="732"/>
              <a:ext cx="225" cy="223"/>
            </a:xfrm>
            <a:custGeom>
              <a:avLst/>
              <a:gdLst>
                <a:gd name="T0" fmla="*/ 441 w 994"/>
                <a:gd name="T1" fmla="*/ 935 h 982"/>
                <a:gd name="T2" fmla="*/ 933 w 994"/>
                <a:gd name="T3" fmla="*/ 598 h 982"/>
                <a:gd name="T4" fmla="*/ 675 w 994"/>
                <a:gd name="T5" fmla="*/ 116 h 982"/>
                <a:gd name="T6" fmla="*/ 149 w 994"/>
                <a:gd name="T7" fmla="*/ 707 h 982"/>
                <a:gd name="T8" fmla="*/ 441 w 994"/>
                <a:gd name="T9" fmla="*/ 935 h 982"/>
                <a:gd name="T10" fmla="*/ 432 w 994"/>
                <a:gd name="T11" fmla="*/ 814 h 982"/>
                <a:gd name="T12" fmla="*/ 234 w 994"/>
                <a:gd name="T13" fmla="*/ 544 h 982"/>
                <a:gd name="T14" fmla="*/ 468 w 994"/>
                <a:gd name="T15" fmla="*/ 235 h 982"/>
                <a:gd name="T16" fmla="*/ 825 w 994"/>
                <a:gd name="T17" fmla="*/ 505 h 982"/>
                <a:gd name="T18" fmla="*/ 432 w 994"/>
                <a:gd name="T19" fmla="*/ 81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4" h="982">
                  <a:moveTo>
                    <a:pt x="441" y="935"/>
                  </a:moveTo>
                  <a:cubicBezTo>
                    <a:pt x="661" y="982"/>
                    <a:pt x="871" y="798"/>
                    <a:pt x="933" y="598"/>
                  </a:cubicBezTo>
                  <a:cubicBezTo>
                    <a:pt x="994" y="401"/>
                    <a:pt x="872" y="175"/>
                    <a:pt x="675" y="116"/>
                  </a:cubicBezTo>
                  <a:cubicBezTo>
                    <a:pt x="353" y="0"/>
                    <a:pt x="0" y="401"/>
                    <a:pt x="149" y="707"/>
                  </a:cubicBezTo>
                  <a:cubicBezTo>
                    <a:pt x="201" y="826"/>
                    <a:pt x="317" y="907"/>
                    <a:pt x="441" y="935"/>
                  </a:cubicBezTo>
                  <a:moveTo>
                    <a:pt x="432" y="814"/>
                  </a:moveTo>
                  <a:cubicBezTo>
                    <a:pt x="315" y="784"/>
                    <a:pt x="233" y="663"/>
                    <a:pt x="234" y="544"/>
                  </a:cubicBezTo>
                  <a:cubicBezTo>
                    <a:pt x="256" y="412"/>
                    <a:pt x="349" y="294"/>
                    <a:pt x="468" y="235"/>
                  </a:cubicBezTo>
                  <a:cubicBezTo>
                    <a:pt x="639" y="153"/>
                    <a:pt x="861" y="315"/>
                    <a:pt x="825" y="505"/>
                  </a:cubicBezTo>
                  <a:cubicBezTo>
                    <a:pt x="790" y="678"/>
                    <a:pt x="623" y="857"/>
                    <a:pt x="432" y="8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FB766B02-16D6-4841-89AE-C667CDACA1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528" y="770"/>
              <a:ext cx="241" cy="242"/>
            </a:xfrm>
            <a:custGeom>
              <a:avLst/>
              <a:gdLst>
                <a:gd name="T0" fmla="*/ 0 w 1062"/>
                <a:gd name="T1" fmla="*/ 454 h 1066"/>
                <a:gd name="T2" fmla="*/ 568 w 1062"/>
                <a:gd name="T3" fmla="*/ 1066 h 1066"/>
                <a:gd name="T4" fmla="*/ 645 w 1062"/>
                <a:gd name="T5" fmla="*/ 932 h 1066"/>
                <a:gd name="T6" fmla="*/ 554 w 1062"/>
                <a:gd name="T7" fmla="*/ 276 h 1066"/>
                <a:gd name="T8" fmla="*/ 959 w 1062"/>
                <a:gd name="T9" fmla="*/ 703 h 1066"/>
                <a:gd name="T10" fmla="*/ 1007 w 1062"/>
                <a:gd name="T11" fmla="*/ 581 h 1066"/>
                <a:gd name="T12" fmla="*/ 452 w 1062"/>
                <a:gd name="T13" fmla="*/ 0 h 1066"/>
                <a:gd name="T14" fmla="*/ 407 w 1062"/>
                <a:gd name="T15" fmla="*/ 191 h 1066"/>
                <a:gd name="T16" fmla="*/ 500 w 1062"/>
                <a:gd name="T17" fmla="*/ 806 h 1066"/>
                <a:gd name="T18" fmla="*/ 92 w 1062"/>
                <a:gd name="T19" fmla="*/ 377 h 1066"/>
                <a:gd name="T20" fmla="*/ 0 w 1062"/>
                <a:gd name="T21" fmla="*/ 45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2" h="1066">
                  <a:moveTo>
                    <a:pt x="0" y="454"/>
                  </a:moveTo>
                  <a:cubicBezTo>
                    <a:pt x="189" y="659"/>
                    <a:pt x="377" y="864"/>
                    <a:pt x="568" y="1066"/>
                  </a:cubicBezTo>
                  <a:cubicBezTo>
                    <a:pt x="597" y="1023"/>
                    <a:pt x="655" y="991"/>
                    <a:pt x="645" y="932"/>
                  </a:cubicBezTo>
                  <a:cubicBezTo>
                    <a:pt x="624" y="713"/>
                    <a:pt x="568" y="497"/>
                    <a:pt x="554" y="276"/>
                  </a:cubicBezTo>
                  <a:cubicBezTo>
                    <a:pt x="697" y="410"/>
                    <a:pt x="823" y="561"/>
                    <a:pt x="959" y="703"/>
                  </a:cubicBezTo>
                  <a:cubicBezTo>
                    <a:pt x="981" y="665"/>
                    <a:pt x="1062" y="624"/>
                    <a:pt x="1007" y="581"/>
                  </a:cubicBezTo>
                  <a:cubicBezTo>
                    <a:pt x="831" y="380"/>
                    <a:pt x="653" y="178"/>
                    <a:pt x="452" y="0"/>
                  </a:cubicBezTo>
                  <a:cubicBezTo>
                    <a:pt x="430" y="62"/>
                    <a:pt x="390" y="124"/>
                    <a:pt x="407" y="191"/>
                  </a:cubicBezTo>
                  <a:cubicBezTo>
                    <a:pt x="433" y="397"/>
                    <a:pt x="478" y="600"/>
                    <a:pt x="500" y="806"/>
                  </a:cubicBezTo>
                  <a:cubicBezTo>
                    <a:pt x="361" y="666"/>
                    <a:pt x="229" y="519"/>
                    <a:pt x="92" y="377"/>
                  </a:cubicBezTo>
                  <a:cubicBezTo>
                    <a:pt x="69" y="396"/>
                    <a:pt x="23" y="435"/>
                    <a:pt x="0" y="4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A52BF590-5EF8-4BB5-8A83-700A7C1D07D4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4334" y="875"/>
              <a:ext cx="1907" cy="1443"/>
            </a:xfrm>
            <a:custGeom>
              <a:avLst/>
              <a:gdLst>
                <a:gd name="T0" fmla="*/ 4816 w 8402"/>
                <a:gd name="T1" fmla="*/ 6332 h 6356"/>
                <a:gd name="T2" fmla="*/ 7488 w 8402"/>
                <a:gd name="T3" fmla="*/ 4923 h 6356"/>
                <a:gd name="T4" fmla="*/ 7488 w 8402"/>
                <a:gd name="T5" fmla="*/ 4433 h 6356"/>
                <a:gd name="T6" fmla="*/ 7676 w 8402"/>
                <a:gd name="T7" fmla="*/ 3084 h 6356"/>
                <a:gd name="T8" fmla="*/ 7479 w 8402"/>
                <a:gd name="T9" fmla="*/ 2027 h 6356"/>
                <a:gd name="T10" fmla="*/ 5654 w 8402"/>
                <a:gd name="T11" fmla="*/ 113 h 6356"/>
                <a:gd name="T12" fmla="*/ 2783 w 8402"/>
                <a:gd name="T13" fmla="*/ 2073 h 6356"/>
                <a:gd name="T14" fmla="*/ 391 w 8402"/>
                <a:gd name="T15" fmla="*/ 3291 h 6356"/>
                <a:gd name="T16" fmla="*/ 232 w 8402"/>
                <a:gd name="T17" fmla="*/ 3471 h 6356"/>
                <a:gd name="T18" fmla="*/ 2091 w 8402"/>
                <a:gd name="T19" fmla="*/ 3046 h 6356"/>
                <a:gd name="T20" fmla="*/ 2785 w 8402"/>
                <a:gd name="T21" fmla="*/ 6331 h 6356"/>
                <a:gd name="T22" fmla="*/ 2867 w 8402"/>
                <a:gd name="T23" fmla="*/ 2868 h 6356"/>
                <a:gd name="T24" fmla="*/ 3912 w 8402"/>
                <a:gd name="T25" fmla="*/ 2898 h 6356"/>
                <a:gd name="T26" fmla="*/ 5011 w 8402"/>
                <a:gd name="T27" fmla="*/ 4886 h 6356"/>
                <a:gd name="T28" fmla="*/ 2884 w 8402"/>
                <a:gd name="T29" fmla="*/ 6247 h 6356"/>
                <a:gd name="T30" fmla="*/ 5106 w 8402"/>
                <a:gd name="T31" fmla="*/ 4865 h 6356"/>
                <a:gd name="T32" fmla="*/ 5322 w 8402"/>
                <a:gd name="T33" fmla="*/ 6240 h 6356"/>
                <a:gd name="T34" fmla="*/ 5423 w 8402"/>
                <a:gd name="T35" fmla="*/ 6241 h 6356"/>
                <a:gd name="T36" fmla="*/ 5948 w 8402"/>
                <a:gd name="T37" fmla="*/ 4867 h 6356"/>
                <a:gd name="T38" fmla="*/ 7402 w 8402"/>
                <a:gd name="T39" fmla="*/ 6239 h 6356"/>
                <a:gd name="T40" fmla="*/ 5711 w 8402"/>
                <a:gd name="T41" fmla="*/ 4523 h 6356"/>
                <a:gd name="T42" fmla="*/ 4278 w 8402"/>
                <a:gd name="T43" fmla="*/ 1723 h 6356"/>
                <a:gd name="T44" fmla="*/ 3611 w 8402"/>
                <a:gd name="T45" fmla="*/ 648 h 6356"/>
                <a:gd name="T46" fmla="*/ 6840 w 8402"/>
                <a:gd name="T47" fmla="*/ 784 h 6356"/>
                <a:gd name="T48" fmla="*/ 5661 w 8402"/>
                <a:gd name="T49" fmla="*/ 1664 h 6356"/>
                <a:gd name="T50" fmla="*/ 5375 w 8402"/>
                <a:gd name="T51" fmla="*/ 977 h 6356"/>
                <a:gd name="T52" fmla="*/ 5007 w 8402"/>
                <a:gd name="T53" fmla="*/ 1651 h 6356"/>
                <a:gd name="T54" fmla="*/ 4727 w 8402"/>
                <a:gd name="T55" fmla="*/ 2299 h 6356"/>
                <a:gd name="T56" fmla="*/ 5956 w 8402"/>
                <a:gd name="T57" fmla="*/ 4816 h 6356"/>
                <a:gd name="T58" fmla="*/ 6670 w 8402"/>
                <a:gd name="T59" fmla="*/ 4548 h 6356"/>
                <a:gd name="T60" fmla="*/ 5617 w 8402"/>
                <a:gd name="T61" fmla="*/ 2751 h 6356"/>
                <a:gd name="T62" fmla="*/ 7397 w 8402"/>
                <a:gd name="T63" fmla="*/ 3266 h 6356"/>
                <a:gd name="T64" fmla="*/ 6670 w 8402"/>
                <a:gd name="T65" fmla="*/ 4548 h 6356"/>
                <a:gd name="T66" fmla="*/ 5181 w 8402"/>
                <a:gd name="T67" fmla="*/ 947 h 6356"/>
                <a:gd name="T68" fmla="*/ 5319 w 8402"/>
                <a:gd name="T69" fmla="*/ 1616 h 6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02" h="6356">
                  <a:moveTo>
                    <a:pt x="2785" y="6331"/>
                  </a:moveTo>
                  <a:cubicBezTo>
                    <a:pt x="3462" y="6356"/>
                    <a:pt x="4139" y="6324"/>
                    <a:pt x="4816" y="6332"/>
                  </a:cubicBezTo>
                  <a:cubicBezTo>
                    <a:pt x="5708" y="6327"/>
                    <a:pt x="6600" y="6329"/>
                    <a:pt x="7492" y="6324"/>
                  </a:cubicBezTo>
                  <a:cubicBezTo>
                    <a:pt x="7491" y="5857"/>
                    <a:pt x="7490" y="5390"/>
                    <a:pt x="7488" y="4923"/>
                  </a:cubicBezTo>
                  <a:cubicBezTo>
                    <a:pt x="7478" y="4831"/>
                    <a:pt x="7566" y="4768"/>
                    <a:pt x="7570" y="4680"/>
                  </a:cubicBezTo>
                  <a:cubicBezTo>
                    <a:pt x="7538" y="4599"/>
                    <a:pt x="7476" y="4526"/>
                    <a:pt x="7488" y="4433"/>
                  </a:cubicBezTo>
                  <a:cubicBezTo>
                    <a:pt x="7491" y="3943"/>
                    <a:pt x="7477" y="3453"/>
                    <a:pt x="7488" y="2963"/>
                  </a:cubicBezTo>
                  <a:cubicBezTo>
                    <a:pt x="7552" y="3001"/>
                    <a:pt x="7615" y="3042"/>
                    <a:pt x="7676" y="3084"/>
                  </a:cubicBezTo>
                  <a:cubicBezTo>
                    <a:pt x="7832" y="2820"/>
                    <a:pt x="8137" y="2733"/>
                    <a:pt x="8402" y="2623"/>
                  </a:cubicBezTo>
                  <a:cubicBezTo>
                    <a:pt x="8126" y="2381"/>
                    <a:pt x="7816" y="2176"/>
                    <a:pt x="7479" y="2027"/>
                  </a:cubicBezTo>
                  <a:cubicBezTo>
                    <a:pt x="7490" y="1668"/>
                    <a:pt x="7382" y="1308"/>
                    <a:pt x="7168" y="1019"/>
                  </a:cubicBezTo>
                  <a:cubicBezTo>
                    <a:pt x="6814" y="525"/>
                    <a:pt x="6245" y="217"/>
                    <a:pt x="5654" y="113"/>
                  </a:cubicBezTo>
                  <a:cubicBezTo>
                    <a:pt x="5033" y="0"/>
                    <a:pt x="4367" y="79"/>
                    <a:pt x="3817" y="399"/>
                  </a:cubicBezTo>
                  <a:cubicBezTo>
                    <a:pt x="3218" y="731"/>
                    <a:pt x="2784" y="1378"/>
                    <a:pt x="2783" y="2073"/>
                  </a:cubicBezTo>
                  <a:cubicBezTo>
                    <a:pt x="2276" y="2297"/>
                    <a:pt x="1778" y="2543"/>
                    <a:pt x="1299" y="2822"/>
                  </a:cubicBezTo>
                  <a:cubicBezTo>
                    <a:pt x="1000" y="2984"/>
                    <a:pt x="706" y="3160"/>
                    <a:pt x="391" y="3291"/>
                  </a:cubicBezTo>
                  <a:cubicBezTo>
                    <a:pt x="261" y="3347"/>
                    <a:pt x="126" y="3392"/>
                    <a:pt x="0" y="3455"/>
                  </a:cubicBezTo>
                  <a:cubicBezTo>
                    <a:pt x="77" y="3464"/>
                    <a:pt x="155" y="3467"/>
                    <a:pt x="232" y="3471"/>
                  </a:cubicBezTo>
                  <a:cubicBezTo>
                    <a:pt x="348" y="3475"/>
                    <a:pt x="444" y="3548"/>
                    <a:pt x="542" y="3600"/>
                  </a:cubicBezTo>
                  <a:cubicBezTo>
                    <a:pt x="1061" y="3421"/>
                    <a:pt x="1568" y="3212"/>
                    <a:pt x="2091" y="3046"/>
                  </a:cubicBezTo>
                  <a:cubicBezTo>
                    <a:pt x="2313" y="2969"/>
                    <a:pt x="2544" y="2917"/>
                    <a:pt x="2776" y="2881"/>
                  </a:cubicBezTo>
                  <a:cubicBezTo>
                    <a:pt x="2773" y="4031"/>
                    <a:pt x="2781" y="5181"/>
                    <a:pt x="2785" y="6331"/>
                  </a:cubicBezTo>
                  <a:moveTo>
                    <a:pt x="2884" y="6247"/>
                  </a:moveTo>
                  <a:cubicBezTo>
                    <a:pt x="2863" y="5121"/>
                    <a:pt x="2861" y="3994"/>
                    <a:pt x="2867" y="2868"/>
                  </a:cubicBezTo>
                  <a:cubicBezTo>
                    <a:pt x="3162" y="2823"/>
                    <a:pt x="3460" y="2772"/>
                    <a:pt x="3759" y="2789"/>
                  </a:cubicBezTo>
                  <a:cubicBezTo>
                    <a:pt x="3831" y="2783"/>
                    <a:pt x="3874" y="2848"/>
                    <a:pt x="3912" y="2898"/>
                  </a:cubicBezTo>
                  <a:cubicBezTo>
                    <a:pt x="4245" y="3438"/>
                    <a:pt x="4445" y="4053"/>
                    <a:pt x="4823" y="4566"/>
                  </a:cubicBezTo>
                  <a:cubicBezTo>
                    <a:pt x="4889" y="4670"/>
                    <a:pt x="5021" y="4750"/>
                    <a:pt x="5011" y="4886"/>
                  </a:cubicBezTo>
                  <a:cubicBezTo>
                    <a:pt x="5010" y="5338"/>
                    <a:pt x="5013" y="5790"/>
                    <a:pt x="5009" y="6242"/>
                  </a:cubicBezTo>
                  <a:cubicBezTo>
                    <a:pt x="4301" y="6245"/>
                    <a:pt x="3592" y="6243"/>
                    <a:pt x="2884" y="6247"/>
                  </a:cubicBezTo>
                  <a:moveTo>
                    <a:pt x="5106" y="6243"/>
                  </a:moveTo>
                  <a:cubicBezTo>
                    <a:pt x="5105" y="5783"/>
                    <a:pt x="5108" y="5324"/>
                    <a:pt x="5106" y="4865"/>
                  </a:cubicBezTo>
                  <a:cubicBezTo>
                    <a:pt x="5179" y="4875"/>
                    <a:pt x="5253" y="4883"/>
                    <a:pt x="5326" y="4891"/>
                  </a:cubicBezTo>
                  <a:cubicBezTo>
                    <a:pt x="5328" y="5341"/>
                    <a:pt x="5330" y="5791"/>
                    <a:pt x="5322" y="6240"/>
                  </a:cubicBezTo>
                  <a:cubicBezTo>
                    <a:pt x="5250" y="6241"/>
                    <a:pt x="5178" y="6242"/>
                    <a:pt x="5106" y="6243"/>
                  </a:cubicBezTo>
                  <a:moveTo>
                    <a:pt x="5423" y="6241"/>
                  </a:moveTo>
                  <a:cubicBezTo>
                    <a:pt x="5423" y="5792"/>
                    <a:pt x="5424" y="5342"/>
                    <a:pt x="5425" y="4892"/>
                  </a:cubicBezTo>
                  <a:cubicBezTo>
                    <a:pt x="5599" y="4881"/>
                    <a:pt x="5774" y="4876"/>
                    <a:pt x="5948" y="4867"/>
                  </a:cubicBezTo>
                  <a:cubicBezTo>
                    <a:pt x="6433" y="4862"/>
                    <a:pt x="6915" y="4811"/>
                    <a:pt x="7399" y="4795"/>
                  </a:cubicBezTo>
                  <a:cubicBezTo>
                    <a:pt x="7401" y="5276"/>
                    <a:pt x="7404" y="5758"/>
                    <a:pt x="7402" y="6239"/>
                  </a:cubicBezTo>
                  <a:cubicBezTo>
                    <a:pt x="6742" y="6236"/>
                    <a:pt x="6083" y="6242"/>
                    <a:pt x="5423" y="6241"/>
                  </a:cubicBezTo>
                  <a:moveTo>
                    <a:pt x="5711" y="4523"/>
                  </a:moveTo>
                  <a:cubicBezTo>
                    <a:pt x="5401" y="3923"/>
                    <a:pt x="5099" y="3320"/>
                    <a:pt x="4805" y="2712"/>
                  </a:cubicBezTo>
                  <a:cubicBezTo>
                    <a:pt x="4637" y="2379"/>
                    <a:pt x="4487" y="2034"/>
                    <a:pt x="4278" y="1723"/>
                  </a:cubicBezTo>
                  <a:cubicBezTo>
                    <a:pt x="3798" y="1718"/>
                    <a:pt x="3326" y="1851"/>
                    <a:pt x="2883" y="2026"/>
                  </a:cubicBezTo>
                  <a:cubicBezTo>
                    <a:pt x="2887" y="1482"/>
                    <a:pt x="3190" y="977"/>
                    <a:pt x="3611" y="648"/>
                  </a:cubicBezTo>
                  <a:cubicBezTo>
                    <a:pt x="4132" y="244"/>
                    <a:pt x="4825" y="94"/>
                    <a:pt x="5472" y="181"/>
                  </a:cubicBezTo>
                  <a:cubicBezTo>
                    <a:pt x="5975" y="236"/>
                    <a:pt x="6465" y="441"/>
                    <a:pt x="6840" y="784"/>
                  </a:cubicBezTo>
                  <a:cubicBezTo>
                    <a:pt x="7163" y="1091"/>
                    <a:pt x="7403" y="1518"/>
                    <a:pt x="7380" y="1975"/>
                  </a:cubicBezTo>
                  <a:cubicBezTo>
                    <a:pt x="6830" y="1770"/>
                    <a:pt x="6243" y="1699"/>
                    <a:pt x="5661" y="1664"/>
                  </a:cubicBezTo>
                  <a:cubicBezTo>
                    <a:pt x="5582" y="1655"/>
                    <a:pt x="5496" y="1674"/>
                    <a:pt x="5424" y="1637"/>
                  </a:cubicBezTo>
                  <a:cubicBezTo>
                    <a:pt x="5373" y="1421"/>
                    <a:pt x="5450" y="1189"/>
                    <a:pt x="5375" y="977"/>
                  </a:cubicBezTo>
                  <a:cubicBezTo>
                    <a:pt x="5325" y="836"/>
                    <a:pt x="5082" y="836"/>
                    <a:pt x="5043" y="985"/>
                  </a:cubicBezTo>
                  <a:cubicBezTo>
                    <a:pt x="4975" y="1199"/>
                    <a:pt x="5030" y="1430"/>
                    <a:pt x="5007" y="1651"/>
                  </a:cubicBezTo>
                  <a:cubicBezTo>
                    <a:pt x="4814" y="1654"/>
                    <a:pt x="4619" y="1647"/>
                    <a:pt x="4430" y="1692"/>
                  </a:cubicBezTo>
                  <a:cubicBezTo>
                    <a:pt x="4520" y="1899"/>
                    <a:pt x="4629" y="2097"/>
                    <a:pt x="4727" y="2299"/>
                  </a:cubicBezTo>
                  <a:cubicBezTo>
                    <a:pt x="5107" y="3060"/>
                    <a:pt x="5460" y="3835"/>
                    <a:pt x="5861" y="4585"/>
                  </a:cubicBezTo>
                  <a:cubicBezTo>
                    <a:pt x="5901" y="4658"/>
                    <a:pt x="5930" y="4736"/>
                    <a:pt x="5956" y="4816"/>
                  </a:cubicBezTo>
                  <a:cubicBezTo>
                    <a:pt x="5817" y="4779"/>
                    <a:pt x="5773" y="4635"/>
                    <a:pt x="5711" y="4523"/>
                  </a:cubicBezTo>
                  <a:moveTo>
                    <a:pt x="6670" y="4548"/>
                  </a:moveTo>
                  <a:cubicBezTo>
                    <a:pt x="6499" y="4514"/>
                    <a:pt x="6376" y="4375"/>
                    <a:pt x="6282" y="4237"/>
                  </a:cubicBezTo>
                  <a:cubicBezTo>
                    <a:pt x="5988" y="3778"/>
                    <a:pt x="5777" y="3270"/>
                    <a:pt x="5617" y="2751"/>
                  </a:cubicBezTo>
                  <a:cubicBezTo>
                    <a:pt x="6207" y="2727"/>
                    <a:pt x="6808" y="2741"/>
                    <a:pt x="7378" y="2911"/>
                  </a:cubicBezTo>
                  <a:cubicBezTo>
                    <a:pt x="7390" y="3029"/>
                    <a:pt x="7399" y="3148"/>
                    <a:pt x="7397" y="3266"/>
                  </a:cubicBezTo>
                  <a:cubicBezTo>
                    <a:pt x="7395" y="3709"/>
                    <a:pt x="7401" y="4153"/>
                    <a:pt x="7400" y="4596"/>
                  </a:cubicBezTo>
                  <a:cubicBezTo>
                    <a:pt x="7156" y="4591"/>
                    <a:pt x="6910" y="4599"/>
                    <a:pt x="6670" y="4548"/>
                  </a:cubicBezTo>
                  <a:moveTo>
                    <a:pt x="5108" y="1615"/>
                  </a:moveTo>
                  <a:cubicBezTo>
                    <a:pt x="5127" y="1394"/>
                    <a:pt x="5044" y="1141"/>
                    <a:pt x="5181" y="947"/>
                  </a:cubicBezTo>
                  <a:cubicBezTo>
                    <a:pt x="5210" y="960"/>
                    <a:pt x="5267" y="986"/>
                    <a:pt x="5295" y="999"/>
                  </a:cubicBezTo>
                  <a:cubicBezTo>
                    <a:pt x="5330" y="1203"/>
                    <a:pt x="5318" y="1410"/>
                    <a:pt x="5319" y="1616"/>
                  </a:cubicBezTo>
                  <a:cubicBezTo>
                    <a:pt x="5248" y="1616"/>
                    <a:pt x="5178" y="1616"/>
                    <a:pt x="5108" y="16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88CEFDC5-3111-49B0-B15B-5BA921AF5B9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150" y="887"/>
              <a:ext cx="197" cy="204"/>
            </a:xfrm>
            <a:custGeom>
              <a:avLst/>
              <a:gdLst>
                <a:gd name="T0" fmla="*/ 240 w 868"/>
                <a:gd name="T1" fmla="*/ 848 h 901"/>
                <a:gd name="T2" fmla="*/ 540 w 868"/>
                <a:gd name="T3" fmla="*/ 867 h 901"/>
                <a:gd name="T4" fmla="*/ 518 w 868"/>
                <a:gd name="T5" fmla="*/ 744 h 901"/>
                <a:gd name="T6" fmla="*/ 192 w 868"/>
                <a:gd name="T7" fmla="*/ 650 h 901"/>
                <a:gd name="T8" fmla="*/ 392 w 868"/>
                <a:gd name="T9" fmla="*/ 212 h 901"/>
                <a:gd name="T10" fmla="*/ 742 w 868"/>
                <a:gd name="T11" fmla="*/ 403 h 901"/>
                <a:gd name="T12" fmla="*/ 697 w 868"/>
                <a:gd name="T13" fmla="*/ 575 h 901"/>
                <a:gd name="T14" fmla="*/ 802 w 868"/>
                <a:gd name="T15" fmla="*/ 636 h 901"/>
                <a:gd name="T16" fmla="*/ 867 w 868"/>
                <a:gd name="T17" fmla="*/ 403 h 901"/>
                <a:gd name="T18" fmla="*/ 390 w 868"/>
                <a:gd name="T19" fmla="*/ 72 h 901"/>
                <a:gd name="T20" fmla="*/ 43 w 868"/>
                <a:gd name="T21" fmla="*/ 424 h 901"/>
                <a:gd name="T22" fmla="*/ 240 w 868"/>
                <a:gd name="T23" fmla="*/ 84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8" h="901">
                  <a:moveTo>
                    <a:pt x="240" y="848"/>
                  </a:moveTo>
                  <a:cubicBezTo>
                    <a:pt x="332" y="901"/>
                    <a:pt x="441" y="876"/>
                    <a:pt x="540" y="867"/>
                  </a:cubicBezTo>
                  <a:cubicBezTo>
                    <a:pt x="533" y="826"/>
                    <a:pt x="525" y="785"/>
                    <a:pt x="518" y="744"/>
                  </a:cubicBezTo>
                  <a:cubicBezTo>
                    <a:pt x="403" y="752"/>
                    <a:pt x="254" y="774"/>
                    <a:pt x="192" y="650"/>
                  </a:cubicBezTo>
                  <a:cubicBezTo>
                    <a:pt x="80" y="480"/>
                    <a:pt x="237" y="285"/>
                    <a:pt x="392" y="212"/>
                  </a:cubicBezTo>
                  <a:cubicBezTo>
                    <a:pt x="529" y="116"/>
                    <a:pt x="746" y="237"/>
                    <a:pt x="742" y="403"/>
                  </a:cubicBezTo>
                  <a:cubicBezTo>
                    <a:pt x="735" y="462"/>
                    <a:pt x="714" y="518"/>
                    <a:pt x="697" y="575"/>
                  </a:cubicBezTo>
                  <a:cubicBezTo>
                    <a:pt x="732" y="596"/>
                    <a:pt x="767" y="616"/>
                    <a:pt x="802" y="636"/>
                  </a:cubicBezTo>
                  <a:cubicBezTo>
                    <a:pt x="830" y="561"/>
                    <a:pt x="868" y="485"/>
                    <a:pt x="867" y="403"/>
                  </a:cubicBezTo>
                  <a:cubicBezTo>
                    <a:pt x="851" y="181"/>
                    <a:pt x="606" y="0"/>
                    <a:pt x="390" y="72"/>
                  </a:cubicBezTo>
                  <a:cubicBezTo>
                    <a:pt x="232" y="130"/>
                    <a:pt x="86" y="255"/>
                    <a:pt x="43" y="424"/>
                  </a:cubicBezTo>
                  <a:cubicBezTo>
                    <a:pt x="0" y="588"/>
                    <a:pt x="95" y="768"/>
                    <a:pt x="240" y="8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id="{31228149-7426-42A5-8916-D03D0DF7056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76" y="927"/>
              <a:ext cx="157" cy="144"/>
            </a:xfrm>
            <a:custGeom>
              <a:avLst/>
              <a:gdLst>
                <a:gd name="T0" fmla="*/ 0 w 691"/>
                <a:gd name="T1" fmla="*/ 69 h 637"/>
                <a:gd name="T2" fmla="*/ 623 w 691"/>
                <a:gd name="T3" fmla="*/ 637 h 637"/>
                <a:gd name="T4" fmla="*/ 691 w 691"/>
                <a:gd name="T5" fmla="*/ 530 h 637"/>
                <a:gd name="T6" fmla="*/ 81 w 691"/>
                <a:gd name="T7" fmla="*/ 0 h 637"/>
                <a:gd name="T8" fmla="*/ 0 w 691"/>
                <a:gd name="T9" fmla="*/ 69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637">
                  <a:moveTo>
                    <a:pt x="0" y="69"/>
                  </a:moveTo>
                  <a:cubicBezTo>
                    <a:pt x="184" y="281"/>
                    <a:pt x="413" y="450"/>
                    <a:pt x="623" y="637"/>
                  </a:cubicBezTo>
                  <a:cubicBezTo>
                    <a:pt x="645" y="601"/>
                    <a:pt x="668" y="566"/>
                    <a:pt x="691" y="530"/>
                  </a:cubicBezTo>
                  <a:cubicBezTo>
                    <a:pt x="489" y="352"/>
                    <a:pt x="286" y="174"/>
                    <a:pt x="81" y="0"/>
                  </a:cubicBezTo>
                  <a:cubicBezTo>
                    <a:pt x="61" y="17"/>
                    <a:pt x="20" y="52"/>
                    <a:pt x="0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46">
              <a:extLst>
                <a:ext uri="{FF2B5EF4-FFF2-40B4-BE49-F238E27FC236}">
                  <a16:creationId xmlns:a16="http://schemas.microsoft.com/office/drawing/2014/main" id="{21EF587C-AE81-44A8-8C17-7F63B8D6FB3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0" y="985"/>
              <a:ext cx="203" cy="189"/>
            </a:xfrm>
            <a:custGeom>
              <a:avLst/>
              <a:gdLst>
                <a:gd name="T0" fmla="*/ 0 w 896"/>
                <a:gd name="T1" fmla="*/ 99 h 833"/>
                <a:gd name="T2" fmla="*/ 471 w 896"/>
                <a:gd name="T3" fmla="*/ 833 h 833"/>
                <a:gd name="T4" fmla="*/ 560 w 896"/>
                <a:gd name="T5" fmla="*/ 744 h 833"/>
                <a:gd name="T6" fmla="*/ 169 w 896"/>
                <a:gd name="T7" fmla="*/ 141 h 833"/>
                <a:gd name="T8" fmla="*/ 880 w 896"/>
                <a:gd name="T9" fmla="*/ 311 h 833"/>
                <a:gd name="T10" fmla="*/ 896 w 896"/>
                <a:gd name="T11" fmla="*/ 209 h 833"/>
                <a:gd name="T12" fmla="*/ 52 w 896"/>
                <a:gd name="T13" fmla="*/ 0 h 833"/>
                <a:gd name="T14" fmla="*/ 0 w 896"/>
                <a:gd name="T15" fmla="*/ 99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6" h="833">
                  <a:moveTo>
                    <a:pt x="0" y="99"/>
                  </a:moveTo>
                  <a:cubicBezTo>
                    <a:pt x="157" y="344"/>
                    <a:pt x="316" y="587"/>
                    <a:pt x="471" y="833"/>
                  </a:cubicBezTo>
                  <a:cubicBezTo>
                    <a:pt x="493" y="811"/>
                    <a:pt x="538" y="766"/>
                    <a:pt x="560" y="744"/>
                  </a:cubicBezTo>
                  <a:cubicBezTo>
                    <a:pt x="439" y="537"/>
                    <a:pt x="287" y="350"/>
                    <a:pt x="169" y="141"/>
                  </a:cubicBezTo>
                  <a:cubicBezTo>
                    <a:pt x="409" y="184"/>
                    <a:pt x="635" y="294"/>
                    <a:pt x="880" y="311"/>
                  </a:cubicBezTo>
                  <a:cubicBezTo>
                    <a:pt x="884" y="285"/>
                    <a:pt x="892" y="234"/>
                    <a:pt x="896" y="209"/>
                  </a:cubicBezTo>
                  <a:cubicBezTo>
                    <a:pt x="614" y="142"/>
                    <a:pt x="337" y="55"/>
                    <a:pt x="52" y="0"/>
                  </a:cubicBezTo>
                  <a:cubicBezTo>
                    <a:pt x="39" y="25"/>
                    <a:pt x="13" y="75"/>
                    <a:pt x="0" y="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:a16="http://schemas.microsoft.com/office/drawing/2014/main" id="{8777265A-5767-4945-9EB5-2703D1C703A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7" y="1144"/>
              <a:ext cx="169" cy="120"/>
            </a:xfrm>
            <a:custGeom>
              <a:avLst/>
              <a:gdLst>
                <a:gd name="T0" fmla="*/ 51 w 747"/>
                <a:gd name="T1" fmla="*/ 529 h 529"/>
                <a:gd name="T2" fmla="*/ 747 w 747"/>
                <a:gd name="T3" fmla="*/ 112 h 529"/>
                <a:gd name="T4" fmla="*/ 729 w 747"/>
                <a:gd name="T5" fmla="*/ 0 h 529"/>
                <a:gd name="T6" fmla="*/ 401 w 747"/>
                <a:gd name="T7" fmla="*/ 167 h 529"/>
                <a:gd name="T8" fmla="*/ 0 w 747"/>
                <a:gd name="T9" fmla="*/ 419 h 529"/>
                <a:gd name="T10" fmla="*/ 51 w 747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7" h="529">
                  <a:moveTo>
                    <a:pt x="51" y="529"/>
                  </a:moveTo>
                  <a:cubicBezTo>
                    <a:pt x="289" y="400"/>
                    <a:pt x="509" y="241"/>
                    <a:pt x="747" y="112"/>
                  </a:cubicBezTo>
                  <a:cubicBezTo>
                    <a:pt x="741" y="75"/>
                    <a:pt x="735" y="37"/>
                    <a:pt x="729" y="0"/>
                  </a:cubicBezTo>
                  <a:cubicBezTo>
                    <a:pt x="607" y="25"/>
                    <a:pt x="506" y="102"/>
                    <a:pt x="401" y="167"/>
                  </a:cubicBezTo>
                  <a:cubicBezTo>
                    <a:pt x="268" y="251"/>
                    <a:pt x="134" y="335"/>
                    <a:pt x="0" y="419"/>
                  </a:cubicBezTo>
                  <a:cubicBezTo>
                    <a:pt x="13" y="446"/>
                    <a:pt x="38" y="502"/>
                    <a:pt x="51" y="5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:a16="http://schemas.microsoft.com/office/drawing/2014/main" id="{86C9DE0D-3ED2-4754-8ADD-56024D8AF86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6" y="1168"/>
              <a:ext cx="229" cy="219"/>
            </a:xfrm>
            <a:custGeom>
              <a:avLst/>
              <a:gdLst>
                <a:gd name="T0" fmla="*/ 0 w 1010"/>
                <a:gd name="T1" fmla="*/ 549 h 961"/>
                <a:gd name="T2" fmla="*/ 715 w 1010"/>
                <a:gd name="T3" fmla="*/ 961 h 961"/>
                <a:gd name="T4" fmla="*/ 1010 w 1010"/>
                <a:gd name="T5" fmla="*/ 420 h 961"/>
                <a:gd name="T6" fmla="*/ 896 w 1010"/>
                <a:gd name="T7" fmla="*/ 405 h 961"/>
                <a:gd name="T8" fmla="*/ 674 w 1010"/>
                <a:gd name="T9" fmla="*/ 793 h 961"/>
                <a:gd name="T10" fmla="*/ 482 w 1010"/>
                <a:gd name="T11" fmla="*/ 679 h 961"/>
                <a:gd name="T12" fmla="*/ 702 w 1010"/>
                <a:gd name="T13" fmla="*/ 282 h 961"/>
                <a:gd name="T14" fmla="*/ 583 w 1010"/>
                <a:gd name="T15" fmla="*/ 263 h 961"/>
                <a:gd name="T16" fmla="*/ 384 w 1010"/>
                <a:gd name="T17" fmla="*/ 617 h 961"/>
                <a:gd name="T18" fmla="*/ 160 w 1010"/>
                <a:gd name="T19" fmla="*/ 499 h 961"/>
                <a:gd name="T20" fmla="*/ 387 w 1010"/>
                <a:gd name="T21" fmla="*/ 87 h 961"/>
                <a:gd name="T22" fmla="*/ 316 w 1010"/>
                <a:gd name="T23" fmla="*/ 0 h 961"/>
                <a:gd name="T24" fmla="*/ 0 w 1010"/>
                <a:gd name="T25" fmla="*/ 549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0" h="961">
                  <a:moveTo>
                    <a:pt x="0" y="549"/>
                  </a:moveTo>
                  <a:cubicBezTo>
                    <a:pt x="237" y="688"/>
                    <a:pt x="473" y="830"/>
                    <a:pt x="715" y="961"/>
                  </a:cubicBezTo>
                  <a:cubicBezTo>
                    <a:pt x="814" y="781"/>
                    <a:pt x="927" y="608"/>
                    <a:pt x="1010" y="420"/>
                  </a:cubicBezTo>
                  <a:cubicBezTo>
                    <a:pt x="982" y="416"/>
                    <a:pt x="925" y="409"/>
                    <a:pt x="896" y="405"/>
                  </a:cubicBezTo>
                  <a:cubicBezTo>
                    <a:pt x="826" y="536"/>
                    <a:pt x="749" y="665"/>
                    <a:pt x="674" y="793"/>
                  </a:cubicBezTo>
                  <a:cubicBezTo>
                    <a:pt x="610" y="755"/>
                    <a:pt x="546" y="717"/>
                    <a:pt x="482" y="679"/>
                  </a:cubicBezTo>
                  <a:cubicBezTo>
                    <a:pt x="554" y="546"/>
                    <a:pt x="633" y="417"/>
                    <a:pt x="702" y="282"/>
                  </a:cubicBezTo>
                  <a:cubicBezTo>
                    <a:pt x="662" y="276"/>
                    <a:pt x="623" y="269"/>
                    <a:pt x="583" y="263"/>
                  </a:cubicBezTo>
                  <a:cubicBezTo>
                    <a:pt x="517" y="381"/>
                    <a:pt x="450" y="499"/>
                    <a:pt x="384" y="617"/>
                  </a:cubicBezTo>
                  <a:cubicBezTo>
                    <a:pt x="309" y="579"/>
                    <a:pt x="234" y="539"/>
                    <a:pt x="160" y="499"/>
                  </a:cubicBezTo>
                  <a:cubicBezTo>
                    <a:pt x="231" y="359"/>
                    <a:pt x="329" y="233"/>
                    <a:pt x="387" y="87"/>
                  </a:cubicBezTo>
                  <a:cubicBezTo>
                    <a:pt x="371" y="53"/>
                    <a:pt x="340" y="28"/>
                    <a:pt x="316" y="0"/>
                  </a:cubicBezTo>
                  <a:cubicBezTo>
                    <a:pt x="208" y="181"/>
                    <a:pt x="95" y="360"/>
                    <a:pt x="0" y="5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:a16="http://schemas.microsoft.com/office/drawing/2014/main" id="{C5E42DCD-C1CB-425D-B3C0-5D0E2571EC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15" y="1263"/>
              <a:ext cx="219" cy="185"/>
            </a:xfrm>
            <a:custGeom>
              <a:avLst/>
              <a:gdLst>
                <a:gd name="T0" fmla="*/ 67 w 964"/>
                <a:gd name="T1" fmla="*/ 640 h 818"/>
                <a:gd name="T2" fmla="*/ 165 w 964"/>
                <a:gd name="T3" fmla="*/ 785 h 818"/>
                <a:gd name="T4" fmla="*/ 964 w 964"/>
                <a:gd name="T5" fmla="*/ 675 h 818"/>
                <a:gd name="T6" fmla="*/ 931 w 964"/>
                <a:gd name="T7" fmla="*/ 567 h 818"/>
                <a:gd name="T8" fmla="*/ 647 w 964"/>
                <a:gd name="T9" fmla="*/ 587 h 818"/>
                <a:gd name="T10" fmla="*/ 488 w 964"/>
                <a:gd name="T11" fmla="*/ 312 h 818"/>
                <a:gd name="T12" fmla="*/ 654 w 964"/>
                <a:gd name="T13" fmla="*/ 110 h 818"/>
                <a:gd name="T14" fmla="*/ 582 w 964"/>
                <a:gd name="T15" fmla="*/ 0 h 818"/>
                <a:gd name="T16" fmla="*/ 67 w 964"/>
                <a:gd name="T17" fmla="*/ 640 h 818"/>
                <a:gd name="T18" fmla="*/ 210 w 964"/>
                <a:gd name="T19" fmla="*/ 657 h 818"/>
                <a:gd name="T20" fmla="*/ 415 w 964"/>
                <a:gd name="T21" fmla="*/ 405 h 818"/>
                <a:gd name="T22" fmla="*/ 529 w 964"/>
                <a:gd name="T23" fmla="*/ 609 h 818"/>
                <a:gd name="T24" fmla="*/ 210 w 964"/>
                <a:gd name="T25" fmla="*/ 65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4" h="818">
                  <a:moveTo>
                    <a:pt x="67" y="640"/>
                  </a:moveTo>
                  <a:cubicBezTo>
                    <a:pt x="0" y="703"/>
                    <a:pt x="83" y="818"/>
                    <a:pt x="165" y="785"/>
                  </a:cubicBezTo>
                  <a:cubicBezTo>
                    <a:pt x="431" y="748"/>
                    <a:pt x="698" y="716"/>
                    <a:pt x="964" y="675"/>
                  </a:cubicBezTo>
                  <a:cubicBezTo>
                    <a:pt x="956" y="648"/>
                    <a:pt x="940" y="594"/>
                    <a:pt x="931" y="567"/>
                  </a:cubicBezTo>
                  <a:cubicBezTo>
                    <a:pt x="836" y="569"/>
                    <a:pt x="741" y="577"/>
                    <a:pt x="647" y="587"/>
                  </a:cubicBezTo>
                  <a:cubicBezTo>
                    <a:pt x="591" y="497"/>
                    <a:pt x="540" y="405"/>
                    <a:pt x="488" y="312"/>
                  </a:cubicBezTo>
                  <a:cubicBezTo>
                    <a:pt x="544" y="245"/>
                    <a:pt x="598" y="177"/>
                    <a:pt x="654" y="110"/>
                  </a:cubicBezTo>
                  <a:cubicBezTo>
                    <a:pt x="630" y="74"/>
                    <a:pt x="606" y="37"/>
                    <a:pt x="582" y="0"/>
                  </a:cubicBezTo>
                  <a:cubicBezTo>
                    <a:pt x="410" y="213"/>
                    <a:pt x="232" y="421"/>
                    <a:pt x="67" y="640"/>
                  </a:cubicBezTo>
                  <a:moveTo>
                    <a:pt x="210" y="657"/>
                  </a:moveTo>
                  <a:cubicBezTo>
                    <a:pt x="272" y="568"/>
                    <a:pt x="341" y="484"/>
                    <a:pt x="415" y="405"/>
                  </a:cubicBezTo>
                  <a:cubicBezTo>
                    <a:pt x="455" y="472"/>
                    <a:pt x="493" y="540"/>
                    <a:pt x="529" y="609"/>
                  </a:cubicBezTo>
                  <a:cubicBezTo>
                    <a:pt x="422" y="627"/>
                    <a:pt x="316" y="645"/>
                    <a:pt x="210" y="6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:a16="http://schemas.microsoft.com/office/drawing/2014/main" id="{6691EDEE-AF77-4019-B0D1-F240B5BEFF97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926" y="1352"/>
              <a:ext cx="220" cy="227"/>
            </a:xfrm>
            <a:custGeom>
              <a:avLst/>
              <a:gdLst>
                <a:gd name="T0" fmla="*/ 0 w 968"/>
                <a:gd name="T1" fmla="*/ 686 h 999"/>
                <a:gd name="T2" fmla="*/ 757 w 968"/>
                <a:gd name="T3" fmla="*/ 999 h 999"/>
                <a:gd name="T4" fmla="*/ 941 w 968"/>
                <a:gd name="T5" fmla="*/ 536 h 999"/>
                <a:gd name="T6" fmla="*/ 767 w 968"/>
                <a:gd name="T7" fmla="*/ 286 h 999"/>
                <a:gd name="T8" fmla="*/ 522 w 968"/>
                <a:gd name="T9" fmla="*/ 363 h 999"/>
                <a:gd name="T10" fmla="*/ 277 w 968"/>
                <a:gd name="T11" fmla="*/ 0 h 999"/>
                <a:gd name="T12" fmla="*/ 245 w 968"/>
                <a:gd name="T13" fmla="*/ 149 h 999"/>
                <a:gd name="T14" fmla="*/ 435 w 968"/>
                <a:gd name="T15" fmla="*/ 483 h 999"/>
                <a:gd name="T16" fmla="*/ 385 w 968"/>
                <a:gd name="T17" fmla="*/ 703 h 999"/>
                <a:gd name="T18" fmla="*/ 44 w 968"/>
                <a:gd name="T19" fmla="*/ 573 h 999"/>
                <a:gd name="T20" fmla="*/ 0 w 968"/>
                <a:gd name="T21" fmla="*/ 686 h 999"/>
                <a:gd name="T22" fmla="*/ 483 w 968"/>
                <a:gd name="T23" fmla="*/ 754 h 999"/>
                <a:gd name="T24" fmla="*/ 637 w 968"/>
                <a:gd name="T25" fmla="*/ 442 h 999"/>
                <a:gd name="T26" fmla="*/ 823 w 968"/>
                <a:gd name="T27" fmla="*/ 538 h 999"/>
                <a:gd name="T28" fmla="*/ 713 w 968"/>
                <a:gd name="T29" fmla="*/ 832 h 999"/>
                <a:gd name="T30" fmla="*/ 483 w 968"/>
                <a:gd name="T31" fmla="*/ 75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8" h="999">
                  <a:moveTo>
                    <a:pt x="0" y="686"/>
                  </a:moveTo>
                  <a:cubicBezTo>
                    <a:pt x="255" y="785"/>
                    <a:pt x="501" y="905"/>
                    <a:pt x="757" y="999"/>
                  </a:cubicBezTo>
                  <a:cubicBezTo>
                    <a:pt x="822" y="846"/>
                    <a:pt x="908" y="700"/>
                    <a:pt x="941" y="536"/>
                  </a:cubicBezTo>
                  <a:cubicBezTo>
                    <a:pt x="968" y="421"/>
                    <a:pt x="873" y="313"/>
                    <a:pt x="767" y="286"/>
                  </a:cubicBezTo>
                  <a:cubicBezTo>
                    <a:pt x="677" y="268"/>
                    <a:pt x="598" y="327"/>
                    <a:pt x="522" y="363"/>
                  </a:cubicBezTo>
                  <a:cubicBezTo>
                    <a:pt x="451" y="235"/>
                    <a:pt x="369" y="113"/>
                    <a:pt x="277" y="0"/>
                  </a:cubicBezTo>
                  <a:cubicBezTo>
                    <a:pt x="265" y="50"/>
                    <a:pt x="250" y="98"/>
                    <a:pt x="245" y="149"/>
                  </a:cubicBezTo>
                  <a:cubicBezTo>
                    <a:pt x="290" y="270"/>
                    <a:pt x="388" y="363"/>
                    <a:pt x="435" y="483"/>
                  </a:cubicBezTo>
                  <a:cubicBezTo>
                    <a:pt x="448" y="560"/>
                    <a:pt x="405" y="632"/>
                    <a:pt x="385" y="703"/>
                  </a:cubicBezTo>
                  <a:cubicBezTo>
                    <a:pt x="271" y="660"/>
                    <a:pt x="159" y="614"/>
                    <a:pt x="44" y="573"/>
                  </a:cubicBezTo>
                  <a:cubicBezTo>
                    <a:pt x="29" y="611"/>
                    <a:pt x="15" y="648"/>
                    <a:pt x="0" y="686"/>
                  </a:cubicBezTo>
                  <a:moveTo>
                    <a:pt x="483" y="754"/>
                  </a:moveTo>
                  <a:cubicBezTo>
                    <a:pt x="527" y="647"/>
                    <a:pt x="558" y="529"/>
                    <a:pt x="637" y="442"/>
                  </a:cubicBezTo>
                  <a:cubicBezTo>
                    <a:pt x="700" y="369"/>
                    <a:pt x="847" y="443"/>
                    <a:pt x="823" y="538"/>
                  </a:cubicBezTo>
                  <a:cubicBezTo>
                    <a:pt x="805" y="642"/>
                    <a:pt x="751" y="735"/>
                    <a:pt x="713" y="832"/>
                  </a:cubicBezTo>
                  <a:cubicBezTo>
                    <a:pt x="636" y="808"/>
                    <a:pt x="560" y="781"/>
                    <a:pt x="483" y="7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41DC52D7-83C3-41B2-A451-1C7E6CAB8BC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17" y="1410"/>
              <a:ext cx="226" cy="205"/>
            </a:xfrm>
            <a:custGeom>
              <a:avLst/>
              <a:gdLst>
                <a:gd name="T0" fmla="*/ 210 w 996"/>
                <a:gd name="T1" fmla="*/ 905 h 905"/>
                <a:gd name="T2" fmla="*/ 996 w 996"/>
                <a:gd name="T3" fmla="*/ 603 h 905"/>
                <a:gd name="T4" fmla="*/ 938 w 996"/>
                <a:gd name="T5" fmla="*/ 497 h 905"/>
                <a:gd name="T6" fmla="*/ 592 w 996"/>
                <a:gd name="T7" fmla="*/ 622 h 905"/>
                <a:gd name="T8" fmla="*/ 453 w 996"/>
                <a:gd name="T9" fmla="*/ 251 h 905"/>
                <a:gd name="T10" fmla="*/ 805 w 996"/>
                <a:gd name="T11" fmla="*/ 113 h 905"/>
                <a:gd name="T12" fmla="*/ 752 w 996"/>
                <a:gd name="T13" fmla="*/ 0 h 905"/>
                <a:gd name="T14" fmla="*/ 0 w 996"/>
                <a:gd name="T15" fmla="*/ 285 h 905"/>
                <a:gd name="T16" fmla="*/ 25 w 996"/>
                <a:gd name="T17" fmla="*/ 405 h 905"/>
                <a:gd name="T18" fmla="*/ 344 w 996"/>
                <a:gd name="T19" fmla="*/ 302 h 905"/>
                <a:gd name="T20" fmla="*/ 480 w 996"/>
                <a:gd name="T21" fmla="*/ 665 h 905"/>
                <a:gd name="T22" fmla="*/ 184 w 996"/>
                <a:gd name="T23" fmla="*/ 783 h 905"/>
                <a:gd name="T24" fmla="*/ 210 w 996"/>
                <a:gd name="T25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6" h="905">
                  <a:moveTo>
                    <a:pt x="210" y="905"/>
                  </a:moveTo>
                  <a:cubicBezTo>
                    <a:pt x="472" y="804"/>
                    <a:pt x="735" y="705"/>
                    <a:pt x="996" y="603"/>
                  </a:cubicBezTo>
                  <a:cubicBezTo>
                    <a:pt x="978" y="567"/>
                    <a:pt x="960" y="531"/>
                    <a:pt x="938" y="497"/>
                  </a:cubicBezTo>
                  <a:cubicBezTo>
                    <a:pt x="819" y="527"/>
                    <a:pt x="708" y="583"/>
                    <a:pt x="592" y="622"/>
                  </a:cubicBezTo>
                  <a:cubicBezTo>
                    <a:pt x="541" y="500"/>
                    <a:pt x="495" y="376"/>
                    <a:pt x="453" y="251"/>
                  </a:cubicBezTo>
                  <a:cubicBezTo>
                    <a:pt x="570" y="204"/>
                    <a:pt x="688" y="160"/>
                    <a:pt x="805" y="113"/>
                  </a:cubicBezTo>
                  <a:cubicBezTo>
                    <a:pt x="792" y="85"/>
                    <a:pt x="765" y="29"/>
                    <a:pt x="752" y="0"/>
                  </a:cubicBezTo>
                  <a:cubicBezTo>
                    <a:pt x="499" y="89"/>
                    <a:pt x="253" y="196"/>
                    <a:pt x="0" y="285"/>
                  </a:cubicBezTo>
                  <a:cubicBezTo>
                    <a:pt x="8" y="325"/>
                    <a:pt x="17" y="365"/>
                    <a:pt x="25" y="405"/>
                  </a:cubicBezTo>
                  <a:cubicBezTo>
                    <a:pt x="131" y="370"/>
                    <a:pt x="237" y="335"/>
                    <a:pt x="344" y="302"/>
                  </a:cubicBezTo>
                  <a:cubicBezTo>
                    <a:pt x="389" y="423"/>
                    <a:pt x="434" y="544"/>
                    <a:pt x="480" y="665"/>
                  </a:cubicBezTo>
                  <a:cubicBezTo>
                    <a:pt x="381" y="704"/>
                    <a:pt x="282" y="742"/>
                    <a:pt x="184" y="783"/>
                  </a:cubicBezTo>
                  <a:cubicBezTo>
                    <a:pt x="193" y="824"/>
                    <a:pt x="201" y="864"/>
                    <a:pt x="210" y="9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id="{64B1CA2E-49F4-41E9-B2D6-58E6699EC9D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10" y="1561"/>
              <a:ext cx="199" cy="180"/>
            </a:xfrm>
            <a:custGeom>
              <a:avLst/>
              <a:gdLst>
                <a:gd name="T0" fmla="*/ 395 w 879"/>
                <a:gd name="T1" fmla="*/ 586 h 794"/>
                <a:gd name="T2" fmla="*/ 579 w 879"/>
                <a:gd name="T3" fmla="*/ 776 h 794"/>
                <a:gd name="T4" fmla="*/ 868 w 879"/>
                <a:gd name="T5" fmla="*/ 442 h 794"/>
                <a:gd name="T6" fmla="*/ 723 w 879"/>
                <a:gd name="T7" fmla="*/ 167 h 794"/>
                <a:gd name="T8" fmla="*/ 646 w 879"/>
                <a:gd name="T9" fmla="*/ 247 h 794"/>
                <a:gd name="T10" fmla="*/ 715 w 879"/>
                <a:gd name="T11" fmla="*/ 577 h 794"/>
                <a:gd name="T12" fmla="*/ 522 w 879"/>
                <a:gd name="T13" fmla="*/ 634 h 794"/>
                <a:gd name="T14" fmla="*/ 513 w 879"/>
                <a:gd name="T15" fmla="*/ 200 h 794"/>
                <a:gd name="T16" fmla="*/ 179 w 879"/>
                <a:gd name="T17" fmla="*/ 78 h 794"/>
                <a:gd name="T18" fmla="*/ 23 w 879"/>
                <a:gd name="T19" fmla="*/ 507 h 794"/>
                <a:gd name="T20" fmla="*/ 205 w 879"/>
                <a:gd name="T21" fmla="*/ 705 h 794"/>
                <a:gd name="T22" fmla="*/ 251 w 879"/>
                <a:gd name="T23" fmla="*/ 612 h 794"/>
                <a:gd name="T24" fmla="*/ 162 w 879"/>
                <a:gd name="T25" fmla="*/ 280 h 794"/>
                <a:gd name="T26" fmla="*/ 377 w 879"/>
                <a:gd name="T27" fmla="*/ 172 h 794"/>
                <a:gd name="T28" fmla="*/ 395 w 879"/>
                <a:gd name="T29" fmla="*/ 586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9" h="794">
                  <a:moveTo>
                    <a:pt x="395" y="586"/>
                  </a:moveTo>
                  <a:cubicBezTo>
                    <a:pt x="405" y="679"/>
                    <a:pt x="479" y="777"/>
                    <a:pt x="579" y="776"/>
                  </a:cubicBezTo>
                  <a:cubicBezTo>
                    <a:pt x="758" y="794"/>
                    <a:pt x="862" y="596"/>
                    <a:pt x="868" y="442"/>
                  </a:cubicBezTo>
                  <a:cubicBezTo>
                    <a:pt x="879" y="328"/>
                    <a:pt x="791" y="244"/>
                    <a:pt x="723" y="167"/>
                  </a:cubicBezTo>
                  <a:cubicBezTo>
                    <a:pt x="703" y="187"/>
                    <a:pt x="665" y="227"/>
                    <a:pt x="646" y="247"/>
                  </a:cubicBezTo>
                  <a:cubicBezTo>
                    <a:pt x="723" y="339"/>
                    <a:pt x="789" y="461"/>
                    <a:pt x="715" y="577"/>
                  </a:cubicBezTo>
                  <a:cubicBezTo>
                    <a:pt x="689" y="664"/>
                    <a:pt x="590" y="643"/>
                    <a:pt x="522" y="634"/>
                  </a:cubicBezTo>
                  <a:cubicBezTo>
                    <a:pt x="513" y="490"/>
                    <a:pt x="537" y="343"/>
                    <a:pt x="513" y="200"/>
                  </a:cubicBezTo>
                  <a:cubicBezTo>
                    <a:pt x="483" y="57"/>
                    <a:pt x="294" y="0"/>
                    <a:pt x="179" y="78"/>
                  </a:cubicBezTo>
                  <a:cubicBezTo>
                    <a:pt x="36" y="163"/>
                    <a:pt x="0" y="354"/>
                    <a:pt x="23" y="507"/>
                  </a:cubicBezTo>
                  <a:cubicBezTo>
                    <a:pt x="35" y="606"/>
                    <a:pt x="132" y="654"/>
                    <a:pt x="205" y="705"/>
                  </a:cubicBezTo>
                  <a:cubicBezTo>
                    <a:pt x="217" y="682"/>
                    <a:pt x="240" y="636"/>
                    <a:pt x="251" y="612"/>
                  </a:cubicBezTo>
                  <a:cubicBezTo>
                    <a:pt x="157" y="529"/>
                    <a:pt x="94" y="401"/>
                    <a:pt x="162" y="280"/>
                  </a:cubicBezTo>
                  <a:cubicBezTo>
                    <a:pt x="189" y="180"/>
                    <a:pt x="288" y="168"/>
                    <a:pt x="377" y="172"/>
                  </a:cubicBezTo>
                  <a:cubicBezTo>
                    <a:pt x="399" y="309"/>
                    <a:pt x="385" y="448"/>
                    <a:pt x="395" y="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id="{2E74E639-BB86-4F0C-8821-CA221DD5C48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55" y="1617"/>
              <a:ext cx="227" cy="181"/>
            </a:xfrm>
            <a:custGeom>
              <a:avLst/>
              <a:gdLst>
                <a:gd name="T0" fmla="*/ 157 w 1001"/>
                <a:gd name="T1" fmla="*/ 797 h 797"/>
                <a:gd name="T2" fmla="*/ 752 w 1001"/>
                <a:gd name="T3" fmla="*/ 636 h 797"/>
                <a:gd name="T4" fmla="*/ 719 w 1001"/>
                <a:gd name="T5" fmla="*/ 38 h 797"/>
                <a:gd name="T6" fmla="*/ 0 w 1001"/>
                <a:gd name="T7" fmla="*/ 172 h 797"/>
                <a:gd name="T8" fmla="*/ 27 w 1001"/>
                <a:gd name="T9" fmla="*/ 294 h 797"/>
                <a:gd name="T10" fmla="*/ 594 w 1001"/>
                <a:gd name="T11" fmla="*/ 153 h 797"/>
                <a:gd name="T12" fmla="*/ 699 w 1001"/>
                <a:gd name="T13" fmla="*/ 519 h 797"/>
                <a:gd name="T14" fmla="*/ 147 w 1001"/>
                <a:gd name="T15" fmla="*/ 677 h 797"/>
                <a:gd name="T16" fmla="*/ 157 w 1001"/>
                <a:gd name="T17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1" h="797">
                  <a:moveTo>
                    <a:pt x="157" y="797"/>
                  </a:moveTo>
                  <a:cubicBezTo>
                    <a:pt x="358" y="758"/>
                    <a:pt x="561" y="712"/>
                    <a:pt x="752" y="636"/>
                  </a:cubicBezTo>
                  <a:cubicBezTo>
                    <a:pt x="1001" y="533"/>
                    <a:pt x="941" y="136"/>
                    <a:pt x="719" y="38"/>
                  </a:cubicBezTo>
                  <a:cubicBezTo>
                    <a:pt x="473" y="0"/>
                    <a:pt x="237" y="119"/>
                    <a:pt x="0" y="172"/>
                  </a:cubicBezTo>
                  <a:cubicBezTo>
                    <a:pt x="9" y="213"/>
                    <a:pt x="18" y="253"/>
                    <a:pt x="27" y="294"/>
                  </a:cubicBezTo>
                  <a:cubicBezTo>
                    <a:pt x="217" y="251"/>
                    <a:pt x="401" y="184"/>
                    <a:pt x="594" y="153"/>
                  </a:cubicBezTo>
                  <a:cubicBezTo>
                    <a:pt x="786" y="112"/>
                    <a:pt x="876" y="450"/>
                    <a:pt x="699" y="519"/>
                  </a:cubicBezTo>
                  <a:cubicBezTo>
                    <a:pt x="523" y="595"/>
                    <a:pt x="330" y="623"/>
                    <a:pt x="147" y="677"/>
                  </a:cubicBezTo>
                  <a:cubicBezTo>
                    <a:pt x="150" y="718"/>
                    <a:pt x="154" y="757"/>
                    <a:pt x="157" y="7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119EEB57-6057-4551-AF77-64916094B42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54" y="1754"/>
              <a:ext cx="182" cy="62"/>
            </a:xfrm>
            <a:custGeom>
              <a:avLst/>
              <a:gdLst>
                <a:gd name="T0" fmla="*/ 0 w 799"/>
                <a:gd name="T1" fmla="*/ 121 h 276"/>
                <a:gd name="T2" fmla="*/ 797 w 799"/>
                <a:gd name="T3" fmla="*/ 276 h 276"/>
                <a:gd name="T4" fmla="*/ 799 w 799"/>
                <a:gd name="T5" fmla="*/ 143 h 276"/>
                <a:gd name="T6" fmla="*/ 4 w 799"/>
                <a:gd name="T7" fmla="*/ 0 h 276"/>
                <a:gd name="T8" fmla="*/ 0 w 799"/>
                <a:gd name="T9" fmla="*/ 1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276">
                  <a:moveTo>
                    <a:pt x="0" y="121"/>
                  </a:moveTo>
                  <a:cubicBezTo>
                    <a:pt x="265" y="177"/>
                    <a:pt x="531" y="227"/>
                    <a:pt x="797" y="276"/>
                  </a:cubicBezTo>
                  <a:cubicBezTo>
                    <a:pt x="798" y="232"/>
                    <a:pt x="798" y="187"/>
                    <a:pt x="799" y="143"/>
                  </a:cubicBezTo>
                  <a:cubicBezTo>
                    <a:pt x="532" y="105"/>
                    <a:pt x="271" y="36"/>
                    <a:pt x="4" y="0"/>
                  </a:cubicBezTo>
                  <a:cubicBezTo>
                    <a:pt x="3" y="40"/>
                    <a:pt x="1" y="81"/>
                    <a:pt x="0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id="{71451E66-13E7-4D62-B85A-95CAC7885FF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26" y="1836"/>
              <a:ext cx="202" cy="169"/>
            </a:xfrm>
            <a:custGeom>
              <a:avLst/>
              <a:gdLst>
                <a:gd name="T0" fmla="*/ 76 w 890"/>
                <a:gd name="T1" fmla="*/ 743 h 743"/>
                <a:gd name="T2" fmla="*/ 890 w 890"/>
                <a:gd name="T3" fmla="*/ 642 h 743"/>
                <a:gd name="T4" fmla="*/ 884 w 890"/>
                <a:gd name="T5" fmla="*/ 518 h 743"/>
                <a:gd name="T6" fmla="*/ 504 w 890"/>
                <a:gd name="T7" fmla="*/ 563 h 743"/>
                <a:gd name="T8" fmla="*/ 459 w 890"/>
                <a:gd name="T9" fmla="*/ 189 h 743"/>
                <a:gd name="T10" fmla="*/ 845 w 890"/>
                <a:gd name="T11" fmla="*/ 123 h 743"/>
                <a:gd name="T12" fmla="*/ 797 w 890"/>
                <a:gd name="T13" fmla="*/ 0 h 743"/>
                <a:gd name="T14" fmla="*/ 0 w 890"/>
                <a:gd name="T15" fmla="*/ 97 h 743"/>
                <a:gd name="T16" fmla="*/ 4 w 890"/>
                <a:gd name="T17" fmla="*/ 218 h 743"/>
                <a:gd name="T18" fmla="*/ 340 w 890"/>
                <a:gd name="T19" fmla="*/ 179 h 743"/>
                <a:gd name="T20" fmla="*/ 369 w 890"/>
                <a:gd name="T21" fmla="*/ 574 h 743"/>
                <a:gd name="T22" fmla="*/ 65 w 890"/>
                <a:gd name="T23" fmla="*/ 615 h 743"/>
                <a:gd name="T24" fmla="*/ 76 w 890"/>
                <a:gd name="T2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0" h="743">
                  <a:moveTo>
                    <a:pt x="76" y="743"/>
                  </a:moveTo>
                  <a:cubicBezTo>
                    <a:pt x="348" y="710"/>
                    <a:pt x="619" y="680"/>
                    <a:pt x="890" y="642"/>
                  </a:cubicBezTo>
                  <a:cubicBezTo>
                    <a:pt x="888" y="601"/>
                    <a:pt x="886" y="560"/>
                    <a:pt x="884" y="518"/>
                  </a:cubicBezTo>
                  <a:cubicBezTo>
                    <a:pt x="757" y="529"/>
                    <a:pt x="630" y="546"/>
                    <a:pt x="504" y="563"/>
                  </a:cubicBezTo>
                  <a:cubicBezTo>
                    <a:pt x="491" y="438"/>
                    <a:pt x="470" y="314"/>
                    <a:pt x="459" y="189"/>
                  </a:cubicBezTo>
                  <a:cubicBezTo>
                    <a:pt x="574" y="126"/>
                    <a:pt x="718" y="146"/>
                    <a:pt x="845" y="123"/>
                  </a:cubicBezTo>
                  <a:cubicBezTo>
                    <a:pt x="831" y="81"/>
                    <a:pt x="815" y="40"/>
                    <a:pt x="797" y="0"/>
                  </a:cubicBezTo>
                  <a:cubicBezTo>
                    <a:pt x="531" y="23"/>
                    <a:pt x="265" y="60"/>
                    <a:pt x="0" y="97"/>
                  </a:cubicBezTo>
                  <a:cubicBezTo>
                    <a:pt x="1" y="137"/>
                    <a:pt x="3" y="177"/>
                    <a:pt x="4" y="218"/>
                  </a:cubicBezTo>
                  <a:cubicBezTo>
                    <a:pt x="116" y="210"/>
                    <a:pt x="228" y="196"/>
                    <a:pt x="340" y="179"/>
                  </a:cubicBezTo>
                  <a:cubicBezTo>
                    <a:pt x="346" y="310"/>
                    <a:pt x="405" y="449"/>
                    <a:pt x="369" y="574"/>
                  </a:cubicBezTo>
                  <a:cubicBezTo>
                    <a:pt x="269" y="599"/>
                    <a:pt x="166" y="603"/>
                    <a:pt x="65" y="615"/>
                  </a:cubicBezTo>
                  <a:cubicBezTo>
                    <a:pt x="69" y="658"/>
                    <a:pt x="72" y="701"/>
                    <a:pt x="76" y="7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id="{EF56F37C-B7E3-40E1-B75C-230C50E2DD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72" y="1831"/>
              <a:ext cx="197" cy="151"/>
            </a:xfrm>
            <a:custGeom>
              <a:avLst/>
              <a:gdLst>
                <a:gd name="T0" fmla="*/ 675 w 868"/>
                <a:gd name="T1" fmla="*/ 666 h 666"/>
                <a:gd name="T2" fmla="*/ 785 w 868"/>
                <a:gd name="T3" fmla="*/ 654 h 666"/>
                <a:gd name="T4" fmla="*/ 868 w 868"/>
                <a:gd name="T5" fmla="*/ 18 h 666"/>
                <a:gd name="T6" fmla="*/ 757 w 868"/>
                <a:gd name="T7" fmla="*/ 0 h 666"/>
                <a:gd name="T8" fmla="*/ 728 w 868"/>
                <a:gd name="T9" fmla="*/ 262 h 666"/>
                <a:gd name="T10" fmla="*/ 19 w 868"/>
                <a:gd name="T11" fmla="*/ 170 h 666"/>
                <a:gd name="T12" fmla="*/ 0 w 868"/>
                <a:gd name="T13" fmla="*/ 288 h 666"/>
                <a:gd name="T14" fmla="*/ 686 w 868"/>
                <a:gd name="T15" fmla="*/ 390 h 666"/>
                <a:gd name="T16" fmla="*/ 675 w 868"/>
                <a:gd name="T17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8" h="666">
                  <a:moveTo>
                    <a:pt x="675" y="666"/>
                  </a:moveTo>
                  <a:cubicBezTo>
                    <a:pt x="702" y="663"/>
                    <a:pt x="758" y="657"/>
                    <a:pt x="785" y="654"/>
                  </a:cubicBezTo>
                  <a:cubicBezTo>
                    <a:pt x="812" y="442"/>
                    <a:pt x="851" y="231"/>
                    <a:pt x="868" y="18"/>
                  </a:cubicBezTo>
                  <a:cubicBezTo>
                    <a:pt x="831" y="12"/>
                    <a:pt x="794" y="6"/>
                    <a:pt x="757" y="0"/>
                  </a:cubicBezTo>
                  <a:cubicBezTo>
                    <a:pt x="747" y="87"/>
                    <a:pt x="737" y="175"/>
                    <a:pt x="728" y="262"/>
                  </a:cubicBezTo>
                  <a:cubicBezTo>
                    <a:pt x="491" y="239"/>
                    <a:pt x="256" y="194"/>
                    <a:pt x="19" y="170"/>
                  </a:cubicBezTo>
                  <a:cubicBezTo>
                    <a:pt x="14" y="199"/>
                    <a:pt x="5" y="258"/>
                    <a:pt x="0" y="288"/>
                  </a:cubicBezTo>
                  <a:cubicBezTo>
                    <a:pt x="228" y="330"/>
                    <a:pt x="457" y="356"/>
                    <a:pt x="686" y="390"/>
                  </a:cubicBezTo>
                  <a:cubicBezTo>
                    <a:pt x="684" y="482"/>
                    <a:pt x="679" y="574"/>
                    <a:pt x="675" y="6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id="{B2A0C37C-B3AF-4B0C-A23E-3AAD6253B92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081" y="2019"/>
              <a:ext cx="191" cy="172"/>
            </a:xfrm>
            <a:custGeom>
              <a:avLst/>
              <a:gdLst>
                <a:gd name="T0" fmla="*/ 428 w 839"/>
                <a:gd name="T1" fmla="*/ 494 h 759"/>
                <a:gd name="T2" fmla="*/ 826 w 839"/>
                <a:gd name="T3" fmla="*/ 759 h 759"/>
                <a:gd name="T4" fmla="*/ 823 w 839"/>
                <a:gd name="T5" fmla="*/ 600 h 759"/>
                <a:gd name="T6" fmla="*/ 478 w 839"/>
                <a:gd name="T7" fmla="*/ 374 h 759"/>
                <a:gd name="T8" fmla="*/ 808 w 839"/>
                <a:gd name="T9" fmla="*/ 146 h 759"/>
                <a:gd name="T10" fmla="*/ 839 w 839"/>
                <a:gd name="T11" fmla="*/ 0 h 759"/>
                <a:gd name="T12" fmla="*/ 361 w 839"/>
                <a:gd name="T13" fmla="*/ 302 h 759"/>
                <a:gd name="T14" fmla="*/ 0 w 839"/>
                <a:gd name="T15" fmla="*/ 322 h 759"/>
                <a:gd name="T16" fmla="*/ 5 w 839"/>
                <a:gd name="T17" fmla="*/ 441 h 759"/>
                <a:gd name="T18" fmla="*/ 428 w 839"/>
                <a:gd name="T19" fmla="*/ 49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759">
                  <a:moveTo>
                    <a:pt x="428" y="494"/>
                  </a:moveTo>
                  <a:cubicBezTo>
                    <a:pt x="564" y="577"/>
                    <a:pt x="693" y="671"/>
                    <a:pt x="826" y="759"/>
                  </a:cubicBezTo>
                  <a:cubicBezTo>
                    <a:pt x="824" y="706"/>
                    <a:pt x="824" y="653"/>
                    <a:pt x="823" y="600"/>
                  </a:cubicBezTo>
                  <a:cubicBezTo>
                    <a:pt x="706" y="526"/>
                    <a:pt x="592" y="450"/>
                    <a:pt x="478" y="374"/>
                  </a:cubicBezTo>
                  <a:cubicBezTo>
                    <a:pt x="586" y="295"/>
                    <a:pt x="703" y="229"/>
                    <a:pt x="808" y="146"/>
                  </a:cubicBezTo>
                  <a:cubicBezTo>
                    <a:pt x="822" y="99"/>
                    <a:pt x="832" y="50"/>
                    <a:pt x="839" y="0"/>
                  </a:cubicBezTo>
                  <a:cubicBezTo>
                    <a:pt x="667" y="80"/>
                    <a:pt x="528" y="215"/>
                    <a:pt x="361" y="302"/>
                  </a:cubicBezTo>
                  <a:cubicBezTo>
                    <a:pt x="244" y="333"/>
                    <a:pt x="120" y="314"/>
                    <a:pt x="0" y="322"/>
                  </a:cubicBezTo>
                  <a:cubicBezTo>
                    <a:pt x="1" y="352"/>
                    <a:pt x="4" y="411"/>
                    <a:pt x="5" y="441"/>
                  </a:cubicBezTo>
                  <a:cubicBezTo>
                    <a:pt x="146" y="448"/>
                    <a:pt x="303" y="409"/>
                    <a:pt x="428" y="4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6CB82DCF-A22C-4ECB-8DB0-C7427C796C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719" y="2036"/>
              <a:ext cx="192" cy="157"/>
            </a:xfrm>
            <a:custGeom>
              <a:avLst/>
              <a:gdLst>
                <a:gd name="T0" fmla="*/ 24 w 844"/>
                <a:gd name="T1" fmla="*/ 690 h 690"/>
                <a:gd name="T2" fmla="*/ 217 w 844"/>
                <a:gd name="T3" fmla="*/ 594 h 690"/>
                <a:gd name="T4" fmla="*/ 703 w 844"/>
                <a:gd name="T5" fmla="*/ 182 h 690"/>
                <a:gd name="T6" fmla="*/ 725 w 844"/>
                <a:gd name="T7" fmla="*/ 661 h 690"/>
                <a:gd name="T8" fmla="*/ 840 w 844"/>
                <a:gd name="T9" fmla="*/ 668 h 690"/>
                <a:gd name="T10" fmla="*/ 819 w 844"/>
                <a:gd name="T11" fmla="*/ 0 h 690"/>
                <a:gd name="T12" fmla="*/ 568 w 844"/>
                <a:gd name="T13" fmla="*/ 133 h 690"/>
                <a:gd name="T14" fmla="*/ 130 w 844"/>
                <a:gd name="T15" fmla="*/ 503 h 690"/>
                <a:gd name="T16" fmla="*/ 120 w 844"/>
                <a:gd name="T17" fmla="*/ 76 h 690"/>
                <a:gd name="T18" fmla="*/ 1 w 844"/>
                <a:gd name="T19" fmla="*/ 77 h 690"/>
                <a:gd name="T20" fmla="*/ 24 w 844"/>
                <a:gd name="T21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690">
                  <a:moveTo>
                    <a:pt x="24" y="690"/>
                  </a:moveTo>
                  <a:cubicBezTo>
                    <a:pt x="92" y="667"/>
                    <a:pt x="162" y="643"/>
                    <a:pt x="217" y="594"/>
                  </a:cubicBezTo>
                  <a:cubicBezTo>
                    <a:pt x="380" y="459"/>
                    <a:pt x="539" y="317"/>
                    <a:pt x="703" y="182"/>
                  </a:cubicBezTo>
                  <a:cubicBezTo>
                    <a:pt x="728" y="341"/>
                    <a:pt x="726" y="501"/>
                    <a:pt x="725" y="661"/>
                  </a:cubicBezTo>
                  <a:cubicBezTo>
                    <a:pt x="753" y="663"/>
                    <a:pt x="811" y="666"/>
                    <a:pt x="840" y="668"/>
                  </a:cubicBezTo>
                  <a:cubicBezTo>
                    <a:pt x="834" y="445"/>
                    <a:pt x="844" y="222"/>
                    <a:pt x="819" y="0"/>
                  </a:cubicBezTo>
                  <a:cubicBezTo>
                    <a:pt x="725" y="20"/>
                    <a:pt x="639" y="68"/>
                    <a:pt x="568" y="133"/>
                  </a:cubicBezTo>
                  <a:cubicBezTo>
                    <a:pt x="424" y="259"/>
                    <a:pt x="277" y="381"/>
                    <a:pt x="130" y="503"/>
                  </a:cubicBezTo>
                  <a:cubicBezTo>
                    <a:pt x="124" y="361"/>
                    <a:pt x="121" y="218"/>
                    <a:pt x="120" y="76"/>
                  </a:cubicBezTo>
                  <a:cubicBezTo>
                    <a:pt x="90" y="76"/>
                    <a:pt x="31" y="77"/>
                    <a:pt x="1" y="77"/>
                  </a:cubicBezTo>
                  <a:cubicBezTo>
                    <a:pt x="0" y="282"/>
                    <a:pt x="7" y="486"/>
                    <a:pt x="24" y="6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id="{4B408977-68D6-4907-9304-7A57F806D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3" y="2779"/>
              <a:ext cx="146" cy="237"/>
            </a:xfrm>
            <a:custGeom>
              <a:avLst/>
              <a:gdLst>
                <a:gd name="T0" fmla="*/ 165 w 643"/>
                <a:gd name="T1" fmla="*/ 978 h 1048"/>
                <a:gd name="T2" fmla="*/ 538 w 643"/>
                <a:gd name="T3" fmla="*/ 930 h 1048"/>
                <a:gd name="T4" fmla="*/ 514 w 643"/>
                <a:gd name="T5" fmla="*/ 492 h 1048"/>
                <a:gd name="T6" fmla="*/ 179 w 643"/>
                <a:gd name="T7" fmla="*/ 147 h 1048"/>
                <a:gd name="T8" fmla="*/ 622 w 643"/>
                <a:gd name="T9" fmla="*/ 126 h 1048"/>
                <a:gd name="T10" fmla="*/ 618 w 643"/>
                <a:gd name="T11" fmla="*/ 5 h 1048"/>
                <a:gd name="T12" fmla="*/ 0 w 643"/>
                <a:gd name="T13" fmla="*/ 8 h 1048"/>
                <a:gd name="T14" fmla="*/ 183 w 643"/>
                <a:gd name="T15" fmla="*/ 363 h 1048"/>
                <a:gd name="T16" fmla="*/ 443 w 643"/>
                <a:gd name="T17" fmla="*/ 733 h 1048"/>
                <a:gd name="T18" fmla="*/ 309 w 643"/>
                <a:gd name="T19" fmla="*/ 887 h 1048"/>
                <a:gd name="T20" fmla="*/ 177 w 643"/>
                <a:gd name="T21" fmla="*/ 649 h 1048"/>
                <a:gd name="T22" fmla="*/ 33 w 643"/>
                <a:gd name="T23" fmla="*/ 655 h 1048"/>
                <a:gd name="T24" fmla="*/ 165 w 643"/>
                <a:gd name="T25" fmla="*/ 97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" h="1048">
                  <a:moveTo>
                    <a:pt x="165" y="978"/>
                  </a:moveTo>
                  <a:cubicBezTo>
                    <a:pt x="280" y="1048"/>
                    <a:pt x="451" y="1041"/>
                    <a:pt x="538" y="930"/>
                  </a:cubicBezTo>
                  <a:cubicBezTo>
                    <a:pt x="643" y="806"/>
                    <a:pt x="625" y="607"/>
                    <a:pt x="514" y="492"/>
                  </a:cubicBezTo>
                  <a:cubicBezTo>
                    <a:pt x="405" y="374"/>
                    <a:pt x="280" y="272"/>
                    <a:pt x="179" y="147"/>
                  </a:cubicBezTo>
                  <a:cubicBezTo>
                    <a:pt x="326" y="126"/>
                    <a:pt x="474" y="125"/>
                    <a:pt x="622" y="126"/>
                  </a:cubicBezTo>
                  <a:cubicBezTo>
                    <a:pt x="621" y="85"/>
                    <a:pt x="619" y="45"/>
                    <a:pt x="618" y="5"/>
                  </a:cubicBezTo>
                  <a:cubicBezTo>
                    <a:pt x="412" y="3"/>
                    <a:pt x="206" y="0"/>
                    <a:pt x="0" y="8"/>
                  </a:cubicBezTo>
                  <a:cubicBezTo>
                    <a:pt x="21" y="143"/>
                    <a:pt x="79" y="272"/>
                    <a:pt x="183" y="363"/>
                  </a:cubicBezTo>
                  <a:cubicBezTo>
                    <a:pt x="283" y="473"/>
                    <a:pt x="452" y="562"/>
                    <a:pt x="443" y="733"/>
                  </a:cubicBezTo>
                  <a:cubicBezTo>
                    <a:pt x="453" y="812"/>
                    <a:pt x="397" y="911"/>
                    <a:pt x="309" y="887"/>
                  </a:cubicBezTo>
                  <a:cubicBezTo>
                    <a:pt x="195" y="868"/>
                    <a:pt x="202" y="736"/>
                    <a:pt x="177" y="649"/>
                  </a:cubicBezTo>
                  <a:cubicBezTo>
                    <a:pt x="141" y="650"/>
                    <a:pt x="69" y="654"/>
                    <a:pt x="33" y="655"/>
                  </a:cubicBezTo>
                  <a:cubicBezTo>
                    <a:pt x="54" y="768"/>
                    <a:pt x="64" y="904"/>
                    <a:pt x="165" y="9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id="{2D002F90-591A-4F7C-8F15-9CEF1B696D31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330" y="2779"/>
              <a:ext cx="153" cy="250"/>
            </a:xfrm>
            <a:custGeom>
              <a:avLst/>
              <a:gdLst>
                <a:gd name="T0" fmla="*/ 231 w 676"/>
                <a:gd name="T1" fmla="*/ 1056 h 1100"/>
                <a:gd name="T2" fmla="*/ 556 w 676"/>
                <a:gd name="T3" fmla="*/ 987 h 1100"/>
                <a:gd name="T4" fmla="*/ 671 w 676"/>
                <a:gd name="T5" fmla="*/ 578 h 1100"/>
                <a:gd name="T6" fmla="*/ 539 w 676"/>
                <a:gd name="T7" fmla="*/ 115 h 1100"/>
                <a:gd name="T8" fmla="*/ 102 w 676"/>
                <a:gd name="T9" fmla="*/ 180 h 1100"/>
                <a:gd name="T10" fmla="*/ 30 w 676"/>
                <a:gd name="T11" fmla="*/ 739 h 1100"/>
                <a:gd name="T12" fmla="*/ 231 w 676"/>
                <a:gd name="T13" fmla="*/ 1056 h 1100"/>
                <a:gd name="T14" fmla="*/ 178 w 676"/>
                <a:gd name="T15" fmla="*/ 684 h 1100"/>
                <a:gd name="T16" fmla="*/ 360 w 676"/>
                <a:gd name="T17" fmla="*/ 154 h 1100"/>
                <a:gd name="T18" fmla="*/ 511 w 676"/>
                <a:gd name="T19" fmla="*/ 685 h 1100"/>
                <a:gd name="T20" fmla="*/ 357 w 676"/>
                <a:gd name="T21" fmla="*/ 947 h 1100"/>
                <a:gd name="T22" fmla="*/ 178 w 676"/>
                <a:gd name="T23" fmla="*/ 68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6" h="1100">
                  <a:moveTo>
                    <a:pt x="231" y="1056"/>
                  </a:moveTo>
                  <a:cubicBezTo>
                    <a:pt x="340" y="1100"/>
                    <a:pt x="479" y="1080"/>
                    <a:pt x="556" y="987"/>
                  </a:cubicBezTo>
                  <a:cubicBezTo>
                    <a:pt x="655" y="877"/>
                    <a:pt x="667" y="719"/>
                    <a:pt x="671" y="578"/>
                  </a:cubicBezTo>
                  <a:cubicBezTo>
                    <a:pt x="676" y="416"/>
                    <a:pt x="650" y="241"/>
                    <a:pt x="539" y="115"/>
                  </a:cubicBezTo>
                  <a:cubicBezTo>
                    <a:pt x="416" y="0"/>
                    <a:pt x="182" y="27"/>
                    <a:pt x="102" y="180"/>
                  </a:cubicBezTo>
                  <a:cubicBezTo>
                    <a:pt x="8" y="349"/>
                    <a:pt x="0" y="552"/>
                    <a:pt x="30" y="739"/>
                  </a:cubicBezTo>
                  <a:cubicBezTo>
                    <a:pt x="54" y="863"/>
                    <a:pt x="104" y="1006"/>
                    <a:pt x="231" y="1056"/>
                  </a:cubicBezTo>
                  <a:moveTo>
                    <a:pt x="178" y="684"/>
                  </a:moveTo>
                  <a:cubicBezTo>
                    <a:pt x="164" y="497"/>
                    <a:pt x="152" y="240"/>
                    <a:pt x="360" y="154"/>
                  </a:cubicBezTo>
                  <a:cubicBezTo>
                    <a:pt x="534" y="271"/>
                    <a:pt x="523" y="500"/>
                    <a:pt x="511" y="685"/>
                  </a:cubicBezTo>
                  <a:cubicBezTo>
                    <a:pt x="497" y="785"/>
                    <a:pt x="480" y="928"/>
                    <a:pt x="357" y="947"/>
                  </a:cubicBezTo>
                  <a:cubicBezTo>
                    <a:pt x="220" y="947"/>
                    <a:pt x="192" y="790"/>
                    <a:pt x="178" y="6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id="{E5A663D0-C5D4-42B7-8B3F-9D53CA3D8F3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532" y="2774"/>
              <a:ext cx="159" cy="257"/>
            </a:xfrm>
            <a:custGeom>
              <a:avLst/>
              <a:gdLst>
                <a:gd name="T0" fmla="*/ 224 w 702"/>
                <a:gd name="T1" fmla="*/ 1062 h 1131"/>
                <a:gd name="T2" fmla="*/ 607 w 702"/>
                <a:gd name="T3" fmla="*/ 915 h 1131"/>
                <a:gd name="T4" fmla="*/ 593 w 702"/>
                <a:gd name="T5" fmla="*/ 199 h 1131"/>
                <a:gd name="T6" fmla="*/ 126 w 702"/>
                <a:gd name="T7" fmla="*/ 152 h 1131"/>
                <a:gd name="T8" fmla="*/ 22 w 702"/>
                <a:gd name="T9" fmla="*/ 710 h 1131"/>
                <a:gd name="T10" fmla="*/ 224 w 702"/>
                <a:gd name="T11" fmla="*/ 1062 h 1131"/>
                <a:gd name="T12" fmla="*/ 261 w 702"/>
                <a:gd name="T13" fmla="*/ 925 h 1131"/>
                <a:gd name="T14" fmla="*/ 177 w 702"/>
                <a:gd name="T15" fmla="*/ 622 h 1131"/>
                <a:gd name="T16" fmla="*/ 218 w 702"/>
                <a:gd name="T17" fmla="*/ 279 h 1131"/>
                <a:gd name="T18" fmla="*/ 380 w 702"/>
                <a:gd name="T19" fmla="*/ 184 h 1131"/>
                <a:gd name="T20" fmla="*/ 507 w 702"/>
                <a:gd name="T21" fmla="*/ 443 h 1131"/>
                <a:gd name="T22" fmla="*/ 465 w 702"/>
                <a:gd name="T23" fmla="*/ 878 h 1131"/>
                <a:gd name="T24" fmla="*/ 261 w 702"/>
                <a:gd name="T25" fmla="*/ 925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2" h="1131">
                  <a:moveTo>
                    <a:pt x="224" y="1062"/>
                  </a:moveTo>
                  <a:cubicBezTo>
                    <a:pt x="364" y="1131"/>
                    <a:pt x="549" y="1059"/>
                    <a:pt x="607" y="915"/>
                  </a:cubicBezTo>
                  <a:cubicBezTo>
                    <a:pt x="702" y="689"/>
                    <a:pt x="699" y="421"/>
                    <a:pt x="593" y="199"/>
                  </a:cubicBezTo>
                  <a:cubicBezTo>
                    <a:pt x="510" y="28"/>
                    <a:pt x="241" y="0"/>
                    <a:pt x="126" y="152"/>
                  </a:cubicBezTo>
                  <a:cubicBezTo>
                    <a:pt x="9" y="311"/>
                    <a:pt x="0" y="521"/>
                    <a:pt x="22" y="710"/>
                  </a:cubicBezTo>
                  <a:cubicBezTo>
                    <a:pt x="43" y="844"/>
                    <a:pt x="87" y="1003"/>
                    <a:pt x="224" y="1062"/>
                  </a:cubicBezTo>
                  <a:moveTo>
                    <a:pt x="261" y="925"/>
                  </a:moveTo>
                  <a:cubicBezTo>
                    <a:pt x="185" y="846"/>
                    <a:pt x="180" y="727"/>
                    <a:pt x="177" y="622"/>
                  </a:cubicBezTo>
                  <a:cubicBezTo>
                    <a:pt x="180" y="508"/>
                    <a:pt x="167" y="385"/>
                    <a:pt x="218" y="279"/>
                  </a:cubicBezTo>
                  <a:cubicBezTo>
                    <a:pt x="245" y="218"/>
                    <a:pt x="310" y="163"/>
                    <a:pt x="380" y="184"/>
                  </a:cubicBezTo>
                  <a:cubicBezTo>
                    <a:pt x="471" y="236"/>
                    <a:pt x="498" y="346"/>
                    <a:pt x="507" y="443"/>
                  </a:cubicBezTo>
                  <a:cubicBezTo>
                    <a:pt x="517" y="588"/>
                    <a:pt x="524" y="741"/>
                    <a:pt x="465" y="878"/>
                  </a:cubicBezTo>
                  <a:cubicBezTo>
                    <a:pt x="435" y="956"/>
                    <a:pt x="323" y="975"/>
                    <a:pt x="261" y="9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id="{7FC38EBE-1D43-4148-83BD-89DEDA62C963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5734" y="2784"/>
              <a:ext cx="160" cy="232"/>
            </a:xfrm>
            <a:custGeom>
              <a:avLst/>
              <a:gdLst>
                <a:gd name="T0" fmla="*/ 82 w 704"/>
                <a:gd name="T1" fmla="*/ 499 h 1024"/>
                <a:gd name="T2" fmla="*/ 406 w 704"/>
                <a:gd name="T3" fmla="*/ 1024 h 1024"/>
                <a:gd name="T4" fmla="*/ 548 w 704"/>
                <a:gd name="T5" fmla="*/ 1020 h 1024"/>
                <a:gd name="T6" fmla="*/ 550 w 704"/>
                <a:gd name="T7" fmla="*/ 400 h 1024"/>
                <a:gd name="T8" fmla="*/ 704 w 704"/>
                <a:gd name="T9" fmla="*/ 349 h 1024"/>
                <a:gd name="T10" fmla="*/ 562 w 704"/>
                <a:gd name="T11" fmla="*/ 224 h 1024"/>
                <a:gd name="T12" fmla="*/ 541 w 704"/>
                <a:gd name="T13" fmla="*/ 0 h 1024"/>
                <a:gd name="T14" fmla="*/ 397 w 704"/>
                <a:gd name="T15" fmla="*/ 6 h 1024"/>
                <a:gd name="T16" fmla="*/ 396 w 704"/>
                <a:gd name="T17" fmla="*/ 255 h 1024"/>
                <a:gd name="T18" fmla="*/ 0 w 704"/>
                <a:gd name="T19" fmla="*/ 257 h 1024"/>
                <a:gd name="T20" fmla="*/ 82 w 704"/>
                <a:gd name="T21" fmla="*/ 499 h 1024"/>
                <a:gd name="T22" fmla="*/ 180 w 704"/>
                <a:gd name="T23" fmla="*/ 391 h 1024"/>
                <a:gd name="T24" fmla="*/ 399 w 704"/>
                <a:gd name="T25" fmla="*/ 388 h 1024"/>
                <a:gd name="T26" fmla="*/ 393 w 704"/>
                <a:gd name="T27" fmla="*/ 747 h 1024"/>
                <a:gd name="T28" fmla="*/ 180 w 704"/>
                <a:gd name="T29" fmla="*/ 39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4" h="1024">
                  <a:moveTo>
                    <a:pt x="82" y="499"/>
                  </a:moveTo>
                  <a:cubicBezTo>
                    <a:pt x="190" y="674"/>
                    <a:pt x="296" y="850"/>
                    <a:pt x="406" y="1024"/>
                  </a:cubicBezTo>
                  <a:cubicBezTo>
                    <a:pt x="453" y="1023"/>
                    <a:pt x="501" y="1022"/>
                    <a:pt x="548" y="1020"/>
                  </a:cubicBezTo>
                  <a:cubicBezTo>
                    <a:pt x="548" y="814"/>
                    <a:pt x="547" y="607"/>
                    <a:pt x="550" y="400"/>
                  </a:cubicBezTo>
                  <a:cubicBezTo>
                    <a:pt x="601" y="384"/>
                    <a:pt x="652" y="367"/>
                    <a:pt x="704" y="349"/>
                  </a:cubicBezTo>
                  <a:cubicBezTo>
                    <a:pt x="659" y="305"/>
                    <a:pt x="611" y="263"/>
                    <a:pt x="562" y="224"/>
                  </a:cubicBezTo>
                  <a:cubicBezTo>
                    <a:pt x="555" y="150"/>
                    <a:pt x="548" y="75"/>
                    <a:pt x="541" y="0"/>
                  </a:cubicBezTo>
                  <a:cubicBezTo>
                    <a:pt x="493" y="2"/>
                    <a:pt x="445" y="4"/>
                    <a:pt x="397" y="6"/>
                  </a:cubicBezTo>
                  <a:cubicBezTo>
                    <a:pt x="397" y="89"/>
                    <a:pt x="397" y="172"/>
                    <a:pt x="396" y="255"/>
                  </a:cubicBezTo>
                  <a:cubicBezTo>
                    <a:pt x="264" y="256"/>
                    <a:pt x="132" y="255"/>
                    <a:pt x="0" y="257"/>
                  </a:cubicBezTo>
                  <a:cubicBezTo>
                    <a:pt x="10" y="343"/>
                    <a:pt x="35" y="427"/>
                    <a:pt x="82" y="499"/>
                  </a:cubicBezTo>
                  <a:moveTo>
                    <a:pt x="180" y="391"/>
                  </a:moveTo>
                  <a:cubicBezTo>
                    <a:pt x="253" y="390"/>
                    <a:pt x="326" y="389"/>
                    <a:pt x="399" y="388"/>
                  </a:cubicBezTo>
                  <a:cubicBezTo>
                    <a:pt x="398" y="508"/>
                    <a:pt x="399" y="628"/>
                    <a:pt x="393" y="747"/>
                  </a:cubicBezTo>
                  <a:cubicBezTo>
                    <a:pt x="312" y="635"/>
                    <a:pt x="242" y="515"/>
                    <a:pt x="180" y="3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EBA667FF-6548-4A71-8DC3-AE2FF35D04A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97" y="2870"/>
              <a:ext cx="388" cy="30"/>
            </a:xfrm>
            <a:custGeom>
              <a:avLst/>
              <a:gdLst>
                <a:gd name="T0" fmla="*/ 0 w 1713"/>
                <a:gd name="T1" fmla="*/ 42 h 128"/>
                <a:gd name="T2" fmla="*/ 385 w 1713"/>
                <a:gd name="T3" fmla="*/ 96 h 128"/>
                <a:gd name="T4" fmla="*/ 1713 w 1713"/>
                <a:gd name="T5" fmla="*/ 79 h 128"/>
                <a:gd name="T6" fmla="*/ 1302 w 1713"/>
                <a:gd name="T7" fmla="*/ 28 h 128"/>
                <a:gd name="T8" fmla="*/ 0 w 1713"/>
                <a:gd name="T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3" h="128">
                  <a:moveTo>
                    <a:pt x="0" y="42"/>
                  </a:moveTo>
                  <a:cubicBezTo>
                    <a:pt x="110" y="128"/>
                    <a:pt x="256" y="87"/>
                    <a:pt x="385" y="96"/>
                  </a:cubicBezTo>
                  <a:cubicBezTo>
                    <a:pt x="827" y="86"/>
                    <a:pt x="1272" y="116"/>
                    <a:pt x="1713" y="79"/>
                  </a:cubicBezTo>
                  <a:cubicBezTo>
                    <a:pt x="1590" y="0"/>
                    <a:pt x="1439" y="35"/>
                    <a:pt x="1302" y="28"/>
                  </a:cubicBezTo>
                  <a:cubicBezTo>
                    <a:pt x="868" y="36"/>
                    <a:pt x="432" y="12"/>
                    <a:pt x="0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34D454D3-C12E-4269-8E77-BE5780C51A2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82" y="2932"/>
              <a:ext cx="283" cy="310"/>
            </a:xfrm>
            <a:custGeom>
              <a:avLst/>
              <a:gdLst>
                <a:gd name="T0" fmla="*/ 204 w 1246"/>
                <a:gd name="T1" fmla="*/ 1316 h 1364"/>
                <a:gd name="T2" fmla="*/ 333 w 1246"/>
                <a:gd name="T3" fmla="*/ 1364 h 1364"/>
                <a:gd name="T4" fmla="*/ 735 w 1246"/>
                <a:gd name="T5" fmla="*/ 855 h 1364"/>
                <a:gd name="T6" fmla="*/ 929 w 1246"/>
                <a:gd name="T7" fmla="*/ 1013 h 1364"/>
                <a:gd name="T8" fmla="*/ 1026 w 1246"/>
                <a:gd name="T9" fmla="*/ 893 h 1364"/>
                <a:gd name="T10" fmla="*/ 842 w 1246"/>
                <a:gd name="T11" fmla="*/ 737 h 1364"/>
                <a:gd name="T12" fmla="*/ 1246 w 1246"/>
                <a:gd name="T13" fmla="*/ 202 h 1364"/>
                <a:gd name="T14" fmla="*/ 1132 w 1246"/>
                <a:gd name="T15" fmla="*/ 125 h 1364"/>
                <a:gd name="T16" fmla="*/ 732 w 1246"/>
                <a:gd name="T17" fmla="*/ 638 h 1364"/>
                <a:gd name="T18" fmla="*/ 541 w 1246"/>
                <a:gd name="T19" fmla="*/ 523 h 1364"/>
                <a:gd name="T20" fmla="*/ 874 w 1246"/>
                <a:gd name="T21" fmla="*/ 104 h 1364"/>
                <a:gd name="T22" fmla="*/ 844 w 1246"/>
                <a:gd name="T23" fmla="*/ 0 h 1364"/>
                <a:gd name="T24" fmla="*/ 702 w 1246"/>
                <a:gd name="T25" fmla="*/ 99 h 1364"/>
                <a:gd name="T26" fmla="*/ 0 w 1246"/>
                <a:gd name="T27" fmla="*/ 999 h 1364"/>
                <a:gd name="T28" fmla="*/ 110 w 1246"/>
                <a:gd name="T29" fmla="*/ 1074 h 1364"/>
                <a:gd name="T30" fmla="*/ 452 w 1246"/>
                <a:gd name="T31" fmla="*/ 635 h 1364"/>
                <a:gd name="T32" fmla="*/ 630 w 1246"/>
                <a:gd name="T33" fmla="*/ 774 h 1364"/>
                <a:gd name="T34" fmla="*/ 204 w 1246"/>
                <a:gd name="T35" fmla="*/ 1316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6" h="1364">
                  <a:moveTo>
                    <a:pt x="204" y="1316"/>
                  </a:moveTo>
                  <a:cubicBezTo>
                    <a:pt x="246" y="1334"/>
                    <a:pt x="287" y="1357"/>
                    <a:pt x="333" y="1364"/>
                  </a:cubicBezTo>
                  <a:cubicBezTo>
                    <a:pt x="474" y="1200"/>
                    <a:pt x="598" y="1022"/>
                    <a:pt x="735" y="855"/>
                  </a:cubicBezTo>
                  <a:cubicBezTo>
                    <a:pt x="800" y="908"/>
                    <a:pt x="864" y="960"/>
                    <a:pt x="929" y="1013"/>
                  </a:cubicBezTo>
                  <a:cubicBezTo>
                    <a:pt x="962" y="973"/>
                    <a:pt x="994" y="934"/>
                    <a:pt x="1026" y="893"/>
                  </a:cubicBezTo>
                  <a:cubicBezTo>
                    <a:pt x="963" y="843"/>
                    <a:pt x="897" y="796"/>
                    <a:pt x="842" y="737"/>
                  </a:cubicBezTo>
                  <a:cubicBezTo>
                    <a:pt x="962" y="548"/>
                    <a:pt x="1111" y="380"/>
                    <a:pt x="1246" y="202"/>
                  </a:cubicBezTo>
                  <a:cubicBezTo>
                    <a:pt x="1208" y="176"/>
                    <a:pt x="1170" y="151"/>
                    <a:pt x="1132" y="125"/>
                  </a:cubicBezTo>
                  <a:cubicBezTo>
                    <a:pt x="1002" y="299"/>
                    <a:pt x="880" y="480"/>
                    <a:pt x="732" y="638"/>
                  </a:cubicBezTo>
                  <a:cubicBezTo>
                    <a:pt x="663" y="610"/>
                    <a:pt x="603" y="564"/>
                    <a:pt x="541" y="523"/>
                  </a:cubicBezTo>
                  <a:cubicBezTo>
                    <a:pt x="649" y="381"/>
                    <a:pt x="754" y="236"/>
                    <a:pt x="874" y="104"/>
                  </a:cubicBezTo>
                  <a:cubicBezTo>
                    <a:pt x="867" y="78"/>
                    <a:pt x="851" y="26"/>
                    <a:pt x="844" y="0"/>
                  </a:cubicBezTo>
                  <a:cubicBezTo>
                    <a:pt x="787" y="17"/>
                    <a:pt x="736" y="49"/>
                    <a:pt x="702" y="99"/>
                  </a:cubicBezTo>
                  <a:cubicBezTo>
                    <a:pt x="468" y="400"/>
                    <a:pt x="235" y="700"/>
                    <a:pt x="0" y="999"/>
                  </a:cubicBezTo>
                  <a:cubicBezTo>
                    <a:pt x="37" y="1024"/>
                    <a:pt x="74" y="1049"/>
                    <a:pt x="110" y="1074"/>
                  </a:cubicBezTo>
                  <a:cubicBezTo>
                    <a:pt x="225" y="928"/>
                    <a:pt x="336" y="780"/>
                    <a:pt x="452" y="635"/>
                  </a:cubicBezTo>
                  <a:cubicBezTo>
                    <a:pt x="512" y="681"/>
                    <a:pt x="571" y="727"/>
                    <a:pt x="630" y="774"/>
                  </a:cubicBezTo>
                  <a:cubicBezTo>
                    <a:pt x="492" y="958"/>
                    <a:pt x="345" y="1134"/>
                    <a:pt x="204" y="13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6170B835-93FB-4B04-9B0E-A9EC396C98D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90" y="2926"/>
              <a:ext cx="174" cy="202"/>
            </a:xfrm>
            <a:custGeom>
              <a:avLst/>
              <a:gdLst>
                <a:gd name="T0" fmla="*/ 273 w 768"/>
                <a:gd name="T1" fmla="*/ 516 h 889"/>
                <a:gd name="T2" fmla="*/ 566 w 768"/>
                <a:gd name="T3" fmla="*/ 889 h 889"/>
                <a:gd name="T4" fmla="*/ 768 w 768"/>
                <a:gd name="T5" fmla="*/ 738 h 889"/>
                <a:gd name="T6" fmla="*/ 687 w 768"/>
                <a:gd name="T7" fmla="*/ 631 h 889"/>
                <a:gd name="T8" fmla="*/ 557 w 768"/>
                <a:gd name="T9" fmla="*/ 697 h 889"/>
                <a:gd name="T10" fmla="*/ 187 w 768"/>
                <a:gd name="T11" fmla="*/ 201 h 889"/>
                <a:gd name="T12" fmla="*/ 294 w 768"/>
                <a:gd name="T13" fmla="*/ 100 h 889"/>
                <a:gd name="T14" fmla="*/ 197 w 768"/>
                <a:gd name="T15" fmla="*/ 0 h 889"/>
                <a:gd name="T16" fmla="*/ 0 w 768"/>
                <a:gd name="T17" fmla="*/ 148 h 889"/>
                <a:gd name="T18" fmla="*/ 246 w 768"/>
                <a:gd name="T19" fmla="*/ 488 h 889"/>
                <a:gd name="T20" fmla="*/ 57 w 768"/>
                <a:gd name="T21" fmla="*/ 518 h 889"/>
                <a:gd name="T22" fmla="*/ 82 w 768"/>
                <a:gd name="T23" fmla="*/ 648 h 889"/>
                <a:gd name="T24" fmla="*/ 278 w 768"/>
                <a:gd name="T25" fmla="*/ 642 h 889"/>
                <a:gd name="T26" fmla="*/ 273 w 768"/>
                <a:gd name="T27" fmla="*/ 516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8" h="889">
                  <a:moveTo>
                    <a:pt x="273" y="516"/>
                  </a:moveTo>
                  <a:cubicBezTo>
                    <a:pt x="368" y="643"/>
                    <a:pt x="464" y="768"/>
                    <a:pt x="566" y="889"/>
                  </a:cubicBezTo>
                  <a:cubicBezTo>
                    <a:pt x="632" y="838"/>
                    <a:pt x="700" y="788"/>
                    <a:pt x="768" y="738"/>
                  </a:cubicBezTo>
                  <a:cubicBezTo>
                    <a:pt x="741" y="703"/>
                    <a:pt x="714" y="667"/>
                    <a:pt x="687" y="631"/>
                  </a:cubicBezTo>
                  <a:cubicBezTo>
                    <a:pt x="644" y="653"/>
                    <a:pt x="600" y="675"/>
                    <a:pt x="557" y="697"/>
                  </a:cubicBezTo>
                  <a:cubicBezTo>
                    <a:pt x="431" y="533"/>
                    <a:pt x="306" y="369"/>
                    <a:pt x="187" y="201"/>
                  </a:cubicBezTo>
                  <a:cubicBezTo>
                    <a:pt x="222" y="168"/>
                    <a:pt x="258" y="134"/>
                    <a:pt x="294" y="100"/>
                  </a:cubicBezTo>
                  <a:cubicBezTo>
                    <a:pt x="262" y="67"/>
                    <a:pt x="230" y="34"/>
                    <a:pt x="197" y="0"/>
                  </a:cubicBezTo>
                  <a:cubicBezTo>
                    <a:pt x="132" y="50"/>
                    <a:pt x="67" y="100"/>
                    <a:pt x="0" y="148"/>
                  </a:cubicBezTo>
                  <a:cubicBezTo>
                    <a:pt x="83" y="261"/>
                    <a:pt x="168" y="372"/>
                    <a:pt x="246" y="488"/>
                  </a:cubicBezTo>
                  <a:cubicBezTo>
                    <a:pt x="183" y="499"/>
                    <a:pt x="120" y="508"/>
                    <a:pt x="57" y="518"/>
                  </a:cubicBezTo>
                  <a:cubicBezTo>
                    <a:pt x="65" y="561"/>
                    <a:pt x="74" y="604"/>
                    <a:pt x="82" y="648"/>
                  </a:cubicBezTo>
                  <a:cubicBezTo>
                    <a:pt x="147" y="646"/>
                    <a:pt x="213" y="644"/>
                    <a:pt x="278" y="642"/>
                  </a:cubicBezTo>
                  <a:cubicBezTo>
                    <a:pt x="277" y="611"/>
                    <a:pt x="275" y="547"/>
                    <a:pt x="273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284545CB-CC28-4466-AC00-BF1426E21FA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899" y="2989"/>
              <a:ext cx="207" cy="16"/>
            </a:xfrm>
            <a:custGeom>
              <a:avLst/>
              <a:gdLst>
                <a:gd name="T0" fmla="*/ 3 w 911"/>
                <a:gd name="T1" fmla="*/ 69 h 69"/>
                <a:gd name="T2" fmla="*/ 908 w 911"/>
                <a:gd name="T3" fmla="*/ 69 h 69"/>
                <a:gd name="T4" fmla="*/ 911 w 911"/>
                <a:gd name="T5" fmla="*/ 1 h 69"/>
                <a:gd name="T6" fmla="*/ 0 w 911"/>
                <a:gd name="T7" fmla="*/ 0 h 69"/>
                <a:gd name="T8" fmla="*/ 3 w 91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9">
                  <a:moveTo>
                    <a:pt x="3" y="69"/>
                  </a:moveTo>
                  <a:cubicBezTo>
                    <a:pt x="305" y="68"/>
                    <a:pt x="606" y="66"/>
                    <a:pt x="908" y="69"/>
                  </a:cubicBezTo>
                  <a:cubicBezTo>
                    <a:pt x="909" y="52"/>
                    <a:pt x="910" y="18"/>
                    <a:pt x="911" y="1"/>
                  </a:cubicBezTo>
                  <a:cubicBezTo>
                    <a:pt x="607" y="1"/>
                    <a:pt x="303" y="0"/>
                    <a:pt x="0" y="0"/>
                  </a:cubicBezTo>
                  <a:cubicBezTo>
                    <a:pt x="0" y="17"/>
                    <a:pt x="2" y="52"/>
                    <a:pt x="3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EB80E6C3-D034-4734-9120-E8A21003F8E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13" y="2986"/>
              <a:ext cx="188" cy="20"/>
            </a:xfrm>
            <a:custGeom>
              <a:avLst/>
              <a:gdLst>
                <a:gd name="T0" fmla="*/ 1 w 829"/>
                <a:gd name="T1" fmla="*/ 72 h 88"/>
                <a:gd name="T2" fmla="*/ 829 w 829"/>
                <a:gd name="T3" fmla="*/ 56 h 88"/>
                <a:gd name="T4" fmla="*/ 699 w 829"/>
                <a:gd name="T5" fmla="*/ 4 h 88"/>
                <a:gd name="T6" fmla="*/ 0 w 829"/>
                <a:gd name="T7" fmla="*/ 3 h 88"/>
                <a:gd name="T8" fmla="*/ 1 w 829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88">
                  <a:moveTo>
                    <a:pt x="1" y="72"/>
                  </a:moveTo>
                  <a:cubicBezTo>
                    <a:pt x="277" y="63"/>
                    <a:pt x="554" y="88"/>
                    <a:pt x="829" y="56"/>
                  </a:cubicBezTo>
                  <a:cubicBezTo>
                    <a:pt x="787" y="35"/>
                    <a:pt x="748" y="2"/>
                    <a:pt x="699" y="4"/>
                  </a:cubicBezTo>
                  <a:cubicBezTo>
                    <a:pt x="466" y="0"/>
                    <a:pt x="233" y="5"/>
                    <a:pt x="0" y="3"/>
                  </a:cubicBezTo>
                  <a:cubicBezTo>
                    <a:pt x="0" y="20"/>
                    <a:pt x="1" y="55"/>
                    <a:pt x="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75AC6994-B1B5-4B0B-AF1A-33ED594D2A2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61" y="2993"/>
              <a:ext cx="114" cy="137"/>
            </a:xfrm>
            <a:custGeom>
              <a:avLst/>
              <a:gdLst>
                <a:gd name="T0" fmla="*/ 0 w 503"/>
                <a:gd name="T1" fmla="*/ 68 h 605"/>
                <a:gd name="T2" fmla="*/ 417 w 503"/>
                <a:gd name="T3" fmla="*/ 605 h 605"/>
                <a:gd name="T4" fmla="*/ 503 w 503"/>
                <a:gd name="T5" fmla="*/ 531 h 605"/>
                <a:gd name="T6" fmla="*/ 102 w 503"/>
                <a:gd name="T7" fmla="*/ 0 h 605"/>
                <a:gd name="T8" fmla="*/ 0 w 503"/>
                <a:gd name="T9" fmla="*/ 6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05">
                  <a:moveTo>
                    <a:pt x="0" y="68"/>
                  </a:moveTo>
                  <a:cubicBezTo>
                    <a:pt x="141" y="245"/>
                    <a:pt x="271" y="431"/>
                    <a:pt x="417" y="605"/>
                  </a:cubicBezTo>
                  <a:cubicBezTo>
                    <a:pt x="438" y="587"/>
                    <a:pt x="481" y="550"/>
                    <a:pt x="503" y="531"/>
                  </a:cubicBezTo>
                  <a:cubicBezTo>
                    <a:pt x="367" y="356"/>
                    <a:pt x="232" y="180"/>
                    <a:pt x="102" y="0"/>
                  </a:cubicBezTo>
                  <a:cubicBezTo>
                    <a:pt x="68" y="23"/>
                    <a:pt x="34" y="46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5C634BE8-5E08-4E3C-B919-C3102398EDE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95" y="3011"/>
              <a:ext cx="252" cy="275"/>
            </a:xfrm>
            <a:custGeom>
              <a:avLst/>
              <a:gdLst>
                <a:gd name="T0" fmla="*/ 0 w 1107"/>
                <a:gd name="T1" fmla="*/ 507 h 1212"/>
                <a:gd name="T2" fmla="*/ 535 w 1107"/>
                <a:gd name="T3" fmla="*/ 1212 h 1212"/>
                <a:gd name="T4" fmla="*/ 641 w 1107"/>
                <a:gd name="T5" fmla="*/ 1157 h 1212"/>
                <a:gd name="T6" fmla="*/ 474 w 1107"/>
                <a:gd name="T7" fmla="*/ 932 h 1212"/>
                <a:gd name="T8" fmla="*/ 855 w 1107"/>
                <a:gd name="T9" fmla="*/ 654 h 1212"/>
                <a:gd name="T10" fmla="*/ 957 w 1107"/>
                <a:gd name="T11" fmla="*/ 774 h 1212"/>
                <a:gd name="T12" fmla="*/ 856 w 1107"/>
                <a:gd name="T13" fmla="*/ 927 h 1212"/>
                <a:gd name="T14" fmla="*/ 1000 w 1107"/>
                <a:gd name="T15" fmla="*/ 1000 h 1212"/>
                <a:gd name="T16" fmla="*/ 1107 w 1107"/>
                <a:gd name="T17" fmla="*/ 826 h 1212"/>
                <a:gd name="T18" fmla="*/ 906 w 1107"/>
                <a:gd name="T19" fmla="*/ 525 h 1212"/>
                <a:gd name="T20" fmla="*/ 749 w 1107"/>
                <a:gd name="T21" fmla="*/ 550 h 1212"/>
                <a:gd name="T22" fmla="*/ 392 w 1107"/>
                <a:gd name="T23" fmla="*/ 815 h 1212"/>
                <a:gd name="T24" fmla="*/ 314 w 1107"/>
                <a:gd name="T25" fmla="*/ 721 h 1212"/>
                <a:gd name="T26" fmla="*/ 584 w 1107"/>
                <a:gd name="T27" fmla="*/ 386 h 1212"/>
                <a:gd name="T28" fmla="*/ 580 w 1107"/>
                <a:gd name="T29" fmla="*/ 26 h 1212"/>
                <a:gd name="T30" fmla="*/ 402 w 1107"/>
                <a:gd name="T31" fmla="*/ 0 h 1212"/>
                <a:gd name="T32" fmla="*/ 442 w 1107"/>
                <a:gd name="T33" fmla="*/ 367 h 1212"/>
                <a:gd name="T34" fmla="*/ 232 w 1107"/>
                <a:gd name="T35" fmla="*/ 601 h 1212"/>
                <a:gd name="T36" fmla="*/ 110 w 1107"/>
                <a:gd name="T37" fmla="*/ 460 h 1212"/>
                <a:gd name="T38" fmla="*/ 0 w 1107"/>
                <a:gd name="T39" fmla="*/ 507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7" h="1212">
                  <a:moveTo>
                    <a:pt x="0" y="507"/>
                  </a:moveTo>
                  <a:cubicBezTo>
                    <a:pt x="179" y="741"/>
                    <a:pt x="348" y="984"/>
                    <a:pt x="535" y="1212"/>
                  </a:cubicBezTo>
                  <a:cubicBezTo>
                    <a:pt x="571" y="1196"/>
                    <a:pt x="606" y="1176"/>
                    <a:pt x="641" y="1157"/>
                  </a:cubicBezTo>
                  <a:cubicBezTo>
                    <a:pt x="586" y="1081"/>
                    <a:pt x="530" y="1007"/>
                    <a:pt x="474" y="932"/>
                  </a:cubicBezTo>
                  <a:cubicBezTo>
                    <a:pt x="599" y="836"/>
                    <a:pt x="722" y="737"/>
                    <a:pt x="855" y="654"/>
                  </a:cubicBezTo>
                  <a:cubicBezTo>
                    <a:pt x="889" y="694"/>
                    <a:pt x="923" y="734"/>
                    <a:pt x="957" y="774"/>
                  </a:cubicBezTo>
                  <a:cubicBezTo>
                    <a:pt x="924" y="826"/>
                    <a:pt x="890" y="877"/>
                    <a:pt x="856" y="927"/>
                  </a:cubicBezTo>
                  <a:cubicBezTo>
                    <a:pt x="904" y="951"/>
                    <a:pt x="952" y="975"/>
                    <a:pt x="1000" y="1000"/>
                  </a:cubicBezTo>
                  <a:cubicBezTo>
                    <a:pt x="1039" y="944"/>
                    <a:pt x="1079" y="889"/>
                    <a:pt x="1107" y="826"/>
                  </a:cubicBezTo>
                  <a:cubicBezTo>
                    <a:pt x="1089" y="702"/>
                    <a:pt x="1003" y="598"/>
                    <a:pt x="906" y="525"/>
                  </a:cubicBezTo>
                  <a:cubicBezTo>
                    <a:pt x="855" y="476"/>
                    <a:pt x="797" y="525"/>
                    <a:pt x="749" y="550"/>
                  </a:cubicBezTo>
                  <a:cubicBezTo>
                    <a:pt x="623" y="629"/>
                    <a:pt x="511" y="726"/>
                    <a:pt x="392" y="815"/>
                  </a:cubicBezTo>
                  <a:cubicBezTo>
                    <a:pt x="366" y="784"/>
                    <a:pt x="340" y="753"/>
                    <a:pt x="314" y="721"/>
                  </a:cubicBezTo>
                  <a:cubicBezTo>
                    <a:pt x="419" y="623"/>
                    <a:pt x="534" y="524"/>
                    <a:pt x="584" y="386"/>
                  </a:cubicBezTo>
                  <a:cubicBezTo>
                    <a:pt x="613" y="268"/>
                    <a:pt x="590" y="145"/>
                    <a:pt x="580" y="26"/>
                  </a:cubicBezTo>
                  <a:cubicBezTo>
                    <a:pt x="521" y="18"/>
                    <a:pt x="461" y="9"/>
                    <a:pt x="402" y="0"/>
                  </a:cubicBezTo>
                  <a:cubicBezTo>
                    <a:pt x="433" y="119"/>
                    <a:pt x="474" y="244"/>
                    <a:pt x="442" y="367"/>
                  </a:cubicBezTo>
                  <a:cubicBezTo>
                    <a:pt x="394" y="462"/>
                    <a:pt x="307" y="528"/>
                    <a:pt x="232" y="601"/>
                  </a:cubicBezTo>
                  <a:cubicBezTo>
                    <a:pt x="192" y="553"/>
                    <a:pt x="153" y="504"/>
                    <a:pt x="110" y="460"/>
                  </a:cubicBezTo>
                  <a:cubicBezTo>
                    <a:pt x="72" y="475"/>
                    <a:pt x="36" y="491"/>
                    <a:pt x="0" y="5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id="{DF09FACC-717A-4B6B-91F4-E1C4D5F39AF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949" y="3059"/>
              <a:ext cx="267" cy="284"/>
            </a:xfrm>
            <a:custGeom>
              <a:avLst/>
              <a:gdLst>
                <a:gd name="T0" fmla="*/ 0 w 1178"/>
                <a:gd name="T1" fmla="*/ 866 h 1251"/>
                <a:gd name="T2" fmla="*/ 505 w 1178"/>
                <a:gd name="T3" fmla="*/ 1251 h 1251"/>
                <a:gd name="T4" fmla="*/ 1178 w 1178"/>
                <a:gd name="T5" fmla="*/ 393 h 1251"/>
                <a:gd name="T6" fmla="*/ 649 w 1178"/>
                <a:gd name="T7" fmla="*/ 0 h 1251"/>
                <a:gd name="T8" fmla="*/ 623 w 1178"/>
                <a:gd name="T9" fmla="*/ 242 h 1251"/>
                <a:gd name="T10" fmla="*/ 197 w 1178"/>
                <a:gd name="T11" fmla="*/ 793 h 1251"/>
                <a:gd name="T12" fmla="*/ 60 w 1178"/>
                <a:gd name="T13" fmla="*/ 762 h 1251"/>
                <a:gd name="T14" fmla="*/ 0 w 1178"/>
                <a:gd name="T15" fmla="*/ 866 h 1251"/>
                <a:gd name="T16" fmla="*/ 286 w 1178"/>
                <a:gd name="T17" fmla="*/ 893 h 1251"/>
                <a:gd name="T18" fmla="*/ 770 w 1178"/>
                <a:gd name="T19" fmla="*/ 272 h 1251"/>
                <a:gd name="T20" fmla="*/ 981 w 1178"/>
                <a:gd name="T21" fmla="*/ 439 h 1251"/>
                <a:gd name="T22" fmla="*/ 488 w 1178"/>
                <a:gd name="T23" fmla="*/ 1056 h 1251"/>
                <a:gd name="T24" fmla="*/ 286 w 1178"/>
                <a:gd name="T25" fmla="*/ 893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8" h="1251">
                  <a:moveTo>
                    <a:pt x="0" y="866"/>
                  </a:moveTo>
                  <a:cubicBezTo>
                    <a:pt x="169" y="993"/>
                    <a:pt x="334" y="1126"/>
                    <a:pt x="505" y="1251"/>
                  </a:cubicBezTo>
                  <a:cubicBezTo>
                    <a:pt x="733" y="968"/>
                    <a:pt x="960" y="684"/>
                    <a:pt x="1178" y="393"/>
                  </a:cubicBezTo>
                  <a:cubicBezTo>
                    <a:pt x="1000" y="264"/>
                    <a:pt x="839" y="112"/>
                    <a:pt x="649" y="0"/>
                  </a:cubicBezTo>
                  <a:cubicBezTo>
                    <a:pt x="631" y="80"/>
                    <a:pt x="652" y="167"/>
                    <a:pt x="623" y="242"/>
                  </a:cubicBezTo>
                  <a:cubicBezTo>
                    <a:pt x="492" y="434"/>
                    <a:pt x="334" y="606"/>
                    <a:pt x="197" y="793"/>
                  </a:cubicBezTo>
                  <a:cubicBezTo>
                    <a:pt x="151" y="783"/>
                    <a:pt x="106" y="773"/>
                    <a:pt x="60" y="762"/>
                  </a:cubicBezTo>
                  <a:cubicBezTo>
                    <a:pt x="40" y="797"/>
                    <a:pt x="20" y="831"/>
                    <a:pt x="0" y="866"/>
                  </a:cubicBezTo>
                  <a:moveTo>
                    <a:pt x="286" y="893"/>
                  </a:moveTo>
                  <a:cubicBezTo>
                    <a:pt x="441" y="681"/>
                    <a:pt x="613" y="482"/>
                    <a:pt x="770" y="272"/>
                  </a:cubicBezTo>
                  <a:cubicBezTo>
                    <a:pt x="843" y="324"/>
                    <a:pt x="913" y="380"/>
                    <a:pt x="981" y="439"/>
                  </a:cubicBezTo>
                  <a:cubicBezTo>
                    <a:pt x="817" y="644"/>
                    <a:pt x="663" y="858"/>
                    <a:pt x="488" y="1056"/>
                  </a:cubicBezTo>
                  <a:cubicBezTo>
                    <a:pt x="421" y="1001"/>
                    <a:pt x="353" y="947"/>
                    <a:pt x="286" y="8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id="{631319E2-E6CB-4806-97A1-069E1FEFBD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02" y="3088"/>
              <a:ext cx="273" cy="285"/>
            </a:xfrm>
            <a:custGeom>
              <a:avLst/>
              <a:gdLst>
                <a:gd name="T0" fmla="*/ 0 w 1203"/>
                <a:gd name="T1" fmla="*/ 856 h 1253"/>
                <a:gd name="T2" fmla="*/ 296 w 1203"/>
                <a:gd name="T3" fmla="*/ 1253 h 1253"/>
                <a:gd name="T4" fmla="*/ 583 w 1203"/>
                <a:gd name="T5" fmla="*/ 837 h 1253"/>
                <a:gd name="T6" fmla="*/ 1036 w 1203"/>
                <a:gd name="T7" fmla="*/ 716 h 1253"/>
                <a:gd name="T8" fmla="*/ 1047 w 1203"/>
                <a:gd name="T9" fmla="*/ 419 h 1253"/>
                <a:gd name="T10" fmla="*/ 902 w 1203"/>
                <a:gd name="T11" fmla="*/ 415 h 1253"/>
                <a:gd name="T12" fmla="*/ 907 w 1203"/>
                <a:gd name="T13" fmla="*/ 624 h 1253"/>
                <a:gd name="T14" fmla="*/ 545 w 1203"/>
                <a:gd name="T15" fmla="*/ 710 h 1253"/>
                <a:gd name="T16" fmla="*/ 281 w 1203"/>
                <a:gd name="T17" fmla="*/ 1032 h 1253"/>
                <a:gd name="T18" fmla="*/ 182 w 1203"/>
                <a:gd name="T19" fmla="*/ 906 h 1253"/>
                <a:gd name="T20" fmla="*/ 1201 w 1203"/>
                <a:gd name="T21" fmla="*/ 137 h 1253"/>
                <a:gd name="T22" fmla="*/ 1203 w 1203"/>
                <a:gd name="T23" fmla="*/ 58 h 1253"/>
                <a:gd name="T24" fmla="*/ 1137 w 1203"/>
                <a:gd name="T25" fmla="*/ 0 h 1253"/>
                <a:gd name="T26" fmla="*/ 0 w 1203"/>
                <a:gd name="T27" fmla="*/ 85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3" h="1253">
                  <a:moveTo>
                    <a:pt x="0" y="856"/>
                  </a:moveTo>
                  <a:cubicBezTo>
                    <a:pt x="99" y="989"/>
                    <a:pt x="194" y="1123"/>
                    <a:pt x="296" y="1253"/>
                  </a:cubicBezTo>
                  <a:cubicBezTo>
                    <a:pt x="395" y="1117"/>
                    <a:pt x="489" y="977"/>
                    <a:pt x="583" y="837"/>
                  </a:cubicBezTo>
                  <a:cubicBezTo>
                    <a:pt x="738" y="833"/>
                    <a:pt x="929" y="853"/>
                    <a:pt x="1036" y="716"/>
                  </a:cubicBezTo>
                  <a:cubicBezTo>
                    <a:pt x="1110" y="632"/>
                    <a:pt x="1102" y="511"/>
                    <a:pt x="1047" y="419"/>
                  </a:cubicBezTo>
                  <a:cubicBezTo>
                    <a:pt x="999" y="412"/>
                    <a:pt x="950" y="415"/>
                    <a:pt x="902" y="415"/>
                  </a:cubicBezTo>
                  <a:cubicBezTo>
                    <a:pt x="901" y="484"/>
                    <a:pt x="934" y="559"/>
                    <a:pt x="907" y="624"/>
                  </a:cubicBezTo>
                  <a:cubicBezTo>
                    <a:pt x="808" y="712"/>
                    <a:pt x="667" y="693"/>
                    <a:pt x="545" y="710"/>
                  </a:cubicBezTo>
                  <a:cubicBezTo>
                    <a:pt x="431" y="791"/>
                    <a:pt x="373" y="928"/>
                    <a:pt x="281" y="1032"/>
                  </a:cubicBezTo>
                  <a:cubicBezTo>
                    <a:pt x="248" y="991"/>
                    <a:pt x="214" y="949"/>
                    <a:pt x="182" y="906"/>
                  </a:cubicBezTo>
                  <a:cubicBezTo>
                    <a:pt x="515" y="642"/>
                    <a:pt x="860" y="391"/>
                    <a:pt x="1201" y="137"/>
                  </a:cubicBezTo>
                  <a:cubicBezTo>
                    <a:pt x="1202" y="118"/>
                    <a:pt x="1202" y="78"/>
                    <a:pt x="1203" y="58"/>
                  </a:cubicBezTo>
                  <a:cubicBezTo>
                    <a:pt x="1187" y="44"/>
                    <a:pt x="1154" y="14"/>
                    <a:pt x="1137" y="0"/>
                  </a:cubicBezTo>
                  <a:cubicBezTo>
                    <a:pt x="759" y="286"/>
                    <a:pt x="382" y="574"/>
                    <a:pt x="0" y="8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id="{AE456318-DA1E-4B4F-96A6-7762F60CB9E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32" y="3111"/>
              <a:ext cx="686" cy="16"/>
            </a:xfrm>
            <a:custGeom>
              <a:avLst/>
              <a:gdLst>
                <a:gd name="T0" fmla="*/ 0 w 3022"/>
                <a:gd name="T1" fmla="*/ 68 h 69"/>
                <a:gd name="T2" fmla="*/ 3022 w 3022"/>
                <a:gd name="T3" fmla="*/ 68 h 69"/>
                <a:gd name="T4" fmla="*/ 3021 w 3022"/>
                <a:gd name="T5" fmla="*/ 0 h 69"/>
                <a:gd name="T6" fmla="*/ 1 w 3022"/>
                <a:gd name="T7" fmla="*/ 0 h 69"/>
                <a:gd name="T8" fmla="*/ 0 w 3022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2" h="69">
                  <a:moveTo>
                    <a:pt x="0" y="68"/>
                  </a:moveTo>
                  <a:cubicBezTo>
                    <a:pt x="1008" y="69"/>
                    <a:pt x="2015" y="69"/>
                    <a:pt x="3022" y="68"/>
                  </a:cubicBezTo>
                  <a:cubicBezTo>
                    <a:pt x="3022" y="51"/>
                    <a:pt x="3021" y="17"/>
                    <a:pt x="3021" y="0"/>
                  </a:cubicBezTo>
                  <a:cubicBezTo>
                    <a:pt x="2014" y="2"/>
                    <a:pt x="1008" y="3"/>
                    <a:pt x="1" y="0"/>
                  </a:cubicBezTo>
                  <a:cubicBezTo>
                    <a:pt x="1" y="17"/>
                    <a:pt x="0" y="51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73">
              <a:extLst>
                <a:ext uri="{FF2B5EF4-FFF2-40B4-BE49-F238E27FC236}">
                  <a16:creationId xmlns:a16="http://schemas.microsoft.com/office/drawing/2014/main" id="{A142A82B-F63D-403C-8946-650E347D19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277" y="3224"/>
              <a:ext cx="250" cy="298"/>
            </a:xfrm>
            <a:custGeom>
              <a:avLst/>
              <a:gdLst>
                <a:gd name="T0" fmla="*/ 957 w 1102"/>
                <a:gd name="T1" fmla="*/ 1287 h 1315"/>
                <a:gd name="T2" fmla="*/ 1102 w 1102"/>
                <a:gd name="T3" fmla="*/ 1214 h 1315"/>
                <a:gd name="T4" fmla="*/ 873 w 1102"/>
                <a:gd name="T5" fmla="*/ 944 h 1315"/>
                <a:gd name="T6" fmla="*/ 1046 w 1102"/>
                <a:gd name="T7" fmla="*/ 795 h 1315"/>
                <a:gd name="T8" fmla="*/ 966 w 1102"/>
                <a:gd name="T9" fmla="*/ 692 h 1315"/>
                <a:gd name="T10" fmla="*/ 789 w 1102"/>
                <a:gd name="T11" fmla="*/ 827 h 1315"/>
                <a:gd name="T12" fmla="*/ 678 w 1102"/>
                <a:gd name="T13" fmla="*/ 698 h 1315"/>
                <a:gd name="T14" fmla="*/ 778 w 1102"/>
                <a:gd name="T15" fmla="*/ 637 h 1315"/>
                <a:gd name="T16" fmla="*/ 734 w 1102"/>
                <a:gd name="T17" fmla="*/ 371 h 1315"/>
                <a:gd name="T18" fmla="*/ 590 w 1102"/>
                <a:gd name="T19" fmla="*/ 400 h 1315"/>
                <a:gd name="T20" fmla="*/ 576 w 1102"/>
                <a:gd name="T21" fmla="*/ 570 h 1315"/>
                <a:gd name="T22" fmla="*/ 112 w 1102"/>
                <a:gd name="T23" fmla="*/ 0 h 1315"/>
                <a:gd name="T24" fmla="*/ 0 w 1102"/>
                <a:gd name="T25" fmla="*/ 109 h 1315"/>
                <a:gd name="T26" fmla="*/ 408 w 1102"/>
                <a:gd name="T27" fmla="*/ 612 h 1315"/>
                <a:gd name="T28" fmla="*/ 106 w 1102"/>
                <a:gd name="T29" fmla="*/ 497 h 1315"/>
                <a:gd name="T30" fmla="*/ 115 w 1102"/>
                <a:gd name="T31" fmla="*/ 681 h 1315"/>
                <a:gd name="T32" fmla="*/ 651 w 1102"/>
                <a:gd name="T33" fmla="*/ 938 h 1315"/>
                <a:gd name="T34" fmla="*/ 474 w 1102"/>
                <a:gd name="T35" fmla="*/ 1085 h 1315"/>
                <a:gd name="T36" fmla="*/ 559 w 1102"/>
                <a:gd name="T37" fmla="*/ 1156 h 1315"/>
                <a:gd name="T38" fmla="*/ 758 w 1102"/>
                <a:gd name="T39" fmla="*/ 1040 h 1315"/>
                <a:gd name="T40" fmla="*/ 957 w 1102"/>
                <a:gd name="T41" fmla="*/ 128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2" h="1315">
                  <a:moveTo>
                    <a:pt x="957" y="1287"/>
                  </a:moveTo>
                  <a:cubicBezTo>
                    <a:pt x="1018" y="1315"/>
                    <a:pt x="1057" y="1241"/>
                    <a:pt x="1102" y="1214"/>
                  </a:cubicBezTo>
                  <a:cubicBezTo>
                    <a:pt x="1029" y="1122"/>
                    <a:pt x="952" y="1032"/>
                    <a:pt x="873" y="944"/>
                  </a:cubicBezTo>
                  <a:cubicBezTo>
                    <a:pt x="929" y="892"/>
                    <a:pt x="987" y="843"/>
                    <a:pt x="1046" y="795"/>
                  </a:cubicBezTo>
                  <a:cubicBezTo>
                    <a:pt x="1019" y="761"/>
                    <a:pt x="992" y="727"/>
                    <a:pt x="966" y="692"/>
                  </a:cubicBezTo>
                  <a:cubicBezTo>
                    <a:pt x="907" y="737"/>
                    <a:pt x="848" y="782"/>
                    <a:pt x="789" y="827"/>
                  </a:cubicBezTo>
                  <a:cubicBezTo>
                    <a:pt x="752" y="784"/>
                    <a:pt x="715" y="741"/>
                    <a:pt x="678" y="698"/>
                  </a:cubicBezTo>
                  <a:cubicBezTo>
                    <a:pt x="712" y="678"/>
                    <a:pt x="745" y="658"/>
                    <a:pt x="778" y="637"/>
                  </a:cubicBezTo>
                  <a:cubicBezTo>
                    <a:pt x="761" y="549"/>
                    <a:pt x="747" y="460"/>
                    <a:pt x="734" y="371"/>
                  </a:cubicBezTo>
                  <a:cubicBezTo>
                    <a:pt x="686" y="381"/>
                    <a:pt x="638" y="390"/>
                    <a:pt x="590" y="400"/>
                  </a:cubicBezTo>
                  <a:cubicBezTo>
                    <a:pt x="584" y="456"/>
                    <a:pt x="580" y="513"/>
                    <a:pt x="576" y="570"/>
                  </a:cubicBezTo>
                  <a:cubicBezTo>
                    <a:pt x="422" y="379"/>
                    <a:pt x="271" y="187"/>
                    <a:pt x="112" y="0"/>
                  </a:cubicBezTo>
                  <a:cubicBezTo>
                    <a:pt x="75" y="37"/>
                    <a:pt x="37" y="73"/>
                    <a:pt x="0" y="109"/>
                  </a:cubicBezTo>
                  <a:cubicBezTo>
                    <a:pt x="134" y="278"/>
                    <a:pt x="276" y="441"/>
                    <a:pt x="408" y="612"/>
                  </a:cubicBezTo>
                  <a:cubicBezTo>
                    <a:pt x="307" y="575"/>
                    <a:pt x="207" y="534"/>
                    <a:pt x="106" y="497"/>
                  </a:cubicBezTo>
                  <a:cubicBezTo>
                    <a:pt x="109" y="559"/>
                    <a:pt x="112" y="620"/>
                    <a:pt x="115" y="681"/>
                  </a:cubicBezTo>
                  <a:cubicBezTo>
                    <a:pt x="308" y="733"/>
                    <a:pt x="491" y="819"/>
                    <a:pt x="651" y="938"/>
                  </a:cubicBezTo>
                  <a:cubicBezTo>
                    <a:pt x="592" y="987"/>
                    <a:pt x="533" y="1036"/>
                    <a:pt x="474" y="1085"/>
                  </a:cubicBezTo>
                  <a:cubicBezTo>
                    <a:pt x="502" y="1109"/>
                    <a:pt x="529" y="1135"/>
                    <a:pt x="559" y="1156"/>
                  </a:cubicBezTo>
                  <a:cubicBezTo>
                    <a:pt x="637" y="1146"/>
                    <a:pt x="693" y="1080"/>
                    <a:pt x="758" y="1040"/>
                  </a:cubicBezTo>
                  <a:cubicBezTo>
                    <a:pt x="823" y="1123"/>
                    <a:pt x="881" y="1213"/>
                    <a:pt x="957" y="1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id="{FA786F90-381C-4009-B07C-CFA29F62A49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8" y="3237"/>
              <a:ext cx="300" cy="292"/>
            </a:xfrm>
            <a:custGeom>
              <a:avLst/>
              <a:gdLst>
                <a:gd name="T0" fmla="*/ 633 w 1322"/>
                <a:gd name="T1" fmla="*/ 1241 h 1286"/>
                <a:gd name="T2" fmla="*/ 821 w 1322"/>
                <a:gd name="T3" fmla="*/ 1286 h 1286"/>
                <a:gd name="T4" fmla="*/ 852 w 1322"/>
                <a:gd name="T5" fmla="*/ 949 h 1286"/>
                <a:gd name="T6" fmla="*/ 1126 w 1322"/>
                <a:gd name="T7" fmla="*/ 1164 h 1286"/>
                <a:gd name="T8" fmla="*/ 1322 w 1322"/>
                <a:gd name="T9" fmla="*/ 914 h 1286"/>
                <a:gd name="T10" fmla="*/ 1200 w 1322"/>
                <a:gd name="T11" fmla="*/ 824 h 1286"/>
                <a:gd name="T12" fmla="*/ 1079 w 1322"/>
                <a:gd name="T13" fmla="*/ 959 h 1286"/>
                <a:gd name="T14" fmla="*/ 210 w 1322"/>
                <a:gd name="T15" fmla="*/ 261 h 1286"/>
                <a:gd name="T16" fmla="*/ 314 w 1322"/>
                <a:gd name="T17" fmla="*/ 93 h 1286"/>
                <a:gd name="T18" fmla="*/ 202 w 1322"/>
                <a:gd name="T19" fmla="*/ 0 h 1286"/>
                <a:gd name="T20" fmla="*/ 0 w 1322"/>
                <a:gd name="T21" fmla="*/ 255 h 1286"/>
                <a:gd name="T22" fmla="*/ 723 w 1322"/>
                <a:gd name="T23" fmla="*/ 836 h 1286"/>
                <a:gd name="T24" fmla="*/ 633 w 1322"/>
                <a:gd name="T25" fmla="*/ 1241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2" h="1286">
                  <a:moveTo>
                    <a:pt x="633" y="1241"/>
                  </a:moveTo>
                  <a:cubicBezTo>
                    <a:pt x="696" y="1256"/>
                    <a:pt x="758" y="1271"/>
                    <a:pt x="821" y="1286"/>
                  </a:cubicBezTo>
                  <a:cubicBezTo>
                    <a:pt x="824" y="1173"/>
                    <a:pt x="830" y="1060"/>
                    <a:pt x="852" y="949"/>
                  </a:cubicBezTo>
                  <a:cubicBezTo>
                    <a:pt x="944" y="1020"/>
                    <a:pt x="1034" y="1093"/>
                    <a:pt x="1126" y="1164"/>
                  </a:cubicBezTo>
                  <a:cubicBezTo>
                    <a:pt x="1189" y="1079"/>
                    <a:pt x="1254" y="996"/>
                    <a:pt x="1322" y="914"/>
                  </a:cubicBezTo>
                  <a:cubicBezTo>
                    <a:pt x="1281" y="885"/>
                    <a:pt x="1240" y="855"/>
                    <a:pt x="1200" y="824"/>
                  </a:cubicBezTo>
                  <a:cubicBezTo>
                    <a:pt x="1160" y="870"/>
                    <a:pt x="1119" y="914"/>
                    <a:pt x="1079" y="959"/>
                  </a:cubicBezTo>
                  <a:cubicBezTo>
                    <a:pt x="784" y="732"/>
                    <a:pt x="504" y="488"/>
                    <a:pt x="210" y="261"/>
                  </a:cubicBezTo>
                  <a:cubicBezTo>
                    <a:pt x="244" y="205"/>
                    <a:pt x="280" y="149"/>
                    <a:pt x="314" y="93"/>
                  </a:cubicBezTo>
                  <a:cubicBezTo>
                    <a:pt x="276" y="62"/>
                    <a:pt x="239" y="31"/>
                    <a:pt x="202" y="0"/>
                  </a:cubicBezTo>
                  <a:cubicBezTo>
                    <a:pt x="135" y="85"/>
                    <a:pt x="67" y="170"/>
                    <a:pt x="0" y="255"/>
                  </a:cubicBezTo>
                  <a:cubicBezTo>
                    <a:pt x="240" y="450"/>
                    <a:pt x="479" y="647"/>
                    <a:pt x="723" y="836"/>
                  </a:cubicBezTo>
                  <a:cubicBezTo>
                    <a:pt x="693" y="971"/>
                    <a:pt x="657" y="1105"/>
                    <a:pt x="633" y="12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75">
              <a:extLst>
                <a:ext uri="{FF2B5EF4-FFF2-40B4-BE49-F238E27FC236}">
                  <a16:creationId xmlns:a16="http://schemas.microsoft.com/office/drawing/2014/main" id="{5DEC8070-840B-4B53-8612-1DB6AC5CC0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77" y="3299"/>
              <a:ext cx="72" cy="65"/>
            </a:xfrm>
            <a:custGeom>
              <a:avLst/>
              <a:gdLst>
                <a:gd name="T0" fmla="*/ 86 w 318"/>
                <a:gd name="T1" fmla="*/ 283 h 283"/>
                <a:gd name="T2" fmla="*/ 318 w 318"/>
                <a:gd name="T3" fmla="*/ 126 h 283"/>
                <a:gd name="T4" fmla="*/ 219 w 318"/>
                <a:gd name="T5" fmla="*/ 0 h 283"/>
                <a:gd name="T6" fmla="*/ 0 w 318"/>
                <a:gd name="T7" fmla="*/ 151 h 283"/>
                <a:gd name="T8" fmla="*/ 86 w 318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83">
                  <a:moveTo>
                    <a:pt x="86" y="283"/>
                  </a:moveTo>
                  <a:cubicBezTo>
                    <a:pt x="165" y="233"/>
                    <a:pt x="242" y="181"/>
                    <a:pt x="318" y="126"/>
                  </a:cubicBezTo>
                  <a:cubicBezTo>
                    <a:pt x="285" y="84"/>
                    <a:pt x="252" y="42"/>
                    <a:pt x="219" y="0"/>
                  </a:cubicBezTo>
                  <a:cubicBezTo>
                    <a:pt x="146" y="51"/>
                    <a:pt x="74" y="102"/>
                    <a:pt x="0" y="151"/>
                  </a:cubicBezTo>
                  <a:cubicBezTo>
                    <a:pt x="29" y="195"/>
                    <a:pt x="57" y="239"/>
                    <a:pt x="86" y="2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76">
              <a:extLst>
                <a:ext uri="{FF2B5EF4-FFF2-40B4-BE49-F238E27FC236}">
                  <a16:creationId xmlns:a16="http://schemas.microsoft.com/office/drawing/2014/main" id="{4E600DC8-457E-40AB-9218-4AD23F48EB8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79" y="3325"/>
              <a:ext cx="293" cy="300"/>
            </a:xfrm>
            <a:custGeom>
              <a:avLst/>
              <a:gdLst>
                <a:gd name="T0" fmla="*/ 871 w 1292"/>
                <a:gd name="T1" fmla="*/ 1033 h 1319"/>
                <a:gd name="T2" fmla="*/ 1090 w 1292"/>
                <a:gd name="T3" fmla="*/ 1319 h 1319"/>
                <a:gd name="T4" fmla="*/ 1218 w 1292"/>
                <a:gd name="T5" fmla="*/ 1220 h 1319"/>
                <a:gd name="T6" fmla="*/ 988 w 1292"/>
                <a:gd name="T7" fmla="*/ 928 h 1319"/>
                <a:gd name="T8" fmla="*/ 1292 w 1292"/>
                <a:gd name="T9" fmla="*/ 693 h 1319"/>
                <a:gd name="T10" fmla="*/ 1203 w 1292"/>
                <a:gd name="T11" fmla="*/ 582 h 1319"/>
                <a:gd name="T12" fmla="*/ 916 w 1292"/>
                <a:gd name="T13" fmla="*/ 808 h 1319"/>
                <a:gd name="T14" fmla="*/ 882 w 1292"/>
                <a:gd name="T15" fmla="*/ 60 h 1319"/>
                <a:gd name="T16" fmla="*/ 691 w 1292"/>
                <a:gd name="T17" fmla="*/ 32 h 1319"/>
                <a:gd name="T18" fmla="*/ 694 w 1292"/>
                <a:gd name="T19" fmla="*/ 564 h 1319"/>
                <a:gd name="T20" fmla="*/ 245 w 1292"/>
                <a:gd name="T21" fmla="*/ 0 h 1319"/>
                <a:gd name="T22" fmla="*/ 109 w 1292"/>
                <a:gd name="T23" fmla="*/ 99 h 1319"/>
                <a:gd name="T24" fmla="*/ 593 w 1292"/>
                <a:gd name="T25" fmla="*/ 698 h 1319"/>
                <a:gd name="T26" fmla="*/ 32 w 1292"/>
                <a:gd name="T27" fmla="*/ 495 h 1319"/>
                <a:gd name="T28" fmla="*/ 0 w 1292"/>
                <a:gd name="T29" fmla="*/ 671 h 1319"/>
                <a:gd name="T30" fmla="*/ 748 w 1292"/>
                <a:gd name="T31" fmla="*/ 944 h 1319"/>
                <a:gd name="T32" fmla="*/ 569 w 1292"/>
                <a:gd name="T33" fmla="*/ 1100 h 1319"/>
                <a:gd name="T34" fmla="*/ 642 w 1292"/>
                <a:gd name="T35" fmla="*/ 1202 h 1319"/>
                <a:gd name="T36" fmla="*/ 871 w 1292"/>
                <a:gd name="T37" fmla="*/ 10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2" h="1319">
                  <a:moveTo>
                    <a:pt x="871" y="1033"/>
                  </a:moveTo>
                  <a:cubicBezTo>
                    <a:pt x="945" y="1128"/>
                    <a:pt x="1018" y="1223"/>
                    <a:pt x="1090" y="1319"/>
                  </a:cubicBezTo>
                  <a:cubicBezTo>
                    <a:pt x="1132" y="1286"/>
                    <a:pt x="1175" y="1254"/>
                    <a:pt x="1218" y="1220"/>
                  </a:cubicBezTo>
                  <a:cubicBezTo>
                    <a:pt x="1143" y="1122"/>
                    <a:pt x="1063" y="1027"/>
                    <a:pt x="988" y="928"/>
                  </a:cubicBezTo>
                  <a:cubicBezTo>
                    <a:pt x="1085" y="845"/>
                    <a:pt x="1187" y="765"/>
                    <a:pt x="1292" y="693"/>
                  </a:cubicBezTo>
                  <a:cubicBezTo>
                    <a:pt x="1263" y="656"/>
                    <a:pt x="1233" y="619"/>
                    <a:pt x="1203" y="582"/>
                  </a:cubicBezTo>
                  <a:cubicBezTo>
                    <a:pt x="1111" y="662"/>
                    <a:pt x="1016" y="739"/>
                    <a:pt x="916" y="808"/>
                  </a:cubicBezTo>
                  <a:cubicBezTo>
                    <a:pt x="826" y="568"/>
                    <a:pt x="803" y="306"/>
                    <a:pt x="882" y="60"/>
                  </a:cubicBezTo>
                  <a:cubicBezTo>
                    <a:pt x="818" y="50"/>
                    <a:pt x="755" y="41"/>
                    <a:pt x="691" y="32"/>
                  </a:cubicBezTo>
                  <a:cubicBezTo>
                    <a:pt x="666" y="209"/>
                    <a:pt x="674" y="387"/>
                    <a:pt x="694" y="564"/>
                  </a:cubicBezTo>
                  <a:cubicBezTo>
                    <a:pt x="538" y="381"/>
                    <a:pt x="386" y="194"/>
                    <a:pt x="245" y="0"/>
                  </a:cubicBezTo>
                  <a:cubicBezTo>
                    <a:pt x="200" y="33"/>
                    <a:pt x="154" y="66"/>
                    <a:pt x="109" y="99"/>
                  </a:cubicBezTo>
                  <a:cubicBezTo>
                    <a:pt x="271" y="298"/>
                    <a:pt x="435" y="496"/>
                    <a:pt x="593" y="698"/>
                  </a:cubicBezTo>
                  <a:cubicBezTo>
                    <a:pt x="415" y="609"/>
                    <a:pt x="232" y="524"/>
                    <a:pt x="32" y="495"/>
                  </a:cubicBezTo>
                  <a:cubicBezTo>
                    <a:pt x="21" y="554"/>
                    <a:pt x="11" y="612"/>
                    <a:pt x="0" y="671"/>
                  </a:cubicBezTo>
                  <a:cubicBezTo>
                    <a:pt x="267" y="705"/>
                    <a:pt x="520" y="804"/>
                    <a:pt x="748" y="944"/>
                  </a:cubicBezTo>
                  <a:cubicBezTo>
                    <a:pt x="689" y="997"/>
                    <a:pt x="630" y="1049"/>
                    <a:pt x="569" y="1100"/>
                  </a:cubicBezTo>
                  <a:cubicBezTo>
                    <a:pt x="593" y="1134"/>
                    <a:pt x="618" y="1168"/>
                    <a:pt x="642" y="1202"/>
                  </a:cubicBezTo>
                  <a:cubicBezTo>
                    <a:pt x="719" y="1146"/>
                    <a:pt x="794" y="1089"/>
                    <a:pt x="871" y="10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77">
              <a:extLst>
                <a:ext uri="{FF2B5EF4-FFF2-40B4-BE49-F238E27FC236}">
                  <a16:creationId xmlns:a16="http://schemas.microsoft.com/office/drawing/2014/main" id="{79661DDE-4699-48C1-8F01-FB3A207D1D8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405" y="3354"/>
              <a:ext cx="282" cy="260"/>
            </a:xfrm>
            <a:custGeom>
              <a:avLst/>
              <a:gdLst>
                <a:gd name="T0" fmla="*/ 0 w 1244"/>
                <a:gd name="T1" fmla="*/ 556 h 1144"/>
                <a:gd name="T2" fmla="*/ 738 w 1244"/>
                <a:gd name="T3" fmla="*/ 1144 h 1144"/>
                <a:gd name="T4" fmla="*/ 788 w 1244"/>
                <a:gd name="T5" fmla="*/ 984 h 1144"/>
                <a:gd name="T6" fmla="*/ 647 w 1244"/>
                <a:gd name="T7" fmla="*/ 635 h 1144"/>
                <a:gd name="T8" fmla="*/ 1171 w 1244"/>
                <a:gd name="T9" fmla="*/ 1037 h 1144"/>
                <a:gd name="T10" fmla="*/ 1244 w 1244"/>
                <a:gd name="T11" fmla="*/ 928 h 1144"/>
                <a:gd name="T12" fmla="*/ 778 w 1244"/>
                <a:gd name="T13" fmla="*/ 541 h 1144"/>
                <a:gd name="T14" fmla="*/ 978 w 1244"/>
                <a:gd name="T15" fmla="*/ 258 h 1144"/>
                <a:gd name="T16" fmla="*/ 804 w 1244"/>
                <a:gd name="T17" fmla="*/ 25 h 1144"/>
                <a:gd name="T18" fmla="*/ 654 w 1244"/>
                <a:gd name="T19" fmla="*/ 89 h 1144"/>
                <a:gd name="T20" fmla="*/ 794 w 1244"/>
                <a:gd name="T21" fmla="*/ 255 h 1144"/>
                <a:gd name="T22" fmla="*/ 650 w 1244"/>
                <a:gd name="T23" fmla="*/ 443 h 1144"/>
                <a:gd name="T24" fmla="*/ 99 w 1244"/>
                <a:gd name="T25" fmla="*/ 0 h 1144"/>
                <a:gd name="T26" fmla="*/ 13 w 1244"/>
                <a:gd name="T27" fmla="*/ 112 h 1144"/>
                <a:gd name="T28" fmla="*/ 547 w 1244"/>
                <a:gd name="T29" fmla="*/ 535 h 1144"/>
                <a:gd name="T30" fmla="*/ 517 w 1244"/>
                <a:gd name="T31" fmla="*/ 805 h 1144"/>
                <a:gd name="T32" fmla="*/ 85 w 1244"/>
                <a:gd name="T33" fmla="*/ 451 h 1144"/>
                <a:gd name="T34" fmla="*/ 0 w 1244"/>
                <a:gd name="T35" fmla="*/ 556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4" h="1144">
                  <a:moveTo>
                    <a:pt x="0" y="556"/>
                  </a:moveTo>
                  <a:cubicBezTo>
                    <a:pt x="245" y="752"/>
                    <a:pt x="485" y="957"/>
                    <a:pt x="738" y="1144"/>
                  </a:cubicBezTo>
                  <a:cubicBezTo>
                    <a:pt x="758" y="1092"/>
                    <a:pt x="824" y="1042"/>
                    <a:pt x="788" y="984"/>
                  </a:cubicBezTo>
                  <a:cubicBezTo>
                    <a:pt x="730" y="873"/>
                    <a:pt x="662" y="763"/>
                    <a:pt x="647" y="635"/>
                  </a:cubicBezTo>
                  <a:cubicBezTo>
                    <a:pt x="836" y="750"/>
                    <a:pt x="993" y="907"/>
                    <a:pt x="1171" y="1037"/>
                  </a:cubicBezTo>
                  <a:cubicBezTo>
                    <a:pt x="1195" y="1001"/>
                    <a:pt x="1220" y="965"/>
                    <a:pt x="1244" y="928"/>
                  </a:cubicBezTo>
                  <a:cubicBezTo>
                    <a:pt x="1089" y="799"/>
                    <a:pt x="915" y="690"/>
                    <a:pt x="778" y="541"/>
                  </a:cubicBezTo>
                  <a:cubicBezTo>
                    <a:pt x="825" y="435"/>
                    <a:pt x="913" y="353"/>
                    <a:pt x="978" y="258"/>
                  </a:cubicBezTo>
                  <a:cubicBezTo>
                    <a:pt x="931" y="174"/>
                    <a:pt x="884" y="84"/>
                    <a:pt x="804" y="25"/>
                  </a:cubicBezTo>
                  <a:cubicBezTo>
                    <a:pt x="752" y="42"/>
                    <a:pt x="703" y="67"/>
                    <a:pt x="654" y="89"/>
                  </a:cubicBezTo>
                  <a:cubicBezTo>
                    <a:pt x="700" y="145"/>
                    <a:pt x="747" y="199"/>
                    <a:pt x="794" y="255"/>
                  </a:cubicBezTo>
                  <a:cubicBezTo>
                    <a:pt x="746" y="318"/>
                    <a:pt x="698" y="380"/>
                    <a:pt x="650" y="443"/>
                  </a:cubicBezTo>
                  <a:cubicBezTo>
                    <a:pt x="459" y="304"/>
                    <a:pt x="279" y="152"/>
                    <a:pt x="99" y="0"/>
                  </a:cubicBezTo>
                  <a:cubicBezTo>
                    <a:pt x="72" y="39"/>
                    <a:pt x="43" y="76"/>
                    <a:pt x="13" y="112"/>
                  </a:cubicBezTo>
                  <a:cubicBezTo>
                    <a:pt x="197" y="244"/>
                    <a:pt x="372" y="391"/>
                    <a:pt x="547" y="535"/>
                  </a:cubicBezTo>
                  <a:cubicBezTo>
                    <a:pt x="490" y="616"/>
                    <a:pt x="497" y="712"/>
                    <a:pt x="517" y="805"/>
                  </a:cubicBezTo>
                  <a:cubicBezTo>
                    <a:pt x="370" y="690"/>
                    <a:pt x="227" y="571"/>
                    <a:pt x="85" y="451"/>
                  </a:cubicBezTo>
                  <a:cubicBezTo>
                    <a:pt x="56" y="486"/>
                    <a:pt x="28" y="521"/>
                    <a:pt x="0" y="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78">
              <a:extLst>
                <a:ext uri="{FF2B5EF4-FFF2-40B4-BE49-F238E27FC236}">
                  <a16:creationId xmlns:a16="http://schemas.microsoft.com/office/drawing/2014/main" id="{2B8700A6-0F93-47AB-98EF-E7DF2E1C1B0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10" y="3367"/>
              <a:ext cx="75" cy="59"/>
            </a:xfrm>
            <a:custGeom>
              <a:avLst/>
              <a:gdLst>
                <a:gd name="T0" fmla="*/ 66 w 330"/>
                <a:gd name="T1" fmla="*/ 262 h 262"/>
                <a:gd name="T2" fmla="*/ 330 w 330"/>
                <a:gd name="T3" fmla="*/ 152 h 262"/>
                <a:gd name="T4" fmla="*/ 264 w 330"/>
                <a:gd name="T5" fmla="*/ 0 h 262"/>
                <a:gd name="T6" fmla="*/ 0 w 330"/>
                <a:gd name="T7" fmla="*/ 114 h 262"/>
                <a:gd name="T8" fmla="*/ 66 w 330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62">
                  <a:moveTo>
                    <a:pt x="66" y="262"/>
                  </a:moveTo>
                  <a:cubicBezTo>
                    <a:pt x="155" y="228"/>
                    <a:pt x="243" y="192"/>
                    <a:pt x="330" y="152"/>
                  </a:cubicBezTo>
                  <a:cubicBezTo>
                    <a:pt x="308" y="102"/>
                    <a:pt x="286" y="51"/>
                    <a:pt x="264" y="0"/>
                  </a:cubicBezTo>
                  <a:cubicBezTo>
                    <a:pt x="175" y="37"/>
                    <a:pt x="88" y="76"/>
                    <a:pt x="0" y="114"/>
                  </a:cubicBezTo>
                  <a:cubicBezTo>
                    <a:pt x="22" y="164"/>
                    <a:pt x="44" y="213"/>
                    <a:pt x="66" y="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79">
              <a:extLst>
                <a:ext uri="{FF2B5EF4-FFF2-40B4-BE49-F238E27FC236}">
                  <a16:creationId xmlns:a16="http://schemas.microsoft.com/office/drawing/2014/main" id="{1A42295A-48EA-4557-B10C-E176FEC7A15A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6020" y="3466"/>
              <a:ext cx="305" cy="336"/>
            </a:xfrm>
            <a:custGeom>
              <a:avLst/>
              <a:gdLst>
                <a:gd name="T0" fmla="*/ 244 w 1343"/>
                <a:gd name="T1" fmla="*/ 1216 h 1477"/>
                <a:gd name="T2" fmla="*/ 879 w 1343"/>
                <a:gd name="T3" fmla="*/ 1477 h 1477"/>
                <a:gd name="T4" fmla="*/ 963 w 1343"/>
                <a:gd name="T5" fmla="*/ 1368 h 1477"/>
                <a:gd name="T6" fmla="*/ 282 w 1343"/>
                <a:gd name="T7" fmla="*/ 1088 h 1477"/>
                <a:gd name="T8" fmla="*/ 177 w 1343"/>
                <a:gd name="T9" fmla="*/ 911 h 1477"/>
                <a:gd name="T10" fmla="*/ 923 w 1343"/>
                <a:gd name="T11" fmla="*/ 1197 h 1477"/>
                <a:gd name="T12" fmla="*/ 1021 w 1343"/>
                <a:gd name="T13" fmla="*/ 853 h 1477"/>
                <a:gd name="T14" fmla="*/ 1199 w 1343"/>
                <a:gd name="T15" fmla="*/ 912 h 1477"/>
                <a:gd name="T16" fmla="*/ 1232 w 1343"/>
                <a:gd name="T17" fmla="*/ 785 h 1477"/>
                <a:gd name="T18" fmla="*/ 1082 w 1343"/>
                <a:gd name="T19" fmla="*/ 721 h 1477"/>
                <a:gd name="T20" fmla="*/ 1159 w 1343"/>
                <a:gd name="T21" fmla="*/ 468 h 1477"/>
                <a:gd name="T22" fmla="*/ 1306 w 1343"/>
                <a:gd name="T23" fmla="*/ 518 h 1477"/>
                <a:gd name="T24" fmla="*/ 1343 w 1343"/>
                <a:gd name="T25" fmla="*/ 396 h 1477"/>
                <a:gd name="T26" fmla="*/ 1215 w 1343"/>
                <a:gd name="T27" fmla="*/ 342 h 1477"/>
                <a:gd name="T28" fmla="*/ 1212 w 1343"/>
                <a:gd name="T29" fmla="*/ 154 h 1477"/>
                <a:gd name="T30" fmla="*/ 1061 w 1343"/>
                <a:gd name="T31" fmla="*/ 6 h 1477"/>
                <a:gd name="T32" fmla="*/ 925 w 1343"/>
                <a:gd name="T33" fmla="*/ 115 h 1477"/>
                <a:gd name="T34" fmla="*/ 1088 w 1343"/>
                <a:gd name="T35" fmla="*/ 267 h 1477"/>
                <a:gd name="T36" fmla="*/ 435 w 1343"/>
                <a:gd name="T37" fmla="*/ 0 h 1477"/>
                <a:gd name="T38" fmla="*/ 326 w 1343"/>
                <a:gd name="T39" fmla="*/ 386 h 1477"/>
                <a:gd name="T40" fmla="*/ 156 w 1343"/>
                <a:gd name="T41" fmla="*/ 350 h 1477"/>
                <a:gd name="T42" fmla="*/ 120 w 1343"/>
                <a:gd name="T43" fmla="*/ 457 h 1477"/>
                <a:gd name="T44" fmla="*/ 276 w 1343"/>
                <a:gd name="T45" fmla="*/ 534 h 1477"/>
                <a:gd name="T46" fmla="*/ 209 w 1343"/>
                <a:gd name="T47" fmla="*/ 746 h 1477"/>
                <a:gd name="T48" fmla="*/ 0 w 1343"/>
                <a:gd name="T49" fmla="*/ 705 h 1477"/>
                <a:gd name="T50" fmla="*/ 57 w 1343"/>
                <a:gd name="T51" fmla="*/ 1341 h 1477"/>
                <a:gd name="T52" fmla="*/ 224 w 1343"/>
                <a:gd name="T53" fmla="*/ 1352 h 1477"/>
                <a:gd name="T54" fmla="*/ 244 w 1343"/>
                <a:gd name="T55" fmla="*/ 1216 h 1477"/>
                <a:gd name="T56" fmla="*/ 572 w 1343"/>
                <a:gd name="T57" fmla="*/ 927 h 1477"/>
                <a:gd name="T58" fmla="*/ 705 w 1343"/>
                <a:gd name="T59" fmla="*/ 806 h 1477"/>
                <a:gd name="T60" fmla="*/ 668 w 1343"/>
                <a:gd name="T61" fmla="*/ 694 h 1477"/>
                <a:gd name="T62" fmla="*/ 886 w 1343"/>
                <a:gd name="T63" fmla="*/ 783 h 1477"/>
                <a:gd name="T64" fmla="*/ 831 w 1343"/>
                <a:gd name="T65" fmla="*/ 1019 h 1477"/>
                <a:gd name="T66" fmla="*/ 572 w 1343"/>
                <a:gd name="T67" fmla="*/ 927 h 1477"/>
                <a:gd name="T68" fmla="*/ 331 w 1343"/>
                <a:gd name="T69" fmla="*/ 816 h 1477"/>
                <a:gd name="T70" fmla="*/ 410 w 1343"/>
                <a:gd name="T71" fmla="*/ 587 h 1477"/>
                <a:gd name="T72" fmla="*/ 636 w 1343"/>
                <a:gd name="T73" fmla="*/ 680 h 1477"/>
                <a:gd name="T74" fmla="*/ 493 w 1343"/>
                <a:gd name="T75" fmla="*/ 808 h 1477"/>
                <a:gd name="T76" fmla="*/ 566 w 1343"/>
                <a:gd name="T77" fmla="*/ 919 h 1477"/>
                <a:gd name="T78" fmla="*/ 331 w 1343"/>
                <a:gd name="T79" fmla="*/ 816 h 1477"/>
                <a:gd name="T80" fmla="*/ 452 w 1343"/>
                <a:gd name="T81" fmla="*/ 459 h 1477"/>
                <a:gd name="T82" fmla="*/ 528 w 1343"/>
                <a:gd name="T83" fmla="*/ 188 h 1477"/>
                <a:gd name="T84" fmla="*/ 1019 w 1343"/>
                <a:gd name="T85" fmla="*/ 399 h 1477"/>
                <a:gd name="T86" fmla="*/ 944 w 1343"/>
                <a:gd name="T87" fmla="*/ 664 h 1477"/>
                <a:gd name="T88" fmla="*/ 452 w 1343"/>
                <a:gd name="T89" fmla="*/ 459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3" h="1477">
                  <a:moveTo>
                    <a:pt x="244" y="1216"/>
                  </a:moveTo>
                  <a:cubicBezTo>
                    <a:pt x="460" y="1292"/>
                    <a:pt x="662" y="1403"/>
                    <a:pt x="879" y="1477"/>
                  </a:cubicBezTo>
                  <a:cubicBezTo>
                    <a:pt x="925" y="1460"/>
                    <a:pt x="938" y="1406"/>
                    <a:pt x="963" y="1368"/>
                  </a:cubicBezTo>
                  <a:cubicBezTo>
                    <a:pt x="734" y="1280"/>
                    <a:pt x="508" y="1184"/>
                    <a:pt x="282" y="1088"/>
                  </a:cubicBezTo>
                  <a:cubicBezTo>
                    <a:pt x="206" y="1065"/>
                    <a:pt x="205" y="973"/>
                    <a:pt x="177" y="911"/>
                  </a:cubicBezTo>
                  <a:cubicBezTo>
                    <a:pt x="435" y="982"/>
                    <a:pt x="666" y="1125"/>
                    <a:pt x="923" y="1197"/>
                  </a:cubicBezTo>
                  <a:cubicBezTo>
                    <a:pt x="956" y="1082"/>
                    <a:pt x="988" y="968"/>
                    <a:pt x="1021" y="853"/>
                  </a:cubicBezTo>
                  <a:cubicBezTo>
                    <a:pt x="1081" y="872"/>
                    <a:pt x="1140" y="893"/>
                    <a:pt x="1199" y="912"/>
                  </a:cubicBezTo>
                  <a:cubicBezTo>
                    <a:pt x="1210" y="870"/>
                    <a:pt x="1221" y="827"/>
                    <a:pt x="1232" y="785"/>
                  </a:cubicBezTo>
                  <a:cubicBezTo>
                    <a:pt x="1182" y="764"/>
                    <a:pt x="1132" y="743"/>
                    <a:pt x="1082" y="721"/>
                  </a:cubicBezTo>
                  <a:cubicBezTo>
                    <a:pt x="1107" y="636"/>
                    <a:pt x="1133" y="552"/>
                    <a:pt x="1159" y="468"/>
                  </a:cubicBezTo>
                  <a:cubicBezTo>
                    <a:pt x="1208" y="485"/>
                    <a:pt x="1257" y="502"/>
                    <a:pt x="1306" y="518"/>
                  </a:cubicBezTo>
                  <a:cubicBezTo>
                    <a:pt x="1318" y="477"/>
                    <a:pt x="1331" y="437"/>
                    <a:pt x="1343" y="396"/>
                  </a:cubicBezTo>
                  <a:cubicBezTo>
                    <a:pt x="1300" y="378"/>
                    <a:pt x="1258" y="360"/>
                    <a:pt x="1215" y="342"/>
                  </a:cubicBezTo>
                  <a:cubicBezTo>
                    <a:pt x="1215" y="280"/>
                    <a:pt x="1222" y="217"/>
                    <a:pt x="1212" y="154"/>
                  </a:cubicBezTo>
                  <a:cubicBezTo>
                    <a:pt x="1168" y="99"/>
                    <a:pt x="1113" y="54"/>
                    <a:pt x="1061" y="6"/>
                  </a:cubicBezTo>
                  <a:cubicBezTo>
                    <a:pt x="1016" y="43"/>
                    <a:pt x="971" y="79"/>
                    <a:pt x="925" y="115"/>
                  </a:cubicBezTo>
                  <a:cubicBezTo>
                    <a:pt x="984" y="161"/>
                    <a:pt x="1039" y="211"/>
                    <a:pt x="1088" y="267"/>
                  </a:cubicBezTo>
                  <a:cubicBezTo>
                    <a:pt x="858" y="210"/>
                    <a:pt x="654" y="85"/>
                    <a:pt x="435" y="0"/>
                  </a:cubicBezTo>
                  <a:cubicBezTo>
                    <a:pt x="401" y="129"/>
                    <a:pt x="366" y="259"/>
                    <a:pt x="326" y="386"/>
                  </a:cubicBezTo>
                  <a:cubicBezTo>
                    <a:pt x="270" y="374"/>
                    <a:pt x="213" y="362"/>
                    <a:pt x="156" y="350"/>
                  </a:cubicBezTo>
                  <a:cubicBezTo>
                    <a:pt x="147" y="377"/>
                    <a:pt x="129" y="431"/>
                    <a:pt x="120" y="457"/>
                  </a:cubicBezTo>
                  <a:cubicBezTo>
                    <a:pt x="172" y="483"/>
                    <a:pt x="224" y="508"/>
                    <a:pt x="276" y="534"/>
                  </a:cubicBezTo>
                  <a:cubicBezTo>
                    <a:pt x="253" y="605"/>
                    <a:pt x="230" y="675"/>
                    <a:pt x="209" y="746"/>
                  </a:cubicBezTo>
                  <a:cubicBezTo>
                    <a:pt x="143" y="717"/>
                    <a:pt x="71" y="709"/>
                    <a:pt x="0" y="705"/>
                  </a:cubicBezTo>
                  <a:cubicBezTo>
                    <a:pt x="43" y="914"/>
                    <a:pt x="77" y="1126"/>
                    <a:pt x="57" y="1341"/>
                  </a:cubicBezTo>
                  <a:cubicBezTo>
                    <a:pt x="113" y="1345"/>
                    <a:pt x="168" y="1348"/>
                    <a:pt x="224" y="1352"/>
                  </a:cubicBezTo>
                  <a:cubicBezTo>
                    <a:pt x="231" y="1307"/>
                    <a:pt x="237" y="1261"/>
                    <a:pt x="244" y="1216"/>
                  </a:cubicBezTo>
                  <a:moveTo>
                    <a:pt x="572" y="927"/>
                  </a:moveTo>
                  <a:cubicBezTo>
                    <a:pt x="617" y="887"/>
                    <a:pt x="661" y="846"/>
                    <a:pt x="705" y="806"/>
                  </a:cubicBezTo>
                  <a:cubicBezTo>
                    <a:pt x="692" y="769"/>
                    <a:pt x="680" y="732"/>
                    <a:pt x="668" y="694"/>
                  </a:cubicBezTo>
                  <a:cubicBezTo>
                    <a:pt x="740" y="724"/>
                    <a:pt x="813" y="754"/>
                    <a:pt x="886" y="783"/>
                  </a:cubicBezTo>
                  <a:cubicBezTo>
                    <a:pt x="869" y="862"/>
                    <a:pt x="851" y="941"/>
                    <a:pt x="831" y="1019"/>
                  </a:cubicBezTo>
                  <a:cubicBezTo>
                    <a:pt x="744" y="991"/>
                    <a:pt x="658" y="960"/>
                    <a:pt x="572" y="927"/>
                  </a:cubicBezTo>
                  <a:moveTo>
                    <a:pt x="331" y="816"/>
                  </a:moveTo>
                  <a:cubicBezTo>
                    <a:pt x="357" y="739"/>
                    <a:pt x="383" y="663"/>
                    <a:pt x="410" y="587"/>
                  </a:cubicBezTo>
                  <a:cubicBezTo>
                    <a:pt x="486" y="616"/>
                    <a:pt x="561" y="648"/>
                    <a:pt x="636" y="680"/>
                  </a:cubicBezTo>
                  <a:cubicBezTo>
                    <a:pt x="588" y="723"/>
                    <a:pt x="541" y="766"/>
                    <a:pt x="493" y="808"/>
                  </a:cubicBezTo>
                  <a:cubicBezTo>
                    <a:pt x="518" y="845"/>
                    <a:pt x="542" y="882"/>
                    <a:pt x="566" y="919"/>
                  </a:cubicBezTo>
                  <a:cubicBezTo>
                    <a:pt x="487" y="887"/>
                    <a:pt x="409" y="852"/>
                    <a:pt x="331" y="816"/>
                  </a:cubicBezTo>
                  <a:moveTo>
                    <a:pt x="452" y="459"/>
                  </a:moveTo>
                  <a:cubicBezTo>
                    <a:pt x="476" y="369"/>
                    <a:pt x="502" y="278"/>
                    <a:pt x="528" y="188"/>
                  </a:cubicBezTo>
                  <a:cubicBezTo>
                    <a:pt x="694" y="252"/>
                    <a:pt x="857" y="325"/>
                    <a:pt x="1019" y="399"/>
                  </a:cubicBezTo>
                  <a:cubicBezTo>
                    <a:pt x="996" y="488"/>
                    <a:pt x="970" y="576"/>
                    <a:pt x="944" y="664"/>
                  </a:cubicBezTo>
                  <a:cubicBezTo>
                    <a:pt x="778" y="599"/>
                    <a:pt x="615" y="529"/>
                    <a:pt x="452" y="4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80">
              <a:extLst>
                <a:ext uri="{FF2B5EF4-FFF2-40B4-BE49-F238E27FC236}">
                  <a16:creationId xmlns:a16="http://schemas.microsoft.com/office/drawing/2014/main" id="{8B2B19D6-9266-4E9D-BC0C-3AFFC089C29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41" y="3487"/>
              <a:ext cx="393" cy="381"/>
            </a:xfrm>
            <a:custGeom>
              <a:avLst/>
              <a:gdLst>
                <a:gd name="T0" fmla="*/ 1177 w 1733"/>
                <a:gd name="T1" fmla="*/ 1682 h 1682"/>
                <a:gd name="T2" fmla="*/ 1343 w 1733"/>
                <a:gd name="T3" fmla="*/ 1597 h 1682"/>
                <a:gd name="T4" fmla="*/ 1142 w 1733"/>
                <a:gd name="T5" fmla="*/ 1207 h 1682"/>
                <a:gd name="T6" fmla="*/ 1733 w 1733"/>
                <a:gd name="T7" fmla="*/ 955 h 1682"/>
                <a:gd name="T8" fmla="*/ 1683 w 1733"/>
                <a:gd name="T9" fmla="*/ 813 h 1682"/>
                <a:gd name="T10" fmla="*/ 1090 w 1733"/>
                <a:gd name="T11" fmla="*/ 1069 h 1682"/>
                <a:gd name="T12" fmla="*/ 1382 w 1733"/>
                <a:gd name="T13" fmla="*/ 88 h 1682"/>
                <a:gd name="T14" fmla="*/ 1191 w 1733"/>
                <a:gd name="T15" fmla="*/ 0 h 1682"/>
                <a:gd name="T16" fmla="*/ 907 w 1733"/>
                <a:gd name="T17" fmla="*/ 833 h 1682"/>
                <a:gd name="T18" fmla="*/ 39 w 1733"/>
                <a:gd name="T19" fmla="*/ 500 h 1682"/>
                <a:gd name="T20" fmla="*/ 0 w 1733"/>
                <a:gd name="T21" fmla="*/ 685 h 1682"/>
                <a:gd name="T22" fmla="*/ 937 w 1733"/>
                <a:gd name="T23" fmla="*/ 1140 h 1682"/>
                <a:gd name="T24" fmla="*/ 397 w 1733"/>
                <a:gd name="T25" fmla="*/ 1376 h 1682"/>
                <a:gd name="T26" fmla="*/ 454 w 1733"/>
                <a:gd name="T27" fmla="*/ 1523 h 1682"/>
                <a:gd name="T28" fmla="*/ 1008 w 1733"/>
                <a:gd name="T29" fmla="*/ 1270 h 1682"/>
                <a:gd name="T30" fmla="*/ 1177 w 1733"/>
                <a:gd name="T31" fmla="*/ 168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3" h="1682">
                  <a:moveTo>
                    <a:pt x="1177" y="1682"/>
                  </a:moveTo>
                  <a:cubicBezTo>
                    <a:pt x="1232" y="1653"/>
                    <a:pt x="1287" y="1625"/>
                    <a:pt x="1343" y="1597"/>
                  </a:cubicBezTo>
                  <a:cubicBezTo>
                    <a:pt x="1279" y="1465"/>
                    <a:pt x="1207" y="1338"/>
                    <a:pt x="1142" y="1207"/>
                  </a:cubicBezTo>
                  <a:cubicBezTo>
                    <a:pt x="1338" y="1121"/>
                    <a:pt x="1535" y="1035"/>
                    <a:pt x="1733" y="955"/>
                  </a:cubicBezTo>
                  <a:cubicBezTo>
                    <a:pt x="1716" y="908"/>
                    <a:pt x="1699" y="861"/>
                    <a:pt x="1683" y="813"/>
                  </a:cubicBezTo>
                  <a:cubicBezTo>
                    <a:pt x="1483" y="894"/>
                    <a:pt x="1291" y="993"/>
                    <a:pt x="1090" y="1069"/>
                  </a:cubicBezTo>
                  <a:cubicBezTo>
                    <a:pt x="961" y="713"/>
                    <a:pt x="1163" y="358"/>
                    <a:pt x="1382" y="88"/>
                  </a:cubicBezTo>
                  <a:cubicBezTo>
                    <a:pt x="1318" y="59"/>
                    <a:pt x="1254" y="29"/>
                    <a:pt x="1191" y="0"/>
                  </a:cubicBezTo>
                  <a:cubicBezTo>
                    <a:pt x="1021" y="246"/>
                    <a:pt x="921" y="534"/>
                    <a:pt x="907" y="833"/>
                  </a:cubicBezTo>
                  <a:cubicBezTo>
                    <a:pt x="669" y="621"/>
                    <a:pt x="357" y="504"/>
                    <a:pt x="39" y="500"/>
                  </a:cubicBezTo>
                  <a:cubicBezTo>
                    <a:pt x="26" y="562"/>
                    <a:pt x="13" y="624"/>
                    <a:pt x="0" y="685"/>
                  </a:cubicBezTo>
                  <a:cubicBezTo>
                    <a:pt x="359" y="656"/>
                    <a:pt x="775" y="795"/>
                    <a:pt x="937" y="1140"/>
                  </a:cubicBezTo>
                  <a:cubicBezTo>
                    <a:pt x="758" y="1221"/>
                    <a:pt x="580" y="1305"/>
                    <a:pt x="397" y="1376"/>
                  </a:cubicBezTo>
                  <a:cubicBezTo>
                    <a:pt x="416" y="1425"/>
                    <a:pt x="435" y="1475"/>
                    <a:pt x="454" y="1523"/>
                  </a:cubicBezTo>
                  <a:cubicBezTo>
                    <a:pt x="638" y="1437"/>
                    <a:pt x="820" y="1346"/>
                    <a:pt x="1008" y="1270"/>
                  </a:cubicBezTo>
                  <a:cubicBezTo>
                    <a:pt x="1069" y="1405"/>
                    <a:pt x="1130" y="1541"/>
                    <a:pt x="1177" y="16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81">
              <a:extLst>
                <a:ext uri="{FF2B5EF4-FFF2-40B4-BE49-F238E27FC236}">
                  <a16:creationId xmlns:a16="http://schemas.microsoft.com/office/drawing/2014/main" id="{821125DF-5310-4119-8CD1-B3B603A284C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23" y="3549"/>
              <a:ext cx="85" cy="54"/>
            </a:xfrm>
            <a:custGeom>
              <a:avLst/>
              <a:gdLst>
                <a:gd name="T0" fmla="*/ 41 w 376"/>
                <a:gd name="T1" fmla="*/ 237 h 237"/>
                <a:gd name="T2" fmla="*/ 376 w 376"/>
                <a:gd name="T3" fmla="*/ 149 h 237"/>
                <a:gd name="T4" fmla="*/ 332 w 376"/>
                <a:gd name="T5" fmla="*/ 0 h 237"/>
                <a:gd name="T6" fmla="*/ 0 w 376"/>
                <a:gd name="T7" fmla="*/ 90 h 237"/>
                <a:gd name="T8" fmla="*/ 41 w 376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237">
                  <a:moveTo>
                    <a:pt x="41" y="237"/>
                  </a:moveTo>
                  <a:cubicBezTo>
                    <a:pt x="153" y="210"/>
                    <a:pt x="265" y="180"/>
                    <a:pt x="376" y="149"/>
                  </a:cubicBezTo>
                  <a:cubicBezTo>
                    <a:pt x="361" y="99"/>
                    <a:pt x="346" y="50"/>
                    <a:pt x="332" y="0"/>
                  </a:cubicBezTo>
                  <a:cubicBezTo>
                    <a:pt x="221" y="28"/>
                    <a:pt x="111" y="60"/>
                    <a:pt x="0" y="90"/>
                  </a:cubicBezTo>
                  <a:cubicBezTo>
                    <a:pt x="14" y="139"/>
                    <a:pt x="27" y="188"/>
                    <a:pt x="41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82">
              <a:extLst>
                <a:ext uri="{FF2B5EF4-FFF2-40B4-BE49-F238E27FC236}">
                  <a16:creationId xmlns:a16="http://schemas.microsoft.com/office/drawing/2014/main" id="{436FEACA-EE23-4D52-A76D-67BC15F702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71" y="3588"/>
              <a:ext cx="55" cy="69"/>
            </a:xfrm>
            <a:custGeom>
              <a:avLst/>
              <a:gdLst>
                <a:gd name="T0" fmla="*/ 0 w 246"/>
                <a:gd name="T1" fmla="*/ 286 h 304"/>
                <a:gd name="T2" fmla="*/ 165 w 246"/>
                <a:gd name="T3" fmla="*/ 304 h 304"/>
                <a:gd name="T4" fmla="*/ 246 w 246"/>
                <a:gd name="T5" fmla="*/ 52 h 304"/>
                <a:gd name="T6" fmla="*/ 91 w 246"/>
                <a:gd name="T7" fmla="*/ 0 h 304"/>
                <a:gd name="T8" fmla="*/ 0 w 246"/>
                <a:gd name="T9" fmla="*/ 28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04">
                  <a:moveTo>
                    <a:pt x="0" y="286"/>
                  </a:moveTo>
                  <a:cubicBezTo>
                    <a:pt x="55" y="293"/>
                    <a:pt x="110" y="299"/>
                    <a:pt x="165" y="304"/>
                  </a:cubicBezTo>
                  <a:cubicBezTo>
                    <a:pt x="194" y="221"/>
                    <a:pt x="221" y="137"/>
                    <a:pt x="246" y="52"/>
                  </a:cubicBezTo>
                  <a:cubicBezTo>
                    <a:pt x="195" y="35"/>
                    <a:pt x="143" y="18"/>
                    <a:pt x="91" y="0"/>
                  </a:cubicBezTo>
                  <a:cubicBezTo>
                    <a:pt x="56" y="94"/>
                    <a:pt x="24" y="189"/>
                    <a:pt x="0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83">
              <a:extLst>
                <a:ext uri="{FF2B5EF4-FFF2-40B4-BE49-F238E27FC236}">
                  <a16:creationId xmlns:a16="http://schemas.microsoft.com/office/drawing/2014/main" id="{451DCED1-F9C7-4DFD-9476-E024644CF76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68" y="3589"/>
              <a:ext cx="44" cy="64"/>
            </a:xfrm>
            <a:custGeom>
              <a:avLst/>
              <a:gdLst>
                <a:gd name="T0" fmla="*/ 0 w 192"/>
                <a:gd name="T1" fmla="*/ 274 h 282"/>
                <a:gd name="T2" fmla="*/ 159 w 192"/>
                <a:gd name="T3" fmla="*/ 282 h 282"/>
                <a:gd name="T4" fmla="*/ 192 w 192"/>
                <a:gd name="T5" fmla="*/ 9 h 282"/>
                <a:gd name="T6" fmla="*/ 28 w 192"/>
                <a:gd name="T7" fmla="*/ 0 h 282"/>
                <a:gd name="T8" fmla="*/ 0 w 192"/>
                <a:gd name="T9" fmla="*/ 27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82">
                  <a:moveTo>
                    <a:pt x="0" y="274"/>
                  </a:moveTo>
                  <a:cubicBezTo>
                    <a:pt x="53" y="277"/>
                    <a:pt x="106" y="280"/>
                    <a:pt x="159" y="282"/>
                  </a:cubicBezTo>
                  <a:cubicBezTo>
                    <a:pt x="172" y="192"/>
                    <a:pt x="183" y="100"/>
                    <a:pt x="192" y="9"/>
                  </a:cubicBezTo>
                  <a:cubicBezTo>
                    <a:pt x="138" y="6"/>
                    <a:pt x="83" y="3"/>
                    <a:pt x="28" y="0"/>
                  </a:cubicBezTo>
                  <a:cubicBezTo>
                    <a:pt x="20" y="91"/>
                    <a:pt x="10" y="183"/>
                    <a:pt x="0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84">
              <a:extLst>
                <a:ext uri="{FF2B5EF4-FFF2-40B4-BE49-F238E27FC236}">
                  <a16:creationId xmlns:a16="http://schemas.microsoft.com/office/drawing/2014/main" id="{E1D88183-42A8-4233-90A0-E638251DD9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10" y="3584"/>
              <a:ext cx="391" cy="361"/>
            </a:xfrm>
            <a:custGeom>
              <a:avLst/>
              <a:gdLst>
                <a:gd name="T0" fmla="*/ 948 w 1724"/>
                <a:gd name="T1" fmla="*/ 1579 h 1590"/>
                <a:gd name="T2" fmla="*/ 1101 w 1724"/>
                <a:gd name="T3" fmla="*/ 1590 h 1590"/>
                <a:gd name="T4" fmla="*/ 1135 w 1724"/>
                <a:gd name="T5" fmla="*/ 1296 h 1590"/>
                <a:gd name="T6" fmla="*/ 1490 w 1724"/>
                <a:gd name="T7" fmla="*/ 1326 h 1590"/>
                <a:gd name="T8" fmla="*/ 1497 w 1724"/>
                <a:gd name="T9" fmla="*/ 1202 h 1590"/>
                <a:gd name="T10" fmla="*/ 1164 w 1724"/>
                <a:gd name="T11" fmla="*/ 1163 h 1590"/>
                <a:gd name="T12" fmla="*/ 1182 w 1724"/>
                <a:gd name="T13" fmla="*/ 920 h 1590"/>
                <a:gd name="T14" fmla="*/ 1612 w 1724"/>
                <a:gd name="T15" fmla="*/ 974 h 1590"/>
                <a:gd name="T16" fmla="*/ 1634 w 1724"/>
                <a:gd name="T17" fmla="*/ 852 h 1590"/>
                <a:gd name="T18" fmla="*/ 1265 w 1724"/>
                <a:gd name="T19" fmla="*/ 785 h 1590"/>
                <a:gd name="T20" fmla="*/ 1724 w 1724"/>
                <a:gd name="T21" fmla="*/ 374 h 1590"/>
                <a:gd name="T22" fmla="*/ 1647 w 1724"/>
                <a:gd name="T23" fmla="*/ 205 h 1590"/>
                <a:gd name="T24" fmla="*/ 1229 w 1724"/>
                <a:gd name="T25" fmla="*/ 620 h 1590"/>
                <a:gd name="T26" fmla="*/ 1312 w 1724"/>
                <a:gd name="T27" fmla="*/ 58 h 1590"/>
                <a:gd name="T28" fmla="*/ 1162 w 1724"/>
                <a:gd name="T29" fmla="*/ 41 h 1590"/>
                <a:gd name="T30" fmla="*/ 1079 w 1724"/>
                <a:gd name="T31" fmla="*/ 630 h 1590"/>
                <a:gd name="T32" fmla="*/ 762 w 1724"/>
                <a:gd name="T33" fmla="*/ 0 h 1590"/>
                <a:gd name="T34" fmla="*/ 591 w 1724"/>
                <a:gd name="T35" fmla="*/ 96 h 1590"/>
                <a:gd name="T36" fmla="*/ 955 w 1724"/>
                <a:gd name="T37" fmla="*/ 744 h 1590"/>
                <a:gd name="T38" fmla="*/ 453 w 1724"/>
                <a:gd name="T39" fmla="*/ 763 h 1590"/>
                <a:gd name="T40" fmla="*/ 499 w 1724"/>
                <a:gd name="T41" fmla="*/ 386 h 1590"/>
                <a:gd name="T42" fmla="*/ 690 w 1724"/>
                <a:gd name="T43" fmla="*/ 480 h 1590"/>
                <a:gd name="T44" fmla="*/ 724 w 1724"/>
                <a:gd name="T45" fmla="*/ 360 h 1590"/>
                <a:gd name="T46" fmla="*/ 231 w 1724"/>
                <a:gd name="T47" fmla="*/ 87 h 1590"/>
                <a:gd name="T48" fmla="*/ 152 w 1724"/>
                <a:gd name="T49" fmla="*/ 213 h 1590"/>
                <a:gd name="T50" fmla="*/ 364 w 1724"/>
                <a:gd name="T51" fmla="*/ 328 h 1590"/>
                <a:gd name="T52" fmla="*/ 308 w 1724"/>
                <a:gd name="T53" fmla="*/ 725 h 1590"/>
                <a:gd name="T54" fmla="*/ 98 w 1724"/>
                <a:gd name="T55" fmla="*/ 714 h 1590"/>
                <a:gd name="T56" fmla="*/ 102 w 1724"/>
                <a:gd name="T57" fmla="*/ 850 h 1590"/>
                <a:gd name="T58" fmla="*/ 283 w 1724"/>
                <a:gd name="T59" fmla="*/ 862 h 1590"/>
                <a:gd name="T60" fmla="*/ 244 w 1724"/>
                <a:gd name="T61" fmla="*/ 1180 h 1590"/>
                <a:gd name="T62" fmla="*/ 17 w 1724"/>
                <a:gd name="T63" fmla="*/ 1159 h 1590"/>
                <a:gd name="T64" fmla="*/ 0 w 1724"/>
                <a:gd name="T65" fmla="*/ 1284 h 1590"/>
                <a:gd name="T66" fmla="*/ 573 w 1724"/>
                <a:gd name="T67" fmla="*/ 1364 h 1590"/>
                <a:gd name="T68" fmla="*/ 581 w 1724"/>
                <a:gd name="T69" fmla="*/ 1234 h 1590"/>
                <a:gd name="T70" fmla="*/ 383 w 1724"/>
                <a:gd name="T71" fmla="*/ 1203 h 1590"/>
                <a:gd name="T72" fmla="*/ 421 w 1724"/>
                <a:gd name="T73" fmla="*/ 909 h 1590"/>
                <a:gd name="T74" fmla="*/ 667 w 1724"/>
                <a:gd name="T75" fmla="*/ 857 h 1590"/>
                <a:gd name="T76" fmla="*/ 1037 w 1724"/>
                <a:gd name="T77" fmla="*/ 893 h 1590"/>
                <a:gd name="T78" fmla="*/ 1012 w 1724"/>
                <a:gd name="T79" fmla="*/ 1137 h 1590"/>
                <a:gd name="T80" fmla="*/ 812 w 1724"/>
                <a:gd name="T81" fmla="*/ 1111 h 1590"/>
                <a:gd name="T82" fmla="*/ 742 w 1724"/>
                <a:gd name="T83" fmla="*/ 909 h 1590"/>
                <a:gd name="T84" fmla="*/ 588 w 1724"/>
                <a:gd name="T85" fmla="*/ 957 h 1590"/>
                <a:gd name="T86" fmla="*/ 709 w 1724"/>
                <a:gd name="T87" fmla="*/ 1432 h 1590"/>
                <a:gd name="T88" fmla="*/ 861 w 1724"/>
                <a:gd name="T89" fmla="*/ 1421 h 1590"/>
                <a:gd name="T90" fmla="*/ 852 w 1724"/>
                <a:gd name="T91" fmla="*/ 1245 h 1590"/>
                <a:gd name="T92" fmla="*/ 974 w 1724"/>
                <a:gd name="T93" fmla="*/ 1258 h 1590"/>
                <a:gd name="T94" fmla="*/ 948 w 1724"/>
                <a:gd name="T95" fmla="*/ 1579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4" h="1590">
                  <a:moveTo>
                    <a:pt x="948" y="1579"/>
                  </a:moveTo>
                  <a:cubicBezTo>
                    <a:pt x="999" y="1583"/>
                    <a:pt x="1050" y="1587"/>
                    <a:pt x="1101" y="1590"/>
                  </a:cubicBezTo>
                  <a:cubicBezTo>
                    <a:pt x="1110" y="1492"/>
                    <a:pt x="1122" y="1394"/>
                    <a:pt x="1135" y="1296"/>
                  </a:cubicBezTo>
                  <a:cubicBezTo>
                    <a:pt x="1253" y="1305"/>
                    <a:pt x="1371" y="1319"/>
                    <a:pt x="1490" y="1326"/>
                  </a:cubicBezTo>
                  <a:cubicBezTo>
                    <a:pt x="1492" y="1285"/>
                    <a:pt x="1494" y="1244"/>
                    <a:pt x="1497" y="1202"/>
                  </a:cubicBezTo>
                  <a:cubicBezTo>
                    <a:pt x="1386" y="1187"/>
                    <a:pt x="1275" y="1172"/>
                    <a:pt x="1164" y="1163"/>
                  </a:cubicBezTo>
                  <a:cubicBezTo>
                    <a:pt x="1168" y="1082"/>
                    <a:pt x="1175" y="1001"/>
                    <a:pt x="1182" y="920"/>
                  </a:cubicBezTo>
                  <a:cubicBezTo>
                    <a:pt x="1326" y="934"/>
                    <a:pt x="1468" y="960"/>
                    <a:pt x="1612" y="974"/>
                  </a:cubicBezTo>
                  <a:cubicBezTo>
                    <a:pt x="1618" y="944"/>
                    <a:pt x="1629" y="883"/>
                    <a:pt x="1634" y="852"/>
                  </a:cubicBezTo>
                  <a:cubicBezTo>
                    <a:pt x="1511" y="831"/>
                    <a:pt x="1386" y="814"/>
                    <a:pt x="1265" y="785"/>
                  </a:cubicBezTo>
                  <a:cubicBezTo>
                    <a:pt x="1378" y="610"/>
                    <a:pt x="1526" y="453"/>
                    <a:pt x="1724" y="374"/>
                  </a:cubicBezTo>
                  <a:cubicBezTo>
                    <a:pt x="1698" y="318"/>
                    <a:pt x="1673" y="262"/>
                    <a:pt x="1647" y="205"/>
                  </a:cubicBezTo>
                  <a:cubicBezTo>
                    <a:pt x="1475" y="307"/>
                    <a:pt x="1333" y="451"/>
                    <a:pt x="1229" y="620"/>
                  </a:cubicBezTo>
                  <a:cubicBezTo>
                    <a:pt x="1260" y="434"/>
                    <a:pt x="1282" y="245"/>
                    <a:pt x="1312" y="58"/>
                  </a:cubicBezTo>
                  <a:cubicBezTo>
                    <a:pt x="1274" y="54"/>
                    <a:pt x="1199" y="46"/>
                    <a:pt x="1162" y="41"/>
                  </a:cubicBezTo>
                  <a:cubicBezTo>
                    <a:pt x="1131" y="237"/>
                    <a:pt x="1108" y="434"/>
                    <a:pt x="1079" y="630"/>
                  </a:cubicBezTo>
                  <a:cubicBezTo>
                    <a:pt x="1010" y="404"/>
                    <a:pt x="903" y="191"/>
                    <a:pt x="762" y="0"/>
                  </a:cubicBezTo>
                  <a:cubicBezTo>
                    <a:pt x="705" y="33"/>
                    <a:pt x="648" y="65"/>
                    <a:pt x="591" y="96"/>
                  </a:cubicBezTo>
                  <a:cubicBezTo>
                    <a:pt x="780" y="266"/>
                    <a:pt x="904" y="496"/>
                    <a:pt x="955" y="744"/>
                  </a:cubicBezTo>
                  <a:cubicBezTo>
                    <a:pt x="787" y="722"/>
                    <a:pt x="620" y="752"/>
                    <a:pt x="453" y="763"/>
                  </a:cubicBezTo>
                  <a:cubicBezTo>
                    <a:pt x="459" y="637"/>
                    <a:pt x="478" y="511"/>
                    <a:pt x="499" y="386"/>
                  </a:cubicBezTo>
                  <a:cubicBezTo>
                    <a:pt x="563" y="418"/>
                    <a:pt x="626" y="449"/>
                    <a:pt x="690" y="480"/>
                  </a:cubicBezTo>
                  <a:cubicBezTo>
                    <a:pt x="702" y="440"/>
                    <a:pt x="713" y="400"/>
                    <a:pt x="724" y="360"/>
                  </a:cubicBezTo>
                  <a:cubicBezTo>
                    <a:pt x="555" y="276"/>
                    <a:pt x="399" y="171"/>
                    <a:pt x="231" y="87"/>
                  </a:cubicBezTo>
                  <a:cubicBezTo>
                    <a:pt x="205" y="129"/>
                    <a:pt x="178" y="171"/>
                    <a:pt x="152" y="213"/>
                  </a:cubicBezTo>
                  <a:cubicBezTo>
                    <a:pt x="223" y="250"/>
                    <a:pt x="294" y="288"/>
                    <a:pt x="364" y="328"/>
                  </a:cubicBezTo>
                  <a:cubicBezTo>
                    <a:pt x="342" y="460"/>
                    <a:pt x="324" y="593"/>
                    <a:pt x="308" y="725"/>
                  </a:cubicBezTo>
                  <a:cubicBezTo>
                    <a:pt x="238" y="722"/>
                    <a:pt x="168" y="718"/>
                    <a:pt x="98" y="714"/>
                  </a:cubicBezTo>
                  <a:cubicBezTo>
                    <a:pt x="99" y="760"/>
                    <a:pt x="101" y="805"/>
                    <a:pt x="102" y="850"/>
                  </a:cubicBezTo>
                  <a:cubicBezTo>
                    <a:pt x="162" y="854"/>
                    <a:pt x="223" y="858"/>
                    <a:pt x="283" y="862"/>
                  </a:cubicBezTo>
                  <a:cubicBezTo>
                    <a:pt x="269" y="968"/>
                    <a:pt x="255" y="1074"/>
                    <a:pt x="244" y="1180"/>
                  </a:cubicBezTo>
                  <a:cubicBezTo>
                    <a:pt x="168" y="1173"/>
                    <a:pt x="93" y="1166"/>
                    <a:pt x="17" y="1159"/>
                  </a:cubicBezTo>
                  <a:cubicBezTo>
                    <a:pt x="13" y="1190"/>
                    <a:pt x="4" y="1253"/>
                    <a:pt x="0" y="1284"/>
                  </a:cubicBezTo>
                  <a:cubicBezTo>
                    <a:pt x="191" y="1312"/>
                    <a:pt x="382" y="1339"/>
                    <a:pt x="573" y="1364"/>
                  </a:cubicBezTo>
                  <a:cubicBezTo>
                    <a:pt x="576" y="1321"/>
                    <a:pt x="578" y="1278"/>
                    <a:pt x="581" y="1234"/>
                  </a:cubicBezTo>
                  <a:cubicBezTo>
                    <a:pt x="515" y="1224"/>
                    <a:pt x="449" y="1213"/>
                    <a:pt x="383" y="1203"/>
                  </a:cubicBezTo>
                  <a:cubicBezTo>
                    <a:pt x="394" y="1105"/>
                    <a:pt x="407" y="1007"/>
                    <a:pt x="421" y="909"/>
                  </a:cubicBezTo>
                  <a:cubicBezTo>
                    <a:pt x="504" y="897"/>
                    <a:pt x="585" y="876"/>
                    <a:pt x="667" y="857"/>
                  </a:cubicBezTo>
                  <a:cubicBezTo>
                    <a:pt x="791" y="853"/>
                    <a:pt x="914" y="881"/>
                    <a:pt x="1037" y="893"/>
                  </a:cubicBezTo>
                  <a:cubicBezTo>
                    <a:pt x="1029" y="975"/>
                    <a:pt x="1020" y="1056"/>
                    <a:pt x="1012" y="1137"/>
                  </a:cubicBezTo>
                  <a:cubicBezTo>
                    <a:pt x="945" y="1129"/>
                    <a:pt x="879" y="1121"/>
                    <a:pt x="812" y="1111"/>
                  </a:cubicBezTo>
                  <a:cubicBezTo>
                    <a:pt x="789" y="1044"/>
                    <a:pt x="766" y="976"/>
                    <a:pt x="742" y="909"/>
                  </a:cubicBezTo>
                  <a:cubicBezTo>
                    <a:pt x="691" y="925"/>
                    <a:pt x="639" y="941"/>
                    <a:pt x="588" y="957"/>
                  </a:cubicBezTo>
                  <a:cubicBezTo>
                    <a:pt x="655" y="1108"/>
                    <a:pt x="696" y="1268"/>
                    <a:pt x="709" y="1432"/>
                  </a:cubicBezTo>
                  <a:cubicBezTo>
                    <a:pt x="760" y="1428"/>
                    <a:pt x="811" y="1424"/>
                    <a:pt x="861" y="1421"/>
                  </a:cubicBezTo>
                  <a:cubicBezTo>
                    <a:pt x="859" y="1362"/>
                    <a:pt x="855" y="1304"/>
                    <a:pt x="852" y="1245"/>
                  </a:cubicBezTo>
                  <a:cubicBezTo>
                    <a:pt x="883" y="1249"/>
                    <a:pt x="944" y="1255"/>
                    <a:pt x="974" y="1258"/>
                  </a:cubicBezTo>
                  <a:cubicBezTo>
                    <a:pt x="970" y="1366"/>
                    <a:pt x="960" y="1473"/>
                    <a:pt x="948" y="1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85">
              <a:extLst>
                <a:ext uri="{FF2B5EF4-FFF2-40B4-BE49-F238E27FC236}">
                  <a16:creationId xmlns:a16="http://schemas.microsoft.com/office/drawing/2014/main" id="{F87AF345-FBCF-41BD-8E5D-D0DB82D8988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16" y="3600"/>
              <a:ext cx="332" cy="160"/>
            </a:xfrm>
            <a:custGeom>
              <a:avLst/>
              <a:gdLst>
                <a:gd name="T0" fmla="*/ 1176 w 1465"/>
                <a:gd name="T1" fmla="*/ 704 h 704"/>
                <a:gd name="T2" fmla="*/ 1348 w 1465"/>
                <a:gd name="T3" fmla="*/ 615 h 704"/>
                <a:gd name="T4" fmla="*/ 1117 w 1465"/>
                <a:gd name="T5" fmla="*/ 359 h 704"/>
                <a:gd name="T6" fmla="*/ 1465 w 1465"/>
                <a:gd name="T7" fmla="*/ 314 h 704"/>
                <a:gd name="T8" fmla="*/ 1431 w 1465"/>
                <a:gd name="T9" fmla="*/ 0 h 704"/>
                <a:gd name="T10" fmla="*/ 1281 w 1465"/>
                <a:gd name="T11" fmla="*/ 4 h 704"/>
                <a:gd name="T12" fmla="*/ 1289 w 1465"/>
                <a:gd name="T13" fmla="*/ 202 h 704"/>
                <a:gd name="T14" fmla="*/ 177 w 1465"/>
                <a:gd name="T15" fmla="*/ 335 h 704"/>
                <a:gd name="T16" fmla="*/ 150 w 1465"/>
                <a:gd name="T17" fmla="*/ 145 h 704"/>
                <a:gd name="T18" fmla="*/ 0 w 1465"/>
                <a:gd name="T19" fmla="*/ 154 h 704"/>
                <a:gd name="T20" fmla="*/ 28 w 1465"/>
                <a:gd name="T21" fmla="*/ 479 h 704"/>
                <a:gd name="T22" fmla="*/ 966 w 1465"/>
                <a:gd name="T23" fmla="*/ 381 h 704"/>
                <a:gd name="T24" fmla="*/ 1176 w 1465"/>
                <a:gd name="T25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704">
                  <a:moveTo>
                    <a:pt x="1176" y="704"/>
                  </a:moveTo>
                  <a:cubicBezTo>
                    <a:pt x="1234" y="675"/>
                    <a:pt x="1291" y="645"/>
                    <a:pt x="1348" y="615"/>
                  </a:cubicBezTo>
                  <a:cubicBezTo>
                    <a:pt x="1272" y="529"/>
                    <a:pt x="1192" y="447"/>
                    <a:pt x="1117" y="359"/>
                  </a:cubicBezTo>
                  <a:cubicBezTo>
                    <a:pt x="1232" y="336"/>
                    <a:pt x="1348" y="321"/>
                    <a:pt x="1465" y="314"/>
                  </a:cubicBezTo>
                  <a:cubicBezTo>
                    <a:pt x="1455" y="209"/>
                    <a:pt x="1443" y="104"/>
                    <a:pt x="1431" y="0"/>
                  </a:cubicBezTo>
                  <a:cubicBezTo>
                    <a:pt x="1381" y="1"/>
                    <a:pt x="1331" y="3"/>
                    <a:pt x="1281" y="4"/>
                  </a:cubicBezTo>
                  <a:cubicBezTo>
                    <a:pt x="1283" y="70"/>
                    <a:pt x="1287" y="136"/>
                    <a:pt x="1289" y="202"/>
                  </a:cubicBezTo>
                  <a:cubicBezTo>
                    <a:pt x="918" y="244"/>
                    <a:pt x="548" y="293"/>
                    <a:pt x="177" y="335"/>
                  </a:cubicBezTo>
                  <a:cubicBezTo>
                    <a:pt x="167" y="272"/>
                    <a:pt x="158" y="208"/>
                    <a:pt x="150" y="145"/>
                  </a:cubicBezTo>
                  <a:cubicBezTo>
                    <a:pt x="100" y="148"/>
                    <a:pt x="50" y="152"/>
                    <a:pt x="0" y="154"/>
                  </a:cubicBezTo>
                  <a:cubicBezTo>
                    <a:pt x="7" y="263"/>
                    <a:pt x="18" y="371"/>
                    <a:pt x="28" y="479"/>
                  </a:cubicBezTo>
                  <a:cubicBezTo>
                    <a:pt x="342" y="459"/>
                    <a:pt x="651" y="394"/>
                    <a:pt x="966" y="381"/>
                  </a:cubicBezTo>
                  <a:cubicBezTo>
                    <a:pt x="1035" y="489"/>
                    <a:pt x="1104" y="597"/>
                    <a:pt x="117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86">
              <a:extLst>
                <a:ext uri="{FF2B5EF4-FFF2-40B4-BE49-F238E27FC236}">
                  <a16:creationId xmlns:a16="http://schemas.microsoft.com/office/drawing/2014/main" id="{21CE03FC-90E9-4F78-BB97-6BBA7695173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8" y="3651"/>
              <a:ext cx="78" cy="38"/>
            </a:xfrm>
            <a:custGeom>
              <a:avLst/>
              <a:gdLst>
                <a:gd name="T0" fmla="*/ 7 w 344"/>
                <a:gd name="T1" fmla="*/ 166 h 166"/>
                <a:gd name="T2" fmla="*/ 344 w 344"/>
                <a:gd name="T3" fmla="*/ 145 h 166"/>
                <a:gd name="T4" fmla="*/ 313 w 344"/>
                <a:gd name="T5" fmla="*/ 0 h 166"/>
                <a:gd name="T6" fmla="*/ 0 w 344"/>
                <a:gd name="T7" fmla="*/ 18 h 166"/>
                <a:gd name="T8" fmla="*/ 7 w 34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166">
                  <a:moveTo>
                    <a:pt x="7" y="166"/>
                  </a:moveTo>
                  <a:cubicBezTo>
                    <a:pt x="119" y="161"/>
                    <a:pt x="231" y="152"/>
                    <a:pt x="344" y="145"/>
                  </a:cubicBezTo>
                  <a:cubicBezTo>
                    <a:pt x="333" y="97"/>
                    <a:pt x="323" y="49"/>
                    <a:pt x="313" y="0"/>
                  </a:cubicBezTo>
                  <a:cubicBezTo>
                    <a:pt x="208" y="5"/>
                    <a:pt x="104" y="13"/>
                    <a:pt x="0" y="18"/>
                  </a:cubicBezTo>
                  <a:cubicBezTo>
                    <a:pt x="2" y="68"/>
                    <a:pt x="5" y="117"/>
                    <a:pt x="7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87">
              <a:extLst>
                <a:ext uri="{FF2B5EF4-FFF2-40B4-BE49-F238E27FC236}">
                  <a16:creationId xmlns:a16="http://schemas.microsoft.com/office/drawing/2014/main" id="{87074BE4-1297-4C79-9D93-813FAC094BE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59" y="3676"/>
              <a:ext cx="59" cy="55"/>
            </a:xfrm>
            <a:custGeom>
              <a:avLst/>
              <a:gdLst>
                <a:gd name="T0" fmla="*/ 0 w 258"/>
                <a:gd name="T1" fmla="*/ 164 h 243"/>
                <a:gd name="T2" fmla="*/ 127 w 258"/>
                <a:gd name="T3" fmla="*/ 243 h 243"/>
                <a:gd name="T4" fmla="*/ 258 w 258"/>
                <a:gd name="T5" fmla="*/ 102 h 243"/>
                <a:gd name="T6" fmla="*/ 155 w 258"/>
                <a:gd name="T7" fmla="*/ 0 h 243"/>
                <a:gd name="T8" fmla="*/ 0 w 258"/>
                <a:gd name="T9" fmla="*/ 16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3">
                  <a:moveTo>
                    <a:pt x="0" y="164"/>
                  </a:moveTo>
                  <a:cubicBezTo>
                    <a:pt x="42" y="190"/>
                    <a:pt x="84" y="216"/>
                    <a:pt x="127" y="243"/>
                  </a:cubicBezTo>
                  <a:cubicBezTo>
                    <a:pt x="170" y="196"/>
                    <a:pt x="214" y="149"/>
                    <a:pt x="258" y="102"/>
                  </a:cubicBezTo>
                  <a:cubicBezTo>
                    <a:pt x="223" y="68"/>
                    <a:pt x="189" y="34"/>
                    <a:pt x="155" y="0"/>
                  </a:cubicBezTo>
                  <a:cubicBezTo>
                    <a:pt x="103" y="54"/>
                    <a:pt x="51" y="109"/>
                    <a:pt x="0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88">
              <a:extLst>
                <a:ext uri="{FF2B5EF4-FFF2-40B4-BE49-F238E27FC236}">
                  <a16:creationId xmlns:a16="http://schemas.microsoft.com/office/drawing/2014/main" id="{4F33E884-786C-43C8-B0BA-4D4388B5D6D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0" y="3724"/>
              <a:ext cx="333" cy="217"/>
            </a:xfrm>
            <a:custGeom>
              <a:avLst/>
              <a:gdLst>
                <a:gd name="T0" fmla="*/ 321 w 1467"/>
                <a:gd name="T1" fmla="*/ 954 h 954"/>
                <a:gd name="T2" fmla="*/ 1250 w 1467"/>
                <a:gd name="T3" fmla="*/ 835 h 954"/>
                <a:gd name="T4" fmla="*/ 1219 w 1467"/>
                <a:gd name="T5" fmla="*/ 691 h 954"/>
                <a:gd name="T6" fmla="*/ 834 w 1467"/>
                <a:gd name="T7" fmla="*/ 566 h 954"/>
                <a:gd name="T8" fmla="*/ 1467 w 1467"/>
                <a:gd name="T9" fmla="*/ 452 h 954"/>
                <a:gd name="T10" fmla="*/ 1465 w 1467"/>
                <a:gd name="T11" fmla="*/ 330 h 954"/>
                <a:gd name="T12" fmla="*/ 831 w 1467"/>
                <a:gd name="T13" fmla="*/ 389 h 954"/>
                <a:gd name="T14" fmla="*/ 752 w 1467"/>
                <a:gd name="T15" fmla="*/ 32 h 954"/>
                <a:gd name="T16" fmla="*/ 476 w 1467"/>
                <a:gd name="T17" fmla="*/ 0 h 954"/>
                <a:gd name="T18" fmla="*/ 457 w 1467"/>
                <a:gd name="T19" fmla="*/ 173 h 954"/>
                <a:gd name="T20" fmla="*/ 646 w 1467"/>
                <a:gd name="T21" fmla="*/ 162 h 954"/>
                <a:gd name="T22" fmla="*/ 690 w 1467"/>
                <a:gd name="T23" fmla="*/ 412 h 954"/>
                <a:gd name="T24" fmla="*/ 2 w 1467"/>
                <a:gd name="T25" fmla="*/ 493 h 954"/>
                <a:gd name="T26" fmla="*/ 0 w 1467"/>
                <a:gd name="T27" fmla="*/ 632 h 954"/>
                <a:gd name="T28" fmla="*/ 677 w 1467"/>
                <a:gd name="T29" fmla="*/ 547 h 954"/>
                <a:gd name="T30" fmla="*/ 878 w 1467"/>
                <a:gd name="T31" fmla="*/ 753 h 954"/>
                <a:gd name="T32" fmla="*/ 300 w 1467"/>
                <a:gd name="T33" fmla="*/ 816 h 954"/>
                <a:gd name="T34" fmla="*/ 321 w 1467"/>
                <a:gd name="T3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7" h="954">
                  <a:moveTo>
                    <a:pt x="321" y="954"/>
                  </a:moveTo>
                  <a:cubicBezTo>
                    <a:pt x="631" y="917"/>
                    <a:pt x="941" y="876"/>
                    <a:pt x="1250" y="835"/>
                  </a:cubicBezTo>
                  <a:cubicBezTo>
                    <a:pt x="1240" y="787"/>
                    <a:pt x="1229" y="739"/>
                    <a:pt x="1219" y="691"/>
                  </a:cubicBezTo>
                  <a:cubicBezTo>
                    <a:pt x="1085" y="666"/>
                    <a:pt x="954" y="629"/>
                    <a:pt x="834" y="566"/>
                  </a:cubicBezTo>
                  <a:cubicBezTo>
                    <a:pt x="1029" y="467"/>
                    <a:pt x="1256" y="492"/>
                    <a:pt x="1467" y="452"/>
                  </a:cubicBezTo>
                  <a:cubicBezTo>
                    <a:pt x="1466" y="412"/>
                    <a:pt x="1466" y="371"/>
                    <a:pt x="1465" y="330"/>
                  </a:cubicBezTo>
                  <a:cubicBezTo>
                    <a:pt x="1253" y="337"/>
                    <a:pt x="1044" y="380"/>
                    <a:pt x="831" y="389"/>
                  </a:cubicBezTo>
                  <a:cubicBezTo>
                    <a:pt x="809" y="272"/>
                    <a:pt x="833" y="129"/>
                    <a:pt x="752" y="32"/>
                  </a:cubicBezTo>
                  <a:cubicBezTo>
                    <a:pt x="662" y="4"/>
                    <a:pt x="568" y="1"/>
                    <a:pt x="476" y="0"/>
                  </a:cubicBezTo>
                  <a:cubicBezTo>
                    <a:pt x="470" y="58"/>
                    <a:pt x="463" y="116"/>
                    <a:pt x="457" y="173"/>
                  </a:cubicBezTo>
                  <a:cubicBezTo>
                    <a:pt x="520" y="170"/>
                    <a:pt x="583" y="166"/>
                    <a:pt x="646" y="162"/>
                  </a:cubicBezTo>
                  <a:cubicBezTo>
                    <a:pt x="662" y="246"/>
                    <a:pt x="676" y="329"/>
                    <a:pt x="690" y="412"/>
                  </a:cubicBezTo>
                  <a:cubicBezTo>
                    <a:pt x="461" y="442"/>
                    <a:pt x="233" y="479"/>
                    <a:pt x="2" y="493"/>
                  </a:cubicBezTo>
                  <a:cubicBezTo>
                    <a:pt x="2" y="528"/>
                    <a:pt x="1" y="597"/>
                    <a:pt x="0" y="632"/>
                  </a:cubicBezTo>
                  <a:cubicBezTo>
                    <a:pt x="227" y="610"/>
                    <a:pt x="451" y="573"/>
                    <a:pt x="677" y="547"/>
                  </a:cubicBezTo>
                  <a:cubicBezTo>
                    <a:pt x="697" y="655"/>
                    <a:pt x="788" y="708"/>
                    <a:pt x="878" y="753"/>
                  </a:cubicBezTo>
                  <a:cubicBezTo>
                    <a:pt x="685" y="779"/>
                    <a:pt x="493" y="801"/>
                    <a:pt x="300" y="816"/>
                  </a:cubicBezTo>
                  <a:cubicBezTo>
                    <a:pt x="306" y="863"/>
                    <a:pt x="313" y="909"/>
                    <a:pt x="321" y="9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89">
              <a:extLst>
                <a:ext uri="{FF2B5EF4-FFF2-40B4-BE49-F238E27FC236}">
                  <a16:creationId xmlns:a16="http://schemas.microsoft.com/office/drawing/2014/main" id="{2F5F54CC-D0C1-430B-B91E-7187C4C2C0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20" y="3732"/>
              <a:ext cx="46" cy="137"/>
            </a:xfrm>
            <a:custGeom>
              <a:avLst/>
              <a:gdLst>
                <a:gd name="T0" fmla="*/ 0 w 205"/>
                <a:gd name="T1" fmla="*/ 603 h 603"/>
                <a:gd name="T2" fmla="*/ 152 w 205"/>
                <a:gd name="T3" fmla="*/ 589 h 603"/>
                <a:gd name="T4" fmla="*/ 205 w 205"/>
                <a:gd name="T5" fmla="*/ 0 h 603"/>
                <a:gd name="T6" fmla="*/ 22 w 205"/>
                <a:gd name="T7" fmla="*/ 3 h 603"/>
                <a:gd name="T8" fmla="*/ 0 w 205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603">
                  <a:moveTo>
                    <a:pt x="0" y="603"/>
                  </a:moveTo>
                  <a:cubicBezTo>
                    <a:pt x="50" y="599"/>
                    <a:pt x="101" y="594"/>
                    <a:pt x="152" y="589"/>
                  </a:cubicBezTo>
                  <a:cubicBezTo>
                    <a:pt x="152" y="391"/>
                    <a:pt x="188" y="196"/>
                    <a:pt x="205" y="0"/>
                  </a:cubicBezTo>
                  <a:cubicBezTo>
                    <a:pt x="144" y="1"/>
                    <a:pt x="83" y="3"/>
                    <a:pt x="22" y="3"/>
                  </a:cubicBezTo>
                  <a:cubicBezTo>
                    <a:pt x="37" y="204"/>
                    <a:pt x="18" y="404"/>
                    <a:pt x="0" y="6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D2E0590-76F1-4369-B02F-143F42948C80}"/>
              </a:ext>
            </a:extLst>
          </p:cNvPr>
          <p:cNvSpPr txBox="1"/>
          <p:nvPr/>
        </p:nvSpPr>
        <p:spPr>
          <a:xfrm>
            <a:off x="5378496" y="2280920"/>
            <a:ext cx="143500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06</a:t>
            </a:r>
            <a:endParaRPr lang="zh-CN" altLang="en-US" sz="88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DCF7FA-05A1-4B03-90E7-F04C8492481B}"/>
              </a:ext>
            </a:extLst>
          </p:cNvPr>
          <p:cNvSpPr txBox="1"/>
          <p:nvPr/>
        </p:nvSpPr>
        <p:spPr>
          <a:xfrm>
            <a:off x="3911976" y="3555449"/>
            <a:ext cx="436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88000">
                      <a:schemeClr val="tx1"/>
                    </a:gs>
                  </a:gsLst>
                  <a:lin ang="5400000" scaled="1"/>
                </a:gra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95" name="矩形 94" hidden="1">
            <a:extLst>
              <a:ext uri="{FF2B5EF4-FFF2-40B4-BE49-F238E27FC236}">
                <a16:creationId xmlns:a16="http://schemas.microsoft.com/office/drawing/2014/main" id="{1A88A9BE-914D-41AB-B5A2-B6B019E6C4D5}"/>
              </a:ext>
            </a:extLst>
          </p:cNvPr>
          <p:cNvSpPr/>
          <p:nvPr/>
        </p:nvSpPr>
        <p:spPr>
          <a:xfrm>
            <a:off x="0" y="-719328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C23895BE-A892-4F05-B687-1E72B19AA767}"/>
              </a:ext>
            </a:extLst>
          </p:cNvPr>
          <p:cNvSpPr/>
          <p:nvPr/>
        </p:nvSpPr>
        <p:spPr>
          <a:xfrm rot="18832208">
            <a:off x="7246371" y="1908776"/>
            <a:ext cx="612000" cy="108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21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24158945-0E93-4036-BB14-B18315C2FD9D}"/>
              </a:ext>
            </a:extLst>
          </p:cNvPr>
          <p:cNvSpPr/>
          <p:nvPr/>
        </p:nvSpPr>
        <p:spPr>
          <a:xfrm rot="18832208">
            <a:off x="3890176" y="4702248"/>
            <a:ext cx="723983" cy="108000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0871A6FC-1E3A-46D4-A30C-11ED55D4B220}"/>
              </a:ext>
            </a:extLst>
          </p:cNvPr>
          <p:cNvSpPr/>
          <p:nvPr/>
        </p:nvSpPr>
        <p:spPr>
          <a:xfrm rot="18832208">
            <a:off x="4137426" y="4324084"/>
            <a:ext cx="173996" cy="70889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95716FE3-09FA-436F-8AB0-AB899529328B}"/>
              </a:ext>
            </a:extLst>
          </p:cNvPr>
          <p:cNvSpPr/>
          <p:nvPr/>
        </p:nvSpPr>
        <p:spPr>
          <a:xfrm rot="18832208">
            <a:off x="7995558" y="1729011"/>
            <a:ext cx="199316" cy="66916"/>
          </a:xfrm>
          <a:prstGeom prst="roundRect">
            <a:avLst>
              <a:gd name="adj" fmla="val 50000"/>
            </a:avLst>
          </a:prstGeom>
          <a:gradFill>
            <a:gsLst>
              <a:gs pos="18000">
                <a:schemeClr val="accent1">
                  <a:alpha val="56000"/>
                </a:schemeClr>
              </a:gs>
              <a:gs pos="100000">
                <a:schemeClr val="accent2">
                  <a:alpha val="5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3CA464-8883-413A-B57F-944CD18733D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533063" y="6232525"/>
            <a:ext cx="1658937" cy="365125"/>
          </a:xfrm>
        </p:spPr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8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218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33240A-3C7A-4D4D-8FE6-229D225F16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在此输入本页的标题（观点页）</a:t>
            </a:r>
          </a:p>
        </p:txBody>
      </p:sp>
      <p:sp>
        <p:nvSpPr>
          <p:cNvPr id="89" name="灯片编号占位符 88">
            <a:extLst>
              <a:ext uri="{FF2B5EF4-FFF2-40B4-BE49-F238E27FC236}">
                <a16:creationId xmlns:a16="http://schemas.microsoft.com/office/drawing/2014/main" id="{01564230-368F-4133-AB05-053C6FF31F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E5005AC5-7FAF-44FA-AA89-09EDB1C3FC4E}" type="slidenum">
              <a:rPr lang="zh-CN" altLang="en-US" smtClean="0"/>
              <a:pPr/>
              <a:t>9</a:t>
            </a:fld>
            <a:r>
              <a:rPr lang="zh-CN" altLang="en-US"/>
              <a:t>页</a:t>
            </a:r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1875B1A-8E1C-4489-8AB9-EB104918B1FD}"/>
              </a:ext>
            </a:extLst>
          </p:cNvPr>
          <p:cNvGrpSpPr/>
          <p:nvPr/>
        </p:nvGrpSpPr>
        <p:grpSpPr>
          <a:xfrm>
            <a:off x="1428531" y="2318073"/>
            <a:ext cx="985520" cy="985520"/>
            <a:chOff x="1844233" y="2813153"/>
            <a:chExt cx="792094" cy="79209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33C8A426-608F-4FB1-9951-BD869092B642}"/>
                </a:ext>
              </a:extLst>
            </p:cNvPr>
            <p:cNvSpPr/>
            <p:nvPr/>
          </p:nvSpPr>
          <p:spPr>
            <a:xfrm>
              <a:off x="1844233" y="2813153"/>
              <a:ext cx="792094" cy="792094"/>
            </a:xfrm>
            <a:prstGeom prst="roundRect">
              <a:avLst>
                <a:gd name="adj" fmla="val 7052"/>
              </a:avLst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图形 12">
              <a:extLst>
                <a:ext uri="{FF2B5EF4-FFF2-40B4-BE49-F238E27FC236}">
                  <a16:creationId xmlns:a16="http://schemas.microsoft.com/office/drawing/2014/main" id="{A1AF23A7-C6DB-4F54-9712-0B43EC065167}"/>
                </a:ext>
              </a:extLst>
            </p:cNvPr>
            <p:cNvSpPr/>
            <p:nvPr/>
          </p:nvSpPr>
          <p:spPr>
            <a:xfrm>
              <a:off x="2097041" y="3059918"/>
              <a:ext cx="286478" cy="298564"/>
            </a:xfrm>
            <a:custGeom>
              <a:avLst/>
              <a:gdLst>
                <a:gd name="connsiteX0" fmla="*/ 280843 w 280705"/>
                <a:gd name="connsiteY0" fmla="*/ 199546 h 292547"/>
                <a:gd name="connsiteX1" fmla="*/ 58482 w 280705"/>
                <a:gd name="connsiteY1" fmla="*/ 199546 h 292547"/>
                <a:gd name="connsiteX2" fmla="*/ 51092 w 280705"/>
                <a:gd name="connsiteY2" fmla="*/ 201474 h 292547"/>
                <a:gd name="connsiteX3" fmla="*/ 43862 w 280705"/>
                <a:gd name="connsiteY3" fmla="*/ 207257 h 292547"/>
                <a:gd name="connsiteX4" fmla="*/ 38399 w 280705"/>
                <a:gd name="connsiteY4" fmla="*/ 216415 h 292547"/>
                <a:gd name="connsiteX5" fmla="*/ 36310 w 280705"/>
                <a:gd name="connsiteY5" fmla="*/ 228465 h 292547"/>
                <a:gd name="connsiteX6" fmla="*/ 38078 w 280705"/>
                <a:gd name="connsiteY6" fmla="*/ 240997 h 292547"/>
                <a:gd name="connsiteX7" fmla="*/ 42737 w 280705"/>
                <a:gd name="connsiteY7" fmla="*/ 251280 h 292547"/>
                <a:gd name="connsiteX8" fmla="*/ 49806 w 280705"/>
                <a:gd name="connsiteY8" fmla="*/ 258349 h 292547"/>
                <a:gd name="connsiteX9" fmla="*/ 58803 w 280705"/>
                <a:gd name="connsiteY9" fmla="*/ 260919 h 292547"/>
                <a:gd name="connsiteX10" fmla="*/ 280843 w 280705"/>
                <a:gd name="connsiteY10" fmla="*/ 260919 h 292547"/>
                <a:gd name="connsiteX11" fmla="*/ 274095 w 280705"/>
                <a:gd name="connsiteY11" fmla="*/ 252244 h 292547"/>
                <a:gd name="connsiteX12" fmla="*/ 269436 w 280705"/>
                <a:gd name="connsiteY12" fmla="*/ 242282 h 292547"/>
                <a:gd name="connsiteX13" fmla="*/ 267347 w 280705"/>
                <a:gd name="connsiteY13" fmla="*/ 229108 h 292547"/>
                <a:gd name="connsiteX14" fmla="*/ 269436 w 280705"/>
                <a:gd name="connsiteY14" fmla="*/ 215291 h 292547"/>
                <a:gd name="connsiteX15" fmla="*/ 274095 w 280705"/>
                <a:gd name="connsiteY15" fmla="*/ 206293 h 292547"/>
                <a:gd name="connsiteX16" fmla="*/ 280843 w 280705"/>
                <a:gd name="connsiteY16" fmla="*/ 199546 h 292547"/>
                <a:gd name="connsiteX17" fmla="*/ 280843 w 280705"/>
                <a:gd name="connsiteY17" fmla="*/ 287269 h 292547"/>
                <a:gd name="connsiteX18" fmla="*/ 273774 w 280705"/>
                <a:gd name="connsiteY18" fmla="*/ 292731 h 292547"/>
                <a:gd name="connsiteX19" fmla="*/ 38881 w 280705"/>
                <a:gd name="connsiteY19" fmla="*/ 292731 h 292547"/>
                <a:gd name="connsiteX20" fmla="*/ 20565 w 280705"/>
                <a:gd name="connsiteY20" fmla="*/ 288232 h 292547"/>
                <a:gd name="connsiteX21" fmla="*/ 8515 w 280705"/>
                <a:gd name="connsiteY21" fmla="*/ 275861 h 292547"/>
                <a:gd name="connsiteX22" fmla="*/ 1928 w 280705"/>
                <a:gd name="connsiteY22" fmla="*/ 257064 h 292547"/>
                <a:gd name="connsiteX23" fmla="*/ 0 w 280705"/>
                <a:gd name="connsiteY23" fmla="*/ 233606 h 292547"/>
                <a:gd name="connsiteX24" fmla="*/ 0 w 280705"/>
                <a:gd name="connsiteY24" fmla="*/ 47235 h 292547"/>
                <a:gd name="connsiteX25" fmla="*/ 13175 w 280705"/>
                <a:gd name="connsiteY25" fmla="*/ 11407 h 292547"/>
                <a:gd name="connsiteX26" fmla="*/ 50770 w 280705"/>
                <a:gd name="connsiteY26" fmla="*/ 321 h 292547"/>
                <a:gd name="connsiteX27" fmla="*/ 61695 w 280705"/>
                <a:gd name="connsiteY27" fmla="*/ 321 h 292547"/>
                <a:gd name="connsiteX28" fmla="*/ 83546 w 280705"/>
                <a:gd name="connsiteY28" fmla="*/ 321 h 292547"/>
                <a:gd name="connsiteX29" fmla="*/ 113430 w 280705"/>
                <a:gd name="connsiteY29" fmla="*/ 321 h 292547"/>
                <a:gd name="connsiteX30" fmla="*/ 147009 w 280705"/>
                <a:gd name="connsiteY30" fmla="*/ 161 h 292547"/>
                <a:gd name="connsiteX31" fmla="*/ 180588 w 280705"/>
                <a:gd name="connsiteY31" fmla="*/ 0 h 292547"/>
                <a:gd name="connsiteX32" fmla="*/ 210793 w 280705"/>
                <a:gd name="connsiteY32" fmla="*/ 0 h 292547"/>
                <a:gd name="connsiteX33" fmla="*/ 233286 w 280705"/>
                <a:gd name="connsiteY33" fmla="*/ 0 h 292547"/>
                <a:gd name="connsiteX34" fmla="*/ 244532 w 280705"/>
                <a:gd name="connsiteY34" fmla="*/ 0 h 292547"/>
                <a:gd name="connsiteX35" fmla="*/ 260278 w 280705"/>
                <a:gd name="connsiteY35" fmla="*/ 3695 h 292547"/>
                <a:gd name="connsiteX36" fmla="*/ 271524 w 280705"/>
                <a:gd name="connsiteY36" fmla="*/ 13978 h 292547"/>
                <a:gd name="connsiteX37" fmla="*/ 278433 w 280705"/>
                <a:gd name="connsiteY37" fmla="*/ 29562 h 292547"/>
                <a:gd name="connsiteX38" fmla="*/ 280843 w 280705"/>
                <a:gd name="connsiteY38" fmla="*/ 48842 h 292547"/>
                <a:gd name="connsiteX39" fmla="*/ 280843 w 280705"/>
                <a:gd name="connsiteY39" fmla="*/ 178980 h 292547"/>
                <a:gd name="connsiteX40" fmla="*/ 170305 w 280705"/>
                <a:gd name="connsiteY40" fmla="*/ 178659 h 292547"/>
                <a:gd name="connsiteX41" fmla="*/ 129175 w 280705"/>
                <a:gd name="connsiteY41" fmla="*/ 178659 h 292547"/>
                <a:gd name="connsiteX42" fmla="*/ 92382 w 280705"/>
                <a:gd name="connsiteY42" fmla="*/ 178498 h 292547"/>
                <a:gd name="connsiteX43" fmla="*/ 65551 w 280705"/>
                <a:gd name="connsiteY43" fmla="*/ 178338 h 292547"/>
                <a:gd name="connsiteX44" fmla="*/ 53662 w 280705"/>
                <a:gd name="connsiteY44" fmla="*/ 178338 h 292547"/>
                <a:gd name="connsiteX45" fmla="*/ 40488 w 280705"/>
                <a:gd name="connsiteY45" fmla="*/ 182354 h 292547"/>
                <a:gd name="connsiteX46" fmla="*/ 28920 w 280705"/>
                <a:gd name="connsiteY46" fmla="*/ 193280 h 292547"/>
                <a:gd name="connsiteX47" fmla="*/ 20565 w 280705"/>
                <a:gd name="connsiteY47" fmla="*/ 209346 h 292547"/>
                <a:gd name="connsiteX48" fmla="*/ 17352 w 280705"/>
                <a:gd name="connsiteY48" fmla="*/ 228465 h 292547"/>
                <a:gd name="connsiteX49" fmla="*/ 20726 w 280705"/>
                <a:gd name="connsiteY49" fmla="*/ 250476 h 292547"/>
                <a:gd name="connsiteX50" fmla="*/ 29562 w 280705"/>
                <a:gd name="connsiteY50" fmla="*/ 267025 h 292547"/>
                <a:gd name="connsiteX51" fmla="*/ 41612 w 280705"/>
                <a:gd name="connsiteY51" fmla="*/ 277468 h 292547"/>
                <a:gd name="connsiteX52" fmla="*/ 54626 w 280705"/>
                <a:gd name="connsiteY52" fmla="*/ 281163 h 292547"/>
                <a:gd name="connsiteX53" fmla="*/ 274095 w 280705"/>
                <a:gd name="connsiteY53" fmla="*/ 281163 h 292547"/>
                <a:gd name="connsiteX54" fmla="*/ 278754 w 280705"/>
                <a:gd name="connsiteY54" fmla="*/ 282609 h 292547"/>
                <a:gd name="connsiteX55" fmla="*/ 280843 w 280705"/>
                <a:gd name="connsiteY55" fmla="*/ 287269 h 292547"/>
                <a:gd name="connsiteX56" fmla="*/ 142349 w 280705"/>
                <a:gd name="connsiteY56" fmla="*/ 0 h 292547"/>
                <a:gd name="connsiteX57" fmla="*/ 142349 w 280705"/>
                <a:gd name="connsiteY57" fmla="*/ 124354 h 292547"/>
                <a:gd name="connsiteX58" fmla="*/ 167092 w 280705"/>
                <a:gd name="connsiteY58" fmla="*/ 89651 h 292547"/>
                <a:gd name="connsiteX59" fmla="*/ 191513 w 280705"/>
                <a:gd name="connsiteY59" fmla="*/ 124354 h 292547"/>
                <a:gd name="connsiteX60" fmla="*/ 191513 w 280705"/>
                <a:gd name="connsiteY60" fmla="*/ 0 h 292547"/>
                <a:gd name="connsiteX61" fmla="*/ 142349 w 280705"/>
                <a:gd name="connsiteY61" fmla="*/ 0 h 29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80705" h="292547">
                  <a:moveTo>
                    <a:pt x="280843" y="199546"/>
                  </a:moveTo>
                  <a:lnTo>
                    <a:pt x="58482" y="199546"/>
                  </a:lnTo>
                  <a:cubicBezTo>
                    <a:pt x="56126" y="199546"/>
                    <a:pt x="53662" y="200188"/>
                    <a:pt x="51092" y="201474"/>
                  </a:cubicBezTo>
                  <a:cubicBezTo>
                    <a:pt x="48521" y="202759"/>
                    <a:pt x="46111" y="204687"/>
                    <a:pt x="43862" y="207257"/>
                  </a:cubicBezTo>
                  <a:cubicBezTo>
                    <a:pt x="41612" y="209828"/>
                    <a:pt x="39791" y="212881"/>
                    <a:pt x="38399" y="216415"/>
                  </a:cubicBezTo>
                  <a:cubicBezTo>
                    <a:pt x="37007" y="219950"/>
                    <a:pt x="36310" y="223967"/>
                    <a:pt x="36310" y="228465"/>
                  </a:cubicBezTo>
                  <a:cubicBezTo>
                    <a:pt x="36310" y="232964"/>
                    <a:pt x="36899" y="237141"/>
                    <a:pt x="38078" y="240997"/>
                  </a:cubicBezTo>
                  <a:cubicBezTo>
                    <a:pt x="39256" y="244853"/>
                    <a:pt x="40809" y="248281"/>
                    <a:pt x="42737" y="251280"/>
                  </a:cubicBezTo>
                  <a:cubicBezTo>
                    <a:pt x="44665" y="254279"/>
                    <a:pt x="47021" y="256635"/>
                    <a:pt x="49806" y="258349"/>
                  </a:cubicBezTo>
                  <a:cubicBezTo>
                    <a:pt x="52591" y="260063"/>
                    <a:pt x="55590" y="260919"/>
                    <a:pt x="58803" y="260919"/>
                  </a:cubicBezTo>
                  <a:lnTo>
                    <a:pt x="280843" y="260919"/>
                  </a:lnTo>
                  <a:cubicBezTo>
                    <a:pt x="278272" y="258349"/>
                    <a:pt x="276023" y="255457"/>
                    <a:pt x="274095" y="252244"/>
                  </a:cubicBezTo>
                  <a:cubicBezTo>
                    <a:pt x="272381" y="249459"/>
                    <a:pt x="270828" y="246138"/>
                    <a:pt x="269436" y="242282"/>
                  </a:cubicBezTo>
                  <a:cubicBezTo>
                    <a:pt x="268043" y="238426"/>
                    <a:pt x="267347" y="234035"/>
                    <a:pt x="267347" y="229108"/>
                  </a:cubicBezTo>
                  <a:cubicBezTo>
                    <a:pt x="267347" y="223538"/>
                    <a:pt x="268043" y="218932"/>
                    <a:pt x="269436" y="215291"/>
                  </a:cubicBezTo>
                  <a:cubicBezTo>
                    <a:pt x="270828" y="211649"/>
                    <a:pt x="272381" y="208650"/>
                    <a:pt x="274095" y="206293"/>
                  </a:cubicBezTo>
                  <a:cubicBezTo>
                    <a:pt x="276023" y="203723"/>
                    <a:pt x="278272" y="201474"/>
                    <a:pt x="280843" y="199546"/>
                  </a:cubicBezTo>
                  <a:close/>
                  <a:moveTo>
                    <a:pt x="280843" y="287269"/>
                  </a:moveTo>
                  <a:cubicBezTo>
                    <a:pt x="280843" y="290910"/>
                    <a:pt x="278486" y="292731"/>
                    <a:pt x="273774" y="292731"/>
                  </a:cubicBezTo>
                  <a:lnTo>
                    <a:pt x="38881" y="292731"/>
                  </a:lnTo>
                  <a:cubicBezTo>
                    <a:pt x="31597" y="292731"/>
                    <a:pt x="25492" y="291232"/>
                    <a:pt x="20565" y="288232"/>
                  </a:cubicBezTo>
                  <a:cubicBezTo>
                    <a:pt x="15638" y="285233"/>
                    <a:pt x="11621" y="281110"/>
                    <a:pt x="8515" y="275861"/>
                  </a:cubicBezTo>
                  <a:cubicBezTo>
                    <a:pt x="5409" y="270613"/>
                    <a:pt x="3213" y="264347"/>
                    <a:pt x="1928" y="257064"/>
                  </a:cubicBezTo>
                  <a:cubicBezTo>
                    <a:pt x="643" y="249780"/>
                    <a:pt x="0" y="241961"/>
                    <a:pt x="0" y="233606"/>
                  </a:cubicBezTo>
                  <a:lnTo>
                    <a:pt x="0" y="47235"/>
                  </a:lnTo>
                  <a:cubicBezTo>
                    <a:pt x="0" y="30741"/>
                    <a:pt x="4392" y="18798"/>
                    <a:pt x="13175" y="11407"/>
                  </a:cubicBezTo>
                  <a:cubicBezTo>
                    <a:pt x="21958" y="4017"/>
                    <a:pt x="34489" y="321"/>
                    <a:pt x="50770" y="321"/>
                  </a:cubicBezTo>
                  <a:lnTo>
                    <a:pt x="61695" y="321"/>
                  </a:lnTo>
                  <a:lnTo>
                    <a:pt x="83546" y="321"/>
                  </a:lnTo>
                  <a:lnTo>
                    <a:pt x="113430" y="321"/>
                  </a:lnTo>
                  <a:cubicBezTo>
                    <a:pt x="124355" y="321"/>
                    <a:pt x="135548" y="268"/>
                    <a:pt x="147009" y="161"/>
                  </a:cubicBezTo>
                  <a:cubicBezTo>
                    <a:pt x="158469" y="54"/>
                    <a:pt x="169662" y="0"/>
                    <a:pt x="180588" y="0"/>
                  </a:cubicBezTo>
                  <a:lnTo>
                    <a:pt x="210793" y="0"/>
                  </a:lnTo>
                  <a:lnTo>
                    <a:pt x="233286" y="0"/>
                  </a:lnTo>
                  <a:lnTo>
                    <a:pt x="244532" y="0"/>
                  </a:lnTo>
                  <a:cubicBezTo>
                    <a:pt x="250531" y="0"/>
                    <a:pt x="255779" y="1232"/>
                    <a:pt x="260278" y="3695"/>
                  </a:cubicBezTo>
                  <a:cubicBezTo>
                    <a:pt x="264776" y="6159"/>
                    <a:pt x="268525" y="9586"/>
                    <a:pt x="271524" y="13978"/>
                  </a:cubicBezTo>
                  <a:cubicBezTo>
                    <a:pt x="274523" y="18369"/>
                    <a:pt x="276826" y="23564"/>
                    <a:pt x="278433" y="29562"/>
                  </a:cubicBezTo>
                  <a:cubicBezTo>
                    <a:pt x="280039" y="35560"/>
                    <a:pt x="280843" y="41987"/>
                    <a:pt x="280843" y="48842"/>
                  </a:cubicBezTo>
                  <a:lnTo>
                    <a:pt x="280843" y="178980"/>
                  </a:lnTo>
                  <a:cubicBezTo>
                    <a:pt x="239927" y="178980"/>
                    <a:pt x="203081" y="178873"/>
                    <a:pt x="170305" y="178659"/>
                  </a:cubicBezTo>
                  <a:lnTo>
                    <a:pt x="129175" y="178659"/>
                  </a:lnTo>
                  <a:cubicBezTo>
                    <a:pt x="115465" y="178659"/>
                    <a:pt x="103201" y="178606"/>
                    <a:pt x="92382" y="178498"/>
                  </a:cubicBezTo>
                  <a:cubicBezTo>
                    <a:pt x="81564" y="178391"/>
                    <a:pt x="72621" y="178338"/>
                    <a:pt x="65551" y="178338"/>
                  </a:cubicBezTo>
                  <a:lnTo>
                    <a:pt x="53662" y="178338"/>
                  </a:lnTo>
                  <a:cubicBezTo>
                    <a:pt x="49164" y="178338"/>
                    <a:pt x="44772" y="179677"/>
                    <a:pt x="40488" y="182354"/>
                  </a:cubicBezTo>
                  <a:cubicBezTo>
                    <a:pt x="36203" y="185032"/>
                    <a:pt x="32347" y="188674"/>
                    <a:pt x="28920" y="193280"/>
                  </a:cubicBezTo>
                  <a:cubicBezTo>
                    <a:pt x="25492" y="197885"/>
                    <a:pt x="22707" y="203241"/>
                    <a:pt x="20565" y="209346"/>
                  </a:cubicBezTo>
                  <a:cubicBezTo>
                    <a:pt x="18423" y="215451"/>
                    <a:pt x="17352" y="221824"/>
                    <a:pt x="17352" y="228465"/>
                  </a:cubicBezTo>
                  <a:cubicBezTo>
                    <a:pt x="17352" y="236606"/>
                    <a:pt x="18476" y="243943"/>
                    <a:pt x="20726" y="250476"/>
                  </a:cubicBezTo>
                  <a:cubicBezTo>
                    <a:pt x="22975" y="257010"/>
                    <a:pt x="25921" y="262526"/>
                    <a:pt x="29562" y="267025"/>
                  </a:cubicBezTo>
                  <a:cubicBezTo>
                    <a:pt x="33204" y="271523"/>
                    <a:pt x="37221" y="275004"/>
                    <a:pt x="41612" y="277468"/>
                  </a:cubicBezTo>
                  <a:cubicBezTo>
                    <a:pt x="46004" y="279931"/>
                    <a:pt x="50342" y="281163"/>
                    <a:pt x="54626" y="281163"/>
                  </a:cubicBezTo>
                  <a:lnTo>
                    <a:pt x="274095" y="281163"/>
                  </a:lnTo>
                  <a:cubicBezTo>
                    <a:pt x="275809" y="281163"/>
                    <a:pt x="277362" y="281645"/>
                    <a:pt x="278754" y="282609"/>
                  </a:cubicBezTo>
                  <a:cubicBezTo>
                    <a:pt x="280147" y="283573"/>
                    <a:pt x="280843" y="285126"/>
                    <a:pt x="280843" y="287269"/>
                  </a:cubicBezTo>
                  <a:close/>
                  <a:moveTo>
                    <a:pt x="142349" y="0"/>
                  </a:moveTo>
                  <a:lnTo>
                    <a:pt x="142349" y="124354"/>
                  </a:lnTo>
                  <a:lnTo>
                    <a:pt x="167092" y="89651"/>
                  </a:lnTo>
                  <a:lnTo>
                    <a:pt x="191513" y="124354"/>
                  </a:lnTo>
                  <a:lnTo>
                    <a:pt x="191513" y="0"/>
                  </a:lnTo>
                  <a:lnTo>
                    <a:pt x="142349" y="0"/>
                  </a:lnTo>
                  <a:close/>
                </a:path>
              </a:pathLst>
            </a:custGeom>
            <a:solidFill>
              <a:schemeClr val="bg1"/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ADC54C2-C9D4-477F-A040-A35E8EA56F62}"/>
              </a:ext>
            </a:extLst>
          </p:cNvPr>
          <p:cNvGrpSpPr/>
          <p:nvPr/>
        </p:nvGrpSpPr>
        <p:grpSpPr>
          <a:xfrm>
            <a:off x="6973439" y="4176912"/>
            <a:ext cx="985520" cy="985520"/>
            <a:chOff x="9555673" y="2813153"/>
            <a:chExt cx="792094" cy="792094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C61CBC13-7102-4691-AEF5-500AF3E0FB12}"/>
                </a:ext>
              </a:extLst>
            </p:cNvPr>
            <p:cNvSpPr/>
            <p:nvPr/>
          </p:nvSpPr>
          <p:spPr>
            <a:xfrm>
              <a:off x="9555673" y="2813153"/>
              <a:ext cx="792094" cy="792094"/>
            </a:xfrm>
            <a:prstGeom prst="roundRect">
              <a:avLst>
                <a:gd name="adj" fmla="val 7052"/>
              </a:avLst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图形 22">
              <a:extLst>
                <a:ext uri="{FF2B5EF4-FFF2-40B4-BE49-F238E27FC236}">
                  <a16:creationId xmlns:a16="http://schemas.microsoft.com/office/drawing/2014/main" id="{ED6EA278-5338-416D-9422-CFE0FFBB63F7}"/>
                </a:ext>
              </a:extLst>
            </p:cNvPr>
            <p:cNvSpPr/>
            <p:nvPr/>
          </p:nvSpPr>
          <p:spPr>
            <a:xfrm>
              <a:off x="9802923" y="3060580"/>
              <a:ext cx="297594" cy="297241"/>
            </a:xfrm>
            <a:custGeom>
              <a:avLst/>
              <a:gdLst>
                <a:gd name="connsiteX0" fmla="*/ 263429 w 270463"/>
                <a:gd name="connsiteY0" fmla="*/ 37551 h 270142"/>
                <a:gd name="connsiteX1" fmla="*/ 244644 w 270463"/>
                <a:gd name="connsiteY1" fmla="*/ 29045 h 270142"/>
                <a:gd name="connsiteX2" fmla="*/ 50072 w 270463"/>
                <a:gd name="connsiteY2" fmla="*/ 29045 h 270142"/>
                <a:gd name="connsiteX3" fmla="*/ 49325 w 270463"/>
                <a:gd name="connsiteY3" fmla="*/ 24737 h 270142"/>
                <a:gd name="connsiteX4" fmla="*/ 21547 w 270463"/>
                <a:gd name="connsiteY4" fmla="*/ 0 h 270142"/>
                <a:gd name="connsiteX5" fmla="*/ 9211 w 270463"/>
                <a:gd name="connsiteY5" fmla="*/ 0 h 270142"/>
                <a:gd name="connsiteX6" fmla="*/ 0 w 270463"/>
                <a:gd name="connsiteY6" fmla="*/ 9211 h 270142"/>
                <a:gd name="connsiteX7" fmla="*/ 9211 w 270463"/>
                <a:gd name="connsiteY7" fmla="*/ 18422 h 270142"/>
                <a:gd name="connsiteX8" fmla="*/ 21547 w 270463"/>
                <a:gd name="connsiteY8" fmla="*/ 18422 h 270142"/>
                <a:gd name="connsiteX9" fmla="*/ 31102 w 270463"/>
                <a:gd name="connsiteY9" fmla="*/ 27402 h 270142"/>
                <a:gd name="connsiteX10" fmla="*/ 40443 w 270463"/>
                <a:gd name="connsiteY10" fmla="*/ 81407 h 270142"/>
                <a:gd name="connsiteX11" fmla="*/ 56865 w 270463"/>
                <a:gd name="connsiteY11" fmla="*/ 197041 h 270142"/>
                <a:gd name="connsiteX12" fmla="*/ 84323 w 270463"/>
                <a:gd name="connsiteY12" fmla="*/ 221759 h 270142"/>
                <a:gd name="connsiteX13" fmla="*/ 241598 w 270463"/>
                <a:gd name="connsiteY13" fmla="*/ 221759 h 270142"/>
                <a:gd name="connsiteX14" fmla="*/ 250810 w 270463"/>
                <a:gd name="connsiteY14" fmla="*/ 212548 h 270142"/>
                <a:gd name="connsiteX15" fmla="*/ 241598 w 270463"/>
                <a:gd name="connsiteY15" fmla="*/ 203346 h 270142"/>
                <a:gd name="connsiteX16" fmla="*/ 84323 w 270463"/>
                <a:gd name="connsiteY16" fmla="*/ 203346 h 270142"/>
                <a:gd name="connsiteX17" fmla="*/ 75135 w 270463"/>
                <a:gd name="connsiteY17" fmla="*/ 194645 h 270142"/>
                <a:gd name="connsiteX18" fmla="*/ 73773 w 270463"/>
                <a:gd name="connsiteY18" fmla="*/ 185056 h 270142"/>
                <a:gd name="connsiteX19" fmla="*/ 227744 w 270463"/>
                <a:gd name="connsiteY19" fmla="*/ 173344 h 270142"/>
                <a:gd name="connsiteX20" fmla="*/ 255174 w 270463"/>
                <a:gd name="connsiteY20" fmla="*/ 149146 h 270142"/>
                <a:gd name="connsiteX21" fmla="*/ 270440 w 270463"/>
                <a:gd name="connsiteY21" fmla="*/ 61852 h 270142"/>
                <a:gd name="connsiteX22" fmla="*/ 263429 w 270463"/>
                <a:gd name="connsiteY22" fmla="*/ 37551 h 270142"/>
                <a:gd name="connsiteX23" fmla="*/ 86830 w 270463"/>
                <a:gd name="connsiteY23" fmla="*/ 232392 h 270142"/>
                <a:gd name="connsiteX24" fmla="*/ 67938 w 270463"/>
                <a:gd name="connsiteY24" fmla="*/ 251288 h 270142"/>
                <a:gd name="connsiteX25" fmla="*/ 86830 w 270463"/>
                <a:gd name="connsiteY25" fmla="*/ 270175 h 270142"/>
                <a:gd name="connsiteX26" fmla="*/ 105721 w 270463"/>
                <a:gd name="connsiteY26" fmla="*/ 251288 h 270142"/>
                <a:gd name="connsiteX27" fmla="*/ 86830 w 270463"/>
                <a:gd name="connsiteY27" fmla="*/ 232392 h 270142"/>
                <a:gd name="connsiteX28" fmla="*/ 222396 w 270463"/>
                <a:gd name="connsiteY28" fmla="*/ 232392 h 270142"/>
                <a:gd name="connsiteX29" fmla="*/ 203499 w 270463"/>
                <a:gd name="connsiteY29" fmla="*/ 251288 h 270142"/>
                <a:gd name="connsiteX30" fmla="*/ 222396 w 270463"/>
                <a:gd name="connsiteY30" fmla="*/ 270175 h 270142"/>
                <a:gd name="connsiteX31" fmla="*/ 241283 w 270463"/>
                <a:gd name="connsiteY31" fmla="*/ 251288 h 270142"/>
                <a:gd name="connsiteX32" fmla="*/ 222396 w 270463"/>
                <a:gd name="connsiteY32" fmla="*/ 232392 h 27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70463" h="270142">
                  <a:moveTo>
                    <a:pt x="263429" y="37551"/>
                  </a:moveTo>
                  <a:cubicBezTo>
                    <a:pt x="258582" y="32063"/>
                    <a:pt x="251905" y="29045"/>
                    <a:pt x="244644" y="29045"/>
                  </a:cubicBezTo>
                  <a:lnTo>
                    <a:pt x="50072" y="29045"/>
                  </a:lnTo>
                  <a:lnTo>
                    <a:pt x="49325" y="24737"/>
                  </a:lnTo>
                  <a:cubicBezTo>
                    <a:pt x="47630" y="10855"/>
                    <a:pt x="35434" y="0"/>
                    <a:pt x="21547" y="0"/>
                  </a:cubicBezTo>
                  <a:lnTo>
                    <a:pt x="9211" y="0"/>
                  </a:lnTo>
                  <a:cubicBezTo>
                    <a:pt x="4132" y="0"/>
                    <a:pt x="0" y="4132"/>
                    <a:pt x="0" y="9211"/>
                  </a:cubicBezTo>
                  <a:cubicBezTo>
                    <a:pt x="0" y="14290"/>
                    <a:pt x="4132" y="18422"/>
                    <a:pt x="9211" y="18422"/>
                  </a:cubicBezTo>
                  <a:lnTo>
                    <a:pt x="21547" y="18422"/>
                  </a:lnTo>
                  <a:cubicBezTo>
                    <a:pt x="26125" y="18422"/>
                    <a:pt x="30498" y="22536"/>
                    <a:pt x="31102" y="27402"/>
                  </a:cubicBezTo>
                  <a:lnTo>
                    <a:pt x="40443" y="81407"/>
                  </a:lnTo>
                  <a:lnTo>
                    <a:pt x="56865" y="197041"/>
                  </a:lnTo>
                  <a:cubicBezTo>
                    <a:pt x="58546" y="210904"/>
                    <a:pt x="70603" y="221759"/>
                    <a:pt x="84323" y="221759"/>
                  </a:cubicBezTo>
                  <a:lnTo>
                    <a:pt x="241598" y="221759"/>
                  </a:lnTo>
                  <a:cubicBezTo>
                    <a:pt x="246678" y="221759"/>
                    <a:pt x="250810" y="217627"/>
                    <a:pt x="250810" y="212548"/>
                  </a:cubicBezTo>
                  <a:cubicBezTo>
                    <a:pt x="250810" y="207478"/>
                    <a:pt x="246677" y="203346"/>
                    <a:pt x="241598" y="203346"/>
                  </a:cubicBezTo>
                  <a:lnTo>
                    <a:pt x="84323" y="203346"/>
                  </a:lnTo>
                  <a:cubicBezTo>
                    <a:pt x="79907" y="203346"/>
                    <a:pt x="75701" y="199362"/>
                    <a:pt x="75135" y="194645"/>
                  </a:cubicBezTo>
                  <a:lnTo>
                    <a:pt x="73773" y="185056"/>
                  </a:lnTo>
                  <a:lnTo>
                    <a:pt x="227744" y="173344"/>
                  </a:lnTo>
                  <a:cubicBezTo>
                    <a:pt x="241487" y="173344"/>
                    <a:pt x="253521" y="162712"/>
                    <a:pt x="255174" y="149146"/>
                  </a:cubicBezTo>
                  <a:lnTo>
                    <a:pt x="270440" y="61852"/>
                  </a:lnTo>
                  <a:cubicBezTo>
                    <a:pt x="271544" y="52696"/>
                    <a:pt x="268991" y="43828"/>
                    <a:pt x="263429" y="37551"/>
                  </a:cubicBezTo>
                  <a:close/>
                  <a:moveTo>
                    <a:pt x="86830" y="232392"/>
                  </a:moveTo>
                  <a:cubicBezTo>
                    <a:pt x="76416" y="232392"/>
                    <a:pt x="67938" y="240869"/>
                    <a:pt x="67938" y="251288"/>
                  </a:cubicBezTo>
                  <a:cubicBezTo>
                    <a:pt x="67938" y="261697"/>
                    <a:pt x="76416" y="270175"/>
                    <a:pt x="86830" y="270175"/>
                  </a:cubicBezTo>
                  <a:cubicBezTo>
                    <a:pt x="97244" y="270175"/>
                    <a:pt x="105721" y="261697"/>
                    <a:pt x="105721" y="251288"/>
                  </a:cubicBezTo>
                  <a:cubicBezTo>
                    <a:pt x="105721" y="240869"/>
                    <a:pt x="97243" y="232392"/>
                    <a:pt x="86830" y="232392"/>
                  </a:cubicBezTo>
                  <a:close/>
                  <a:moveTo>
                    <a:pt x="222396" y="232392"/>
                  </a:moveTo>
                  <a:cubicBezTo>
                    <a:pt x="211977" y="232392"/>
                    <a:pt x="203499" y="240869"/>
                    <a:pt x="203499" y="251288"/>
                  </a:cubicBezTo>
                  <a:cubicBezTo>
                    <a:pt x="203499" y="261697"/>
                    <a:pt x="211977" y="270175"/>
                    <a:pt x="222396" y="270175"/>
                  </a:cubicBezTo>
                  <a:cubicBezTo>
                    <a:pt x="232805" y="270175"/>
                    <a:pt x="241283" y="261697"/>
                    <a:pt x="241283" y="251288"/>
                  </a:cubicBezTo>
                  <a:cubicBezTo>
                    <a:pt x="241283" y="240869"/>
                    <a:pt x="232805" y="232392"/>
                    <a:pt x="222396" y="232392"/>
                  </a:cubicBezTo>
                  <a:close/>
                </a:path>
              </a:pathLst>
            </a:custGeom>
            <a:solidFill>
              <a:schemeClr val="bg1"/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D858B2B-8A8C-4645-949A-572EAFF28B22}"/>
              </a:ext>
            </a:extLst>
          </p:cNvPr>
          <p:cNvGrpSpPr/>
          <p:nvPr/>
        </p:nvGrpSpPr>
        <p:grpSpPr>
          <a:xfrm>
            <a:off x="1428531" y="4176912"/>
            <a:ext cx="985520" cy="985520"/>
            <a:chOff x="4414713" y="2813153"/>
            <a:chExt cx="792094" cy="792094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6FB7AEA4-4D85-40A1-921B-5EC55F68A514}"/>
                </a:ext>
              </a:extLst>
            </p:cNvPr>
            <p:cNvSpPr/>
            <p:nvPr/>
          </p:nvSpPr>
          <p:spPr>
            <a:xfrm>
              <a:off x="4414713" y="2813153"/>
              <a:ext cx="792094" cy="792094"/>
            </a:xfrm>
            <a:prstGeom prst="roundRect">
              <a:avLst>
                <a:gd name="adj" fmla="val 7052"/>
              </a:avLst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图形 28">
              <a:extLst>
                <a:ext uri="{FF2B5EF4-FFF2-40B4-BE49-F238E27FC236}">
                  <a16:creationId xmlns:a16="http://schemas.microsoft.com/office/drawing/2014/main" id="{CEE3CEB5-A5D3-48AF-AE29-C97CD03A5EF7}"/>
                </a:ext>
              </a:extLst>
            </p:cNvPr>
            <p:cNvSpPr/>
            <p:nvPr/>
          </p:nvSpPr>
          <p:spPr>
            <a:xfrm>
              <a:off x="4630619" y="3073963"/>
              <a:ext cx="360283" cy="270475"/>
            </a:xfrm>
            <a:custGeom>
              <a:avLst/>
              <a:gdLst>
                <a:gd name="connsiteX0" fmla="*/ 327445 w 327437"/>
                <a:gd name="connsiteY0" fmla="*/ 206486 h 245817"/>
                <a:gd name="connsiteX1" fmla="*/ 286555 w 327437"/>
                <a:gd name="connsiteY1" fmla="*/ 206486 h 245817"/>
                <a:gd name="connsiteX2" fmla="*/ 286555 w 327437"/>
                <a:gd name="connsiteY2" fmla="*/ 225496 h 245817"/>
                <a:gd name="connsiteX3" fmla="*/ 280667 w 327437"/>
                <a:gd name="connsiteY3" fmla="*/ 239917 h 245817"/>
                <a:gd name="connsiteX4" fmla="*/ 266274 w 327437"/>
                <a:gd name="connsiteY4" fmla="*/ 245817 h 245817"/>
                <a:gd name="connsiteX5" fmla="*/ 245666 w 327437"/>
                <a:gd name="connsiteY5" fmla="*/ 245817 h 245817"/>
                <a:gd name="connsiteX6" fmla="*/ 231273 w 327437"/>
                <a:gd name="connsiteY6" fmla="*/ 239917 h 245817"/>
                <a:gd name="connsiteX7" fmla="*/ 225384 w 327437"/>
                <a:gd name="connsiteY7" fmla="*/ 225496 h 245817"/>
                <a:gd name="connsiteX8" fmla="*/ 225384 w 327437"/>
                <a:gd name="connsiteY8" fmla="*/ 206486 h 245817"/>
                <a:gd name="connsiteX9" fmla="*/ 102715 w 327437"/>
                <a:gd name="connsiteY9" fmla="*/ 206486 h 245817"/>
                <a:gd name="connsiteX10" fmla="*/ 102715 w 327437"/>
                <a:gd name="connsiteY10" fmla="*/ 225496 h 245817"/>
                <a:gd name="connsiteX11" fmla="*/ 96663 w 327437"/>
                <a:gd name="connsiteY11" fmla="*/ 239917 h 245817"/>
                <a:gd name="connsiteX12" fmla="*/ 82107 w 327437"/>
                <a:gd name="connsiteY12" fmla="*/ 245817 h 245817"/>
                <a:gd name="connsiteX13" fmla="*/ 61498 w 327437"/>
                <a:gd name="connsiteY13" fmla="*/ 245817 h 245817"/>
                <a:gd name="connsiteX14" fmla="*/ 47105 w 327437"/>
                <a:gd name="connsiteY14" fmla="*/ 239917 h 245817"/>
                <a:gd name="connsiteX15" fmla="*/ 41217 w 327437"/>
                <a:gd name="connsiteY15" fmla="*/ 225496 h 245817"/>
                <a:gd name="connsiteX16" fmla="*/ 41217 w 327437"/>
                <a:gd name="connsiteY16" fmla="*/ 206486 h 245817"/>
                <a:gd name="connsiteX17" fmla="*/ 0 w 327437"/>
                <a:gd name="connsiteY17" fmla="*/ 206486 h 245817"/>
                <a:gd name="connsiteX18" fmla="*/ 0 w 327437"/>
                <a:gd name="connsiteY18" fmla="*/ 141918 h 245817"/>
                <a:gd name="connsiteX19" fmla="*/ 11613 w 327437"/>
                <a:gd name="connsiteY19" fmla="*/ 113404 h 245817"/>
                <a:gd name="connsiteX20" fmla="*/ 40890 w 327437"/>
                <a:gd name="connsiteY20" fmla="*/ 101932 h 245817"/>
                <a:gd name="connsiteX21" fmla="*/ 44979 w 327437"/>
                <a:gd name="connsiteY21" fmla="*/ 86855 h 245817"/>
                <a:gd name="connsiteX22" fmla="*/ 50867 w 327437"/>
                <a:gd name="connsiteY22" fmla="*/ 66371 h 245817"/>
                <a:gd name="connsiteX23" fmla="*/ 57409 w 327437"/>
                <a:gd name="connsiteY23" fmla="*/ 44411 h 245817"/>
                <a:gd name="connsiteX24" fmla="*/ 63788 w 327437"/>
                <a:gd name="connsiteY24" fmla="*/ 24909 h 245817"/>
                <a:gd name="connsiteX25" fmla="*/ 100752 w 327437"/>
                <a:gd name="connsiteY25" fmla="*/ 0 h 245817"/>
                <a:gd name="connsiteX26" fmla="*/ 227674 w 327437"/>
                <a:gd name="connsiteY26" fmla="*/ 0 h 245817"/>
                <a:gd name="connsiteX27" fmla="*/ 248610 w 327437"/>
                <a:gd name="connsiteY27" fmla="*/ 7047 h 245817"/>
                <a:gd name="connsiteX28" fmla="*/ 260059 w 327437"/>
                <a:gd name="connsiteY28" fmla="*/ 23598 h 245817"/>
                <a:gd name="connsiteX29" fmla="*/ 266928 w 327437"/>
                <a:gd name="connsiteY29" fmla="*/ 43919 h 245817"/>
                <a:gd name="connsiteX30" fmla="*/ 274289 w 327437"/>
                <a:gd name="connsiteY30" fmla="*/ 66207 h 245817"/>
                <a:gd name="connsiteX31" fmla="*/ 281322 w 327437"/>
                <a:gd name="connsiteY31" fmla="*/ 87019 h 245817"/>
                <a:gd name="connsiteX32" fmla="*/ 286555 w 327437"/>
                <a:gd name="connsiteY32" fmla="*/ 101932 h 245817"/>
                <a:gd name="connsiteX33" fmla="*/ 315833 w 327437"/>
                <a:gd name="connsiteY33" fmla="*/ 113731 h 245817"/>
                <a:gd name="connsiteX34" fmla="*/ 327445 w 327437"/>
                <a:gd name="connsiteY34" fmla="*/ 141918 h 245817"/>
                <a:gd name="connsiteX35" fmla="*/ 327445 w 327437"/>
                <a:gd name="connsiteY35" fmla="*/ 206486 h 245817"/>
                <a:gd name="connsiteX36" fmla="*/ 40236 w 327437"/>
                <a:gd name="connsiteY36" fmla="*/ 164206 h 245817"/>
                <a:gd name="connsiteX37" fmla="*/ 54792 w 327437"/>
                <a:gd name="connsiteY37" fmla="*/ 158306 h 245817"/>
                <a:gd name="connsiteX38" fmla="*/ 60844 w 327437"/>
                <a:gd name="connsiteY38" fmla="*/ 143885 h 245817"/>
                <a:gd name="connsiteX39" fmla="*/ 54792 w 327437"/>
                <a:gd name="connsiteY39" fmla="*/ 129300 h 245817"/>
                <a:gd name="connsiteX40" fmla="*/ 40236 w 327437"/>
                <a:gd name="connsiteY40" fmla="*/ 123236 h 245817"/>
                <a:gd name="connsiteX41" fmla="*/ 25842 w 327437"/>
                <a:gd name="connsiteY41" fmla="*/ 129300 h 245817"/>
                <a:gd name="connsiteX42" fmla="*/ 19954 w 327437"/>
                <a:gd name="connsiteY42" fmla="*/ 143885 h 245817"/>
                <a:gd name="connsiteX43" fmla="*/ 25842 w 327437"/>
                <a:gd name="connsiteY43" fmla="*/ 158306 h 245817"/>
                <a:gd name="connsiteX44" fmla="*/ 40236 w 327437"/>
                <a:gd name="connsiteY44" fmla="*/ 164206 h 245817"/>
                <a:gd name="connsiteX45" fmla="*/ 253517 w 327437"/>
                <a:gd name="connsiteY45" fmla="*/ 102260 h 245817"/>
                <a:gd name="connsiteX46" fmla="*/ 241413 w 327437"/>
                <a:gd name="connsiteY46" fmla="*/ 42281 h 245817"/>
                <a:gd name="connsiteX47" fmla="*/ 85705 w 327437"/>
                <a:gd name="connsiteY47" fmla="*/ 42281 h 245817"/>
                <a:gd name="connsiteX48" fmla="*/ 74910 w 327437"/>
                <a:gd name="connsiteY48" fmla="*/ 102260 h 245817"/>
                <a:gd name="connsiteX49" fmla="*/ 253517 w 327437"/>
                <a:gd name="connsiteY49" fmla="*/ 102260 h 245817"/>
                <a:gd name="connsiteX50" fmla="*/ 286228 w 327437"/>
                <a:gd name="connsiteY50" fmla="*/ 164206 h 245817"/>
                <a:gd name="connsiteX51" fmla="*/ 300949 w 327437"/>
                <a:gd name="connsiteY51" fmla="*/ 157978 h 245817"/>
                <a:gd name="connsiteX52" fmla="*/ 307164 w 327437"/>
                <a:gd name="connsiteY52" fmla="*/ 143229 h 245817"/>
                <a:gd name="connsiteX53" fmla="*/ 300949 w 327437"/>
                <a:gd name="connsiteY53" fmla="*/ 128316 h 245817"/>
                <a:gd name="connsiteX54" fmla="*/ 286228 w 327437"/>
                <a:gd name="connsiteY54" fmla="*/ 122253 h 245817"/>
                <a:gd name="connsiteX55" fmla="*/ 271344 w 327437"/>
                <a:gd name="connsiteY55" fmla="*/ 128316 h 245817"/>
                <a:gd name="connsiteX56" fmla="*/ 265293 w 327437"/>
                <a:gd name="connsiteY56" fmla="*/ 143229 h 245817"/>
                <a:gd name="connsiteX57" fmla="*/ 271344 w 327437"/>
                <a:gd name="connsiteY57" fmla="*/ 157978 h 245817"/>
                <a:gd name="connsiteX58" fmla="*/ 286228 w 327437"/>
                <a:gd name="connsiteY58" fmla="*/ 164206 h 24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27437" h="245817">
                  <a:moveTo>
                    <a:pt x="327445" y="206486"/>
                  </a:moveTo>
                  <a:lnTo>
                    <a:pt x="286555" y="206486"/>
                  </a:lnTo>
                  <a:lnTo>
                    <a:pt x="286555" y="225496"/>
                  </a:lnTo>
                  <a:cubicBezTo>
                    <a:pt x="286555" y="231177"/>
                    <a:pt x="284593" y="235984"/>
                    <a:pt x="280667" y="239917"/>
                  </a:cubicBezTo>
                  <a:cubicBezTo>
                    <a:pt x="276742" y="243850"/>
                    <a:pt x="271944" y="245817"/>
                    <a:pt x="266274" y="245817"/>
                  </a:cubicBezTo>
                  <a:lnTo>
                    <a:pt x="245666" y="245817"/>
                  </a:lnTo>
                  <a:cubicBezTo>
                    <a:pt x="239996" y="245817"/>
                    <a:pt x="235198" y="243850"/>
                    <a:pt x="231273" y="239917"/>
                  </a:cubicBezTo>
                  <a:cubicBezTo>
                    <a:pt x="227347" y="235984"/>
                    <a:pt x="225384" y="231177"/>
                    <a:pt x="225384" y="225496"/>
                  </a:cubicBezTo>
                  <a:lnTo>
                    <a:pt x="225384" y="206486"/>
                  </a:lnTo>
                  <a:lnTo>
                    <a:pt x="102715" y="206486"/>
                  </a:lnTo>
                  <a:lnTo>
                    <a:pt x="102715" y="225496"/>
                  </a:lnTo>
                  <a:cubicBezTo>
                    <a:pt x="102715" y="231177"/>
                    <a:pt x="100698" y="235984"/>
                    <a:pt x="96663" y="239917"/>
                  </a:cubicBezTo>
                  <a:cubicBezTo>
                    <a:pt x="92629" y="243850"/>
                    <a:pt x="87777" y="245817"/>
                    <a:pt x="82107" y="245817"/>
                  </a:cubicBezTo>
                  <a:lnTo>
                    <a:pt x="61498" y="245817"/>
                  </a:lnTo>
                  <a:cubicBezTo>
                    <a:pt x="55828" y="245817"/>
                    <a:pt x="51030" y="243850"/>
                    <a:pt x="47105" y="239917"/>
                  </a:cubicBezTo>
                  <a:cubicBezTo>
                    <a:pt x="43180" y="235984"/>
                    <a:pt x="41217" y="231177"/>
                    <a:pt x="41217" y="225496"/>
                  </a:cubicBezTo>
                  <a:lnTo>
                    <a:pt x="41217" y="206486"/>
                  </a:lnTo>
                  <a:lnTo>
                    <a:pt x="0" y="206486"/>
                  </a:lnTo>
                  <a:lnTo>
                    <a:pt x="0" y="141918"/>
                  </a:lnTo>
                  <a:cubicBezTo>
                    <a:pt x="0" y="129682"/>
                    <a:pt x="3871" y="120177"/>
                    <a:pt x="11613" y="113404"/>
                  </a:cubicBezTo>
                  <a:cubicBezTo>
                    <a:pt x="19354" y="106630"/>
                    <a:pt x="29114" y="102806"/>
                    <a:pt x="40890" y="101932"/>
                  </a:cubicBezTo>
                  <a:cubicBezTo>
                    <a:pt x="41762" y="98218"/>
                    <a:pt x="43125" y="93192"/>
                    <a:pt x="44979" y="86855"/>
                  </a:cubicBezTo>
                  <a:cubicBezTo>
                    <a:pt x="46832" y="80519"/>
                    <a:pt x="48795" y="73690"/>
                    <a:pt x="50867" y="66371"/>
                  </a:cubicBezTo>
                  <a:cubicBezTo>
                    <a:pt x="52939" y="59051"/>
                    <a:pt x="55119" y="51731"/>
                    <a:pt x="57409" y="44411"/>
                  </a:cubicBezTo>
                  <a:cubicBezTo>
                    <a:pt x="59699" y="37091"/>
                    <a:pt x="61825" y="30591"/>
                    <a:pt x="63788" y="24909"/>
                  </a:cubicBezTo>
                  <a:cubicBezTo>
                    <a:pt x="69676" y="8303"/>
                    <a:pt x="81998" y="0"/>
                    <a:pt x="100752" y="0"/>
                  </a:cubicBezTo>
                  <a:lnTo>
                    <a:pt x="227674" y="0"/>
                  </a:lnTo>
                  <a:cubicBezTo>
                    <a:pt x="236179" y="0"/>
                    <a:pt x="243158" y="2349"/>
                    <a:pt x="248610" y="7047"/>
                  </a:cubicBezTo>
                  <a:cubicBezTo>
                    <a:pt x="254062" y="11745"/>
                    <a:pt x="257878" y="17262"/>
                    <a:pt x="260059" y="23598"/>
                  </a:cubicBezTo>
                  <a:lnTo>
                    <a:pt x="266928" y="43919"/>
                  </a:lnTo>
                  <a:cubicBezTo>
                    <a:pt x="269327" y="51348"/>
                    <a:pt x="271781" y="58778"/>
                    <a:pt x="274289" y="66207"/>
                  </a:cubicBezTo>
                  <a:cubicBezTo>
                    <a:pt x="276796" y="73636"/>
                    <a:pt x="279141" y="80573"/>
                    <a:pt x="281322" y="87019"/>
                  </a:cubicBezTo>
                  <a:cubicBezTo>
                    <a:pt x="283502" y="93465"/>
                    <a:pt x="285247" y="98436"/>
                    <a:pt x="286555" y="101932"/>
                  </a:cubicBezTo>
                  <a:cubicBezTo>
                    <a:pt x="298332" y="103025"/>
                    <a:pt x="308091" y="106958"/>
                    <a:pt x="315833" y="113731"/>
                  </a:cubicBezTo>
                  <a:cubicBezTo>
                    <a:pt x="323574" y="120505"/>
                    <a:pt x="327445" y="129901"/>
                    <a:pt x="327445" y="141918"/>
                  </a:cubicBezTo>
                  <a:lnTo>
                    <a:pt x="327445" y="206486"/>
                  </a:lnTo>
                  <a:close/>
                  <a:moveTo>
                    <a:pt x="40236" y="164206"/>
                  </a:moveTo>
                  <a:cubicBezTo>
                    <a:pt x="45906" y="164206"/>
                    <a:pt x="50758" y="162239"/>
                    <a:pt x="54792" y="158306"/>
                  </a:cubicBezTo>
                  <a:cubicBezTo>
                    <a:pt x="58827" y="154373"/>
                    <a:pt x="60844" y="149566"/>
                    <a:pt x="60844" y="143885"/>
                  </a:cubicBezTo>
                  <a:cubicBezTo>
                    <a:pt x="60844" y="138204"/>
                    <a:pt x="58827" y="133342"/>
                    <a:pt x="54792" y="129300"/>
                  </a:cubicBezTo>
                  <a:cubicBezTo>
                    <a:pt x="50758" y="125257"/>
                    <a:pt x="45906" y="123236"/>
                    <a:pt x="40236" y="123236"/>
                  </a:cubicBezTo>
                  <a:cubicBezTo>
                    <a:pt x="34565" y="123236"/>
                    <a:pt x="29768" y="125257"/>
                    <a:pt x="25842" y="129300"/>
                  </a:cubicBezTo>
                  <a:cubicBezTo>
                    <a:pt x="21917" y="133342"/>
                    <a:pt x="19954" y="138204"/>
                    <a:pt x="19954" y="143885"/>
                  </a:cubicBezTo>
                  <a:cubicBezTo>
                    <a:pt x="19954" y="149566"/>
                    <a:pt x="21917" y="154373"/>
                    <a:pt x="25842" y="158306"/>
                  </a:cubicBezTo>
                  <a:cubicBezTo>
                    <a:pt x="29768" y="162239"/>
                    <a:pt x="34565" y="164206"/>
                    <a:pt x="40236" y="164206"/>
                  </a:cubicBezTo>
                  <a:close/>
                  <a:moveTo>
                    <a:pt x="253517" y="102260"/>
                  </a:moveTo>
                  <a:lnTo>
                    <a:pt x="241413" y="42281"/>
                  </a:lnTo>
                  <a:lnTo>
                    <a:pt x="85705" y="42281"/>
                  </a:lnTo>
                  <a:lnTo>
                    <a:pt x="74910" y="102260"/>
                  </a:lnTo>
                  <a:lnTo>
                    <a:pt x="253517" y="102260"/>
                  </a:lnTo>
                  <a:close/>
                  <a:moveTo>
                    <a:pt x="286228" y="164206"/>
                  </a:moveTo>
                  <a:cubicBezTo>
                    <a:pt x="291898" y="164206"/>
                    <a:pt x="296805" y="162130"/>
                    <a:pt x="300949" y="157978"/>
                  </a:cubicBezTo>
                  <a:cubicBezTo>
                    <a:pt x="305092" y="153827"/>
                    <a:pt x="307164" y="148910"/>
                    <a:pt x="307164" y="143229"/>
                  </a:cubicBezTo>
                  <a:cubicBezTo>
                    <a:pt x="307164" y="137330"/>
                    <a:pt x="305092" y="132359"/>
                    <a:pt x="300949" y="128316"/>
                  </a:cubicBezTo>
                  <a:cubicBezTo>
                    <a:pt x="296805" y="124274"/>
                    <a:pt x="291898" y="122253"/>
                    <a:pt x="286228" y="122253"/>
                  </a:cubicBezTo>
                  <a:cubicBezTo>
                    <a:pt x="280340" y="122253"/>
                    <a:pt x="275379" y="124274"/>
                    <a:pt x="271344" y="128316"/>
                  </a:cubicBezTo>
                  <a:cubicBezTo>
                    <a:pt x="267310" y="132359"/>
                    <a:pt x="265293" y="137330"/>
                    <a:pt x="265293" y="143229"/>
                  </a:cubicBezTo>
                  <a:cubicBezTo>
                    <a:pt x="265293" y="148910"/>
                    <a:pt x="267310" y="153827"/>
                    <a:pt x="271344" y="157978"/>
                  </a:cubicBezTo>
                  <a:cubicBezTo>
                    <a:pt x="275379" y="162130"/>
                    <a:pt x="280340" y="164206"/>
                    <a:pt x="286228" y="164206"/>
                  </a:cubicBezTo>
                  <a:close/>
                </a:path>
              </a:pathLst>
            </a:custGeom>
            <a:solidFill>
              <a:schemeClr val="bg1"/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5683ACC-D36C-49F0-93DA-A05A4BC0661B}"/>
              </a:ext>
            </a:extLst>
          </p:cNvPr>
          <p:cNvGrpSpPr/>
          <p:nvPr/>
        </p:nvGrpSpPr>
        <p:grpSpPr>
          <a:xfrm>
            <a:off x="6973439" y="2311326"/>
            <a:ext cx="985520" cy="985520"/>
            <a:chOff x="6985193" y="2813153"/>
            <a:chExt cx="792094" cy="792094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A69E070-FFAE-4448-AADF-4B74B30C8524}"/>
                </a:ext>
              </a:extLst>
            </p:cNvPr>
            <p:cNvSpPr/>
            <p:nvPr/>
          </p:nvSpPr>
          <p:spPr>
            <a:xfrm>
              <a:off x="6985193" y="2813153"/>
              <a:ext cx="792094" cy="792094"/>
            </a:xfrm>
            <a:prstGeom prst="roundRect">
              <a:avLst>
                <a:gd name="adj" fmla="val 7052"/>
              </a:avLst>
            </a:prstGeom>
            <a:gradFill>
              <a:gsLst>
                <a:gs pos="9000">
                  <a:schemeClr val="accent1">
                    <a:alpha val="88000"/>
                  </a:schemeClr>
                </a:gs>
                <a:gs pos="100000">
                  <a:schemeClr val="accent2">
                    <a:alpha val="98000"/>
                  </a:schemeClr>
                </a:gs>
              </a:gsLst>
              <a:lin ang="19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图形 32">
              <a:extLst>
                <a:ext uri="{FF2B5EF4-FFF2-40B4-BE49-F238E27FC236}">
                  <a16:creationId xmlns:a16="http://schemas.microsoft.com/office/drawing/2014/main" id="{FAE3C04A-1645-42A3-87B5-A35FDB0CFD00}"/>
                </a:ext>
              </a:extLst>
            </p:cNvPr>
            <p:cNvSpPr/>
            <p:nvPr/>
          </p:nvSpPr>
          <p:spPr>
            <a:xfrm>
              <a:off x="7211841" y="3062341"/>
              <a:ext cx="338799" cy="293719"/>
            </a:xfrm>
            <a:custGeom>
              <a:avLst/>
              <a:gdLst>
                <a:gd name="connsiteX0" fmla="*/ 153795 w 307912"/>
                <a:gd name="connsiteY0" fmla="*/ 266695 h 266941"/>
                <a:gd name="connsiteX1" fmla="*/ 102530 w 307912"/>
                <a:gd name="connsiteY1" fmla="*/ 180462 h 266941"/>
                <a:gd name="connsiteX2" fmla="*/ 27770 w 307912"/>
                <a:gd name="connsiteY2" fmla="*/ 214954 h 266941"/>
                <a:gd name="connsiteX3" fmla="*/ 0 w 307912"/>
                <a:gd name="connsiteY3" fmla="*/ 267237 h 266941"/>
                <a:gd name="connsiteX4" fmla="*/ 308124 w 307912"/>
                <a:gd name="connsiteY4" fmla="*/ 267237 h 266941"/>
                <a:gd name="connsiteX5" fmla="*/ 279823 w 307912"/>
                <a:gd name="connsiteY5" fmla="*/ 214954 h 266941"/>
                <a:gd name="connsiteX6" fmla="*/ 205059 w 307912"/>
                <a:gd name="connsiteY6" fmla="*/ 180462 h 266941"/>
                <a:gd name="connsiteX7" fmla="*/ 153795 w 307912"/>
                <a:gd name="connsiteY7" fmla="*/ 266695 h 266941"/>
                <a:gd name="connsiteX8" fmla="*/ 153795 w 307912"/>
                <a:gd name="connsiteY8" fmla="*/ 197709 h 266941"/>
                <a:gd name="connsiteX9" fmla="*/ 136705 w 307912"/>
                <a:gd name="connsiteY9" fmla="*/ 214953 h 266941"/>
                <a:gd name="connsiteX10" fmla="*/ 145251 w 307912"/>
                <a:gd name="connsiteY10" fmla="*/ 232201 h 266941"/>
                <a:gd name="connsiteX11" fmla="*/ 119618 w 307912"/>
                <a:gd name="connsiteY11" fmla="*/ 266695 h 266941"/>
                <a:gd name="connsiteX12" fmla="*/ 187971 w 307912"/>
                <a:gd name="connsiteY12" fmla="*/ 266695 h 266941"/>
                <a:gd name="connsiteX13" fmla="*/ 162339 w 307912"/>
                <a:gd name="connsiteY13" fmla="*/ 232201 h 266941"/>
                <a:gd name="connsiteX14" fmla="*/ 170882 w 307912"/>
                <a:gd name="connsiteY14" fmla="*/ 214953 h 266941"/>
                <a:gd name="connsiteX15" fmla="*/ 153795 w 307912"/>
                <a:gd name="connsiteY15" fmla="*/ 197709 h 266941"/>
                <a:gd name="connsiteX16" fmla="*/ 155629 w 307912"/>
                <a:gd name="connsiteY16" fmla="*/ 0 h 266941"/>
                <a:gd name="connsiteX17" fmla="*/ 231018 w 307912"/>
                <a:gd name="connsiteY17" fmla="*/ 89974 h 266941"/>
                <a:gd name="connsiteX18" fmla="*/ 155629 w 307912"/>
                <a:gd name="connsiteY18" fmla="*/ 182598 h 266941"/>
                <a:gd name="connsiteX19" fmla="*/ 80239 w 307912"/>
                <a:gd name="connsiteY19" fmla="*/ 89974 h 266941"/>
                <a:gd name="connsiteX20" fmla="*/ 155629 w 307912"/>
                <a:gd name="connsiteY20" fmla="*/ 0 h 26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7912" h="266941">
                  <a:moveTo>
                    <a:pt x="153795" y="266695"/>
                  </a:moveTo>
                  <a:lnTo>
                    <a:pt x="102530" y="180462"/>
                  </a:lnTo>
                  <a:cubicBezTo>
                    <a:pt x="102530" y="180462"/>
                    <a:pt x="47026" y="201996"/>
                    <a:pt x="27770" y="214954"/>
                  </a:cubicBezTo>
                  <a:cubicBezTo>
                    <a:pt x="8512" y="227912"/>
                    <a:pt x="0" y="267237"/>
                    <a:pt x="0" y="267237"/>
                  </a:cubicBezTo>
                  <a:lnTo>
                    <a:pt x="308124" y="267237"/>
                  </a:lnTo>
                  <a:cubicBezTo>
                    <a:pt x="308124" y="267237"/>
                    <a:pt x="302479" y="230203"/>
                    <a:pt x="279823" y="214954"/>
                  </a:cubicBezTo>
                  <a:cubicBezTo>
                    <a:pt x="260563" y="201996"/>
                    <a:pt x="205059" y="180462"/>
                    <a:pt x="205059" y="180462"/>
                  </a:cubicBezTo>
                  <a:lnTo>
                    <a:pt x="153795" y="266695"/>
                  </a:lnTo>
                  <a:close/>
                  <a:moveTo>
                    <a:pt x="153795" y="197709"/>
                  </a:moveTo>
                  <a:lnTo>
                    <a:pt x="136705" y="214953"/>
                  </a:lnTo>
                  <a:lnTo>
                    <a:pt x="145251" y="232201"/>
                  </a:lnTo>
                  <a:lnTo>
                    <a:pt x="119618" y="266695"/>
                  </a:lnTo>
                  <a:lnTo>
                    <a:pt x="187971" y="266695"/>
                  </a:lnTo>
                  <a:lnTo>
                    <a:pt x="162339" y="232201"/>
                  </a:lnTo>
                  <a:lnTo>
                    <a:pt x="170882" y="214953"/>
                  </a:lnTo>
                  <a:lnTo>
                    <a:pt x="153795" y="197709"/>
                  </a:lnTo>
                  <a:close/>
                  <a:moveTo>
                    <a:pt x="155629" y="0"/>
                  </a:moveTo>
                  <a:cubicBezTo>
                    <a:pt x="230887" y="0"/>
                    <a:pt x="231018" y="57592"/>
                    <a:pt x="231018" y="89974"/>
                  </a:cubicBezTo>
                  <a:cubicBezTo>
                    <a:pt x="231018" y="122357"/>
                    <a:pt x="200863" y="182528"/>
                    <a:pt x="155629" y="182598"/>
                  </a:cubicBezTo>
                  <a:cubicBezTo>
                    <a:pt x="110396" y="182672"/>
                    <a:pt x="80239" y="122357"/>
                    <a:pt x="80239" y="89974"/>
                  </a:cubicBezTo>
                  <a:cubicBezTo>
                    <a:pt x="80239" y="57592"/>
                    <a:pt x="80372" y="0"/>
                    <a:pt x="155629" y="0"/>
                  </a:cubicBezTo>
                  <a:close/>
                </a:path>
              </a:pathLst>
            </a:custGeom>
            <a:solidFill>
              <a:schemeClr val="bg1"/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0E03532-6157-4D55-92A7-F9E938CA9424}"/>
              </a:ext>
            </a:extLst>
          </p:cNvPr>
          <p:cNvSpPr txBox="1"/>
          <p:nvPr/>
        </p:nvSpPr>
        <p:spPr>
          <a:xfrm>
            <a:off x="2641975" y="2706363"/>
            <a:ext cx="2572032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在此输入您的内容，或者复制您的文本到此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91C9C91-C714-4CCA-90AC-0023D40B5B96}"/>
              </a:ext>
            </a:extLst>
          </p:cNvPr>
          <p:cNvSpPr txBox="1"/>
          <p:nvPr/>
        </p:nvSpPr>
        <p:spPr>
          <a:xfrm>
            <a:off x="2641975" y="2328411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9C349DE-0F46-414E-A50D-334348F18656}"/>
              </a:ext>
            </a:extLst>
          </p:cNvPr>
          <p:cNvSpPr txBox="1"/>
          <p:nvPr/>
        </p:nvSpPr>
        <p:spPr>
          <a:xfrm>
            <a:off x="8191437" y="2706363"/>
            <a:ext cx="2572032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在此输入您的内容，或者复制您的文本到此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D6051F1-86F6-45CD-B040-C2A6A823C04E}"/>
              </a:ext>
            </a:extLst>
          </p:cNvPr>
          <p:cNvSpPr txBox="1"/>
          <p:nvPr/>
        </p:nvSpPr>
        <p:spPr>
          <a:xfrm>
            <a:off x="8191437" y="2328411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0AD107C-63D6-4441-AB44-76324703C530}"/>
              </a:ext>
            </a:extLst>
          </p:cNvPr>
          <p:cNvSpPr txBox="1"/>
          <p:nvPr/>
        </p:nvSpPr>
        <p:spPr>
          <a:xfrm>
            <a:off x="2641975" y="4577204"/>
            <a:ext cx="2572032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在此输入您的内容，或者复制您的文本到此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F3A23C3-2B68-4C95-A148-4BCB0338CC3A}"/>
              </a:ext>
            </a:extLst>
          </p:cNvPr>
          <p:cNvSpPr txBox="1"/>
          <p:nvPr/>
        </p:nvSpPr>
        <p:spPr>
          <a:xfrm>
            <a:off x="2641975" y="4199252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ABE9FBC-B17B-45D6-907E-C4C76E38A47D}"/>
              </a:ext>
            </a:extLst>
          </p:cNvPr>
          <p:cNvSpPr txBox="1"/>
          <p:nvPr/>
        </p:nvSpPr>
        <p:spPr>
          <a:xfrm>
            <a:off x="8191437" y="4577204"/>
            <a:ext cx="2572032" cy="58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在此输入您的内容，或者复制您的文本到此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119C9F1-C420-48B3-9984-605591A08467}"/>
              </a:ext>
            </a:extLst>
          </p:cNvPr>
          <p:cNvSpPr txBox="1"/>
          <p:nvPr/>
        </p:nvSpPr>
        <p:spPr>
          <a:xfrm>
            <a:off x="8191437" y="4199252"/>
            <a:ext cx="1621194" cy="3623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0" scaled="0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alpha val="96000"/>
                      </a:schemeClr>
                    </a:gs>
                    <a:gs pos="84000">
                      <a:schemeClr val="accent2">
                        <a:alpha val="96000"/>
                      </a:schemeClr>
                    </a:gs>
                  </a:gsLst>
                  <a:lin ang="5400000" scaled="0"/>
                </a:gradFill>
              </a:rPr>
              <a:t>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2343975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吉林大学珠海学院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D73D18"/>
      </a:accent1>
      <a:accent2>
        <a:srgbClr val="C62F2F"/>
      </a:accent2>
      <a:accent3>
        <a:srgbClr val="0093DD"/>
      </a:accent3>
      <a:accent4>
        <a:srgbClr val="5E0B15"/>
      </a:accent4>
      <a:accent5>
        <a:srgbClr val="0070A8"/>
      </a:accent5>
      <a:accent6>
        <a:srgbClr val="262626"/>
      </a:accent6>
      <a:hlink>
        <a:srgbClr val="0563C1"/>
      </a:hlink>
      <a:folHlink>
        <a:srgbClr val="954F72"/>
      </a:folHlink>
    </a:clrScheme>
    <a:fontScheme name="母校模板字体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9000">
              <a:schemeClr val="accent1">
                <a:alpha val="88000"/>
              </a:schemeClr>
            </a:gs>
            <a:gs pos="100000">
              <a:schemeClr val="accent2">
                <a:alpha val="98000"/>
              </a:schemeClr>
            </a:gs>
          </a:gsLst>
          <a:lin ang="1980000" scaled="0"/>
        </a:gradFill>
        <a:ln w="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2584</TotalTime>
  <Words>2179</Words>
  <Application>Microsoft Office PowerPoint</Application>
  <PresentationFormat>宽屏</PresentationFormat>
  <Paragraphs>366</Paragraphs>
  <Slides>43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6" baseType="lpstr">
      <vt:lpstr>Gill Sans</vt:lpstr>
      <vt:lpstr>等线</vt:lpstr>
      <vt:lpstr>思源宋体 CN</vt:lpstr>
      <vt:lpstr>微软雅黑</vt:lpstr>
      <vt:lpstr>微软雅黑 Light</vt:lpstr>
      <vt:lpstr>Arial</vt:lpstr>
      <vt:lpstr>Calibri</vt:lpstr>
      <vt:lpstr>Century Gothic</vt:lpstr>
      <vt:lpstr>Segoe UI</vt:lpstr>
      <vt:lpstr>Segoe UI Light</vt:lpstr>
      <vt:lpstr>Segoe UI Semibold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 森</dc:creator>
  <cp:lastModifiedBy>Yunxuan Liu</cp:lastModifiedBy>
  <cp:revision>344</cp:revision>
  <dcterms:created xsi:type="dcterms:W3CDTF">2019-03-26T14:23:14Z</dcterms:created>
  <dcterms:modified xsi:type="dcterms:W3CDTF">2019-04-13T05:33:09Z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2019-04-13T05:33:08.2841768Z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112fe953-fe30-423c-8c12-666c1687b24e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