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3" r:id="rId5"/>
    <p:sldId id="275" r:id="rId6"/>
    <p:sldId id="264" r:id="rId7"/>
    <p:sldId id="269" r:id="rId8"/>
    <p:sldId id="265" r:id="rId9"/>
    <p:sldId id="260" r:id="rId10"/>
    <p:sldId id="270" r:id="rId11"/>
    <p:sldId id="266" r:id="rId12"/>
    <p:sldId id="272" r:id="rId13"/>
    <p:sldId id="268" r:id="rId14"/>
    <p:sldId id="261" r:id="rId15"/>
    <p:sldId id="273" r:id="rId16"/>
    <p:sldId id="271" r:id="rId17"/>
    <p:sldId id="274" r:id="rId18"/>
    <p:sldId id="267" r:id="rId19"/>
    <p:sldId id="276" r:id="rId20"/>
    <p:sldId id="262" r:id="rId21"/>
    <p:sldId id="279" r:id="rId22"/>
    <p:sldId id="278" r:id="rId23"/>
    <p:sldId id="280" r:id="rId24"/>
    <p:sldId id="277" r:id="rId25"/>
    <p:sldId id="25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9B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14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891AD-2EBF-42D7-AD8A-86D5FB8D0934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A52A5-37EC-4F09-92C0-7438C54942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778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8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127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4035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218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853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9358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145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4670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542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918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838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0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3660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614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658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987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0568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068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618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410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63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056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138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02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A52A5-37EC-4F09-92C0-7438C54942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214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56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54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0068" flipH="1">
            <a:off x="180476" y="-160378"/>
            <a:ext cx="3117232" cy="156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87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0068" flipH="1">
            <a:off x="180476" y="-160378"/>
            <a:ext cx="3117232" cy="1565220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7489371" y="261256"/>
            <a:ext cx="4136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b="1">
                <a:solidFill>
                  <a:srgbClr val="1F9B8C"/>
                </a:solidFill>
                <a:latin typeface="白扇补-日系恱黑" panose="040B0509000000000000" pitchFamily="81" charset="-122"/>
                <a:ea typeface="白扇补-日系恱黑" panose="040B0509000000000000" pitchFamily="81" charset="-122"/>
                <a:cs typeface="白扇补-日系恱黑" panose="040B0509000000000000" pitchFamily="81" charset="-122"/>
              </a:rPr>
              <a:t>请输入标题内容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3678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93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66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82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79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86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1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81BF8-5C83-4FAA-913F-6C3EF31FC4DF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076C8-8B42-4A6F-B6B6-874688AC8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624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5" t="17750" r="36717" b="5061"/>
          <a:stretch/>
        </p:blipFill>
        <p:spPr>
          <a:xfrm>
            <a:off x="3249827" y="1853513"/>
            <a:ext cx="4460790" cy="4411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52466" b="3188"/>
          <a:stretch/>
        </p:blipFill>
        <p:spPr>
          <a:xfrm>
            <a:off x="420130" y="756852"/>
            <a:ext cx="4979773" cy="55327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1477" flipH="1">
            <a:off x="5507388" y="2659743"/>
            <a:ext cx="6772031" cy="340036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194800" y="2413000"/>
            <a:ext cx="2882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4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77000" y="3098800"/>
            <a:ext cx="5448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清新手绘音乐</a:t>
            </a:r>
            <a:r>
              <a:rPr lang="en-US" altLang="zh-CN" sz="40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40600" y="3860800"/>
            <a:ext cx="4279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</a:t>
            </a:r>
            <a:r>
              <a:rPr lang="zh-CN" altLang="en-US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汇报时间：</a:t>
            </a:r>
            <a:r>
              <a:rPr lang="en-US" altLang="zh-CN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zh-CN" altLang="en-US" sz="1400" b="1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pic>
        <p:nvPicPr>
          <p:cNvPr id="2" name="Brian Crain - Butterfly Waltz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2171700" y="781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8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2" t="35989" r="53522" b="31071"/>
          <a:stretch/>
        </p:blipFill>
        <p:spPr>
          <a:xfrm>
            <a:off x="985063" y="1466850"/>
            <a:ext cx="4121566" cy="456013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213972" y="1461486"/>
            <a:ext cx="4492127" cy="1370912"/>
            <a:chOff x="1514534" y="4763048"/>
            <a:chExt cx="4492127" cy="1370912"/>
          </a:xfrm>
        </p:grpSpPr>
        <p:sp>
          <p:nvSpPr>
            <p:cNvPr id="1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5302963"/>
              <a:ext cx="449212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75872" y="2947386"/>
            <a:ext cx="4492127" cy="1370912"/>
            <a:chOff x="1514534" y="4763048"/>
            <a:chExt cx="4492127" cy="1370912"/>
          </a:xfrm>
        </p:grpSpPr>
        <p:sp>
          <p:nvSpPr>
            <p:cNvPr id="2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5302963"/>
              <a:ext cx="449212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75872" y="4433286"/>
            <a:ext cx="4492127" cy="1370912"/>
            <a:chOff x="1514534" y="4763048"/>
            <a:chExt cx="4492127" cy="1370912"/>
          </a:xfrm>
        </p:grpSpPr>
        <p:sp>
          <p:nvSpPr>
            <p:cNvPr id="2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5302963"/>
              <a:ext cx="449212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20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78686" y="1334814"/>
            <a:ext cx="9567535" cy="3328861"/>
            <a:chOff x="995362" y="1524000"/>
            <a:chExt cx="10329863" cy="3594100"/>
          </a:xfrm>
        </p:grpSpPr>
        <p:sp>
          <p:nvSpPr>
            <p:cNvPr id="20" name="稻壳儿小白白(http://dwz.cn/Wu2UP)"/>
            <p:cNvSpPr>
              <a:spLocks noChangeArrowheads="1"/>
            </p:cNvSpPr>
            <p:nvPr/>
          </p:nvSpPr>
          <p:spPr bwMode="auto">
            <a:xfrm>
              <a:off x="1006475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稻壳儿小白白(http://dwz.cn/Wu2UP)"/>
            <p:cNvSpPr>
              <a:spLocks noChangeArrowheads="1"/>
            </p:cNvSpPr>
            <p:nvPr/>
          </p:nvSpPr>
          <p:spPr bwMode="auto">
            <a:xfrm>
              <a:off x="1890713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4" name="稻壳儿小白白(http://dwz.cn/Wu2UP)"/>
            <p:cNvSpPr>
              <a:spLocks noChangeArrowheads="1"/>
            </p:cNvSpPr>
            <p:nvPr/>
          </p:nvSpPr>
          <p:spPr bwMode="auto">
            <a:xfrm>
              <a:off x="2776538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5" name="稻壳儿小白白(http://dwz.cn/Wu2UP)"/>
            <p:cNvSpPr>
              <a:spLocks noChangeArrowheads="1"/>
            </p:cNvSpPr>
            <p:nvPr/>
          </p:nvSpPr>
          <p:spPr bwMode="auto">
            <a:xfrm>
              <a:off x="3660775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6" name="稻壳儿小白白(http://dwz.cn/Wu2UP)"/>
            <p:cNvSpPr>
              <a:spLocks noChangeArrowheads="1"/>
            </p:cNvSpPr>
            <p:nvPr/>
          </p:nvSpPr>
          <p:spPr bwMode="auto">
            <a:xfrm>
              <a:off x="4546600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7" name="稻壳儿小白白(http://dwz.cn/Wu2UP)"/>
            <p:cNvSpPr>
              <a:spLocks noChangeArrowheads="1"/>
            </p:cNvSpPr>
            <p:nvPr/>
          </p:nvSpPr>
          <p:spPr bwMode="auto">
            <a:xfrm>
              <a:off x="5430838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8" name="稻壳儿小白白(http://dwz.cn/Wu2UP)"/>
            <p:cNvSpPr>
              <a:spLocks noChangeArrowheads="1"/>
            </p:cNvSpPr>
            <p:nvPr/>
          </p:nvSpPr>
          <p:spPr bwMode="auto">
            <a:xfrm>
              <a:off x="6316663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" name="稻壳儿小白白(http://dwz.cn/Wu2UP)"/>
            <p:cNvSpPr>
              <a:spLocks noChangeArrowheads="1"/>
            </p:cNvSpPr>
            <p:nvPr/>
          </p:nvSpPr>
          <p:spPr bwMode="auto">
            <a:xfrm>
              <a:off x="7202488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" name="稻壳儿小白白(http://dwz.cn/Wu2UP)"/>
            <p:cNvSpPr>
              <a:spLocks noChangeArrowheads="1"/>
            </p:cNvSpPr>
            <p:nvPr/>
          </p:nvSpPr>
          <p:spPr bwMode="auto">
            <a:xfrm>
              <a:off x="8086725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" name="稻壳儿小白白(http://dwz.cn/Wu2UP)"/>
            <p:cNvSpPr>
              <a:spLocks noChangeArrowheads="1"/>
            </p:cNvSpPr>
            <p:nvPr/>
          </p:nvSpPr>
          <p:spPr bwMode="auto">
            <a:xfrm>
              <a:off x="8972550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8" name="稻壳儿小白白(http://dwz.cn/Wu2UP)"/>
            <p:cNvSpPr>
              <a:spLocks noChangeArrowheads="1"/>
            </p:cNvSpPr>
            <p:nvPr/>
          </p:nvSpPr>
          <p:spPr bwMode="auto">
            <a:xfrm>
              <a:off x="9856788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9" name="稻壳儿小白白(http://dwz.cn/Wu2UP)"/>
            <p:cNvSpPr>
              <a:spLocks noChangeArrowheads="1"/>
            </p:cNvSpPr>
            <p:nvPr/>
          </p:nvSpPr>
          <p:spPr bwMode="auto">
            <a:xfrm>
              <a:off x="10742613" y="1524000"/>
              <a:ext cx="476250" cy="3016250"/>
            </a:xfrm>
            <a:prstGeom prst="rect">
              <a:avLst/>
            </a:prstGeom>
            <a:solidFill>
              <a:srgbClr val="E3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0" name="稻壳儿小白白(http://dwz.cn/Wu2UP)"/>
            <p:cNvSpPr>
              <a:spLocks noChangeArrowheads="1"/>
            </p:cNvSpPr>
            <p:nvPr/>
          </p:nvSpPr>
          <p:spPr bwMode="auto">
            <a:xfrm>
              <a:off x="1006475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1" name="稻壳儿小白白(http://dwz.cn/Wu2UP)"/>
            <p:cNvSpPr>
              <a:spLocks noChangeArrowheads="1"/>
            </p:cNvSpPr>
            <p:nvPr/>
          </p:nvSpPr>
          <p:spPr bwMode="auto">
            <a:xfrm>
              <a:off x="1890713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2" name="稻壳儿小白白(http://dwz.cn/Wu2UP)"/>
            <p:cNvSpPr>
              <a:spLocks noChangeArrowheads="1"/>
            </p:cNvSpPr>
            <p:nvPr/>
          </p:nvSpPr>
          <p:spPr bwMode="auto">
            <a:xfrm>
              <a:off x="2776538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3" name="稻壳儿小白白(http://dwz.cn/Wu2UP)"/>
            <p:cNvSpPr>
              <a:spLocks noChangeArrowheads="1"/>
            </p:cNvSpPr>
            <p:nvPr/>
          </p:nvSpPr>
          <p:spPr bwMode="auto">
            <a:xfrm>
              <a:off x="3660775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4" name="稻壳儿小白白(http://dwz.cn/Wu2UP)"/>
            <p:cNvSpPr>
              <a:spLocks noChangeArrowheads="1"/>
            </p:cNvSpPr>
            <p:nvPr/>
          </p:nvSpPr>
          <p:spPr bwMode="auto">
            <a:xfrm>
              <a:off x="4546600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5" name="稻壳儿小白白(http://dwz.cn/Wu2UP)"/>
            <p:cNvSpPr>
              <a:spLocks noChangeArrowheads="1"/>
            </p:cNvSpPr>
            <p:nvPr/>
          </p:nvSpPr>
          <p:spPr bwMode="auto">
            <a:xfrm>
              <a:off x="5430838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6" name="稻壳儿小白白(http://dwz.cn/Wu2UP)"/>
            <p:cNvSpPr>
              <a:spLocks noChangeArrowheads="1"/>
            </p:cNvSpPr>
            <p:nvPr/>
          </p:nvSpPr>
          <p:spPr bwMode="auto">
            <a:xfrm>
              <a:off x="6316663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7" name="稻壳儿小白白(http://dwz.cn/Wu2UP)"/>
            <p:cNvSpPr>
              <a:spLocks noChangeArrowheads="1"/>
            </p:cNvSpPr>
            <p:nvPr/>
          </p:nvSpPr>
          <p:spPr bwMode="auto">
            <a:xfrm>
              <a:off x="7202488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8" name="稻壳儿小白白(http://dwz.cn/Wu2UP)"/>
            <p:cNvSpPr>
              <a:spLocks noChangeArrowheads="1"/>
            </p:cNvSpPr>
            <p:nvPr/>
          </p:nvSpPr>
          <p:spPr bwMode="auto">
            <a:xfrm>
              <a:off x="8086725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9" name="稻壳儿小白白(http://dwz.cn/Wu2UP)"/>
            <p:cNvSpPr>
              <a:spLocks noChangeArrowheads="1"/>
            </p:cNvSpPr>
            <p:nvPr/>
          </p:nvSpPr>
          <p:spPr bwMode="auto">
            <a:xfrm>
              <a:off x="8972550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0" name="稻壳儿小白白(http://dwz.cn/Wu2UP)"/>
            <p:cNvSpPr>
              <a:spLocks noChangeArrowheads="1"/>
            </p:cNvSpPr>
            <p:nvPr/>
          </p:nvSpPr>
          <p:spPr bwMode="auto">
            <a:xfrm>
              <a:off x="9856788" y="4641850"/>
              <a:ext cx="476250" cy="47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1" name="稻壳儿小白白(http://dwz.cn/Wu2UP)"/>
            <p:cNvSpPr>
              <a:spLocks noChangeArrowheads="1"/>
            </p:cNvSpPr>
            <p:nvPr/>
          </p:nvSpPr>
          <p:spPr bwMode="auto">
            <a:xfrm>
              <a:off x="10742613" y="4641850"/>
              <a:ext cx="476250" cy="47625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995362" y="4725988"/>
              <a:ext cx="583026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1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83038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2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72573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3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3598863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4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447833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5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5351463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6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6246813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7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6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713263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8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7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8031163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9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7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893603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10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7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9786938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11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7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0709275" y="4721225"/>
              <a:ext cx="615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rgbClr val="FFFFFF"/>
                  </a:solidFill>
                  <a:sym typeface="Arial" panose="020B0604020202020204" pitchFamily="34" charset="0"/>
                </a:rPr>
                <a:t>12</a:t>
              </a:r>
              <a:r>
                <a:rPr lang="zh-CN" altLang="en-US" sz="1400" b="1">
                  <a:solidFill>
                    <a:srgbClr val="FFFFFF"/>
                  </a:solidFill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74" name="稻壳儿小白白(http://dwz.cn/Wu2UP)"/>
            <p:cNvSpPr>
              <a:spLocks noChangeArrowheads="1"/>
            </p:cNvSpPr>
            <p:nvPr/>
          </p:nvSpPr>
          <p:spPr bwMode="auto">
            <a:xfrm>
              <a:off x="1006475" y="3540125"/>
              <a:ext cx="476250" cy="1017588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5" name="稻壳儿小白白(http://dwz.cn/Wu2UP)"/>
            <p:cNvSpPr>
              <a:spLocks noChangeArrowheads="1"/>
            </p:cNvSpPr>
            <p:nvPr/>
          </p:nvSpPr>
          <p:spPr bwMode="auto">
            <a:xfrm>
              <a:off x="1890713" y="2614613"/>
              <a:ext cx="476250" cy="194310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6" name="稻壳儿小白白(http://dwz.cn/Wu2UP)"/>
            <p:cNvSpPr>
              <a:spLocks noChangeArrowheads="1"/>
            </p:cNvSpPr>
            <p:nvPr/>
          </p:nvSpPr>
          <p:spPr bwMode="auto">
            <a:xfrm>
              <a:off x="2776538" y="3540125"/>
              <a:ext cx="476250" cy="1017588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7" name="稻壳儿小白白(http://dwz.cn/Wu2UP)"/>
            <p:cNvSpPr>
              <a:spLocks noChangeArrowheads="1"/>
            </p:cNvSpPr>
            <p:nvPr/>
          </p:nvSpPr>
          <p:spPr bwMode="auto">
            <a:xfrm>
              <a:off x="3660775" y="2614613"/>
              <a:ext cx="476250" cy="194310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8" name="稻壳儿小白白(http://dwz.cn/Wu2UP)"/>
            <p:cNvSpPr>
              <a:spLocks noChangeArrowheads="1"/>
            </p:cNvSpPr>
            <p:nvPr/>
          </p:nvSpPr>
          <p:spPr bwMode="auto">
            <a:xfrm>
              <a:off x="4546600" y="3540125"/>
              <a:ext cx="476250" cy="1017588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9" name="稻壳儿小白白(http://dwz.cn/Wu2UP)"/>
            <p:cNvSpPr>
              <a:spLocks noChangeArrowheads="1"/>
            </p:cNvSpPr>
            <p:nvPr/>
          </p:nvSpPr>
          <p:spPr bwMode="auto">
            <a:xfrm>
              <a:off x="5430838" y="2614613"/>
              <a:ext cx="476250" cy="1943100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0" name="稻壳儿小白白(http://dwz.cn/Wu2UP)"/>
            <p:cNvSpPr>
              <a:spLocks noChangeArrowheads="1"/>
            </p:cNvSpPr>
            <p:nvPr/>
          </p:nvSpPr>
          <p:spPr bwMode="auto">
            <a:xfrm>
              <a:off x="6316663" y="2811463"/>
              <a:ext cx="476250" cy="174625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稻壳儿小白白(http://dwz.cn/Wu2UP)"/>
            <p:cNvSpPr>
              <a:spLocks noChangeArrowheads="1"/>
            </p:cNvSpPr>
            <p:nvPr/>
          </p:nvSpPr>
          <p:spPr bwMode="auto">
            <a:xfrm>
              <a:off x="7202488" y="2044700"/>
              <a:ext cx="476250" cy="2513013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2" name="稻壳儿小白白(http://dwz.cn/Wu2UP)"/>
            <p:cNvSpPr>
              <a:spLocks noChangeArrowheads="1"/>
            </p:cNvSpPr>
            <p:nvPr/>
          </p:nvSpPr>
          <p:spPr bwMode="auto">
            <a:xfrm>
              <a:off x="8086725" y="2614613"/>
              <a:ext cx="476250" cy="194310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3" name="稻壳儿小白白(http://dwz.cn/Wu2UP)"/>
            <p:cNvSpPr>
              <a:spLocks noChangeArrowheads="1"/>
            </p:cNvSpPr>
            <p:nvPr/>
          </p:nvSpPr>
          <p:spPr bwMode="auto">
            <a:xfrm>
              <a:off x="8972550" y="3540125"/>
              <a:ext cx="476250" cy="1017588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4" name="稻壳儿小白白(http://dwz.cn/Wu2UP)"/>
            <p:cNvSpPr>
              <a:spLocks noChangeArrowheads="1"/>
            </p:cNvSpPr>
            <p:nvPr/>
          </p:nvSpPr>
          <p:spPr bwMode="auto">
            <a:xfrm>
              <a:off x="9856788" y="2614613"/>
              <a:ext cx="476250" cy="1943100"/>
            </a:xfrm>
            <a:prstGeom prst="rect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5" name="稻壳儿小白白(http://dwz.cn/Wu2UP)"/>
            <p:cNvSpPr>
              <a:spLocks noChangeArrowheads="1"/>
            </p:cNvSpPr>
            <p:nvPr/>
          </p:nvSpPr>
          <p:spPr bwMode="auto">
            <a:xfrm>
              <a:off x="10742613" y="3540125"/>
              <a:ext cx="476250" cy="1017588"/>
            </a:xfrm>
            <a:prstGeom prst="rect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/>
              <a:endParaRPr lang="zh-CN" altLang="zh-CN" sz="1600">
                <a:solidFill>
                  <a:srgbClr val="FFA34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14534" y="4763048"/>
            <a:ext cx="9836643" cy="1370912"/>
            <a:chOff x="1514534" y="4763048"/>
            <a:chExt cx="9836643" cy="1370912"/>
          </a:xfrm>
        </p:grpSpPr>
        <p:sp>
          <p:nvSpPr>
            <p:cNvPr id="8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983664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368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989388" y="985236"/>
            <a:ext cx="7478711" cy="5676212"/>
            <a:chOff x="3989388" y="985236"/>
            <a:chExt cx="7478711" cy="5676212"/>
          </a:xfrm>
        </p:grpSpPr>
        <p:cxnSp>
          <p:nvCxnSpPr>
            <p:cNvPr id="2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3989388" y="3906838"/>
              <a:ext cx="1374775" cy="0"/>
            </a:xfrm>
            <a:prstGeom prst="line">
              <a:avLst/>
            </a:prstGeom>
            <a:noFill/>
            <a:ln w="9525">
              <a:solidFill>
                <a:srgbClr val="C1C7D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" name="稻壳儿小白白(http://dwz.cn/Wu2UP)"/>
            <p:cNvCxnSpPr>
              <a:cxnSpLocks noChangeShapeType="1"/>
            </p:cNvCxnSpPr>
            <p:nvPr/>
          </p:nvCxnSpPr>
          <p:spPr bwMode="auto">
            <a:xfrm flipV="1">
              <a:off x="5364163" y="1890713"/>
              <a:ext cx="0" cy="4030662"/>
            </a:xfrm>
            <a:prstGeom prst="line">
              <a:avLst/>
            </a:prstGeom>
            <a:noFill/>
            <a:ln w="9525">
              <a:solidFill>
                <a:srgbClr val="C1C7D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稻壳儿小白白(http://dwz.cn/Wu2UP)"/>
            <p:cNvSpPr>
              <a:spLocks noChangeArrowheads="1"/>
            </p:cNvSpPr>
            <p:nvPr/>
          </p:nvSpPr>
          <p:spPr bwMode="auto">
            <a:xfrm>
              <a:off x="5910263" y="2678113"/>
              <a:ext cx="908050" cy="90963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 sz="1200">
                <a:sym typeface="Arial" panose="020B0604020202020204" pitchFamily="34" charset="0"/>
              </a:endParaRPr>
            </a:p>
          </p:txBody>
        </p:sp>
        <p:sp>
          <p:nvSpPr>
            <p:cNvPr id="5" name="稻壳儿小白白(http://dwz.cn/Wu2UP)"/>
            <p:cNvSpPr>
              <a:spLocks noEditPoints="1"/>
            </p:cNvSpPr>
            <p:nvPr/>
          </p:nvSpPr>
          <p:spPr bwMode="auto">
            <a:xfrm>
              <a:off x="6097588" y="2884488"/>
              <a:ext cx="528637" cy="527050"/>
            </a:xfrm>
            <a:custGeom>
              <a:avLst/>
              <a:gdLst>
                <a:gd name="T0" fmla="*/ 273216550 w 393"/>
                <a:gd name="T1" fmla="*/ 536008502 h 391"/>
                <a:gd name="T2" fmla="*/ 287691519 w 393"/>
                <a:gd name="T3" fmla="*/ 483316982 h 391"/>
                <a:gd name="T4" fmla="*/ 220744284 w 393"/>
                <a:gd name="T5" fmla="*/ 456061352 h 391"/>
                <a:gd name="T6" fmla="*/ 195412752 w 393"/>
                <a:gd name="T7" fmla="*/ 408820958 h 391"/>
                <a:gd name="T8" fmla="*/ 128465517 w 393"/>
                <a:gd name="T9" fmla="*/ 437892281 h 391"/>
                <a:gd name="T10" fmla="*/ 75994595 w 393"/>
                <a:gd name="T11" fmla="*/ 421538903 h 391"/>
                <a:gd name="T12" fmla="*/ 48853861 w 393"/>
                <a:gd name="T13" fmla="*/ 488768107 h 391"/>
                <a:gd name="T14" fmla="*/ 1809203 w 393"/>
                <a:gd name="T15" fmla="*/ 514205347 h 391"/>
                <a:gd name="T16" fmla="*/ 28949938 w 393"/>
                <a:gd name="T17" fmla="*/ 545093712 h 391"/>
                <a:gd name="T18" fmla="*/ 5427609 w 393"/>
                <a:gd name="T19" fmla="*/ 614138610 h 391"/>
                <a:gd name="T20" fmla="*/ 56090672 w 393"/>
                <a:gd name="T21" fmla="*/ 635943113 h 391"/>
                <a:gd name="T22" fmla="*/ 75994595 w 393"/>
                <a:gd name="T23" fmla="*/ 692268717 h 391"/>
                <a:gd name="T24" fmla="*/ 123037908 w 393"/>
                <a:gd name="T25" fmla="*/ 708622095 h 391"/>
                <a:gd name="T26" fmla="*/ 173700971 w 393"/>
                <a:gd name="T27" fmla="*/ 681367814 h 391"/>
                <a:gd name="T28" fmla="*/ 226173238 w 393"/>
                <a:gd name="T29" fmla="*/ 695902801 h 391"/>
                <a:gd name="T30" fmla="*/ 253313973 w 393"/>
                <a:gd name="T31" fmla="*/ 628674945 h 391"/>
                <a:gd name="T32" fmla="*/ 293119128 w 393"/>
                <a:gd name="T33" fmla="*/ 623223819 h 391"/>
                <a:gd name="T34" fmla="*/ 182746986 w 393"/>
                <a:gd name="T35" fmla="*/ 628674945 h 391"/>
                <a:gd name="T36" fmla="*/ 119419502 w 393"/>
                <a:gd name="T37" fmla="*/ 488768107 h 391"/>
                <a:gd name="T38" fmla="*/ 182746986 w 393"/>
                <a:gd name="T39" fmla="*/ 628674945 h 391"/>
                <a:gd name="T40" fmla="*/ 472249053 w 393"/>
                <a:gd name="T41" fmla="*/ 610505874 h 391"/>
                <a:gd name="T42" fmla="*/ 481295068 w 393"/>
                <a:gd name="T43" fmla="*/ 581433203 h 391"/>
                <a:gd name="T44" fmla="*/ 443297771 w 393"/>
                <a:gd name="T45" fmla="*/ 566898215 h 391"/>
                <a:gd name="T46" fmla="*/ 428822802 w 393"/>
                <a:gd name="T47" fmla="*/ 539642586 h 391"/>
                <a:gd name="T48" fmla="*/ 392636052 w 393"/>
                <a:gd name="T49" fmla="*/ 555995963 h 391"/>
                <a:gd name="T50" fmla="*/ 361875566 w 393"/>
                <a:gd name="T51" fmla="*/ 546910754 h 391"/>
                <a:gd name="T52" fmla="*/ 347400597 w 393"/>
                <a:gd name="T53" fmla="*/ 583250245 h 391"/>
                <a:gd name="T54" fmla="*/ 320259863 w 393"/>
                <a:gd name="T55" fmla="*/ 597786580 h 391"/>
                <a:gd name="T56" fmla="*/ 336545380 w 393"/>
                <a:gd name="T57" fmla="*/ 615955652 h 391"/>
                <a:gd name="T58" fmla="*/ 323879614 w 393"/>
                <a:gd name="T59" fmla="*/ 654112185 h 391"/>
                <a:gd name="T60" fmla="*/ 351020349 w 393"/>
                <a:gd name="T61" fmla="*/ 666831478 h 391"/>
                <a:gd name="T62" fmla="*/ 361875566 w 393"/>
                <a:gd name="T63" fmla="*/ 697719843 h 391"/>
                <a:gd name="T64" fmla="*/ 389016301 w 393"/>
                <a:gd name="T65" fmla="*/ 706805053 h 391"/>
                <a:gd name="T66" fmla="*/ 416157036 w 393"/>
                <a:gd name="T67" fmla="*/ 690453023 h 391"/>
                <a:gd name="T68" fmla="*/ 446917522 w 393"/>
                <a:gd name="T69" fmla="*/ 699536885 h 391"/>
                <a:gd name="T70" fmla="*/ 461392490 w 393"/>
                <a:gd name="T71" fmla="*/ 661380352 h 391"/>
                <a:gd name="T72" fmla="*/ 483104271 w 393"/>
                <a:gd name="T73" fmla="*/ 659563310 h 391"/>
                <a:gd name="T74" fmla="*/ 421585990 w 393"/>
                <a:gd name="T75" fmla="*/ 661380352 h 391"/>
                <a:gd name="T76" fmla="*/ 387207098 w 393"/>
                <a:gd name="T77" fmla="*/ 583250245 h 391"/>
                <a:gd name="T78" fmla="*/ 421585990 w 393"/>
                <a:gd name="T79" fmla="*/ 661380352 h 391"/>
                <a:gd name="T80" fmla="*/ 654996039 w 393"/>
                <a:gd name="T81" fmla="*/ 221671029 h 391"/>
                <a:gd name="T82" fmla="*/ 682136774 w 393"/>
                <a:gd name="T83" fmla="*/ 132640018 h 391"/>
                <a:gd name="T84" fmla="*/ 568146226 w 393"/>
                <a:gd name="T85" fmla="*/ 87215317 h 391"/>
                <a:gd name="T86" fmla="*/ 524719975 w 393"/>
                <a:gd name="T87" fmla="*/ 5451126 h 391"/>
                <a:gd name="T88" fmla="*/ 414347833 w 393"/>
                <a:gd name="T89" fmla="*/ 54509910 h 391"/>
                <a:gd name="T90" fmla="*/ 325688817 w 393"/>
                <a:gd name="T91" fmla="*/ 27254281 h 391"/>
                <a:gd name="T92" fmla="*/ 280454707 w 393"/>
                <a:gd name="T93" fmla="*/ 141723880 h 391"/>
                <a:gd name="T94" fmla="*/ 199032503 w 393"/>
                <a:gd name="T95" fmla="*/ 185331538 h 391"/>
                <a:gd name="T96" fmla="*/ 246075816 w 393"/>
                <a:gd name="T97" fmla="*/ 236207365 h 391"/>
                <a:gd name="T98" fmla="*/ 206269315 w 393"/>
                <a:gd name="T99" fmla="*/ 352494005 h 391"/>
                <a:gd name="T100" fmla="*/ 291309925 w 393"/>
                <a:gd name="T101" fmla="*/ 388833496 h 391"/>
                <a:gd name="T102" fmla="*/ 325688817 w 393"/>
                <a:gd name="T103" fmla="*/ 483316982 h 391"/>
                <a:gd name="T104" fmla="*/ 403492615 w 393"/>
                <a:gd name="T105" fmla="*/ 510571263 h 391"/>
                <a:gd name="T106" fmla="*/ 490342428 w 393"/>
                <a:gd name="T107" fmla="*/ 463329520 h 391"/>
                <a:gd name="T108" fmla="*/ 577192241 w 393"/>
                <a:gd name="T109" fmla="*/ 490585149 h 391"/>
                <a:gd name="T110" fmla="*/ 622427696 w 393"/>
                <a:gd name="T111" fmla="*/ 376114203 h 391"/>
                <a:gd name="T112" fmla="*/ 691184134 w 393"/>
                <a:gd name="T113" fmla="*/ 367030341 h 391"/>
                <a:gd name="T114" fmla="*/ 504817397 w 393"/>
                <a:gd name="T115" fmla="*/ 376114203 h 391"/>
                <a:gd name="T116" fmla="*/ 398063661 w 393"/>
                <a:gd name="T117" fmla="*/ 141723880 h 391"/>
                <a:gd name="T118" fmla="*/ 504817397 w 393"/>
                <a:gd name="T119" fmla="*/ 376114203 h 39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93" h="391">
                  <a:moveTo>
                    <a:pt x="160" y="318"/>
                  </a:moveTo>
                  <a:cubicBezTo>
                    <a:pt x="151" y="315"/>
                    <a:pt x="151" y="315"/>
                    <a:pt x="151" y="315"/>
                  </a:cubicBezTo>
                  <a:cubicBezTo>
                    <a:pt x="152" y="308"/>
                    <a:pt x="152" y="302"/>
                    <a:pt x="151" y="295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65" y="289"/>
                    <a:pt x="167" y="282"/>
                    <a:pt x="164" y="277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7" y="261"/>
                    <a:pt x="151" y="258"/>
                    <a:pt x="145" y="261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2" y="260"/>
                    <a:pt x="128" y="255"/>
                    <a:pt x="122" y="251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7" y="237"/>
                    <a:pt x="125" y="231"/>
                    <a:pt x="119" y="229"/>
                  </a:cubicBezTo>
                  <a:cubicBezTo>
                    <a:pt x="108" y="225"/>
                    <a:pt x="108" y="225"/>
                    <a:pt x="108" y="225"/>
                  </a:cubicBezTo>
                  <a:cubicBezTo>
                    <a:pt x="103" y="223"/>
                    <a:pt x="96" y="226"/>
                    <a:pt x="94" y="231"/>
                  </a:cubicBezTo>
                  <a:cubicBezTo>
                    <a:pt x="91" y="240"/>
                    <a:pt x="91" y="240"/>
                    <a:pt x="91" y="240"/>
                  </a:cubicBezTo>
                  <a:cubicBezTo>
                    <a:pt x="84" y="239"/>
                    <a:pt x="78" y="239"/>
                    <a:pt x="71" y="241"/>
                  </a:cubicBezTo>
                  <a:cubicBezTo>
                    <a:pt x="67" y="232"/>
                    <a:pt x="67" y="232"/>
                    <a:pt x="67" y="232"/>
                  </a:cubicBezTo>
                  <a:cubicBezTo>
                    <a:pt x="65" y="227"/>
                    <a:pt x="58" y="224"/>
                    <a:pt x="53" y="227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37" y="234"/>
                    <a:pt x="34" y="241"/>
                    <a:pt x="37" y="246"/>
                  </a:cubicBezTo>
                  <a:cubicBezTo>
                    <a:pt x="41" y="254"/>
                    <a:pt x="41" y="254"/>
                    <a:pt x="41" y="254"/>
                  </a:cubicBezTo>
                  <a:cubicBezTo>
                    <a:pt x="36" y="259"/>
                    <a:pt x="31" y="264"/>
                    <a:pt x="27" y="269"/>
                  </a:cubicBezTo>
                  <a:cubicBezTo>
                    <a:pt x="19" y="266"/>
                    <a:pt x="19" y="266"/>
                    <a:pt x="19" y="266"/>
                  </a:cubicBezTo>
                  <a:cubicBezTo>
                    <a:pt x="13" y="264"/>
                    <a:pt x="7" y="267"/>
                    <a:pt x="5" y="272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0" y="286"/>
                    <a:pt x="0" y="289"/>
                    <a:pt x="1" y="291"/>
                  </a:cubicBezTo>
                  <a:cubicBezTo>
                    <a:pt x="2" y="294"/>
                    <a:pt x="4" y="296"/>
                    <a:pt x="7" y="297"/>
                  </a:cubicBezTo>
                  <a:cubicBezTo>
                    <a:pt x="16" y="300"/>
                    <a:pt x="16" y="300"/>
                    <a:pt x="16" y="300"/>
                  </a:cubicBezTo>
                  <a:cubicBezTo>
                    <a:pt x="15" y="307"/>
                    <a:pt x="15" y="313"/>
                    <a:pt x="17" y="320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3" y="326"/>
                    <a:pt x="0" y="333"/>
                    <a:pt x="3" y="338"/>
                  </a:cubicBezTo>
                  <a:cubicBezTo>
                    <a:pt x="8" y="349"/>
                    <a:pt x="8" y="349"/>
                    <a:pt x="8" y="349"/>
                  </a:cubicBezTo>
                  <a:cubicBezTo>
                    <a:pt x="10" y="354"/>
                    <a:pt x="17" y="357"/>
                    <a:pt x="22" y="354"/>
                  </a:cubicBezTo>
                  <a:cubicBezTo>
                    <a:pt x="31" y="350"/>
                    <a:pt x="31" y="350"/>
                    <a:pt x="31" y="350"/>
                  </a:cubicBezTo>
                  <a:cubicBezTo>
                    <a:pt x="35" y="356"/>
                    <a:pt x="40" y="360"/>
                    <a:pt x="45" y="364"/>
                  </a:cubicBezTo>
                  <a:cubicBezTo>
                    <a:pt x="42" y="373"/>
                    <a:pt x="42" y="373"/>
                    <a:pt x="42" y="373"/>
                  </a:cubicBezTo>
                  <a:cubicBezTo>
                    <a:pt x="41" y="375"/>
                    <a:pt x="41" y="378"/>
                    <a:pt x="42" y="381"/>
                  </a:cubicBezTo>
                  <a:cubicBezTo>
                    <a:pt x="43" y="383"/>
                    <a:pt x="45" y="385"/>
                    <a:pt x="48" y="386"/>
                  </a:cubicBezTo>
                  <a:cubicBezTo>
                    <a:pt x="59" y="390"/>
                    <a:pt x="59" y="390"/>
                    <a:pt x="59" y="390"/>
                  </a:cubicBezTo>
                  <a:cubicBezTo>
                    <a:pt x="62" y="391"/>
                    <a:pt x="65" y="391"/>
                    <a:pt x="68" y="390"/>
                  </a:cubicBezTo>
                  <a:cubicBezTo>
                    <a:pt x="70" y="389"/>
                    <a:pt x="72" y="387"/>
                    <a:pt x="73" y="384"/>
                  </a:cubicBezTo>
                  <a:cubicBezTo>
                    <a:pt x="76" y="375"/>
                    <a:pt x="76" y="375"/>
                    <a:pt x="76" y="375"/>
                  </a:cubicBezTo>
                  <a:cubicBezTo>
                    <a:pt x="83" y="376"/>
                    <a:pt x="90" y="376"/>
                    <a:pt x="96" y="375"/>
                  </a:cubicBezTo>
                  <a:cubicBezTo>
                    <a:pt x="100" y="383"/>
                    <a:pt x="100" y="383"/>
                    <a:pt x="100" y="383"/>
                  </a:cubicBezTo>
                  <a:cubicBezTo>
                    <a:pt x="103" y="388"/>
                    <a:pt x="109" y="391"/>
                    <a:pt x="114" y="388"/>
                  </a:cubicBezTo>
                  <a:cubicBezTo>
                    <a:pt x="125" y="383"/>
                    <a:pt x="125" y="383"/>
                    <a:pt x="125" y="383"/>
                  </a:cubicBezTo>
                  <a:cubicBezTo>
                    <a:pt x="131" y="381"/>
                    <a:pt x="133" y="374"/>
                    <a:pt x="130" y="369"/>
                  </a:cubicBezTo>
                  <a:cubicBezTo>
                    <a:pt x="126" y="361"/>
                    <a:pt x="126" y="361"/>
                    <a:pt x="126" y="361"/>
                  </a:cubicBezTo>
                  <a:cubicBezTo>
                    <a:pt x="132" y="356"/>
                    <a:pt x="136" y="351"/>
                    <a:pt x="140" y="346"/>
                  </a:cubicBezTo>
                  <a:cubicBezTo>
                    <a:pt x="149" y="349"/>
                    <a:pt x="149" y="349"/>
                    <a:pt x="149" y="349"/>
                  </a:cubicBezTo>
                  <a:cubicBezTo>
                    <a:pt x="151" y="350"/>
                    <a:pt x="154" y="350"/>
                    <a:pt x="157" y="349"/>
                  </a:cubicBezTo>
                  <a:cubicBezTo>
                    <a:pt x="159" y="348"/>
                    <a:pt x="161" y="346"/>
                    <a:pt x="162" y="343"/>
                  </a:cubicBezTo>
                  <a:cubicBezTo>
                    <a:pt x="167" y="332"/>
                    <a:pt x="167" y="332"/>
                    <a:pt x="167" y="332"/>
                  </a:cubicBezTo>
                  <a:cubicBezTo>
                    <a:pt x="169" y="326"/>
                    <a:pt x="166" y="320"/>
                    <a:pt x="160" y="318"/>
                  </a:cubicBezTo>
                  <a:close/>
                  <a:moveTo>
                    <a:pt x="101" y="346"/>
                  </a:moveTo>
                  <a:cubicBezTo>
                    <a:pt x="96" y="349"/>
                    <a:pt x="90" y="350"/>
                    <a:pt x="84" y="350"/>
                  </a:cubicBezTo>
                  <a:cubicBezTo>
                    <a:pt x="67" y="350"/>
                    <a:pt x="52" y="340"/>
                    <a:pt x="45" y="325"/>
                  </a:cubicBezTo>
                  <a:cubicBezTo>
                    <a:pt x="35" y="304"/>
                    <a:pt x="45" y="279"/>
                    <a:pt x="66" y="269"/>
                  </a:cubicBezTo>
                  <a:cubicBezTo>
                    <a:pt x="72" y="266"/>
                    <a:pt x="77" y="265"/>
                    <a:pt x="84" y="265"/>
                  </a:cubicBezTo>
                  <a:cubicBezTo>
                    <a:pt x="100" y="265"/>
                    <a:pt x="115" y="275"/>
                    <a:pt x="122" y="290"/>
                  </a:cubicBezTo>
                  <a:cubicBezTo>
                    <a:pt x="132" y="311"/>
                    <a:pt x="123" y="336"/>
                    <a:pt x="101" y="346"/>
                  </a:cubicBezTo>
                  <a:close/>
                  <a:moveTo>
                    <a:pt x="266" y="349"/>
                  </a:moveTo>
                  <a:cubicBezTo>
                    <a:pt x="261" y="347"/>
                    <a:pt x="261" y="347"/>
                    <a:pt x="261" y="347"/>
                  </a:cubicBezTo>
                  <a:cubicBezTo>
                    <a:pt x="262" y="343"/>
                    <a:pt x="261" y="340"/>
                    <a:pt x="261" y="336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9" y="332"/>
                    <a:pt x="270" y="329"/>
                    <a:pt x="269" y="326"/>
                  </a:cubicBezTo>
                  <a:cubicBezTo>
                    <a:pt x="266" y="320"/>
                    <a:pt x="266" y="320"/>
                    <a:pt x="266" y="320"/>
                  </a:cubicBezTo>
                  <a:cubicBezTo>
                    <a:pt x="264" y="317"/>
                    <a:pt x="261" y="315"/>
                    <a:pt x="258" y="317"/>
                  </a:cubicBezTo>
                  <a:cubicBezTo>
                    <a:pt x="253" y="319"/>
                    <a:pt x="253" y="319"/>
                    <a:pt x="253" y="319"/>
                  </a:cubicBezTo>
                  <a:cubicBezTo>
                    <a:pt x="251" y="316"/>
                    <a:pt x="248" y="314"/>
                    <a:pt x="245" y="312"/>
                  </a:cubicBezTo>
                  <a:cubicBezTo>
                    <a:pt x="247" y="307"/>
                    <a:pt x="247" y="307"/>
                    <a:pt x="247" y="307"/>
                  </a:cubicBezTo>
                  <a:cubicBezTo>
                    <a:pt x="248" y="304"/>
                    <a:pt x="246" y="300"/>
                    <a:pt x="243" y="299"/>
                  </a:cubicBezTo>
                  <a:cubicBezTo>
                    <a:pt x="237" y="297"/>
                    <a:pt x="237" y="297"/>
                    <a:pt x="237" y="297"/>
                  </a:cubicBezTo>
                  <a:cubicBezTo>
                    <a:pt x="234" y="296"/>
                    <a:pt x="230" y="297"/>
                    <a:pt x="229" y="300"/>
                  </a:cubicBezTo>
                  <a:cubicBezTo>
                    <a:pt x="228" y="305"/>
                    <a:pt x="228" y="305"/>
                    <a:pt x="228" y="305"/>
                  </a:cubicBezTo>
                  <a:cubicBezTo>
                    <a:pt x="224" y="305"/>
                    <a:pt x="220" y="305"/>
                    <a:pt x="217" y="306"/>
                  </a:cubicBezTo>
                  <a:cubicBezTo>
                    <a:pt x="214" y="301"/>
                    <a:pt x="214" y="301"/>
                    <a:pt x="214" y="301"/>
                  </a:cubicBezTo>
                  <a:cubicBezTo>
                    <a:pt x="213" y="298"/>
                    <a:pt x="209" y="296"/>
                    <a:pt x="206" y="298"/>
                  </a:cubicBezTo>
                  <a:cubicBezTo>
                    <a:pt x="200" y="301"/>
                    <a:pt x="200" y="301"/>
                    <a:pt x="200" y="301"/>
                  </a:cubicBezTo>
                  <a:cubicBezTo>
                    <a:pt x="197" y="302"/>
                    <a:pt x="196" y="306"/>
                    <a:pt x="197" y="309"/>
                  </a:cubicBezTo>
                  <a:cubicBezTo>
                    <a:pt x="200" y="313"/>
                    <a:pt x="200" y="313"/>
                    <a:pt x="200" y="313"/>
                  </a:cubicBezTo>
                  <a:cubicBezTo>
                    <a:pt x="197" y="316"/>
                    <a:pt x="194" y="318"/>
                    <a:pt x="192" y="321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4" y="318"/>
                    <a:pt x="181" y="320"/>
                    <a:pt x="180" y="323"/>
                  </a:cubicBezTo>
                  <a:cubicBezTo>
                    <a:pt x="177" y="329"/>
                    <a:pt x="177" y="329"/>
                    <a:pt x="177" y="329"/>
                  </a:cubicBezTo>
                  <a:cubicBezTo>
                    <a:pt x="177" y="331"/>
                    <a:pt x="177" y="332"/>
                    <a:pt x="177" y="334"/>
                  </a:cubicBezTo>
                  <a:cubicBezTo>
                    <a:pt x="178" y="335"/>
                    <a:pt x="179" y="336"/>
                    <a:pt x="181" y="337"/>
                  </a:cubicBezTo>
                  <a:cubicBezTo>
                    <a:pt x="186" y="339"/>
                    <a:pt x="186" y="339"/>
                    <a:pt x="186" y="339"/>
                  </a:cubicBezTo>
                  <a:cubicBezTo>
                    <a:pt x="185" y="342"/>
                    <a:pt x="186" y="346"/>
                    <a:pt x="186" y="350"/>
                  </a:cubicBezTo>
                  <a:cubicBezTo>
                    <a:pt x="181" y="352"/>
                    <a:pt x="181" y="352"/>
                    <a:pt x="181" y="352"/>
                  </a:cubicBezTo>
                  <a:cubicBezTo>
                    <a:pt x="178" y="353"/>
                    <a:pt x="177" y="357"/>
                    <a:pt x="179" y="360"/>
                  </a:cubicBezTo>
                  <a:cubicBezTo>
                    <a:pt x="181" y="366"/>
                    <a:pt x="181" y="366"/>
                    <a:pt x="181" y="366"/>
                  </a:cubicBezTo>
                  <a:cubicBezTo>
                    <a:pt x="183" y="369"/>
                    <a:pt x="186" y="370"/>
                    <a:pt x="189" y="369"/>
                  </a:cubicBezTo>
                  <a:cubicBezTo>
                    <a:pt x="194" y="367"/>
                    <a:pt x="194" y="367"/>
                    <a:pt x="194" y="367"/>
                  </a:cubicBezTo>
                  <a:cubicBezTo>
                    <a:pt x="196" y="370"/>
                    <a:pt x="199" y="372"/>
                    <a:pt x="202" y="374"/>
                  </a:cubicBezTo>
                  <a:cubicBezTo>
                    <a:pt x="200" y="379"/>
                    <a:pt x="200" y="379"/>
                    <a:pt x="200" y="379"/>
                  </a:cubicBezTo>
                  <a:cubicBezTo>
                    <a:pt x="200" y="381"/>
                    <a:pt x="200" y="382"/>
                    <a:pt x="200" y="384"/>
                  </a:cubicBezTo>
                  <a:cubicBezTo>
                    <a:pt x="201" y="385"/>
                    <a:pt x="202" y="386"/>
                    <a:pt x="204" y="387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2" y="390"/>
                    <a:pt x="213" y="390"/>
                    <a:pt x="215" y="389"/>
                  </a:cubicBezTo>
                  <a:cubicBezTo>
                    <a:pt x="216" y="388"/>
                    <a:pt x="217" y="387"/>
                    <a:pt x="218" y="386"/>
                  </a:cubicBezTo>
                  <a:cubicBezTo>
                    <a:pt x="219" y="381"/>
                    <a:pt x="219" y="381"/>
                    <a:pt x="219" y="381"/>
                  </a:cubicBezTo>
                  <a:cubicBezTo>
                    <a:pt x="223" y="381"/>
                    <a:pt x="227" y="381"/>
                    <a:pt x="230" y="380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4" y="388"/>
                    <a:pt x="238" y="389"/>
                    <a:pt x="241" y="388"/>
                  </a:cubicBezTo>
                  <a:cubicBezTo>
                    <a:pt x="247" y="385"/>
                    <a:pt x="247" y="385"/>
                    <a:pt x="247" y="385"/>
                  </a:cubicBezTo>
                  <a:cubicBezTo>
                    <a:pt x="250" y="384"/>
                    <a:pt x="251" y="380"/>
                    <a:pt x="250" y="377"/>
                  </a:cubicBezTo>
                  <a:cubicBezTo>
                    <a:pt x="247" y="372"/>
                    <a:pt x="247" y="372"/>
                    <a:pt x="247" y="372"/>
                  </a:cubicBezTo>
                  <a:cubicBezTo>
                    <a:pt x="250" y="370"/>
                    <a:pt x="253" y="367"/>
                    <a:pt x="255" y="364"/>
                  </a:cubicBezTo>
                  <a:cubicBezTo>
                    <a:pt x="260" y="366"/>
                    <a:pt x="260" y="366"/>
                    <a:pt x="260" y="366"/>
                  </a:cubicBezTo>
                  <a:cubicBezTo>
                    <a:pt x="261" y="367"/>
                    <a:pt x="263" y="367"/>
                    <a:pt x="264" y="366"/>
                  </a:cubicBezTo>
                  <a:cubicBezTo>
                    <a:pt x="266" y="365"/>
                    <a:pt x="267" y="364"/>
                    <a:pt x="267" y="363"/>
                  </a:cubicBezTo>
                  <a:cubicBezTo>
                    <a:pt x="270" y="356"/>
                    <a:pt x="270" y="356"/>
                    <a:pt x="270" y="356"/>
                  </a:cubicBezTo>
                  <a:cubicBezTo>
                    <a:pt x="271" y="353"/>
                    <a:pt x="269" y="350"/>
                    <a:pt x="266" y="349"/>
                  </a:cubicBezTo>
                  <a:close/>
                  <a:moveTo>
                    <a:pt x="233" y="364"/>
                  </a:moveTo>
                  <a:cubicBezTo>
                    <a:pt x="230" y="366"/>
                    <a:pt x="227" y="366"/>
                    <a:pt x="224" y="366"/>
                  </a:cubicBezTo>
                  <a:cubicBezTo>
                    <a:pt x="214" y="366"/>
                    <a:pt x="206" y="361"/>
                    <a:pt x="202" y="353"/>
                  </a:cubicBezTo>
                  <a:cubicBezTo>
                    <a:pt x="197" y="341"/>
                    <a:pt x="202" y="327"/>
                    <a:pt x="214" y="321"/>
                  </a:cubicBezTo>
                  <a:cubicBezTo>
                    <a:pt x="217" y="320"/>
                    <a:pt x="220" y="319"/>
                    <a:pt x="223" y="319"/>
                  </a:cubicBezTo>
                  <a:cubicBezTo>
                    <a:pt x="233" y="319"/>
                    <a:pt x="241" y="325"/>
                    <a:pt x="245" y="333"/>
                  </a:cubicBezTo>
                  <a:cubicBezTo>
                    <a:pt x="250" y="345"/>
                    <a:pt x="245" y="359"/>
                    <a:pt x="233" y="364"/>
                  </a:cubicBezTo>
                  <a:close/>
                  <a:moveTo>
                    <a:pt x="378" y="160"/>
                  </a:moveTo>
                  <a:cubicBezTo>
                    <a:pt x="364" y="155"/>
                    <a:pt x="364" y="155"/>
                    <a:pt x="364" y="155"/>
                  </a:cubicBezTo>
                  <a:cubicBezTo>
                    <a:pt x="365" y="144"/>
                    <a:pt x="364" y="133"/>
                    <a:pt x="362" y="122"/>
                  </a:cubicBezTo>
                  <a:cubicBezTo>
                    <a:pt x="377" y="115"/>
                    <a:pt x="377" y="115"/>
                    <a:pt x="377" y="115"/>
                  </a:cubicBezTo>
                  <a:cubicBezTo>
                    <a:pt x="386" y="111"/>
                    <a:pt x="390" y="100"/>
                    <a:pt x="386" y="91"/>
                  </a:cubicBezTo>
                  <a:cubicBezTo>
                    <a:pt x="377" y="73"/>
                    <a:pt x="377" y="73"/>
                    <a:pt x="377" y="73"/>
                  </a:cubicBezTo>
                  <a:cubicBezTo>
                    <a:pt x="373" y="64"/>
                    <a:pt x="362" y="60"/>
                    <a:pt x="353" y="64"/>
                  </a:cubicBezTo>
                  <a:cubicBezTo>
                    <a:pt x="339" y="71"/>
                    <a:pt x="339" y="71"/>
                    <a:pt x="339" y="71"/>
                  </a:cubicBezTo>
                  <a:cubicBezTo>
                    <a:pt x="332" y="62"/>
                    <a:pt x="323" y="54"/>
                    <a:pt x="314" y="48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23" y="24"/>
                    <a:pt x="319" y="13"/>
                    <a:pt x="309" y="10"/>
                  </a:cubicBezTo>
                  <a:cubicBezTo>
                    <a:pt x="290" y="3"/>
                    <a:pt x="290" y="3"/>
                    <a:pt x="290" y="3"/>
                  </a:cubicBezTo>
                  <a:cubicBezTo>
                    <a:pt x="281" y="0"/>
                    <a:pt x="271" y="5"/>
                    <a:pt x="267" y="14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51" y="27"/>
                    <a:pt x="240" y="28"/>
                    <a:pt x="229" y="30"/>
                  </a:cubicBezTo>
                  <a:cubicBezTo>
                    <a:pt x="222" y="15"/>
                    <a:pt x="222" y="15"/>
                    <a:pt x="222" y="15"/>
                  </a:cubicBezTo>
                  <a:cubicBezTo>
                    <a:pt x="218" y="6"/>
                    <a:pt x="207" y="2"/>
                    <a:pt x="198" y="7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71" y="19"/>
                    <a:pt x="167" y="30"/>
                    <a:pt x="171" y="39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69" y="60"/>
                    <a:pt x="161" y="69"/>
                    <a:pt x="155" y="78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31" y="69"/>
                    <a:pt x="120" y="74"/>
                    <a:pt x="117" y="83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09" y="106"/>
                    <a:pt x="109" y="111"/>
                    <a:pt x="111" y="116"/>
                  </a:cubicBezTo>
                  <a:cubicBezTo>
                    <a:pt x="113" y="120"/>
                    <a:pt x="116" y="123"/>
                    <a:pt x="121" y="125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5" y="141"/>
                    <a:pt x="135" y="152"/>
                    <a:pt x="137" y="163"/>
                  </a:cubicBezTo>
                  <a:cubicBezTo>
                    <a:pt x="123" y="170"/>
                    <a:pt x="123" y="170"/>
                    <a:pt x="123" y="170"/>
                  </a:cubicBezTo>
                  <a:cubicBezTo>
                    <a:pt x="114" y="174"/>
                    <a:pt x="110" y="185"/>
                    <a:pt x="114" y="194"/>
                  </a:cubicBezTo>
                  <a:cubicBezTo>
                    <a:pt x="122" y="212"/>
                    <a:pt x="122" y="212"/>
                    <a:pt x="122" y="212"/>
                  </a:cubicBezTo>
                  <a:cubicBezTo>
                    <a:pt x="126" y="221"/>
                    <a:pt x="137" y="225"/>
                    <a:pt x="146" y="221"/>
                  </a:cubicBezTo>
                  <a:cubicBezTo>
                    <a:pt x="161" y="214"/>
                    <a:pt x="161" y="214"/>
                    <a:pt x="161" y="214"/>
                  </a:cubicBezTo>
                  <a:cubicBezTo>
                    <a:pt x="168" y="223"/>
                    <a:pt x="176" y="231"/>
                    <a:pt x="185" y="237"/>
                  </a:cubicBezTo>
                  <a:cubicBezTo>
                    <a:pt x="179" y="252"/>
                    <a:pt x="179" y="252"/>
                    <a:pt x="179" y="252"/>
                  </a:cubicBezTo>
                  <a:cubicBezTo>
                    <a:pt x="178" y="256"/>
                    <a:pt x="178" y="261"/>
                    <a:pt x="180" y="266"/>
                  </a:cubicBezTo>
                  <a:cubicBezTo>
                    <a:pt x="182" y="270"/>
                    <a:pt x="185" y="273"/>
                    <a:pt x="190" y="275"/>
                  </a:cubicBezTo>
                  <a:cubicBezTo>
                    <a:pt x="209" y="282"/>
                    <a:pt x="209" y="282"/>
                    <a:pt x="209" y="282"/>
                  </a:cubicBezTo>
                  <a:cubicBezTo>
                    <a:pt x="213" y="284"/>
                    <a:pt x="218" y="283"/>
                    <a:pt x="223" y="281"/>
                  </a:cubicBezTo>
                  <a:cubicBezTo>
                    <a:pt x="227" y="279"/>
                    <a:pt x="230" y="276"/>
                    <a:pt x="232" y="271"/>
                  </a:cubicBezTo>
                  <a:cubicBezTo>
                    <a:pt x="238" y="256"/>
                    <a:pt x="238" y="256"/>
                    <a:pt x="238" y="256"/>
                  </a:cubicBezTo>
                  <a:cubicBezTo>
                    <a:pt x="248" y="258"/>
                    <a:pt x="260" y="257"/>
                    <a:pt x="271" y="255"/>
                  </a:cubicBezTo>
                  <a:cubicBezTo>
                    <a:pt x="277" y="270"/>
                    <a:pt x="277" y="270"/>
                    <a:pt x="277" y="270"/>
                  </a:cubicBezTo>
                  <a:cubicBezTo>
                    <a:pt x="281" y="279"/>
                    <a:pt x="292" y="283"/>
                    <a:pt x="301" y="278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28" y="266"/>
                    <a:pt x="332" y="255"/>
                    <a:pt x="328" y="246"/>
                  </a:cubicBezTo>
                  <a:cubicBezTo>
                    <a:pt x="322" y="232"/>
                    <a:pt x="322" y="232"/>
                    <a:pt x="322" y="232"/>
                  </a:cubicBezTo>
                  <a:cubicBezTo>
                    <a:pt x="330" y="225"/>
                    <a:pt x="338" y="216"/>
                    <a:pt x="344" y="207"/>
                  </a:cubicBezTo>
                  <a:cubicBezTo>
                    <a:pt x="359" y="213"/>
                    <a:pt x="359" y="213"/>
                    <a:pt x="359" y="213"/>
                  </a:cubicBezTo>
                  <a:cubicBezTo>
                    <a:pt x="364" y="215"/>
                    <a:pt x="368" y="214"/>
                    <a:pt x="373" y="212"/>
                  </a:cubicBezTo>
                  <a:cubicBezTo>
                    <a:pt x="377" y="210"/>
                    <a:pt x="380" y="207"/>
                    <a:pt x="382" y="202"/>
                  </a:cubicBezTo>
                  <a:cubicBezTo>
                    <a:pt x="389" y="183"/>
                    <a:pt x="389" y="183"/>
                    <a:pt x="389" y="183"/>
                  </a:cubicBezTo>
                  <a:cubicBezTo>
                    <a:pt x="393" y="174"/>
                    <a:pt x="388" y="164"/>
                    <a:pt x="378" y="160"/>
                  </a:cubicBezTo>
                  <a:close/>
                  <a:moveTo>
                    <a:pt x="279" y="207"/>
                  </a:moveTo>
                  <a:cubicBezTo>
                    <a:pt x="270" y="212"/>
                    <a:pt x="260" y="214"/>
                    <a:pt x="250" y="214"/>
                  </a:cubicBezTo>
                  <a:cubicBezTo>
                    <a:pt x="222" y="214"/>
                    <a:pt x="197" y="197"/>
                    <a:pt x="185" y="172"/>
                  </a:cubicBezTo>
                  <a:cubicBezTo>
                    <a:pt x="169" y="137"/>
                    <a:pt x="184" y="94"/>
                    <a:pt x="220" y="78"/>
                  </a:cubicBezTo>
                  <a:cubicBezTo>
                    <a:pt x="229" y="74"/>
                    <a:pt x="239" y="71"/>
                    <a:pt x="250" y="71"/>
                  </a:cubicBezTo>
                  <a:cubicBezTo>
                    <a:pt x="277" y="71"/>
                    <a:pt x="303" y="88"/>
                    <a:pt x="314" y="113"/>
                  </a:cubicBezTo>
                  <a:cubicBezTo>
                    <a:pt x="331" y="148"/>
                    <a:pt x="315" y="191"/>
                    <a:pt x="279" y="2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5364163" y="3192463"/>
              <a:ext cx="425450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5364163" y="4594225"/>
              <a:ext cx="425450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8" name="稻壳儿小白白(http://dwz.cn/Wu2UP)"/>
            <p:cNvGrpSpPr/>
            <p:nvPr/>
          </p:nvGrpSpPr>
          <p:grpSpPr bwMode="auto">
            <a:xfrm>
              <a:off x="5364163" y="1890713"/>
              <a:ext cx="425450" cy="4030662"/>
              <a:chOff x="0" y="0"/>
              <a:chExt cx="637913" cy="6047288"/>
            </a:xfrm>
          </p:grpSpPr>
          <p:cxnSp>
            <p:nvCxnSpPr>
              <p:cNvPr id="9" name="稻壳儿小白白(http://dwz.cn/Wu2UP)"/>
              <p:cNvCxnSpPr>
                <a:cxnSpLocks noChangeShapeType="1"/>
              </p:cNvCxnSpPr>
              <p:nvPr/>
            </p:nvCxnSpPr>
            <p:spPr bwMode="auto">
              <a:xfrm>
                <a:off x="0" y="0"/>
                <a:ext cx="637913" cy="0"/>
              </a:xfrm>
              <a:prstGeom prst="straightConnector1">
                <a:avLst/>
              </a:prstGeom>
              <a:noFill/>
              <a:ln w="9525">
                <a:solidFill>
                  <a:srgbClr val="C1C7D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稻壳儿小白白(http://dwz.cn/Wu2UP)"/>
              <p:cNvCxnSpPr>
                <a:cxnSpLocks noChangeShapeType="1"/>
              </p:cNvCxnSpPr>
              <p:nvPr/>
            </p:nvCxnSpPr>
            <p:spPr bwMode="auto">
              <a:xfrm flipV="1">
                <a:off x="0" y="6047288"/>
                <a:ext cx="637913" cy="0"/>
              </a:xfrm>
              <a:prstGeom prst="straightConnector1">
                <a:avLst/>
              </a:prstGeom>
              <a:noFill/>
              <a:ln w="9525">
                <a:solidFill>
                  <a:srgbClr val="C1C7D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" name="稻壳儿小白白(http://dwz.cn/Wu2UP)"/>
            <p:cNvSpPr>
              <a:spLocks noChangeArrowheads="1"/>
            </p:cNvSpPr>
            <p:nvPr/>
          </p:nvSpPr>
          <p:spPr bwMode="auto">
            <a:xfrm>
              <a:off x="5910263" y="4030663"/>
              <a:ext cx="908050" cy="90963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 sz="1200">
                <a:sym typeface="Arial" panose="020B0604020202020204" pitchFamily="34" charset="0"/>
              </a:endParaRPr>
            </a:p>
          </p:txBody>
        </p:sp>
        <p:sp>
          <p:nvSpPr>
            <p:cNvPr id="12" name="稻壳儿小白白(http://dwz.cn/Wu2UP)"/>
            <p:cNvSpPr>
              <a:spLocks noEditPoints="1"/>
            </p:cNvSpPr>
            <p:nvPr/>
          </p:nvSpPr>
          <p:spPr bwMode="auto">
            <a:xfrm>
              <a:off x="6100763" y="4279900"/>
              <a:ext cx="522287" cy="411163"/>
            </a:xfrm>
            <a:custGeom>
              <a:avLst/>
              <a:gdLst>
                <a:gd name="T0" fmla="*/ 199176324 w 1152"/>
                <a:gd name="T1" fmla="*/ 106625253 h 908"/>
                <a:gd name="T2" fmla="*/ 235352406 w 1152"/>
                <a:gd name="T3" fmla="*/ 180852853 h 908"/>
                <a:gd name="T4" fmla="*/ 231858251 w 1152"/>
                <a:gd name="T5" fmla="*/ 186183935 h 908"/>
                <a:gd name="T6" fmla="*/ 4933164 w 1152"/>
                <a:gd name="T7" fmla="*/ 186183935 h 908"/>
                <a:gd name="T8" fmla="*/ 1439009 w 1152"/>
                <a:gd name="T9" fmla="*/ 180852853 h 908"/>
                <a:gd name="T10" fmla="*/ 37615092 w 1152"/>
                <a:gd name="T11" fmla="*/ 106625253 h 908"/>
                <a:gd name="T12" fmla="*/ 41109699 w 1152"/>
                <a:gd name="T13" fmla="*/ 104574871 h 908"/>
                <a:gd name="T14" fmla="*/ 72147239 w 1152"/>
                <a:gd name="T15" fmla="*/ 104574871 h 908"/>
                <a:gd name="T16" fmla="*/ 75025258 w 1152"/>
                <a:gd name="T17" fmla="*/ 105805191 h 908"/>
                <a:gd name="T18" fmla="*/ 81396978 w 1152"/>
                <a:gd name="T19" fmla="*/ 112981525 h 908"/>
                <a:gd name="T20" fmla="*/ 87563320 w 1152"/>
                <a:gd name="T21" fmla="*/ 119748054 h 908"/>
                <a:gd name="T22" fmla="*/ 50564817 w 1152"/>
                <a:gd name="T23" fmla="*/ 119748054 h 908"/>
                <a:gd name="T24" fmla="*/ 47276041 w 1152"/>
                <a:gd name="T25" fmla="*/ 121798888 h 908"/>
                <a:gd name="T26" fmla="*/ 23226810 w 1152"/>
                <a:gd name="T27" fmla="*/ 171010299 h 908"/>
                <a:gd name="T28" fmla="*/ 213564605 w 1152"/>
                <a:gd name="T29" fmla="*/ 171010299 h 908"/>
                <a:gd name="T30" fmla="*/ 189515374 w 1152"/>
                <a:gd name="T31" fmla="*/ 121798888 h 908"/>
                <a:gd name="T32" fmla="*/ 186226598 w 1152"/>
                <a:gd name="T33" fmla="*/ 119748054 h 908"/>
                <a:gd name="T34" fmla="*/ 149228096 w 1152"/>
                <a:gd name="T35" fmla="*/ 119748054 h 908"/>
                <a:gd name="T36" fmla="*/ 155394437 w 1152"/>
                <a:gd name="T37" fmla="*/ 112981525 h 908"/>
                <a:gd name="T38" fmla="*/ 161766157 w 1152"/>
                <a:gd name="T39" fmla="*/ 105805191 h 908"/>
                <a:gd name="T40" fmla="*/ 164644176 w 1152"/>
                <a:gd name="T41" fmla="*/ 104574871 h 908"/>
                <a:gd name="T42" fmla="*/ 195681716 w 1152"/>
                <a:gd name="T43" fmla="*/ 104574871 h 908"/>
                <a:gd name="T44" fmla="*/ 199176324 w 1152"/>
                <a:gd name="T45" fmla="*/ 106625253 h 908"/>
                <a:gd name="T46" fmla="*/ 171632485 w 1152"/>
                <a:gd name="T47" fmla="*/ 55978393 h 908"/>
                <a:gd name="T48" fmla="*/ 121890089 w 1152"/>
                <a:gd name="T49" fmla="*/ 142918538 h 908"/>
                <a:gd name="T50" fmla="*/ 114901327 w 1152"/>
                <a:gd name="T51" fmla="*/ 142918538 h 908"/>
                <a:gd name="T52" fmla="*/ 65980898 w 1152"/>
                <a:gd name="T53" fmla="*/ 67050814 h 908"/>
                <a:gd name="T54" fmla="*/ 113256939 w 1152"/>
                <a:gd name="T55" fmla="*/ 3075572 h 908"/>
                <a:gd name="T56" fmla="*/ 171632485 w 1152"/>
                <a:gd name="T57" fmla="*/ 55978393 h 908"/>
                <a:gd name="T58" fmla="*/ 146555908 w 1152"/>
                <a:gd name="T59" fmla="*/ 55978393 h 908"/>
                <a:gd name="T60" fmla="*/ 118395934 w 1152"/>
                <a:gd name="T61" fmla="*/ 27886632 h 908"/>
                <a:gd name="T62" fmla="*/ 90235507 w 1152"/>
                <a:gd name="T63" fmla="*/ 55978393 h 908"/>
                <a:gd name="T64" fmla="*/ 118395934 w 1152"/>
                <a:gd name="T65" fmla="*/ 84069702 h 908"/>
                <a:gd name="T66" fmla="*/ 146555908 w 1152"/>
                <a:gd name="T67" fmla="*/ 55978393 h 908"/>
                <a:gd name="T68" fmla="*/ 146555908 w 1152"/>
                <a:gd name="T69" fmla="*/ 55978393 h 908"/>
                <a:gd name="T70" fmla="*/ 146555908 w 1152"/>
                <a:gd name="T71" fmla="*/ 55978393 h 9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152" h="908">
                  <a:moveTo>
                    <a:pt x="969" y="520"/>
                  </a:moveTo>
                  <a:cubicBezTo>
                    <a:pt x="1145" y="882"/>
                    <a:pt x="1145" y="882"/>
                    <a:pt x="1145" y="882"/>
                  </a:cubicBezTo>
                  <a:cubicBezTo>
                    <a:pt x="1152" y="896"/>
                    <a:pt x="1145" y="908"/>
                    <a:pt x="1128" y="908"/>
                  </a:cubicBezTo>
                  <a:cubicBezTo>
                    <a:pt x="24" y="908"/>
                    <a:pt x="24" y="908"/>
                    <a:pt x="24" y="908"/>
                  </a:cubicBezTo>
                  <a:cubicBezTo>
                    <a:pt x="7" y="908"/>
                    <a:pt x="0" y="896"/>
                    <a:pt x="7" y="882"/>
                  </a:cubicBezTo>
                  <a:cubicBezTo>
                    <a:pt x="183" y="520"/>
                    <a:pt x="183" y="520"/>
                    <a:pt x="183" y="520"/>
                  </a:cubicBezTo>
                  <a:cubicBezTo>
                    <a:pt x="186" y="514"/>
                    <a:pt x="193" y="510"/>
                    <a:pt x="200" y="510"/>
                  </a:cubicBezTo>
                  <a:cubicBezTo>
                    <a:pt x="351" y="510"/>
                    <a:pt x="351" y="510"/>
                    <a:pt x="351" y="510"/>
                  </a:cubicBezTo>
                  <a:cubicBezTo>
                    <a:pt x="355" y="510"/>
                    <a:pt x="362" y="512"/>
                    <a:pt x="365" y="516"/>
                  </a:cubicBezTo>
                  <a:cubicBezTo>
                    <a:pt x="375" y="528"/>
                    <a:pt x="385" y="539"/>
                    <a:pt x="396" y="551"/>
                  </a:cubicBezTo>
                  <a:cubicBezTo>
                    <a:pt x="406" y="562"/>
                    <a:pt x="416" y="573"/>
                    <a:pt x="426" y="584"/>
                  </a:cubicBezTo>
                  <a:cubicBezTo>
                    <a:pt x="246" y="584"/>
                    <a:pt x="246" y="584"/>
                    <a:pt x="246" y="584"/>
                  </a:cubicBezTo>
                  <a:cubicBezTo>
                    <a:pt x="240" y="584"/>
                    <a:pt x="232" y="589"/>
                    <a:pt x="230" y="594"/>
                  </a:cubicBezTo>
                  <a:cubicBezTo>
                    <a:pt x="113" y="834"/>
                    <a:pt x="113" y="834"/>
                    <a:pt x="113" y="834"/>
                  </a:cubicBezTo>
                  <a:cubicBezTo>
                    <a:pt x="1039" y="834"/>
                    <a:pt x="1039" y="834"/>
                    <a:pt x="1039" y="834"/>
                  </a:cubicBezTo>
                  <a:cubicBezTo>
                    <a:pt x="922" y="594"/>
                    <a:pt x="922" y="594"/>
                    <a:pt x="922" y="594"/>
                  </a:cubicBezTo>
                  <a:cubicBezTo>
                    <a:pt x="920" y="589"/>
                    <a:pt x="912" y="584"/>
                    <a:pt x="906" y="584"/>
                  </a:cubicBezTo>
                  <a:cubicBezTo>
                    <a:pt x="726" y="584"/>
                    <a:pt x="726" y="584"/>
                    <a:pt x="726" y="584"/>
                  </a:cubicBezTo>
                  <a:cubicBezTo>
                    <a:pt x="736" y="573"/>
                    <a:pt x="746" y="562"/>
                    <a:pt x="756" y="551"/>
                  </a:cubicBezTo>
                  <a:cubicBezTo>
                    <a:pt x="766" y="539"/>
                    <a:pt x="777" y="528"/>
                    <a:pt x="787" y="516"/>
                  </a:cubicBezTo>
                  <a:cubicBezTo>
                    <a:pt x="790" y="512"/>
                    <a:pt x="796" y="510"/>
                    <a:pt x="801" y="510"/>
                  </a:cubicBezTo>
                  <a:cubicBezTo>
                    <a:pt x="952" y="510"/>
                    <a:pt x="952" y="510"/>
                    <a:pt x="952" y="510"/>
                  </a:cubicBezTo>
                  <a:cubicBezTo>
                    <a:pt x="959" y="510"/>
                    <a:pt x="966" y="514"/>
                    <a:pt x="969" y="520"/>
                  </a:cubicBezTo>
                  <a:close/>
                  <a:moveTo>
                    <a:pt x="835" y="273"/>
                  </a:moveTo>
                  <a:cubicBezTo>
                    <a:pt x="835" y="470"/>
                    <a:pt x="670" y="508"/>
                    <a:pt x="593" y="697"/>
                  </a:cubicBezTo>
                  <a:cubicBezTo>
                    <a:pt x="587" y="713"/>
                    <a:pt x="565" y="713"/>
                    <a:pt x="559" y="697"/>
                  </a:cubicBezTo>
                  <a:cubicBezTo>
                    <a:pt x="489" y="526"/>
                    <a:pt x="348" y="479"/>
                    <a:pt x="321" y="327"/>
                  </a:cubicBezTo>
                  <a:cubicBezTo>
                    <a:pt x="295" y="176"/>
                    <a:pt x="399" y="29"/>
                    <a:pt x="551" y="15"/>
                  </a:cubicBezTo>
                  <a:cubicBezTo>
                    <a:pt x="705" y="0"/>
                    <a:pt x="835" y="121"/>
                    <a:pt x="835" y="273"/>
                  </a:cubicBezTo>
                  <a:close/>
                  <a:moveTo>
                    <a:pt x="713" y="273"/>
                  </a:moveTo>
                  <a:cubicBezTo>
                    <a:pt x="713" y="197"/>
                    <a:pt x="651" y="136"/>
                    <a:pt x="576" y="136"/>
                  </a:cubicBezTo>
                  <a:cubicBezTo>
                    <a:pt x="500" y="136"/>
                    <a:pt x="439" y="197"/>
                    <a:pt x="439" y="273"/>
                  </a:cubicBezTo>
                  <a:cubicBezTo>
                    <a:pt x="439" y="348"/>
                    <a:pt x="500" y="410"/>
                    <a:pt x="576" y="410"/>
                  </a:cubicBezTo>
                  <a:cubicBezTo>
                    <a:pt x="651" y="410"/>
                    <a:pt x="713" y="348"/>
                    <a:pt x="713" y="273"/>
                  </a:cubicBezTo>
                  <a:close/>
                  <a:moveTo>
                    <a:pt x="713" y="273"/>
                  </a:moveTo>
                  <a:cubicBezTo>
                    <a:pt x="713" y="273"/>
                    <a:pt x="713" y="273"/>
                    <a:pt x="713" y="27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稻壳儿小白白(http://dwz.cn/Wu2UP)"/>
            <p:cNvSpPr>
              <a:spLocks noChangeArrowheads="1"/>
            </p:cNvSpPr>
            <p:nvPr/>
          </p:nvSpPr>
          <p:spPr bwMode="auto">
            <a:xfrm>
              <a:off x="5910263" y="5384800"/>
              <a:ext cx="908050" cy="909638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 sz="1200">
                <a:sym typeface="Arial" panose="020B0604020202020204" pitchFamily="34" charset="0"/>
              </a:endParaRPr>
            </a:p>
          </p:txBody>
        </p:sp>
        <p:sp>
          <p:nvSpPr>
            <p:cNvPr id="14" name="稻壳儿小白白(http://dwz.cn/Wu2UP)"/>
            <p:cNvSpPr>
              <a:spLocks noEditPoints="1"/>
            </p:cNvSpPr>
            <p:nvPr/>
          </p:nvSpPr>
          <p:spPr bwMode="auto">
            <a:xfrm>
              <a:off x="6132513" y="5591175"/>
              <a:ext cx="458787" cy="417513"/>
            </a:xfrm>
            <a:custGeom>
              <a:avLst/>
              <a:gdLst>
                <a:gd name="T0" fmla="*/ 212670739 w 929"/>
                <a:gd name="T1" fmla="*/ 55974249 h 850"/>
                <a:gd name="T2" fmla="*/ 198524888 w 929"/>
                <a:gd name="T3" fmla="*/ 42704703 h 850"/>
                <a:gd name="T4" fmla="*/ 124870562 w 929"/>
                <a:gd name="T5" fmla="*/ 118463174 h 850"/>
                <a:gd name="T6" fmla="*/ 118042092 w 929"/>
                <a:gd name="T7" fmla="*/ 121599924 h 850"/>
                <a:gd name="T8" fmla="*/ 118042092 w 929"/>
                <a:gd name="T9" fmla="*/ 121599924 h 850"/>
                <a:gd name="T10" fmla="*/ 110969167 w 929"/>
                <a:gd name="T11" fmla="*/ 118463174 h 850"/>
                <a:gd name="T12" fmla="*/ 72435010 w 929"/>
                <a:gd name="T13" fmla="*/ 79136396 h 850"/>
                <a:gd name="T14" fmla="*/ 17803800 w 929"/>
                <a:gd name="T15" fmla="*/ 136075837 h 850"/>
                <a:gd name="T16" fmla="*/ 10730875 w 929"/>
                <a:gd name="T17" fmla="*/ 139212588 h 850"/>
                <a:gd name="T18" fmla="*/ 4145874 w 929"/>
                <a:gd name="T19" fmla="*/ 136558678 h 850"/>
                <a:gd name="T20" fmla="*/ 3658444 w 929"/>
                <a:gd name="T21" fmla="*/ 122806291 h 850"/>
                <a:gd name="T22" fmla="*/ 65362085 w 929"/>
                <a:gd name="T23" fmla="*/ 58628649 h 850"/>
                <a:gd name="T24" fmla="*/ 72435010 w 929"/>
                <a:gd name="T25" fmla="*/ 55733074 h 850"/>
                <a:gd name="T26" fmla="*/ 72435010 w 929"/>
                <a:gd name="T27" fmla="*/ 55733074 h 850"/>
                <a:gd name="T28" fmla="*/ 79507441 w 929"/>
                <a:gd name="T29" fmla="*/ 58628649 h 850"/>
                <a:gd name="T30" fmla="*/ 118042092 w 929"/>
                <a:gd name="T31" fmla="*/ 97955426 h 850"/>
                <a:gd name="T32" fmla="*/ 184623494 w 929"/>
                <a:gd name="T33" fmla="*/ 29434667 h 850"/>
                <a:gd name="T34" fmla="*/ 170477644 w 929"/>
                <a:gd name="T35" fmla="*/ 16165121 h 850"/>
                <a:gd name="T36" fmla="*/ 226572133 w 929"/>
                <a:gd name="T37" fmla="*/ 0 h 850"/>
                <a:gd name="T38" fmla="*/ 212670739 w 929"/>
                <a:gd name="T39" fmla="*/ 55974249 h 850"/>
                <a:gd name="T40" fmla="*/ 10730875 w 929"/>
                <a:gd name="T41" fmla="*/ 151999783 h 850"/>
                <a:gd name="T42" fmla="*/ 4389836 w 929"/>
                <a:gd name="T43" fmla="*/ 151034591 h 850"/>
                <a:gd name="T44" fmla="*/ 4389836 w 929"/>
                <a:gd name="T45" fmla="*/ 205078947 h 850"/>
                <a:gd name="T46" fmla="*/ 33656397 w 929"/>
                <a:gd name="T47" fmla="*/ 205078947 h 850"/>
                <a:gd name="T48" fmla="*/ 33656397 w 929"/>
                <a:gd name="T49" fmla="*/ 138488571 h 850"/>
                <a:gd name="T50" fmla="*/ 27315358 w 929"/>
                <a:gd name="T51" fmla="*/ 145002756 h 850"/>
                <a:gd name="T52" fmla="*/ 10730875 w 929"/>
                <a:gd name="T53" fmla="*/ 151999783 h 850"/>
                <a:gd name="T54" fmla="*/ 39997436 w 929"/>
                <a:gd name="T55" fmla="*/ 205078947 h 850"/>
                <a:gd name="T56" fmla="*/ 69264491 w 929"/>
                <a:gd name="T57" fmla="*/ 205078947 h 850"/>
                <a:gd name="T58" fmla="*/ 69264491 w 929"/>
                <a:gd name="T59" fmla="*/ 101333352 h 850"/>
                <a:gd name="T60" fmla="*/ 39997436 w 929"/>
                <a:gd name="T61" fmla="*/ 131733211 h 850"/>
                <a:gd name="T62" fmla="*/ 39997436 w 929"/>
                <a:gd name="T63" fmla="*/ 205078947 h 850"/>
                <a:gd name="T64" fmla="*/ 101701571 w 929"/>
                <a:gd name="T65" fmla="*/ 127390093 h 850"/>
                <a:gd name="T66" fmla="*/ 75848998 w 929"/>
                <a:gd name="T67" fmla="*/ 100850511 h 850"/>
                <a:gd name="T68" fmla="*/ 75848998 w 929"/>
                <a:gd name="T69" fmla="*/ 205078947 h 850"/>
                <a:gd name="T70" fmla="*/ 104872091 w 929"/>
                <a:gd name="T71" fmla="*/ 205078947 h 850"/>
                <a:gd name="T72" fmla="*/ 104872091 w 929"/>
                <a:gd name="T73" fmla="*/ 130285668 h 850"/>
                <a:gd name="T74" fmla="*/ 101701571 w 929"/>
                <a:gd name="T75" fmla="*/ 127390093 h 850"/>
                <a:gd name="T76" fmla="*/ 118042092 w 929"/>
                <a:gd name="T77" fmla="*/ 134387120 h 850"/>
                <a:gd name="T78" fmla="*/ 111457092 w 929"/>
                <a:gd name="T79" fmla="*/ 133421928 h 850"/>
                <a:gd name="T80" fmla="*/ 111457092 w 929"/>
                <a:gd name="T81" fmla="*/ 205078947 h 850"/>
                <a:gd name="T82" fmla="*/ 140723653 w 929"/>
                <a:gd name="T83" fmla="*/ 205078947 h 850"/>
                <a:gd name="T84" fmla="*/ 140723653 w 929"/>
                <a:gd name="T85" fmla="*/ 120875908 h 850"/>
                <a:gd name="T86" fmla="*/ 134382614 w 929"/>
                <a:gd name="T87" fmla="*/ 127390093 h 850"/>
                <a:gd name="T88" fmla="*/ 118042092 w 929"/>
                <a:gd name="T89" fmla="*/ 134387120 h 850"/>
                <a:gd name="T90" fmla="*/ 147064691 w 929"/>
                <a:gd name="T91" fmla="*/ 114120547 h 850"/>
                <a:gd name="T92" fmla="*/ 147064691 w 929"/>
                <a:gd name="T93" fmla="*/ 205078947 h 850"/>
                <a:gd name="T94" fmla="*/ 176331252 w 929"/>
                <a:gd name="T95" fmla="*/ 205078947 h 850"/>
                <a:gd name="T96" fmla="*/ 176331252 w 929"/>
                <a:gd name="T97" fmla="*/ 84203039 h 850"/>
                <a:gd name="T98" fmla="*/ 147064691 w 929"/>
                <a:gd name="T99" fmla="*/ 114120547 h 850"/>
                <a:gd name="T100" fmla="*/ 199012813 w 929"/>
                <a:gd name="T101" fmla="*/ 60799717 h 850"/>
                <a:gd name="T102" fmla="*/ 182916253 w 929"/>
                <a:gd name="T103" fmla="*/ 77447679 h 850"/>
                <a:gd name="T104" fmla="*/ 182916253 w 929"/>
                <a:gd name="T105" fmla="*/ 205078947 h 850"/>
                <a:gd name="T106" fmla="*/ 212182814 w 929"/>
                <a:gd name="T107" fmla="*/ 205078947 h 850"/>
                <a:gd name="T108" fmla="*/ 212182814 w 929"/>
                <a:gd name="T109" fmla="*/ 73345737 h 850"/>
                <a:gd name="T110" fmla="*/ 199012813 w 929"/>
                <a:gd name="T111" fmla="*/ 60799717 h 850"/>
                <a:gd name="T112" fmla="*/ 199012813 w 929"/>
                <a:gd name="T113" fmla="*/ 60799717 h 850"/>
                <a:gd name="T114" fmla="*/ 199012813 w 929"/>
                <a:gd name="T115" fmla="*/ 60799717 h 85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29" h="850">
                  <a:moveTo>
                    <a:pt x="872" y="232"/>
                  </a:moveTo>
                  <a:cubicBezTo>
                    <a:pt x="814" y="177"/>
                    <a:pt x="814" y="177"/>
                    <a:pt x="814" y="177"/>
                  </a:cubicBezTo>
                  <a:cubicBezTo>
                    <a:pt x="512" y="491"/>
                    <a:pt x="512" y="491"/>
                    <a:pt x="512" y="491"/>
                  </a:cubicBezTo>
                  <a:cubicBezTo>
                    <a:pt x="505" y="499"/>
                    <a:pt x="494" y="504"/>
                    <a:pt x="484" y="504"/>
                  </a:cubicBezTo>
                  <a:cubicBezTo>
                    <a:pt x="484" y="504"/>
                    <a:pt x="484" y="504"/>
                    <a:pt x="484" y="504"/>
                  </a:cubicBezTo>
                  <a:cubicBezTo>
                    <a:pt x="473" y="504"/>
                    <a:pt x="462" y="499"/>
                    <a:pt x="455" y="491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73" y="564"/>
                    <a:pt x="73" y="564"/>
                    <a:pt x="73" y="564"/>
                  </a:cubicBezTo>
                  <a:cubicBezTo>
                    <a:pt x="65" y="573"/>
                    <a:pt x="55" y="577"/>
                    <a:pt x="44" y="577"/>
                  </a:cubicBezTo>
                  <a:cubicBezTo>
                    <a:pt x="34" y="577"/>
                    <a:pt x="25" y="573"/>
                    <a:pt x="17" y="566"/>
                  </a:cubicBezTo>
                  <a:cubicBezTo>
                    <a:pt x="1" y="551"/>
                    <a:pt x="0" y="525"/>
                    <a:pt x="15" y="509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76" y="235"/>
                    <a:pt x="286" y="231"/>
                    <a:pt x="297" y="231"/>
                  </a:cubicBezTo>
                  <a:cubicBezTo>
                    <a:pt x="297" y="231"/>
                    <a:pt x="297" y="231"/>
                    <a:pt x="297" y="231"/>
                  </a:cubicBezTo>
                  <a:cubicBezTo>
                    <a:pt x="308" y="231"/>
                    <a:pt x="318" y="235"/>
                    <a:pt x="326" y="243"/>
                  </a:cubicBezTo>
                  <a:cubicBezTo>
                    <a:pt x="484" y="406"/>
                    <a:pt x="484" y="406"/>
                    <a:pt x="484" y="406"/>
                  </a:cubicBezTo>
                  <a:cubicBezTo>
                    <a:pt x="757" y="122"/>
                    <a:pt x="757" y="122"/>
                    <a:pt x="757" y="122"/>
                  </a:cubicBezTo>
                  <a:cubicBezTo>
                    <a:pt x="699" y="67"/>
                    <a:pt x="699" y="67"/>
                    <a:pt x="699" y="67"/>
                  </a:cubicBezTo>
                  <a:cubicBezTo>
                    <a:pt x="929" y="0"/>
                    <a:pt x="929" y="0"/>
                    <a:pt x="929" y="0"/>
                  </a:cubicBezTo>
                  <a:lnTo>
                    <a:pt x="872" y="232"/>
                  </a:lnTo>
                  <a:close/>
                  <a:moveTo>
                    <a:pt x="44" y="630"/>
                  </a:moveTo>
                  <a:cubicBezTo>
                    <a:pt x="35" y="630"/>
                    <a:pt x="26" y="629"/>
                    <a:pt x="18" y="626"/>
                  </a:cubicBezTo>
                  <a:cubicBezTo>
                    <a:pt x="18" y="850"/>
                    <a:pt x="18" y="850"/>
                    <a:pt x="18" y="850"/>
                  </a:cubicBezTo>
                  <a:cubicBezTo>
                    <a:pt x="138" y="850"/>
                    <a:pt x="138" y="850"/>
                    <a:pt x="138" y="850"/>
                  </a:cubicBezTo>
                  <a:cubicBezTo>
                    <a:pt x="138" y="574"/>
                    <a:pt x="138" y="574"/>
                    <a:pt x="138" y="574"/>
                  </a:cubicBezTo>
                  <a:cubicBezTo>
                    <a:pt x="112" y="601"/>
                    <a:pt x="112" y="601"/>
                    <a:pt x="112" y="601"/>
                  </a:cubicBezTo>
                  <a:cubicBezTo>
                    <a:pt x="94" y="619"/>
                    <a:pt x="70" y="630"/>
                    <a:pt x="44" y="630"/>
                  </a:cubicBezTo>
                  <a:close/>
                  <a:moveTo>
                    <a:pt x="164" y="850"/>
                  </a:moveTo>
                  <a:cubicBezTo>
                    <a:pt x="284" y="850"/>
                    <a:pt x="284" y="850"/>
                    <a:pt x="284" y="850"/>
                  </a:cubicBezTo>
                  <a:cubicBezTo>
                    <a:pt x="284" y="420"/>
                    <a:pt x="284" y="420"/>
                    <a:pt x="284" y="420"/>
                  </a:cubicBezTo>
                  <a:cubicBezTo>
                    <a:pt x="164" y="546"/>
                    <a:pt x="164" y="546"/>
                    <a:pt x="164" y="546"/>
                  </a:cubicBezTo>
                  <a:lnTo>
                    <a:pt x="164" y="850"/>
                  </a:lnTo>
                  <a:close/>
                  <a:moveTo>
                    <a:pt x="417" y="528"/>
                  </a:moveTo>
                  <a:cubicBezTo>
                    <a:pt x="311" y="418"/>
                    <a:pt x="311" y="418"/>
                    <a:pt x="311" y="418"/>
                  </a:cubicBezTo>
                  <a:cubicBezTo>
                    <a:pt x="311" y="850"/>
                    <a:pt x="311" y="850"/>
                    <a:pt x="311" y="850"/>
                  </a:cubicBezTo>
                  <a:cubicBezTo>
                    <a:pt x="430" y="850"/>
                    <a:pt x="430" y="850"/>
                    <a:pt x="430" y="850"/>
                  </a:cubicBezTo>
                  <a:cubicBezTo>
                    <a:pt x="430" y="540"/>
                    <a:pt x="430" y="540"/>
                    <a:pt x="430" y="540"/>
                  </a:cubicBezTo>
                  <a:cubicBezTo>
                    <a:pt x="425" y="537"/>
                    <a:pt x="421" y="533"/>
                    <a:pt x="417" y="528"/>
                  </a:cubicBezTo>
                  <a:close/>
                  <a:moveTo>
                    <a:pt x="484" y="557"/>
                  </a:moveTo>
                  <a:cubicBezTo>
                    <a:pt x="474" y="557"/>
                    <a:pt x="466" y="555"/>
                    <a:pt x="457" y="553"/>
                  </a:cubicBezTo>
                  <a:cubicBezTo>
                    <a:pt x="457" y="850"/>
                    <a:pt x="457" y="850"/>
                    <a:pt x="457" y="850"/>
                  </a:cubicBezTo>
                  <a:cubicBezTo>
                    <a:pt x="577" y="850"/>
                    <a:pt x="577" y="850"/>
                    <a:pt x="577" y="850"/>
                  </a:cubicBezTo>
                  <a:cubicBezTo>
                    <a:pt x="577" y="501"/>
                    <a:pt x="577" y="501"/>
                    <a:pt x="577" y="501"/>
                  </a:cubicBezTo>
                  <a:cubicBezTo>
                    <a:pt x="551" y="528"/>
                    <a:pt x="551" y="528"/>
                    <a:pt x="551" y="528"/>
                  </a:cubicBezTo>
                  <a:cubicBezTo>
                    <a:pt x="533" y="546"/>
                    <a:pt x="509" y="557"/>
                    <a:pt x="484" y="557"/>
                  </a:cubicBezTo>
                  <a:close/>
                  <a:moveTo>
                    <a:pt x="603" y="473"/>
                  </a:moveTo>
                  <a:cubicBezTo>
                    <a:pt x="603" y="850"/>
                    <a:pt x="603" y="850"/>
                    <a:pt x="603" y="850"/>
                  </a:cubicBezTo>
                  <a:cubicBezTo>
                    <a:pt x="723" y="850"/>
                    <a:pt x="723" y="850"/>
                    <a:pt x="723" y="850"/>
                  </a:cubicBezTo>
                  <a:cubicBezTo>
                    <a:pt x="723" y="349"/>
                    <a:pt x="723" y="349"/>
                    <a:pt x="723" y="349"/>
                  </a:cubicBezTo>
                  <a:lnTo>
                    <a:pt x="603" y="473"/>
                  </a:lnTo>
                  <a:close/>
                  <a:moveTo>
                    <a:pt x="816" y="252"/>
                  </a:moveTo>
                  <a:cubicBezTo>
                    <a:pt x="750" y="321"/>
                    <a:pt x="750" y="321"/>
                    <a:pt x="750" y="321"/>
                  </a:cubicBezTo>
                  <a:cubicBezTo>
                    <a:pt x="750" y="850"/>
                    <a:pt x="750" y="850"/>
                    <a:pt x="750" y="850"/>
                  </a:cubicBezTo>
                  <a:cubicBezTo>
                    <a:pt x="870" y="850"/>
                    <a:pt x="870" y="850"/>
                    <a:pt x="870" y="850"/>
                  </a:cubicBezTo>
                  <a:cubicBezTo>
                    <a:pt x="870" y="304"/>
                    <a:pt x="870" y="304"/>
                    <a:pt x="870" y="304"/>
                  </a:cubicBezTo>
                  <a:lnTo>
                    <a:pt x="816" y="252"/>
                  </a:lnTo>
                  <a:close/>
                  <a:moveTo>
                    <a:pt x="816" y="252"/>
                  </a:moveTo>
                  <a:cubicBezTo>
                    <a:pt x="816" y="252"/>
                    <a:pt x="816" y="252"/>
                    <a:pt x="816" y="2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稻壳儿小白白(http://dwz.cn/Wu2UP)"/>
            <p:cNvSpPr>
              <a:spLocks noChangeArrowheads="1"/>
            </p:cNvSpPr>
            <p:nvPr/>
          </p:nvSpPr>
          <p:spPr bwMode="auto">
            <a:xfrm>
              <a:off x="5910263" y="1366838"/>
              <a:ext cx="908050" cy="908050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 sz="1200">
                <a:sym typeface="Arial" panose="020B0604020202020204" pitchFamily="34" charset="0"/>
              </a:endParaRPr>
            </a:p>
          </p:txBody>
        </p:sp>
        <p:sp>
          <p:nvSpPr>
            <p:cNvPr id="16" name="稻壳儿小白白(http://dwz.cn/Wu2UP)"/>
            <p:cNvSpPr/>
            <p:nvPr/>
          </p:nvSpPr>
          <p:spPr bwMode="auto">
            <a:xfrm>
              <a:off x="6138863" y="1614488"/>
              <a:ext cx="452437" cy="412750"/>
            </a:xfrm>
            <a:custGeom>
              <a:avLst/>
              <a:gdLst>
                <a:gd name="T0" fmla="*/ 1885692782 w 84"/>
                <a:gd name="T1" fmla="*/ 943834339 h 76"/>
                <a:gd name="T2" fmla="*/ 2147483647 w 84"/>
                <a:gd name="T3" fmla="*/ 884849105 h 76"/>
                <a:gd name="T4" fmla="*/ 2147483647 w 84"/>
                <a:gd name="T5" fmla="*/ 294947891 h 76"/>
                <a:gd name="T6" fmla="*/ 2146786634 w 84"/>
                <a:gd name="T7" fmla="*/ 29495332 h 76"/>
                <a:gd name="T8" fmla="*/ 1566573885 w 84"/>
                <a:gd name="T9" fmla="*/ 147476661 h 76"/>
                <a:gd name="T10" fmla="*/ 1450534567 w 84"/>
                <a:gd name="T11" fmla="*/ 442424553 h 76"/>
                <a:gd name="T12" fmla="*/ 1595589101 w 84"/>
                <a:gd name="T13" fmla="*/ 619391115 h 76"/>
                <a:gd name="T14" fmla="*/ 319118897 w 84"/>
                <a:gd name="T15" fmla="*/ 1769692780 h 76"/>
                <a:gd name="T16" fmla="*/ 261093852 w 84"/>
                <a:gd name="T17" fmla="*/ 973329671 h 76"/>
                <a:gd name="T18" fmla="*/ 377138556 w 84"/>
                <a:gd name="T19" fmla="*/ 855353773 h 76"/>
                <a:gd name="T20" fmla="*/ 812296772 w 84"/>
                <a:gd name="T21" fmla="*/ 825858441 h 76"/>
                <a:gd name="T22" fmla="*/ 870321817 w 84"/>
                <a:gd name="T23" fmla="*/ 265452559 h 76"/>
                <a:gd name="T24" fmla="*/ 319118897 w 84"/>
                <a:gd name="T25" fmla="*/ 235957227 h 76"/>
                <a:gd name="T26" fmla="*/ 203074193 w 84"/>
                <a:gd name="T27" fmla="*/ 678381780 h 76"/>
                <a:gd name="T28" fmla="*/ 116044704 w 84"/>
                <a:gd name="T29" fmla="*/ 796363109 h 76"/>
                <a:gd name="T30" fmla="*/ 0 w 84"/>
                <a:gd name="T31" fmla="*/ 1032320336 h 76"/>
                <a:gd name="T32" fmla="*/ 87029489 w 84"/>
                <a:gd name="T33" fmla="*/ 1946664773 h 76"/>
                <a:gd name="T34" fmla="*/ 1218450544 w 84"/>
                <a:gd name="T35" fmla="*/ 2147483647 h 76"/>
                <a:gd name="T36" fmla="*/ 1479544396 w 84"/>
                <a:gd name="T37" fmla="*/ 2147483647 h 76"/>
                <a:gd name="T38" fmla="*/ 1653608760 w 84"/>
                <a:gd name="T39" fmla="*/ 2005655438 h 76"/>
                <a:gd name="T40" fmla="*/ 1682618589 w 84"/>
                <a:gd name="T41" fmla="*/ 2064640671 h 76"/>
                <a:gd name="T42" fmla="*/ 2001737486 w 84"/>
                <a:gd name="T43" fmla="*/ 2094136003 h 76"/>
                <a:gd name="T44" fmla="*/ 2147483647 w 84"/>
                <a:gd name="T45" fmla="*/ 1858178776 h 76"/>
                <a:gd name="T46" fmla="*/ 2147483647 w 84"/>
                <a:gd name="T47" fmla="*/ 1563230885 h 76"/>
                <a:gd name="T48" fmla="*/ 2001737486 w 84"/>
                <a:gd name="T49" fmla="*/ 1268282993 h 76"/>
                <a:gd name="T50" fmla="*/ 1682618589 w 84"/>
                <a:gd name="T51" fmla="*/ 1238787661 h 76"/>
                <a:gd name="T52" fmla="*/ 1450534567 w 84"/>
                <a:gd name="T53" fmla="*/ 1474744888 h 76"/>
                <a:gd name="T54" fmla="*/ 1421524737 w 84"/>
                <a:gd name="T55" fmla="*/ 1769692780 h 76"/>
                <a:gd name="T56" fmla="*/ 1479544396 w 84"/>
                <a:gd name="T57" fmla="*/ 1828683444 h 76"/>
                <a:gd name="T58" fmla="*/ 1305480033 w 84"/>
                <a:gd name="T59" fmla="*/ 1976160105 h 76"/>
                <a:gd name="T60" fmla="*/ 638232409 w 84"/>
                <a:gd name="T61" fmla="*/ 1828683444 h 76"/>
                <a:gd name="T62" fmla="*/ 1769648078 w 84"/>
                <a:gd name="T63" fmla="*/ 796363109 h 76"/>
                <a:gd name="T64" fmla="*/ 1885692782 w 84"/>
                <a:gd name="T65" fmla="*/ 943834339 h 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4" h="76">
                  <a:moveTo>
                    <a:pt x="65" y="32"/>
                  </a:moveTo>
                  <a:cubicBezTo>
                    <a:pt x="69" y="36"/>
                    <a:pt x="75" y="34"/>
                    <a:pt x="76" y="3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4" y="5"/>
                    <a:pt x="79" y="0"/>
                    <a:pt x="74" y="1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49" y="6"/>
                    <a:pt x="47" y="11"/>
                    <a:pt x="50" y="15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8" y="32"/>
                    <a:pt x="24" y="32"/>
                    <a:pt x="28" y="28"/>
                  </a:cubicBezTo>
                  <a:cubicBezTo>
                    <a:pt x="34" y="23"/>
                    <a:pt x="34" y="15"/>
                    <a:pt x="30" y="9"/>
                  </a:cubicBezTo>
                  <a:cubicBezTo>
                    <a:pt x="25" y="3"/>
                    <a:pt x="16" y="3"/>
                    <a:pt x="11" y="8"/>
                  </a:cubicBezTo>
                  <a:cubicBezTo>
                    <a:pt x="6" y="12"/>
                    <a:pt x="5" y="18"/>
                    <a:pt x="7" y="23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9"/>
                    <a:pt x="0" y="32"/>
                    <a:pt x="0" y="3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6" y="76"/>
                    <a:pt x="49" y="75"/>
                    <a:pt x="51" y="73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61" y="73"/>
                    <a:pt x="66" y="73"/>
                    <a:pt x="69" y="71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80" y="60"/>
                    <a:pt x="80" y="56"/>
                    <a:pt x="78" y="5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6" y="40"/>
                    <a:pt x="61" y="39"/>
                    <a:pt x="58" y="42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7" y="52"/>
                    <a:pt x="47" y="57"/>
                    <a:pt x="49" y="60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61" y="27"/>
                    <a:pt x="61" y="27"/>
                    <a:pt x="61" y="27"/>
                  </a:cubicBezTo>
                  <a:lnTo>
                    <a:pt x="65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975972" y="985236"/>
              <a:ext cx="4492127" cy="1370912"/>
              <a:chOff x="1514534" y="4763048"/>
              <a:chExt cx="4492127" cy="1370912"/>
            </a:xfrm>
          </p:grpSpPr>
          <p:sp>
            <p:nvSpPr>
              <p:cNvPr id="26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5302963"/>
                <a:ext cx="4492127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7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4763048"/>
                <a:ext cx="3293953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975972" y="2471136"/>
              <a:ext cx="4492127" cy="1370912"/>
              <a:chOff x="1514534" y="4763048"/>
              <a:chExt cx="4492127" cy="1370912"/>
            </a:xfrm>
          </p:grpSpPr>
          <p:sp>
            <p:nvSpPr>
              <p:cNvPr id="29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5302963"/>
                <a:ext cx="4492127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30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4763048"/>
                <a:ext cx="3293953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975972" y="3918936"/>
              <a:ext cx="4492127" cy="1370912"/>
              <a:chOff x="1514534" y="4763048"/>
              <a:chExt cx="4492127" cy="1370912"/>
            </a:xfrm>
          </p:grpSpPr>
          <p:sp>
            <p:nvSpPr>
              <p:cNvPr id="32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5302963"/>
                <a:ext cx="4492127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33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4763048"/>
                <a:ext cx="3293953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6975972" y="5290536"/>
              <a:ext cx="4492127" cy="1370912"/>
              <a:chOff x="1514534" y="4763048"/>
              <a:chExt cx="4492127" cy="1370912"/>
            </a:xfrm>
          </p:grpSpPr>
          <p:sp>
            <p:nvSpPr>
              <p:cNvPr id="41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5302963"/>
                <a:ext cx="4492127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42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514534" y="4763048"/>
                <a:ext cx="3293953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1" t="60650" r="34494" b="4017"/>
          <a:stretch/>
        </p:blipFill>
        <p:spPr>
          <a:xfrm>
            <a:off x="1085850" y="1676399"/>
            <a:ext cx="4514850" cy="405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439055" y="1867667"/>
            <a:ext cx="9076551" cy="3558078"/>
            <a:chOff x="1439055" y="1867667"/>
            <a:chExt cx="9076551" cy="3558078"/>
          </a:xfrm>
        </p:grpSpPr>
        <p:grpSp>
          <p:nvGrpSpPr>
            <p:cNvPr id="10" name="组合 9"/>
            <p:cNvGrpSpPr/>
            <p:nvPr/>
          </p:nvGrpSpPr>
          <p:grpSpPr>
            <a:xfrm>
              <a:off x="5018005" y="1867667"/>
              <a:ext cx="1990725" cy="2035175"/>
              <a:chOff x="2965340" y="1899197"/>
              <a:chExt cx="1990725" cy="2035175"/>
            </a:xfrm>
          </p:grpSpPr>
          <p:sp>
            <p:nvSpPr>
              <p:cNvPr id="3" name="稻壳儿小白白(http://dwz.cn/Wu2UP)"/>
              <p:cNvSpPr/>
              <p:nvPr/>
            </p:nvSpPr>
            <p:spPr bwMode="auto">
              <a:xfrm>
                <a:off x="2965340" y="1899197"/>
                <a:ext cx="1990725" cy="2035175"/>
              </a:xfrm>
              <a:custGeom>
                <a:avLst/>
                <a:gdLst>
                  <a:gd name="T0" fmla="*/ 14737171 w 21600"/>
                  <a:gd name="T1" fmla="*/ 33921374 h 21600"/>
                  <a:gd name="T2" fmla="*/ 40304255 w 21600"/>
                  <a:gd name="T3" fmla="*/ 33921374 h 21600"/>
                  <a:gd name="T4" fmla="*/ 51406049 w 21600"/>
                  <a:gd name="T5" fmla="*/ 88580803 h 21600"/>
                  <a:gd name="T6" fmla="*/ 14737171 w 21600"/>
                  <a:gd name="T7" fmla="*/ 33921374 h 21600"/>
                  <a:gd name="T8" fmla="*/ 91735834 w 21600"/>
                  <a:gd name="T9" fmla="*/ 12774869 h 21600"/>
                  <a:gd name="T10" fmla="*/ 130451656 w 21600"/>
                  <a:gd name="T11" fmla="*/ 28727908 h 21600"/>
                  <a:gd name="T12" fmla="*/ 91735834 w 21600"/>
                  <a:gd name="T13" fmla="*/ 44725420 h 21600"/>
                  <a:gd name="T14" fmla="*/ 53019919 w 21600"/>
                  <a:gd name="T15" fmla="*/ 28727908 h 21600"/>
                  <a:gd name="T16" fmla="*/ 91735834 w 21600"/>
                  <a:gd name="T17" fmla="*/ 12774869 h 21600"/>
                  <a:gd name="T18" fmla="*/ 132065526 w 21600"/>
                  <a:gd name="T19" fmla="*/ 88580803 h 21600"/>
                  <a:gd name="T20" fmla="*/ 143167320 w 21600"/>
                  <a:gd name="T21" fmla="*/ 33921374 h 21600"/>
                  <a:gd name="T22" fmla="*/ 168742883 w 21600"/>
                  <a:gd name="T23" fmla="*/ 33921374 h 21600"/>
                  <a:gd name="T24" fmla="*/ 132065526 w 21600"/>
                  <a:gd name="T25" fmla="*/ 88580803 h 21600"/>
                  <a:gd name="T26" fmla="*/ 103763407 w 21600"/>
                  <a:gd name="T27" fmla="*/ 141251604 h 21600"/>
                  <a:gd name="T28" fmla="*/ 133271758 w 21600"/>
                  <a:gd name="T29" fmla="*/ 105386073 h 21600"/>
                  <a:gd name="T30" fmla="*/ 183471575 w 21600"/>
                  <a:gd name="T31" fmla="*/ 26615095 h 21600"/>
                  <a:gd name="T32" fmla="*/ 176251603 w 21600"/>
                  <a:gd name="T33" fmla="*/ 19326531 h 21600"/>
                  <a:gd name="T34" fmla="*/ 141298619 w 21600"/>
                  <a:gd name="T35" fmla="*/ 19326531 h 21600"/>
                  <a:gd name="T36" fmla="*/ 91735834 w 21600"/>
                  <a:gd name="T37" fmla="*/ 0 h 21600"/>
                  <a:gd name="T38" fmla="*/ 42181435 w 21600"/>
                  <a:gd name="T39" fmla="*/ 19326531 h 21600"/>
                  <a:gd name="T40" fmla="*/ 7219972 w 21600"/>
                  <a:gd name="T41" fmla="*/ 19326531 h 21600"/>
                  <a:gd name="T42" fmla="*/ 0 w 21600"/>
                  <a:gd name="T43" fmla="*/ 26615095 h 21600"/>
                  <a:gd name="T44" fmla="*/ 50216868 w 21600"/>
                  <a:gd name="T45" fmla="*/ 105386073 h 21600"/>
                  <a:gd name="T46" fmla="*/ 79708168 w 21600"/>
                  <a:gd name="T47" fmla="*/ 141251604 h 21600"/>
                  <a:gd name="T48" fmla="*/ 79708168 w 21600"/>
                  <a:gd name="T49" fmla="*/ 154914317 h 21600"/>
                  <a:gd name="T50" fmla="*/ 46386012 w 21600"/>
                  <a:gd name="T51" fmla="*/ 172997978 h 21600"/>
                  <a:gd name="T52" fmla="*/ 91735834 w 21600"/>
                  <a:gd name="T53" fmla="*/ 191756356 h 21600"/>
                  <a:gd name="T54" fmla="*/ 137085563 w 21600"/>
                  <a:gd name="T55" fmla="*/ 172997978 h 21600"/>
                  <a:gd name="T56" fmla="*/ 103763407 w 21600"/>
                  <a:gd name="T57" fmla="*/ 154914317 h 21600"/>
                  <a:gd name="T58" fmla="*/ 103763407 w 21600"/>
                  <a:gd name="T59" fmla="*/ 141251604 h 216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600" h="21600" extrusionOk="0">
                    <a:moveTo>
                      <a:pt x="1735" y="3821"/>
                    </a:moveTo>
                    <a:lnTo>
                      <a:pt x="4745" y="3821"/>
                    </a:lnTo>
                    <a:cubicBezTo>
                      <a:pt x="4832" y="6659"/>
                      <a:pt x="5371" y="8569"/>
                      <a:pt x="6052" y="9978"/>
                    </a:cubicBezTo>
                    <a:cubicBezTo>
                      <a:pt x="3968" y="8590"/>
                      <a:pt x="2022" y="6988"/>
                      <a:pt x="1735" y="3821"/>
                    </a:cubicBezTo>
                    <a:close/>
                    <a:moveTo>
                      <a:pt x="10800" y="1439"/>
                    </a:moveTo>
                    <a:cubicBezTo>
                      <a:pt x="14079" y="1438"/>
                      <a:pt x="15359" y="2749"/>
                      <a:pt x="15358" y="3236"/>
                    </a:cubicBezTo>
                    <a:cubicBezTo>
                      <a:pt x="15358" y="3725"/>
                      <a:pt x="14080" y="5035"/>
                      <a:pt x="10800" y="5038"/>
                    </a:cubicBezTo>
                    <a:cubicBezTo>
                      <a:pt x="7521" y="5035"/>
                      <a:pt x="6242" y="3725"/>
                      <a:pt x="6242" y="3236"/>
                    </a:cubicBezTo>
                    <a:cubicBezTo>
                      <a:pt x="6241" y="2749"/>
                      <a:pt x="7521" y="1438"/>
                      <a:pt x="10800" y="1439"/>
                    </a:cubicBezTo>
                    <a:close/>
                    <a:moveTo>
                      <a:pt x="15548" y="9978"/>
                    </a:moveTo>
                    <a:cubicBezTo>
                      <a:pt x="16230" y="8569"/>
                      <a:pt x="16768" y="6659"/>
                      <a:pt x="16855" y="3821"/>
                    </a:cubicBezTo>
                    <a:lnTo>
                      <a:pt x="19866" y="3821"/>
                    </a:lnTo>
                    <a:cubicBezTo>
                      <a:pt x="19580" y="6988"/>
                      <a:pt x="17632" y="8590"/>
                      <a:pt x="15548" y="9978"/>
                    </a:cubicBezTo>
                    <a:close/>
                    <a:moveTo>
                      <a:pt x="12216" y="15911"/>
                    </a:moveTo>
                    <a:cubicBezTo>
                      <a:pt x="12216" y="14207"/>
                      <a:pt x="13537" y="13266"/>
                      <a:pt x="15690" y="11871"/>
                    </a:cubicBezTo>
                    <a:cubicBezTo>
                      <a:pt x="18323" y="10163"/>
                      <a:pt x="21600" y="8040"/>
                      <a:pt x="21600" y="2998"/>
                    </a:cubicBezTo>
                    <a:cubicBezTo>
                      <a:pt x="21600" y="2544"/>
                      <a:pt x="21220" y="2177"/>
                      <a:pt x="20750" y="2177"/>
                    </a:cubicBezTo>
                    <a:lnTo>
                      <a:pt x="16635" y="2177"/>
                    </a:lnTo>
                    <a:cubicBezTo>
                      <a:pt x="16053" y="1125"/>
                      <a:pt x="14320" y="0"/>
                      <a:pt x="10800" y="0"/>
                    </a:cubicBezTo>
                    <a:cubicBezTo>
                      <a:pt x="7281" y="0"/>
                      <a:pt x="5547" y="1125"/>
                      <a:pt x="4966" y="2177"/>
                    </a:cubicBezTo>
                    <a:lnTo>
                      <a:pt x="850" y="2177"/>
                    </a:lnTo>
                    <a:cubicBezTo>
                      <a:pt x="380" y="2177"/>
                      <a:pt x="0" y="2544"/>
                      <a:pt x="0" y="2998"/>
                    </a:cubicBezTo>
                    <a:cubicBezTo>
                      <a:pt x="0" y="8040"/>
                      <a:pt x="3277" y="10163"/>
                      <a:pt x="5912" y="11871"/>
                    </a:cubicBezTo>
                    <a:cubicBezTo>
                      <a:pt x="8065" y="13266"/>
                      <a:pt x="9384" y="14207"/>
                      <a:pt x="9384" y="15911"/>
                    </a:cubicBezTo>
                    <a:lnTo>
                      <a:pt x="9384" y="17450"/>
                    </a:lnTo>
                    <a:cubicBezTo>
                      <a:pt x="7122" y="17696"/>
                      <a:pt x="5461" y="18514"/>
                      <a:pt x="5461" y="19487"/>
                    </a:cubicBezTo>
                    <a:cubicBezTo>
                      <a:pt x="5461" y="20654"/>
                      <a:pt x="7851" y="21600"/>
                      <a:pt x="10800" y="21600"/>
                    </a:cubicBezTo>
                    <a:cubicBezTo>
                      <a:pt x="13749" y="21600"/>
                      <a:pt x="16139" y="20654"/>
                      <a:pt x="16139" y="19487"/>
                    </a:cubicBezTo>
                    <a:cubicBezTo>
                      <a:pt x="16139" y="18514"/>
                      <a:pt x="14478" y="17696"/>
                      <a:pt x="12216" y="17450"/>
                    </a:cubicBezTo>
                    <a:cubicBezTo>
                      <a:pt x="12216" y="17450"/>
                      <a:pt x="12216" y="15911"/>
                      <a:pt x="12216" y="15911"/>
                    </a:cubicBezTo>
                    <a:close/>
                  </a:path>
                </a:pathLst>
              </a:custGeom>
              <a:solidFill>
                <a:srgbClr val="32B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38093" tIns="38093" rIns="38093" bIns="38093" anchor="ctr"/>
              <a:lstStyle/>
              <a:p>
                <a:endParaRPr lang="zh-CN" altLang="en-US"/>
              </a:p>
            </p:txBody>
          </p:sp>
          <p:sp>
            <p:nvSpPr>
              <p:cNvPr id="6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3522553" y="2545310"/>
                <a:ext cx="901700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r>
                  <a:rPr lang="en-GB" altLang="en-US" sz="2400" b="1">
                    <a:solidFill>
                      <a:srgbClr val="FFFFFF"/>
                    </a:solidFill>
                    <a:ea typeface="Lato Black"/>
                    <a:cs typeface="Lato Black"/>
                    <a:sym typeface="Arial" panose="020B0604020202020204" pitchFamily="34" charset="0"/>
                  </a:rPr>
                  <a:t>2017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4132" y="1867667"/>
              <a:ext cx="1990725" cy="2035175"/>
              <a:chOff x="5648215" y="1899197"/>
              <a:chExt cx="1990725" cy="2035175"/>
            </a:xfrm>
          </p:grpSpPr>
          <p:sp>
            <p:nvSpPr>
              <p:cNvPr id="2" name="稻壳儿小白白(http://dwz.cn/Wu2UP)"/>
              <p:cNvSpPr/>
              <p:nvPr/>
            </p:nvSpPr>
            <p:spPr bwMode="auto">
              <a:xfrm>
                <a:off x="5648215" y="1899197"/>
                <a:ext cx="1990725" cy="2035175"/>
              </a:xfrm>
              <a:custGeom>
                <a:avLst/>
                <a:gdLst>
                  <a:gd name="T0" fmla="*/ 14737171 w 21600"/>
                  <a:gd name="T1" fmla="*/ 33921374 h 21600"/>
                  <a:gd name="T2" fmla="*/ 40304255 w 21600"/>
                  <a:gd name="T3" fmla="*/ 33921374 h 21600"/>
                  <a:gd name="T4" fmla="*/ 51406049 w 21600"/>
                  <a:gd name="T5" fmla="*/ 88580803 h 21600"/>
                  <a:gd name="T6" fmla="*/ 14737171 w 21600"/>
                  <a:gd name="T7" fmla="*/ 33921374 h 21600"/>
                  <a:gd name="T8" fmla="*/ 91735834 w 21600"/>
                  <a:gd name="T9" fmla="*/ 12774869 h 21600"/>
                  <a:gd name="T10" fmla="*/ 130451656 w 21600"/>
                  <a:gd name="T11" fmla="*/ 28727908 h 21600"/>
                  <a:gd name="T12" fmla="*/ 91735834 w 21600"/>
                  <a:gd name="T13" fmla="*/ 44725420 h 21600"/>
                  <a:gd name="T14" fmla="*/ 53019919 w 21600"/>
                  <a:gd name="T15" fmla="*/ 28727908 h 21600"/>
                  <a:gd name="T16" fmla="*/ 91735834 w 21600"/>
                  <a:gd name="T17" fmla="*/ 12774869 h 21600"/>
                  <a:gd name="T18" fmla="*/ 132065526 w 21600"/>
                  <a:gd name="T19" fmla="*/ 88580803 h 21600"/>
                  <a:gd name="T20" fmla="*/ 143167320 w 21600"/>
                  <a:gd name="T21" fmla="*/ 33921374 h 21600"/>
                  <a:gd name="T22" fmla="*/ 168742883 w 21600"/>
                  <a:gd name="T23" fmla="*/ 33921374 h 21600"/>
                  <a:gd name="T24" fmla="*/ 132065526 w 21600"/>
                  <a:gd name="T25" fmla="*/ 88580803 h 21600"/>
                  <a:gd name="T26" fmla="*/ 103763407 w 21600"/>
                  <a:gd name="T27" fmla="*/ 141251604 h 21600"/>
                  <a:gd name="T28" fmla="*/ 133271758 w 21600"/>
                  <a:gd name="T29" fmla="*/ 105386073 h 21600"/>
                  <a:gd name="T30" fmla="*/ 183471575 w 21600"/>
                  <a:gd name="T31" fmla="*/ 26615095 h 21600"/>
                  <a:gd name="T32" fmla="*/ 176251603 w 21600"/>
                  <a:gd name="T33" fmla="*/ 19326531 h 21600"/>
                  <a:gd name="T34" fmla="*/ 141298619 w 21600"/>
                  <a:gd name="T35" fmla="*/ 19326531 h 21600"/>
                  <a:gd name="T36" fmla="*/ 91735834 w 21600"/>
                  <a:gd name="T37" fmla="*/ 0 h 21600"/>
                  <a:gd name="T38" fmla="*/ 42181435 w 21600"/>
                  <a:gd name="T39" fmla="*/ 19326531 h 21600"/>
                  <a:gd name="T40" fmla="*/ 7219972 w 21600"/>
                  <a:gd name="T41" fmla="*/ 19326531 h 21600"/>
                  <a:gd name="T42" fmla="*/ 0 w 21600"/>
                  <a:gd name="T43" fmla="*/ 26615095 h 21600"/>
                  <a:gd name="T44" fmla="*/ 50216868 w 21600"/>
                  <a:gd name="T45" fmla="*/ 105386073 h 21600"/>
                  <a:gd name="T46" fmla="*/ 79708168 w 21600"/>
                  <a:gd name="T47" fmla="*/ 141251604 h 21600"/>
                  <a:gd name="T48" fmla="*/ 79708168 w 21600"/>
                  <a:gd name="T49" fmla="*/ 154914317 h 21600"/>
                  <a:gd name="T50" fmla="*/ 46386012 w 21600"/>
                  <a:gd name="T51" fmla="*/ 172997978 h 21600"/>
                  <a:gd name="T52" fmla="*/ 91735834 w 21600"/>
                  <a:gd name="T53" fmla="*/ 191756356 h 21600"/>
                  <a:gd name="T54" fmla="*/ 137085563 w 21600"/>
                  <a:gd name="T55" fmla="*/ 172997978 h 21600"/>
                  <a:gd name="T56" fmla="*/ 103763407 w 21600"/>
                  <a:gd name="T57" fmla="*/ 154914317 h 21600"/>
                  <a:gd name="T58" fmla="*/ 103763407 w 21600"/>
                  <a:gd name="T59" fmla="*/ 141251604 h 216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600" h="21600" extrusionOk="0">
                    <a:moveTo>
                      <a:pt x="1735" y="3821"/>
                    </a:moveTo>
                    <a:lnTo>
                      <a:pt x="4745" y="3821"/>
                    </a:lnTo>
                    <a:cubicBezTo>
                      <a:pt x="4832" y="6659"/>
                      <a:pt x="5371" y="8569"/>
                      <a:pt x="6052" y="9978"/>
                    </a:cubicBezTo>
                    <a:cubicBezTo>
                      <a:pt x="3968" y="8590"/>
                      <a:pt x="2022" y="6988"/>
                      <a:pt x="1735" y="3821"/>
                    </a:cubicBezTo>
                    <a:close/>
                    <a:moveTo>
                      <a:pt x="10800" y="1439"/>
                    </a:moveTo>
                    <a:cubicBezTo>
                      <a:pt x="14079" y="1438"/>
                      <a:pt x="15359" y="2749"/>
                      <a:pt x="15358" y="3236"/>
                    </a:cubicBezTo>
                    <a:cubicBezTo>
                      <a:pt x="15358" y="3725"/>
                      <a:pt x="14080" y="5035"/>
                      <a:pt x="10800" y="5038"/>
                    </a:cubicBezTo>
                    <a:cubicBezTo>
                      <a:pt x="7521" y="5035"/>
                      <a:pt x="6242" y="3725"/>
                      <a:pt x="6242" y="3236"/>
                    </a:cubicBezTo>
                    <a:cubicBezTo>
                      <a:pt x="6241" y="2749"/>
                      <a:pt x="7521" y="1438"/>
                      <a:pt x="10800" y="1439"/>
                    </a:cubicBezTo>
                    <a:close/>
                    <a:moveTo>
                      <a:pt x="15548" y="9978"/>
                    </a:moveTo>
                    <a:cubicBezTo>
                      <a:pt x="16230" y="8569"/>
                      <a:pt x="16768" y="6659"/>
                      <a:pt x="16855" y="3821"/>
                    </a:cubicBezTo>
                    <a:lnTo>
                      <a:pt x="19866" y="3821"/>
                    </a:lnTo>
                    <a:cubicBezTo>
                      <a:pt x="19580" y="6988"/>
                      <a:pt x="17632" y="8590"/>
                      <a:pt x="15548" y="9978"/>
                    </a:cubicBezTo>
                    <a:close/>
                    <a:moveTo>
                      <a:pt x="12216" y="15911"/>
                    </a:moveTo>
                    <a:cubicBezTo>
                      <a:pt x="12216" y="14207"/>
                      <a:pt x="13537" y="13266"/>
                      <a:pt x="15690" y="11871"/>
                    </a:cubicBezTo>
                    <a:cubicBezTo>
                      <a:pt x="18323" y="10163"/>
                      <a:pt x="21600" y="8040"/>
                      <a:pt x="21600" y="2998"/>
                    </a:cubicBezTo>
                    <a:cubicBezTo>
                      <a:pt x="21600" y="2544"/>
                      <a:pt x="21220" y="2177"/>
                      <a:pt x="20750" y="2177"/>
                    </a:cubicBezTo>
                    <a:lnTo>
                      <a:pt x="16635" y="2177"/>
                    </a:lnTo>
                    <a:cubicBezTo>
                      <a:pt x="16053" y="1125"/>
                      <a:pt x="14320" y="0"/>
                      <a:pt x="10800" y="0"/>
                    </a:cubicBezTo>
                    <a:cubicBezTo>
                      <a:pt x="7281" y="0"/>
                      <a:pt x="5547" y="1125"/>
                      <a:pt x="4966" y="2177"/>
                    </a:cubicBezTo>
                    <a:lnTo>
                      <a:pt x="850" y="2177"/>
                    </a:lnTo>
                    <a:cubicBezTo>
                      <a:pt x="380" y="2177"/>
                      <a:pt x="0" y="2544"/>
                      <a:pt x="0" y="2998"/>
                    </a:cubicBezTo>
                    <a:cubicBezTo>
                      <a:pt x="0" y="8040"/>
                      <a:pt x="3277" y="10163"/>
                      <a:pt x="5912" y="11871"/>
                    </a:cubicBezTo>
                    <a:cubicBezTo>
                      <a:pt x="8065" y="13266"/>
                      <a:pt x="9384" y="14207"/>
                      <a:pt x="9384" y="15911"/>
                    </a:cubicBezTo>
                    <a:lnTo>
                      <a:pt x="9384" y="17450"/>
                    </a:lnTo>
                    <a:cubicBezTo>
                      <a:pt x="7122" y="17696"/>
                      <a:pt x="5461" y="18514"/>
                      <a:pt x="5461" y="19487"/>
                    </a:cubicBezTo>
                    <a:cubicBezTo>
                      <a:pt x="5461" y="20654"/>
                      <a:pt x="7851" y="21600"/>
                      <a:pt x="10800" y="21600"/>
                    </a:cubicBezTo>
                    <a:cubicBezTo>
                      <a:pt x="13749" y="21600"/>
                      <a:pt x="16139" y="20654"/>
                      <a:pt x="16139" y="19487"/>
                    </a:cubicBezTo>
                    <a:cubicBezTo>
                      <a:pt x="16139" y="18514"/>
                      <a:pt x="14478" y="17696"/>
                      <a:pt x="12216" y="17450"/>
                    </a:cubicBezTo>
                    <a:cubicBezTo>
                      <a:pt x="12216" y="17450"/>
                      <a:pt x="12216" y="15911"/>
                      <a:pt x="12216" y="15911"/>
                    </a:cubicBezTo>
                    <a:close/>
                  </a:path>
                </a:pathLst>
              </a:custGeom>
              <a:solidFill>
                <a:srgbClr val="117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38093" tIns="38093" rIns="38093" bIns="38093" anchor="ctr"/>
              <a:lstStyle/>
              <a:p>
                <a:endParaRPr lang="zh-CN" altLang="en-US"/>
              </a:p>
            </p:txBody>
          </p:sp>
          <p:sp>
            <p:nvSpPr>
              <p:cNvPr id="7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6218128" y="2545310"/>
                <a:ext cx="901700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r>
                  <a:rPr lang="en-GB" altLang="en-US" sz="2400" b="1">
                    <a:solidFill>
                      <a:srgbClr val="FFFFFF"/>
                    </a:solidFill>
                    <a:ea typeface="Lato Black"/>
                    <a:cs typeface="Lato Black"/>
                    <a:sym typeface="Arial" panose="020B0604020202020204" pitchFamily="34" charset="0"/>
                  </a:rPr>
                  <a:t>2016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281878" y="1867667"/>
              <a:ext cx="1989137" cy="2035175"/>
              <a:chOff x="8281878" y="1899197"/>
              <a:chExt cx="1989137" cy="2035175"/>
            </a:xfrm>
          </p:grpSpPr>
          <p:sp>
            <p:nvSpPr>
              <p:cNvPr id="5" name="稻壳儿小白白(http://dwz.cn/Wu2UP)"/>
              <p:cNvSpPr/>
              <p:nvPr/>
            </p:nvSpPr>
            <p:spPr bwMode="auto">
              <a:xfrm>
                <a:off x="8281878" y="1899197"/>
                <a:ext cx="1989137" cy="2035175"/>
              </a:xfrm>
              <a:custGeom>
                <a:avLst/>
                <a:gdLst>
                  <a:gd name="T0" fmla="*/ 14713720 w 21600"/>
                  <a:gd name="T1" fmla="*/ 33921374 h 21600"/>
                  <a:gd name="T2" fmla="*/ 40240057 w 21600"/>
                  <a:gd name="T3" fmla="*/ 33921374 h 21600"/>
                  <a:gd name="T4" fmla="*/ 51324063 w 21600"/>
                  <a:gd name="T5" fmla="*/ 88580803 h 21600"/>
                  <a:gd name="T6" fmla="*/ 14713720 w 21600"/>
                  <a:gd name="T7" fmla="*/ 33921374 h 21600"/>
                  <a:gd name="T8" fmla="*/ 91589537 w 21600"/>
                  <a:gd name="T9" fmla="*/ 12774869 h 21600"/>
                  <a:gd name="T10" fmla="*/ 130243626 w 21600"/>
                  <a:gd name="T11" fmla="*/ 28727908 h 21600"/>
                  <a:gd name="T12" fmla="*/ 91589537 w 21600"/>
                  <a:gd name="T13" fmla="*/ 44725420 h 21600"/>
                  <a:gd name="T14" fmla="*/ 52935356 w 21600"/>
                  <a:gd name="T15" fmla="*/ 28727908 h 21600"/>
                  <a:gd name="T16" fmla="*/ 91589537 w 21600"/>
                  <a:gd name="T17" fmla="*/ 12774869 h 21600"/>
                  <a:gd name="T18" fmla="*/ 131854919 w 21600"/>
                  <a:gd name="T19" fmla="*/ 88580803 h 21600"/>
                  <a:gd name="T20" fmla="*/ 142938924 w 21600"/>
                  <a:gd name="T21" fmla="*/ 33921374 h 21600"/>
                  <a:gd name="T22" fmla="*/ 168473826 w 21600"/>
                  <a:gd name="T23" fmla="*/ 33921374 h 21600"/>
                  <a:gd name="T24" fmla="*/ 131854919 w 21600"/>
                  <a:gd name="T25" fmla="*/ 88580803 h 21600"/>
                  <a:gd name="T26" fmla="*/ 103597846 w 21600"/>
                  <a:gd name="T27" fmla="*/ 141251604 h 21600"/>
                  <a:gd name="T28" fmla="*/ 133059176 w 21600"/>
                  <a:gd name="T29" fmla="*/ 105386073 h 21600"/>
                  <a:gd name="T30" fmla="*/ 183178982 w 21600"/>
                  <a:gd name="T31" fmla="*/ 26615095 h 21600"/>
                  <a:gd name="T32" fmla="*/ 175970570 w 21600"/>
                  <a:gd name="T33" fmla="*/ 19326531 h 21600"/>
                  <a:gd name="T34" fmla="*/ 141073280 w 21600"/>
                  <a:gd name="T35" fmla="*/ 19326531 h 21600"/>
                  <a:gd name="T36" fmla="*/ 91589537 w 21600"/>
                  <a:gd name="T37" fmla="*/ 0 h 21600"/>
                  <a:gd name="T38" fmla="*/ 42114174 w 21600"/>
                  <a:gd name="T39" fmla="*/ 19326531 h 21600"/>
                  <a:gd name="T40" fmla="*/ 7208411 w 21600"/>
                  <a:gd name="T41" fmla="*/ 19326531 h 21600"/>
                  <a:gd name="T42" fmla="*/ 0 w 21600"/>
                  <a:gd name="T43" fmla="*/ 26615095 h 21600"/>
                  <a:gd name="T44" fmla="*/ 50136751 w 21600"/>
                  <a:gd name="T45" fmla="*/ 105386073 h 21600"/>
                  <a:gd name="T46" fmla="*/ 79581135 w 21600"/>
                  <a:gd name="T47" fmla="*/ 141251604 h 21600"/>
                  <a:gd name="T48" fmla="*/ 79581135 w 21600"/>
                  <a:gd name="T49" fmla="*/ 154914317 h 21600"/>
                  <a:gd name="T50" fmla="*/ 46312082 w 21600"/>
                  <a:gd name="T51" fmla="*/ 172997978 h 21600"/>
                  <a:gd name="T52" fmla="*/ 91589537 w 21600"/>
                  <a:gd name="T53" fmla="*/ 191756356 h 21600"/>
                  <a:gd name="T54" fmla="*/ 136866899 w 21600"/>
                  <a:gd name="T55" fmla="*/ 172997978 h 21600"/>
                  <a:gd name="T56" fmla="*/ 103597846 w 21600"/>
                  <a:gd name="T57" fmla="*/ 154914317 h 21600"/>
                  <a:gd name="T58" fmla="*/ 103597846 w 21600"/>
                  <a:gd name="T59" fmla="*/ 141251604 h 216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600" h="21600" extrusionOk="0">
                    <a:moveTo>
                      <a:pt x="1735" y="3821"/>
                    </a:moveTo>
                    <a:lnTo>
                      <a:pt x="4745" y="3821"/>
                    </a:lnTo>
                    <a:cubicBezTo>
                      <a:pt x="4832" y="6659"/>
                      <a:pt x="5371" y="8569"/>
                      <a:pt x="6052" y="9978"/>
                    </a:cubicBezTo>
                    <a:cubicBezTo>
                      <a:pt x="3968" y="8590"/>
                      <a:pt x="2022" y="6988"/>
                      <a:pt x="1735" y="3821"/>
                    </a:cubicBezTo>
                    <a:close/>
                    <a:moveTo>
                      <a:pt x="10800" y="1439"/>
                    </a:moveTo>
                    <a:cubicBezTo>
                      <a:pt x="14079" y="1438"/>
                      <a:pt x="15359" y="2749"/>
                      <a:pt x="15358" y="3236"/>
                    </a:cubicBezTo>
                    <a:cubicBezTo>
                      <a:pt x="15358" y="3725"/>
                      <a:pt x="14080" y="5035"/>
                      <a:pt x="10800" y="5038"/>
                    </a:cubicBezTo>
                    <a:cubicBezTo>
                      <a:pt x="7521" y="5035"/>
                      <a:pt x="6242" y="3725"/>
                      <a:pt x="6242" y="3236"/>
                    </a:cubicBezTo>
                    <a:cubicBezTo>
                      <a:pt x="6241" y="2749"/>
                      <a:pt x="7521" y="1438"/>
                      <a:pt x="10800" y="1439"/>
                    </a:cubicBezTo>
                    <a:close/>
                    <a:moveTo>
                      <a:pt x="15548" y="9978"/>
                    </a:moveTo>
                    <a:cubicBezTo>
                      <a:pt x="16230" y="8569"/>
                      <a:pt x="16768" y="6659"/>
                      <a:pt x="16855" y="3821"/>
                    </a:cubicBezTo>
                    <a:lnTo>
                      <a:pt x="19866" y="3821"/>
                    </a:lnTo>
                    <a:cubicBezTo>
                      <a:pt x="19580" y="6988"/>
                      <a:pt x="17632" y="8590"/>
                      <a:pt x="15548" y="9978"/>
                    </a:cubicBezTo>
                    <a:close/>
                    <a:moveTo>
                      <a:pt x="12216" y="15911"/>
                    </a:moveTo>
                    <a:cubicBezTo>
                      <a:pt x="12216" y="14207"/>
                      <a:pt x="13537" y="13266"/>
                      <a:pt x="15690" y="11871"/>
                    </a:cubicBezTo>
                    <a:cubicBezTo>
                      <a:pt x="18323" y="10163"/>
                      <a:pt x="21600" y="8040"/>
                      <a:pt x="21600" y="2998"/>
                    </a:cubicBezTo>
                    <a:cubicBezTo>
                      <a:pt x="21600" y="2544"/>
                      <a:pt x="21220" y="2177"/>
                      <a:pt x="20750" y="2177"/>
                    </a:cubicBezTo>
                    <a:lnTo>
                      <a:pt x="16635" y="2177"/>
                    </a:lnTo>
                    <a:cubicBezTo>
                      <a:pt x="16053" y="1125"/>
                      <a:pt x="14320" y="0"/>
                      <a:pt x="10800" y="0"/>
                    </a:cubicBezTo>
                    <a:cubicBezTo>
                      <a:pt x="7281" y="0"/>
                      <a:pt x="5547" y="1125"/>
                      <a:pt x="4966" y="2177"/>
                    </a:cubicBezTo>
                    <a:lnTo>
                      <a:pt x="850" y="2177"/>
                    </a:lnTo>
                    <a:cubicBezTo>
                      <a:pt x="380" y="2177"/>
                      <a:pt x="0" y="2544"/>
                      <a:pt x="0" y="2998"/>
                    </a:cubicBezTo>
                    <a:cubicBezTo>
                      <a:pt x="0" y="8040"/>
                      <a:pt x="3277" y="10163"/>
                      <a:pt x="5912" y="11871"/>
                    </a:cubicBezTo>
                    <a:cubicBezTo>
                      <a:pt x="8065" y="13266"/>
                      <a:pt x="9384" y="14207"/>
                      <a:pt x="9384" y="15911"/>
                    </a:cubicBezTo>
                    <a:lnTo>
                      <a:pt x="9384" y="17450"/>
                    </a:lnTo>
                    <a:cubicBezTo>
                      <a:pt x="7122" y="17696"/>
                      <a:pt x="5461" y="18514"/>
                      <a:pt x="5461" y="19487"/>
                    </a:cubicBezTo>
                    <a:cubicBezTo>
                      <a:pt x="5461" y="20654"/>
                      <a:pt x="7851" y="21600"/>
                      <a:pt x="10800" y="21600"/>
                    </a:cubicBezTo>
                    <a:cubicBezTo>
                      <a:pt x="13749" y="21600"/>
                      <a:pt x="16139" y="20654"/>
                      <a:pt x="16139" y="19487"/>
                    </a:cubicBezTo>
                    <a:cubicBezTo>
                      <a:pt x="16139" y="18514"/>
                      <a:pt x="14478" y="17696"/>
                      <a:pt x="12216" y="17450"/>
                    </a:cubicBezTo>
                    <a:cubicBezTo>
                      <a:pt x="12216" y="17450"/>
                      <a:pt x="12216" y="15911"/>
                      <a:pt x="12216" y="15911"/>
                    </a:cubicBezTo>
                    <a:close/>
                  </a:path>
                </a:pathLst>
              </a:custGeom>
              <a:solidFill>
                <a:srgbClr val="117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38093" tIns="38093" rIns="38093" bIns="38093" anchor="ctr"/>
              <a:lstStyle/>
              <a:p>
                <a:endParaRPr lang="zh-CN" altLang="en-US"/>
              </a:p>
            </p:txBody>
          </p:sp>
          <p:sp>
            <p:nvSpPr>
              <p:cNvPr id="8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8796228" y="2545310"/>
                <a:ext cx="901700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r>
                  <a:rPr lang="en-GB" altLang="en-US" sz="2400" b="1">
                    <a:solidFill>
                      <a:srgbClr val="FFFFFF"/>
                    </a:solidFill>
                    <a:ea typeface="Lato Black"/>
                    <a:cs typeface="Lato Black"/>
                    <a:sym typeface="Arial" panose="020B0604020202020204" pitchFamily="34" charset="0"/>
                  </a:rPr>
                  <a:t>2018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439055" y="4088576"/>
              <a:ext cx="2458313" cy="1337169"/>
              <a:chOff x="474073" y="2480493"/>
              <a:chExt cx="2458313" cy="1337169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809593" y="4088576"/>
              <a:ext cx="2458313" cy="1337169"/>
              <a:chOff x="474073" y="2480493"/>
              <a:chExt cx="2458313" cy="1337169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057293" y="4088576"/>
              <a:ext cx="2458313" cy="1337169"/>
              <a:chOff x="474073" y="2480493"/>
              <a:chExt cx="2458313" cy="1337169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623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33750" b="-333"/>
          <a:stretch/>
        </p:blipFill>
        <p:spPr>
          <a:xfrm>
            <a:off x="838200" y="590550"/>
            <a:ext cx="4838700" cy="573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67277" b="6353"/>
          <a:stretch/>
        </p:blipFill>
        <p:spPr>
          <a:xfrm rot="1509256">
            <a:off x="8624331" y="1620452"/>
            <a:ext cx="1291003" cy="21768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57763" y="2419350"/>
            <a:ext cx="3868737" cy="750233"/>
            <a:chOff x="6278563" y="1466850"/>
            <a:chExt cx="3868737" cy="750233"/>
          </a:xfrm>
        </p:grpSpPr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6883400" y="16938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白扇补-日系恱黑" panose="040B0509000000000000" pitchFamily="81" charset="-122"/>
                  <a:ea typeface="白扇补-日系恱黑" panose="040B0509000000000000" pitchFamily="81" charset="-122"/>
                  <a:cs typeface="白扇补-日系恱黑" panose="040B0509000000000000" pitchFamily="81" charset="-122"/>
                </a:rPr>
                <a:t>点击此处添加目录</a:t>
              </a:r>
            </a:p>
          </p:txBody>
        </p:sp>
        <p:sp>
          <p:nvSpPr>
            <p:cNvPr id="8" name="文本框 13"/>
            <p:cNvSpPr txBox="1">
              <a:spLocks noChangeArrowheads="1"/>
            </p:cNvSpPr>
            <p:nvPr/>
          </p:nvSpPr>
          <p:spPr bwMode="auto">
            <a:xfrm>
              <a:off x="6278563" y="14668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217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7" y="990600"/>
            <a:ext cx="3300413" cy="58674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743384" y="1943648"/>
            <a:ext cx="7210366" cy="3586903"/>
            <a:chOff x="1514534" y="4763048"/>
            <a:chExt cx="7210366" cy="3586903"/>
          </a:xfrm>
        </p:grpSpPr>
        <p:sp>
          <p:nvSpPr>
            <p:cNvPr id="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7210365" cy="304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sz="2000">
                  <a:solidFill>
                    <a:srgbClr val="445469"/>
                  </a:solidFill>
                </a:rPr>
                <a:t>此模板适用于中国风、文艺风、教育及相关类别演示，彩色风格，颜色清新舒适，版式简洁明了，内页延续封面，使整个</a:t>
              </a:r>
              <a:r>
                <a:rPr lang="en-US" altLang="zh-CN" sz="2000">
                  <a:solidFill>
                    <a:srgbClr val="445469"/>
                  </a:solidFill>
                </a:rPr>
                <a:t>PPT</a:t>
              </a:r>
              <a:r>
                <a:rPr lang="zh-CN" altLang="en-US" sz="2000">
                  <a:solidFill>
                    <a:srgbClr val="445469"/>
                  </a:solidFill>
                </a:rPr>
                <a:t>统一一致。</a:t>
              </a:r>
              <a:endParaRPr lang="en-US" altLang="zh-CN" sz="2000">
                <a:solidFill>
                  <a:srgbClr val="445469"/>
                </a:solidFill>
              </a:endParaRPr>
            </a:p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sz="2000">
                  <a:solidFill>
                    <a:srgbClr val="445469"/>
                  </a:solidFill>
                </a:rPr>
                <a:t>模板内颜色可以替换为自己的颜色，图片也可以替换为自己的图片。图表以简单实用、易修改为设计原则，从配色到版式都精益求精，满足您不同场合的需要。字体已经嵌入，请放心使用，祝您成功</a:t>
              </a:r>
              <a:r>
                <a:rPr lang="en-US" altLang="zh-CN" sz="2000">
                  <a:solidFill>
                    <a:srgbClr val="445469"/>
                  </a:solidFill>
                </a:rPr>
                <a:t>!</a:t>
              </a:r>
            </a:p>
            <a:p>
              <a:pPr algn="just" defTabSz="685800">
                <a:lnSpc>
                  <a:spcPct val="120000"/>
                </a:lnSpc>
                <a:defRPr/>
              </a:pPr>
              <a:endParaRPr lang="en-US" altLang="zh-CN" sz="2000" dirty="0">
                <a:solidFill>
                  <a:srgbClr val="445469"/>
                </a:solidFill>
              </a:endParaRPr>
            </a:p>
          </p:txBody>
        </p:sp>
        <p:sp>
          <p:nvSpPr>
            <p:cNvPr id="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29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5" t="17749" r="52929" b="5016"/>
          <a:stretch/>
        </p:blipFill>
        <p:spPr>
          <a:xfrm>
            <a:off x="849527" y="1072463"/>
            <a:ext cx="2484223" cy="4413937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3752850" y="1771650"/>
            <a:ext cx="7239000" cy="3486150"/>
          </a:xfrm>
          <a:prstGeom prst="roundRect">
            <a:avLst/>
          </a:prstGeom>
          <a:solidFill>
            <a:schemeClr val="bg1">
              <a:alpha val="55000"/>
            </a:schemeClr>
          </a:solidFill>
          <a:ln>
            <a:solidFill>
              <a:srgbClr val="1F9B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276785" y="2076998"/>
            <a:ext cx="6676965" cy="3264482"/>
            <a:chOff x="1495485" y="4763048"/>
            <a:chExt cx="6676965" cy="3264482"/>
          </a:xfrm>
        </p:grpSpPr>
        <p:sp>
          <p:nvSpPr>
            <p:cNvPr id="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495485" y="5226763"/>
              <a:ext cx="6676965" cy="280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2000">
                <a:solidFill>
                  <a:srgbClr val="445469"/>
                </a:solidFill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2000">
                <a:solidFill>
                  <a:srgbClr val="445469"/>
                </a:solidFill>
                <a:sym typeface="Arial" panose="020B0604020202020204" pitchFamily="34" charset="0"/>
              </a:endParaRPr>
            </a:p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057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257300"/>
            <a:ext cx="4000500" cy="40005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82688" y="1973920"/>
            <a:ext cx="3084512" cy="1583589"/>
            <a:chOff x="1182688" y="1973920"/>
            <a:chExt cx="3084512" cy="1583589"/>
          </a:xfrm>
        </p:grpSpPr>
        <p:sp>
          <p:nvSpPr>
            <p:cNvPr id="4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0845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07388" y="1973920"/>
            <a:ext cx="3084512" cy="1583589"/>
            <a:chOff x="8307388" y="1973920"/>
            <a:chExt cx="3084512" cy="1583589"/>
          </a:xfrm>
        </p:grpSpPr>
        <p:sp>
          <p:nvSpPr>
            <p:cNvPr id="6" name="稻壳儿小白白(http://dwz.cn/Wu2UP)"/>
            <p:cNvSpPr>
              <a:spLocks noChangeArrowheads="1"/>
            </p:cNvSpPr>
            <p:nvPr/>
          </p:nvSpPr>
          <p:spPr bwMode="auto">
            <a:xfrm>
              <a:off x="8307388" y="2449513"/>
              <a:ext cx="30845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83073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82688" y="3955120"/>
            <a:ext cx="3084512" cy="1583589"/>
            <a:chOff x="1182688" y="3955120"/>
            <a:chExt cx="3084512" cy="1583589"/>
          </a:xfrm>
        </p:grpSpPr>
        <p:sp>
          <p:nvSpPr>
            <p:cNvPr id="8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4430713"/>
              <a:ext cx="30845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39551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07388" y="3955120"/>
            <a:ext cx="3084512" cy="1583589"/>
            <a:chOff x="8307388" y="3955120"/>
            <a:chExt cx="3084512" cy="1583589"/>
          </a:xfrm>
        </p:grpSpPr>
        <p:sp>
          <p:nvSpPr>
            <p:cNvPr id="10" name="稻壳儿小白白(http://dwz.cn/Wu2UP)"/>
            <p:cNvSpPr>
              <a:spLocks noChangeArrowheads="1"/>
            </p:cNvSpPr>
            <p:nvPr/>
          </p:nvSpPr>
          <p:spPr bwMode="auto">
            <a:xfrm>
              <a:off x="8307388" y="4430713"/>
              <a:ext cx="30845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8307388" y="39551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735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514534" y="4763048"/>
            <a:ext cx="9836643" cy="1370912"/>
            <a:chOff x="1514534" y="4763048"/>
            <a:chExt cx="9836643" cy="1370912"/>
          </a:xfrm>
        </p:grpSpPr>
        <p:sp>
          <p:nvSpPr>
            <p:cNvPr id="2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983664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2163" y="1046273"/>
            <a:ext cx="10564812" cy="3376612"/>
            <a:chOff x="792163" y="1046273"/>
            <a:chExt cx="10564812" cy="3376612"/>
          </a:xfrm>
        </p:grpSpPr>
        <p:sp>
          <p:nvSpPr>
            <p:cNvPr id="2" name="稻壳儿小白白(http://dwz.cn/Wu2UP)"/>
            <p:cNvSpPr/>
            <p:nvPr/>
          </p:nvSpPr>
          <p:spPr bwMode="auto">
            <a:xfrm>
              <a:off x="792163" y="2897298"/>
              <a:ext cx="3484562" cy="1525587"/>
            </a:xfrm>
            <a:custGeom>
              <a:avLst/>
              <a:gdLst>
                <a:gd name="T0" fmla="*/ 0 w 1523036"/>
                <a:gd name="T1" fmla="*/ 1386393 h 1678756"/>
                <a:gd name="T2" fmla="*/ 4027793 w 1523036"/>
                <a:gd name="T3" fmla="*/ 28 h 1678756"/>
                <a:gd name="T4" fmla="*/ 7972348 w 1523036"/>
                <a:gd name="T5" fmla="*/ 1386393 h 1678756"/>
                <a:gd name="T6" fmla="*/ 0 w 1523036"/>
                <a:gd name="T7" fmla="*/ 1386393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117A68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" name="稻壳儿小白白(http://dwz.cn/Wu2UP)"/>
            <p:cNvSpPr/>
            <p:nvPr/>
          </p:nvSpPr>
          <p:spPr bwMode="auto">
            <a:xfrm>
              <a:off x="2208213" y="1992423"/>
              <a:ext cx="3484562" cy="2430462"/>
            </a:xfrm>
            <a:custGeom>
              <a:avLst/>
              <a:gdLst>
                <a:gd name="T0" fmla="*/ 0 w 1523036"/>
                <a:gd name="T1" fmla="*/ 3518764 h 1678756"/>
                <a:gd name="T2" fmla="*/ 4027793 w 1523036"/>
                <a:gd name="T3" fmla="*/ 71 h 1678756"/>
                <a:gd name="T4" fmla="*/ 7972348 w 1523036"/>
                <a:gd name="T5" fmla="*/ 3518764 h 1678756"/>
                <a:gd name="T6" fmla="*/ 0 w 1523036"/>
                <a:gd name="T7" fmla="*/ 3518764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32BB99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" name="稻壳儿小白白(http://dwz.cn/Wu2UP)"/>
            <p:cNvSpPr/>
            <p:nvPr/>
          </p:nvSpPr>
          <p:spPr bwMode="auto">
            <a:xfrm>
              <a:off x="3624263" y="2401998"/>
              <a:ext cx="3484562" cy="2020887"/>
            </a:xfrm>
            <a:custGeom>
              <a:avLst/>
              <a:gdLst>
                <a:gd name="T0" fmla="*/ 0 w 1523036"/>
                <a:gd name="T1" fmla="*/ 2432744 h 1678756"/>
                <a:gd name="T2" fmla="*/ 4027793 w 1523036"/>
                <a:gd name="T3" fmla="*/ 49 h 1678756"/>
                <a:gd name="T4" fmla="*/ 7972348 w 1523036"/>
                <a:gd name="T5" fmla="*/ 2432744 h 1678756"/>
                <a:gd name="T6" fmla="*/ 0 w 1523036"/>
                <a:gd name="T7" fmla="*/ 2432744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117A68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稻壳儿小白白(http://dwz.cn/Wu2UP)"/>
            <p:cNvSpPr/>
            <p:nvPr/>
          </p:nvSpPr>
          <p:spPr bwMode="auto">
            <a:xfrm>
              <a:off x="5040313" y="2897298"/>
              <a:ext cx="3484562" cy="1525587"/>
            </a:xfrm>
            <a:custGeom>
              <a:avLst/>
              <a:gdLst>
                <a:gd name="T0" fmla="*/ 0 w 1523036"/>
                <a:gd name="T1" fmla="*/ 1386393 h 1678756"/>
                <a:gd name="T2" fmla="*/ 4027793 w 1523036"/>
                <a:gd name="T3" fmla="*/ 28 h 1678756"/>
                <a:gd name="T4" fmla="*/ 7972348 w 1523036"/>
                <a:gd name="T5" fmla="*/ 1386393 h 1678756"/>
                <a:gd name="T6" fmla="*/ 0 w 1523036"/>
                <a:gd name="T7" fmla="*/ 1386393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32BB99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" name="稻壳儿小白白(http://dwz.cn/Wu2UP)"/>
            <p:cNvSpPr/>
            <p:nvPr/>
          </p:nvSpPr>
          <p:spPr bwMode="auto">
            <a:xfrm>
              <a:off x="6456363" y="2595673"/>
              <a:ext cx="3484562" cy="1812925"/>
            </a:xfrm>
            <a:custGeom>
              <a:avLst/>
              <a:gdLst>
                <a:gd name="T0" fmla="*/ 0 w 1523036"/>
                <a:gd name="T1" fmla="*/ 1957817 h 1678756"/>
                <a:gd name="T2" fmla="*/ 4027793 w 1523036"/>
                <a:gd name="T3" fmla="*/ 40 h 1678756"/>
                <a:gd name="T4" fmla="*/ 7972348 w 1523036"/>
                <a:gd name="T5" fmla="*/ 1957817 h 1678756"/>
                <a:gd name="T6" fmla="*/ 0 w 1523036"/>
                <a:gd name="T7" fmla="*/ 1957817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117A68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稻壳儿小白白(http://dwz.cn/Wu2UP)"/>
            <p:cNvSpPr/>
            <p:nvPr/>
          </p:nvSpPr>
          <p:spPr bwMode="auto">
            <a:xfrm>
              <a:off x="7870825" y="2752835"/>
              <a:ext cx="3486150" cy="1662113"/>
            </a:xfrm>
            <a:custGeom>
              <a:avLst/>
              <a:gdLst>
                <a:gd name="T0" fmla="*/ 0 w 1523036"/>
                <a:gd name="T1" fmla="*/ 1645635 h 1678756"/>
                <a:gd name="T2" fmla="*/ 4031464 w 1523036"/>
                <a:gd name="T3" fmla="*/ 34 h 1678756"/>
                <a:gd name="T4" fmla="*/ 7979616 w 1523036"/>
                <a:gd name="T5" fmla="*/ 1645635 h 1678756"/>
                <a:gd name="T6" fmla="*/ 0 w 1523036"/>
                <a:gd name="T7" fmla="*/ 1645635 h 16787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23036" h="1678756">
                  <a:moveTo>
                    <a:pt x="0" y="1678756"/>
                  </a:moveTo>
                  <a:cubicBezTo>
                    <a:pt x="253839" y="1304712"/>
                    <a:pt x="634900" y="7652"/>
                    <a:pt x="769469" y="34"/>
                  </a:cubicBezTo>
                  <a:cubicBezTo>
                    <a:pt x="904038" y="-7584"/>
                    <a:pt x="1269197" y="1304712"/>
                    <a:pt x="1523036" y="1678756"/>
                  </a:cubicBezTo>
                  <a:lnTo>
                    <a:pt x="0" y="1678756"/>
                  </a:lnTo>
                  <a:close/>
                </a:path>
              </a:pathLst>
            </a:custGeom>
            <a:solidFill>
              <a:srgbClr val="32BB99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095500" y="1992423"/>
              <a:ext cx="823913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1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697038" y="2543285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1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3590925" y="1046273"/>
              <a:ext cx="8223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2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1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4989513" y="1511410"/>
              <a:ext cx="8223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3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1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6219825" y="2019410"/>
              <a:ext cx="107315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4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1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7842250" y="1717785"/>
              <a:ext cx="8223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5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2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9267825" y="1840023"/>
              <a:ext cx="822325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ym typeface="Arial" panose="020B0604020202020204" pitchFamily="34" charset="0"/>
                </a:rPr>
                <a:t>6</a:t>
              </a:r>
              <a:r>
                <a:rPr lang="zh-CN" altLang="en-US" sz="3200"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2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3163231" y="1581589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2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4613658" y="2054554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2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5922196" y="2527520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2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7388389" y="2212210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2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8901878" y="2322569"/>
              <a:ext cx="1620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>
                  <a:sym typeface="Arial" panose="020B0604020202020204" pitchFamily="34" charset="0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553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1" y="1981032"/>
            <a:ext cx="5656033" cy="318151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164388" y="1973920"/>
            <a:ext cx="3579812" cy="1214257"/>
            <a:chOff x="1182688" y="1973920"/>
            <a:chExt cx="3579812" cy="1214257"/>
          </a:xfrm>
        </p:grpSpPr>
        <p:sp>
          <p:nvSpPr>
            <p:cNvPr id="4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45338" y="3821770"/>
            <a:ext cx="3579812" cy="1214257"/>
            <a:chOff x="1182688" y="1973920"/>
            <a:chExt cx="3579812" cy="1214257"/>
          </a:xfrm>
        </p:grpSpPr>
        <p:sp>
          <p:nvSpPr>
            <p:cNvPr id="7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703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33750" b="-333"/>
          <a:stretch/>
        </p:blipFill>
        <p:spPr>
          <a:xfrm>
            <a:off x="838200" y="590550"/>
            <a:ext cx="4838700" cy="5734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86050" y="1854200"/>
            <a:ext cx="247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4800" b="1">
              <a:solidFill>
                <a:srgbClr val="1F9B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278563" y="1466850"/>
            <a:ext cx="3868737" cy="750233"/>
            <a:chOff x="6278563" y="1466850"/>
            <a:chExt cx="3868737" cy="750233"/>
          </a:xfrm>
        </p:grpSpPr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6883400" y="16938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</a:p>
          </p:txBody>
        </p:sp>
        <p:sp>
          <p:nvSpPr>
            <p:cNvPr id="5" name="文本框 13"/>
            <p:cNvSpPr txBox="1">
              <a:spLocks noChangeArrowheads="1"/>
            </p:cNvSpPr>
            <p:nvPr/>
          </p:nvSpPr>
          <p:spPr bwMode="auto">
            <a:xfrm>
              <a:off x="6278563" y="14668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78563" y="2265363"/>
            <a:ext cx="3868737" cy="750232"/>
            <a:chOff x="6278563" y="2265363"/>
            <a:chExt cx="3868737" cy="750232"/>
          </a:xfrm>
        </p:grpSpPr>
        <p:sp>
          <p:nvSpPr>
            <p:cNvPr id="6" name="文本框 30"/>
            <p:cNvSpPr txBox="1">
              <a:spLocks noChangeArrowheads="1"/>
            </p:cNvSpPr>
            <p:nvPr/>
          </p:nvSpPr>
          <p:spPr bwMode="auto">
            <a:xfrm>
              <a:off x="6883400" y="2492375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</a:p>
          </p:txBody>
        </p:sp>
        <p:sp>
          <p:nvSpPr>
            <p:cNvPr id="7" name="文本框 31"/>
            <p:cNvSpPr txBox="1">
              <a:spLocks noChangeArrowheads="1"/>
            </p:cNvSpPr>
            <p:nvPr/>
          </p:nvSpPr>
          <p:spPr bwMode="auto">
            <a:xfrm>
              <a:off x="6278563" y="2265363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78563" y="3130550"/>
            <a:ext cx="3868737" cy="750233"/>
            <a:chOff x="6278563" y="3130550"/>
            <a:chExt cx="3868737" cy="750233"/>
          </a:xfrm>
        </p:grpSpPr>
        <p:sp>
          <p:nvSpPr>
            <p:cNvPr id="8" name="文本框 32"/>
            <p:cNvSpPr txBox="1">
              <a:spLocks noChangeArrowheads="1"/>
            </p:cNvSpPr>
            <p:nvPr/>
          </p:nvSpPr>
          <p:spPr bwMode="auto">
            <a:xfrm>
              <a:off x="6883400" y="33575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</a:p>
          </p:txBody>
        </p:sp>
        <p:sp>
          <p:nvSpPr>
            <p:cNvPr id="9" name="文本框 33"/>
            <p:cNvSpPr txBox="1">
              <a:spLocks noChangeArrowheads="1"/>
            </p:cNvSpPr>
            <p:nvPr/>
          </p:nvSpPr>
          <p:spPr bwMode="auto">
            <a:xfrm>
              <a:off x="6278563" y="31305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78563" y="3930650"/>
            <a:ext cx="3868737" cy="750233"/>
            <a:chOff x="6278563" y="3930650"/>
            <a:chExt cx="3868737" cy="750233"/>
          </a:xfrm>
        </p:grpSpPr>
        <p:sp>
          <p:nvSpPr>
            <p:cNvPr id="10" name="文本框 34"/>
            <p:cNvSpPr txBox="1">
              <a:spLocks noChangeArrowheads="1"/>
            </p:cNvSpPr>
            <p:nvPr/>
          </p:nvSpPr>
          <p:spPr bwMode="auto">
            <a:xfrm>
              <a:off x="6883400" y="41576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</a:t>
              </a:r>
            </a:p>
          </p:txBody>
        </p:sp>
        <p:sp>
          <p:nvSpPr>
            <p:cNvPr id="11" name="文本框 35"/>
            <p:cNvSpPr txBox="1">
              <a:spLocks noChangeArrowheads="1"/>
            </p:cNvSpPr>
            <p:nvPr/>
          </p:nvSpPr>
          <p:spPr bwMode="auto">
            <a:xfrm>
              <a:off x="6278563" y="39306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32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33750" b="-333"/>
          <a:stretch/>
        </p:blipFill>
        <p:spPr>
          <a:xfrm>
            <a:off x="838200" y="590550"/>
            <a:ext cx="4838700" cy="573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67277" b="6353"/>
          <a:stretch/>
        </p:blipFill>
        <p:spPr>
          <a:xfrm rot="1509256">
            <a:off x="8624331" y="1620452"/>
            <a:ext cx="1291003" cy="21768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57763" y="2419350"/>
            <a:ext cx="3868737" cy="750233"/>
            <a:chOff x="6278563" y="1466850"/>
            <a:chExt cx="3868737" cy="750233"/>
          </a:xfrm>
        </p:grpSpPr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6883400" y="16938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白扇补-日系恱黑" panose="040B0509000000000000" pitchFamily="81" charset="-122"/>
                  <a:ea typeface="白扇补-日系恱黑" panose="040B0509000000000000" pitchFamily="81" charset="-122"/>
                  <a:cs typeface="白扇补-日系恱黑" panose="040B0509000000000000" pitchFamily="81" charset="-122"/>
                </a:rPr>
                <a:t>点击此处添加目录</a:t>
              </a:r>
            </a:p>
          </p:txBody>
        </p:sp>
        <p:sp>
          <p:nvSpPr>
            <p:cNvPr id="8" name="文本框 13"/>
            <p:cNvSpPr txBox="1">
              <a:spLocks noChangeArrowheads="1"/>
            </p:cNvSpPr>
            <p:nvPr/>
          </p:nvSpPr>
          <p:spPr bwMode="auto">
            <a:xfrm>
              <a:off x="6278563" y="14668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39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416050" y="1901824"/>
            <a:ext cx="3829754" cy="2841625"/>
            <a:chOff x="2197100" y="2378075"/>
            <a:chExt cx="3021013" cy="2241550"/>
          </a:xfrm>
        </p:grpSpPr>
        <p:sp>
          <p:nvSpPr>
            <p:cNvPr id="2" name="Freeform 5"/>
            <p:cNvSpPr/>
            <p:nvPr/>
          </p:nvSpPr>
          <p:spPr bwMode="auto">
            <a:xfrm>
              <a:off x="2197100" y="3154363"/>
              <a:ext cx="1463675" cy="1465262"/>
            </a:xfrm>
            <a:custGeom>
              <a:avLst/>
              <a:gdLst>
                <a:gd name="T0" fmla="*/ 1098181 w 861"/>
                <a:gd name="T1" fmla="*/ 731780 h 861"/>
                <a:gd name="T2" fmla="*/ 730988 w 861"/>
                <a:gd name="T3" fmla="*/ 1097670 h 861"/>
                <a:gd name="T4" fmla="*/ 365494 w 861"/>
                <a:gd name="T5" fmla="*/ 731780 h 861"/>
                <a:gd name="T6" fmla="*/ 730988 w 861"/>
                <a:gd name="T7" fmla="*/ 365890 h 861"/>
                <a:gd name="T8" fmla="*/ 829586 w 861"/>
                <a:gd name="T9" fmla="*/ 379505 h 861"/>
                <a:gd name="T10" fmla="*/ 710588 w 861"/>
                <a:gd name="T11" fmla="*/ 0 h 861"/>
                <a:gd name="T12" fmla="*/ 0 w 861"/>
                <a:gd name="T13" fmla="*/ 731780 h 861"/>
                <a:gd name="T14" fmla="*/ 730988 w 861"/>
                <a:gd name="T15" fmla="*/ 1465262 h 861"/>
                <a:gd name="T16" fmla="*/ 1463675 w 861"/>
                <a:gd name="T17" fmla="*/ 731780 h 861"/>
                <a:gd name="T18" fmla="*/ 1261378 w 861"/>
                <a:gd name="T19" fmla="*/ 226341 h 861"/>
                <a:gd name="T20" fmla="*/ 1002983 w 861"/>
                <a:gd name="T21" fmla="*/ 486719 h 861"/>
                <a:gd name="T22" fmla="*/ 1098181 w 861"/>
                <a:gd name="T23" fmla="*/ 731780 h 86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61" h="861">
                  <a:moveTo>
                    <a:pt x="646" y="430"/>
                  </a:moveTo>
                  <a:cubicBezTo>
                    <a:pt x="646" y="549"/>
                    <a:pt x="549" y="645"/>
                    <a:pt x="430" y="645"/>
                  </a:cubicBezTo>
                  <a:cubicBezTo>
                    <a:pt x="311" y="645"/>
                    <a:pt x="215" y="549"/>
                    <a:pt x="215" y="430"/>
                  </a:cubicBezTo>
                  <a:cubicBezTo>
                    <a:pt x="215" y="311"/>
                    <a:pt x="311" y="215"/>
                    <a:pt x="430" y="215"/>
                  </a:cubicBezTo>
                  <a:cubicBezTo>
                    <a:pt x="450" y="215"/>
                    <a:pt x="470" y="218"/>
                    <a:pt x="488" y="223"/>
                  </a:cubicBezTo>
                  <a:cubicBezTo>
                    <a:pt x="447" y="156"/>
                    <a:pt x="422" y="80"/>
                    <a:pt x="418" y="0"/>
                  </a:cubicBezTo>
                  <a:cubicBezTo>
                    <a:pt x="186" y="6"/>
                    <a:pt x="0" y="196"/>
                    <a:pt x="0" y="430"/>
                  </a:cubicBezTo>
                  <a:cubicBezTo>
                    <a:pt x="0" y="668"/>
                    <a:pt x="192" y="861"/>
                    <a:pt x="430" y="861"/>
                  </a:cubicBezTo>
                  <a:cubicBezTo>
                    <a:pt x="668" y="861"/>
                    <a:pt x="861" y="668"/>
                    <a:pt x="861" y="430"/>
                  </a:cubicBezTo>
                  <a:cubicBezTo>
                    <a:pt x="861" y="315"/>
                    <a:pt x="816" y="211"/>
                    <a:pt x="742" y="133"/>
                  </a:cubicBezTo>
                  <a:cubicBezTo>
                    <a:pt x="590" y="286"/>
                    <a:pt x="590" y="286"/>
                    <a:pt x="590" y="286"/>
                  </a:cubicBezTo>
                  <a:cubicBezTo>
                    <a:pt x="625" y="325"/>
                    <a:pt x="646" y="375"/>
                    <a:pt x="646" y="430"/>
                  </a:cubicBezTo>
                  <a:close/>
                </a:path>
              </a:pathLst>
            </a:custGeom>
            <a:solidFill>
              <a:srgbClr val="69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75" tIns="34288" rIns="68575" bIns="34288"/>
            <a:lstStyle/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2976563" y="2378075"/>
              <a:ext cx="1463675" cy="1276350"/>
            </a:xfrm>
            <a:custGeom>
              <a:avLst/>
              <a:gdLst>
                <a:gd name="T0" fmla="*/ 1256279 w 861"/>
                <a:gd name="T1" fmla="*/ 1244016 h 750"/>
                <a:gd name="T2" fmla="*/ 1256279 w 861"/>
                <a:gd name="T3" fmla="*/ 1242314 h 750"/>
                <a:gd name="T4" fmla="*/ 1463675 w 861"/>
                <a:gd name="T5" fmla="*/ 733476 h 750"/>
                <a:gd name="T6" fmla="*/ 730988 w 861"/>
                <a:gd name="T7" fmla="*/ 0 h 750"/>
                <a:gd name="T8" fmla="*/ 0 w 861"/>
                <a:gd name="T9" fmla="*/ 733476 h 750"/>
                <a:gd name="T10" fmla="*/ 203997 w 861"/>
                <a:gd name="T11" fmla="*/ 1240612 h 750"/>
                <a:gd name="T12" fmla="*/ 203997 w 861"/>
                <a:gd name="T13" fmla="*/ 1242314 h 750"/>
                <a:gd name="T14" fmla="*/ 224396 w 861"/>
                <a:gd name="T15" fmla="*/ 1262736 h 750"/>
                <a:gd name="T16" fmla="*/ 482792 w 861"/>
                <a:gd name="T17" fmla="*/ 1002360 h 750"/>
                <a:gd name="T18" fmla="*/ 472592 w 861"/>
                <a:gd name="T19" fmla="*/ 992149 h 750"/>
                <a:gd name="T20" fmla="*/ 470892 w 861"/>
                <a:gd name="T21" fmla="*/ 990448 h 750"/>
                <a:gd name="T22" fmla="*/ 365494 w 861"/>
                <a:gd name="T23" fmla="*/ 733476 h 750"/>
                <a:gd name="T24" fmla="*/ 730988 w 861"/>
                <a:gd name="T25" fmla="*/ 365887 h 750"/>
                <a:gd name="T26" fmla="*/ 1096481 w 861"/>
                <a:gd name="T27" fmla="*/ 733476 h 750"/>
                <a:gd name="T28" fmla="*/ 992783 w 861"/>
                <a:gd name="T29" fmla="*/ 988746 h 750"/>
                <a:gd name="T30" fmla="*/ 992783 w 861"/>
                <a:gd name="T31" fmla="*/ 988746 h 750"/>
                <a:gd name="T32" fmla="*/ 992783 w 861"/>
                <a:gd name="T33" fmla="*/ 988746 h 750"/>
                <a:gd name="T34" fmla="*/ 957084 w 861"/>
                <a:gd name="T35" fmla="*/ 1026185 h 750"/>
                <a:gd name="T36" fmla="*/ 1225679 w 861"/>
                <a:gd name="T37" fmla="*/ 1276350 h 750"/>
                <a:gd name="T38" fmla="*/ 1256279 w 861"/>
                <a:gd name="T39" fmla="*/ 1244016 h 7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61" h="750">
                  <a:moveTo>
                    <a:pt x="739" y="731"/>
                  </a:moveTo>
                  <a:cubicBezTo>
                    <a:pt x="739" y="730"/>
                    <a:pt x="739" y="730"/>
                    <a:pt x="739" y="730"/>
                  </a:cubicBezTo>
                  <a:cubicBezTo>
                    <a:pt x="814" y="653"/>
                    <a:pt x="861" y="547"/>
                    <a:pt x="861" y="431"/>
                  </a:cubicBezTo>
                  <a:cubicBezTo>
                    <a:pt x="861" y="193"/>
                    <a:pt x="668" y="0"/>
                    <a:pt x="430" y="0"/>
                  </a:cubicBezTo>
                  <a:cubicBezTo>
                    <a:pt x="192" y="0"/>
                    <a:pt x="0" y="193"/>
                    <a:pt x="0" y="431"/>
                  </a:cubicBezTo>
                  <a:cubicBezTo>
                    <a:pt x="0" y="547"/>
                    <a:pt x="45" y="652"/>
                    <a:pt x="120" y="729"/>
                  </a:cubicBezTo>
                  <a:cubicBezTo>
                    <a:pt x="120" y="730"/>
                    <a:pt x="120" y="730"/>
                    <a:pt x="120" y="730"/>
                  </a:cubicBezTo>
                  <a:cubicBezTo>
                    <a:pt x="124" y="734"/>
                    <a:pt x="128" y="738"/>
                    <a:pt x="132" y="742"/>
                  </a:cubicBezTo>
                  <a:cubicBezTo>
                    <a:pt x="284" y="589"/>
                    <a:pt x="284" y="589"/>
                    <a:pt x="284" y="589"/>
                  </a:cubicBezTo>
                  <a:cubicBezTo>
                    <a:pt x="282" y="587"/>
                    <a:pt x="280" y="585"/>
                    <a:pt x="278" y="583"/>
                  </a:cubicBezTo>
                  <a:cubicBezTo>
                    <a:pt x="277" y="582"/>
                    <a:pt x="277" y="582"/>
                    <a:pt x="277" y="582"/>
                  </a:cubicBezTo>
                  <a:cubicBezTo>
                    <a:pt x="239" y="543"/>
                    <a:pt x="215" y="490"/>
                    <a:pt x="215" y="431"/>
                  </a:cubicBezTo>
                  <a:cubicBezTo>
                    <a:pt x="215" y="312"/>
                    <a:pt x="311" y="215"/>
                    <a:pt x="430" y="215"/>
                  </a:cubicBezTo>
                  <a:cubicBezTo>
                    <a:pt x="549" y="215"/>
                    <a:pt x="645" y="312"/>
                    <a:pt x="645" y="431"/>
                  </a:cubicBezTo>
                  <a:cubicBezTo>
                    <a:pt x="645" y="489"/>
                    <a:pt x="622" y="542"/>
                    <a:pt x="584" y="581"/>
                  </a:cubicBezTo>
                  <a:cubicBezTo>
                    <a:pt x="584" y="581"/>
                    <a:pt x="584" y="581"/>
                    <a:pt x="584" y="581"/>
                  </a:cubicBezTo>
                  <a:cubicBezTo>
                    <a:pt x="584" y="581"/>
                    <a:pt x="584" y="581"/>
                    <a:pt x="584" y="581"/>
                  </a:cubicBezTo>
                  <a:cubicBezTo>
                    <a:pt x="577" y="588"/>
                    <a:pt x="570" y="596"/>
                    <a:pt x="563" y="603"/>
                  </a:cubicBezTo>
                  <a:cubicBezTo>
                    <a:pt x="721" y="750"/>
                    <a:pt x="721" y="750"/>
                    <a:pt x="721" y="750"/>
                  </a:cubicBezTo>
                  <a:cubicBezTo>
                    <a:pt x="727" y="743"/>
                    <a:pt x="733" y="737"/>
                    <a:pt x="739" y="731"/>
                  </a:cubicBezTo>
                  <a:close/>
                </a:path>
              </a:pathLst>
            </a:custGeom>
            <a:solidFill>
              <a:srgbClr val="1E9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75" tIns="34288" rIns="68575" bIns="34288"/>
            <a:lstStyle/>
            <a:p>
              <a:endParaRPr lang="zh-CN" alt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3752850" y="3154363"/>
              <a:ext cx="1465263" cy="1465262"/>
            </a:xfrm>
            <a:custGeom>
              <a:avLst/>
              <a:gdLst>
                <a:gd name="T0" fmla="*/ 753030 w 862"/>
                <a:gd name="T1" fmla="*/ 0 h 861"/>
                <a:gd name="T2" fmla="*/ 634041 w 862"/>
                <a:gd name="T3" fmla="*/ 379505 h 861"/>
                <a:gd name="T4" fmla="*/ 732632 w 862"/>
                <a:gd name="T5" fmla="*/ 365890 h 861"/>
                <a:gd name="T6" fmla="*/ 1098097 w 862"/>
                <a:gd name="T7" fmla="*/ 731780 h 861"/>
                <a:gd name="T8" fmla="*/ 732632 w 862"/>
                <a:gd name="T9" fmla="*/ 1097670 h 861"/>
                <a:gd name="T10" fmla="*/ 367166 w 862"/>
                <a:gd name="T11" fmla="*/ 731780 h 861"/>
                <a:gd name="T12" fmla="*/ 448758 w 862"/>
                <a:gd name="T13" fmla="*/ 500333 h 861"/>
                <a:gd name="T14" fmla="*/ 180183 w 862"/>
                <a:gd name="T15" fmla="*/ 250167 h 861"/>
                <a:gd name="T16" fmla="*/ 0 w 862"/>
                <a:gd name="T17" fmla="*/ 731780 h 861"/>
                <a:gd name="T18" fmla="*/ 732632 w 862"/>
                <a:gd name="T19" fmla="*/ 1465262 h 861"/>
                <a:gd name="T20" fmla="*/ 1465263 w 862"/>
                <a:gd name="T21" fmla="*/ 731780 h 861"/>
                <a:gd name="T22" fmla="*/ 753030 w 862"/>
                <a:gd name="T23" fmla="*/ 0 h 86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62" h="861">
                  <a:moveTo>
                    <a:pt x="443" y="0"/>
                  </a:moveTo>
                  <a:cubicBezTo>
                    <a:pt x="439" y="80"/>
                    <a:pt x="415" y="156"/>
                    <a:pt x="373" y="223"/>
                  </a:cubicBezTo>
                  <a:cubicBezTo>
                    <a:pt x="391" y="218"/>
                    <a:pt x="411" y="215"/>
                    <a:pt x="431" y="215"/>
                  </a:cubicBezTo>
                  <a:cubicBezTo>
                    <a:pt x="550" y="215"/>
                    <a:pt x="646" y="311"/>
                    <a:pt x="646" y="430"/>
                  </a:cubicBezTo>
                  <a:cubicBezTo>
                    <a:pt x="646" y="549"/>
                    <a:pt x="550" y="645"/>
                    <a:pt x="431" y="645"/>
                  </a:cubicBezTo>
                  <a:cubicBezTo>
                    <a:pt x="312" y="645"/>
                    <a:pt x="216" y="549"/>
                    <a:pt x="216" y="430"/>
                  </a:cubicBezTo>
                  <a:cubicBezTo>
                    <a:pt x="216" y="378"/>
                    <a:pt x="234" y="331"/>
                    <a:pt x="264" y="294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40" y="223"/>
                    <a:pt x="0" y="322"/>
                    <a:pt x="0" y="430"/>
                  </a:cubicBezTo>
                  <a:cubicBezTo>
                    <a:pt x="0" y="668"/>
                    <a:pt x="193" y="861"/>
                    <a:pt x="431" y="861"/>
                  </a:cubicBezTo>
                  <a:cubicBezTo>
                    <a:pt x="669" y="861"/>
                    <a:pt x="862" y="668"/>
                    <a:pt x="862" y="430"/>
                  </a:cubicBezTo>
                  <a:cubicBezTo>
                    <a:pt x="862" y="196"/>
                    <a:pt x="675" y="6"/>
                    <a:pt x="443" y="0"/>
                  </a:cubicBezTo>
                  <a:close/>
                </a:path>
              </a:pathLst>
            </a:custGeom>
            <a:solidFill>
              <a:srgbClr val="69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75" tIns="34288" rIns="68575" bIns="34288"/>
            <a:lstStyle/>
            <a:p>
              <a:endParaRPr lang="zh-CN" altLang="en-US"/>
            </a:p>
          </p:txBody>
        </p:sp>
        <p:sp>
          <p:nvSpPr>
            <p:cNvPr id="5" name="TextBox 175"/>
            <p:cNvSpPr txBox="1">
              <a:spLocks noChangeArrowheads="1"/>
            </p:cNvSpPr>
            <p:nvPr/>
          </p:nvSpPr>
          <p:spPr bwMode="auto">
            <a:xfrm>
              <a:off x="3459163" y="2862263"/>
              <a:ext cx="481012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5" tIns="34288" rIns="68575" bIns="34288">
              <a:spAutoFit/>
            </a:bodyPr>
            <a:lstStyle>
              <a:lvl1pPr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id-ID" altLang="en-US" sz="2400" b="1">
                  <a:solidFill>
                    <a:srgbClr val="1E9C8C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6" name="TextBox 176"/>
            <p:cNvSpPr txBox="1">
              <a:spLocks noChangeArrowheads="1"/>
            </p:cNvSpPr>
            <p:nvPr/>
          </p:nvSpPr>
          <p:spPr bwMode="auto">
            <a:xfrm>
              <a:off x="2660650" y="3654425"/>
              <a:ext cx="523875" cy="484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5" tIns="34288" rIns="68575" bIns="34288">
              <a:spAutoFit/>
            </a:bodyPr>
            <a:lstStyle>
              <a:lvl1pPr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id-ID" altLang="en-US" sz="2700" b="1">
                  <a:solidFill>
                    <a:srgbClr val="69C29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7" name="TextBox 177"/>
            <p:cNvSpPr txBox="1">
              <a:spLocks noChangeArrowheads="1"/>
            </p:cNvSpPr>
            <p:nvPr/>
          </p:nvSpPr>
          <p:spPr bwMode="auto">
            <a:xfrm>
              <a:off x="4206875" y="3654425"/>
              <a:ext cx="481013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5" tIns="34288" rIns="68575" bIns="34288">
              <a:spAutoFit/>
            </a:bodyPr>
            <a:lstStyle>
              <a:lvl1pPr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5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5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id-ID" altLang="en-US" sz="2400" b="1">
                  <a:solidFill>
                    <a:srgbClr val="69C29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sp>
        <p:nvSpPr>
          <p:cNvPr id="8" name="Line 7"/>
          <p:cNvSpPr>
            <a:spLocks noChangeShapeType="1"/>
          </p:cNvSpPr>
          <p:nvPr/>
        </p:nvSpPr>
        <p:spPr bwMode="auto">
          <a:xfrm flipH="1">
            <a:off x="6122988" y="1989138"/>
            <a:ext cx="0" cy="256540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6581775" y="1214438"/>
            <a:ext cx="762000" cy="1004887"/>
          </a:xfrm>
          <a:custGeom>
            <a:avLst/>
            <a:gdLst>
              <a:gd name="T0" fmla="*/ 13440833 w 21600"/>
              <a:gd name="T1" fmla="*/ 23374974 h 21600"/>
              <a:gd name="T2" fmla="*/ 13440833 w 21600"/>
              <a:gd name="T3" fmla="*/ 23374974 h 21600"/>
              <a:gd name="T4" fmla="*/ 13440833 w 21600"/>
              <a:gd name="T5" fmla="*/ 23374974 h 21600"/>
              <a:gd name="T6" fmla="*/ 13440833 w 21600"/>
              <a:gd name="T7" fmla="*/ 2337497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9" tIns="45719" rIns="45719" bIns="45719"/>
          <a:lstStyle/>
          <a:p>
            <a:pPr eaLnBrk="1"/>
            <a:r>
              <a:rPr lang="es-ES" altLang="en-US" sz="6000">
                <a:solidFill>
                  <a:srgbClr val="1E9C8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s-ES" altLang="en-US">
              <a:solidFill>
                <a:srgbClr val="1E9C8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6581775" y="2541588"/>
            <a:ext cx="762000" cy="1006475"/>
          </a:xfrm>
          <a:custGeom>
            <a:avLst/>
            <a:gdLst>
              <a:gd name="T0" fmla="*/ 13440833 w 21600"/>
              <a:gd name="T1" fmla="*/ 23448910 h 21600"/>
              <a:gd name="T2" fmla="*/ 13440833 w 21600"/>
              <a:gd name="T3" fmla="*/ 23448910 h 21600"/>
              <a:gd name="T4" fmla="*/ 13440833 w 21600"/>
              <a:gd name="T5" fmla="*/ 23448910 h 21600"/>
              <a:gd name="T6" fmla="*/ 13440833 w 21600"/>
              <a:gd name="T7" fmla="*/ 234489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9" tIns="45719" rIns="45719" bIns="45719"/>
          <a:lstStyle/>
          <a:p>
            <a:pPr eaLnBrk="1"/>
            <a:r>
              <a:rPr lang="es-ES" altLang="en-US" sz="6000">
                <a:solidFill>
                  <a:srgbClr val="69C29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s-ES" altLang="en-US">
              <a:solidFill>
                <a:srgbClr val="69C29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6581775" y="3932238"/>
            <a:ext cx="762000" cy="1006475"/>
          </a:xfrm>
          <a:custGeom>
            <a:avLst/>
            <a:gdLst>
              <a:gd name="T0" fmla="*/ 13440833 w 21600"/>
              <a:gd name="T1" fmla="*/ 23448910 h 21600"/>
              <a:gd name="T2" fmla="*/ 13440833 w 21600"/>
              <a:gd name="T3" fmla="*/ 23448910 h 21600"/>
              <a:gd name="T4" fmla="*/ 13440833 w 21600"/>
              <a:gd name="T5" fmla="*/ 23448910 h 21600"/>
              <a:gd name="T6" fmla="*/ 13440833 w 21600"/>
              <a:gd name="T7" fmla="*/ 234489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9" tIns="45719" rIns="45719" bIns="45719"/>
          <a:lstStyle/>
          <a:p>
            <a:pPr eaLnBrk="1"/>
            <a:r>
              <a:rPr lang="es-ES" altLang="en-US" sz="6000">
                <a:solidFill>
                  <a:srgbClr val="1E9C8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s-ES" altLang="en-US">
              <a:solidFill>
                <a:srgbClr val="1E9C8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02959" y="1345270"/>
            <a:ext cx="3579812" cy="1214257"/>
            <a:chOff x="1182688" y="1973920"/>
            <a:chExt cx="3579812" cy="1214257"/>
          </a:xfrm>
        </p:grpSpPr>
        <p:sp>
          <p:nvSpPr>
            <p:cNvPr id="13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02959" y="2697820"/>
            <a:ext cx="3579812" cy="1214257"/>
            <a:chOff x="1182688" y="1973920"/>
            <a:chExt cx="3579812" cy="1214257"/>
          </a:xfrm>
        </p:grpSpPr>
        <p:sp>
          <p:nvSpPr>
            <p:cNvPr id="16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02959" y="4126570"/>
            <a:ext cx="3579812" cy="1214257"/>
            <a:chOff x="1182688" y="1973920"/>
            <a:chExt cx="3579812" cy="1214257"/>
          </a:xfrm>
        </p:grpSpPr>
        <p:sp>
          <p:nvSpPr>
            <p:cNvPr id="19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658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525587" y="2852738"/>
            <a:ext cx="9819145" cy="3243262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1" t="60650" r="34494" b="4017"/>
          <a:stretch/>
        </p:blipFill>
        <p:spPr>
          <a:xfrm>
            <a:off x="2171700" y="1543049"/>
            <a:ext cx="2743200" cy="24642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2" t="35989" r="53522" b="31071"/>
          <a:stretch/>
        </p:blipFill>
        <p:spPr>
          <a:xfrm>
            <a:off x="4890313" y="971550"/>
            <a:ext cx="3030347" cy="335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0" r="66595" b="3544"/>
          <a:stretch/>
        </p:blipFill>
        <p:spPr>
          <a:xfrm>
            <a:off x="8682576" y="995964"/>
            <a:ext cx="1813974" cy="306999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181284" y="4134398"/>
            <a:ext cx="8581966" cy="1740244"/>
            <a:chOff x="1514534" y="4763048"/>
            <a:chExt cx="8581966" cy="1740244"/>
          </a:xfrm>
        </p:grpSpPr>
        <p:sp>
          <p:nvSpPr>
            <p:cNvPr id="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858196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sz="2000">
                  <a:solidFill>
                    <a:srgbClr val="445469"/>
                  </a:solidFill>
                </a:rPr>
                <a:t>此模板适用于中国风、文艺风、教育及相关类别演示，彩色风格，颜色清新舒适，版式简洁明了，内页延续封面，使整个</a:t>
              </a:r>
              <a:r>
                <a:rPr lang="en-US" altLang="zh-CN" sz="2000">
                  <a:solidFill>
                    <a:srgbClr val="445469"/>
                  </a:solidFill>
                </a:rPr>
                <a:t>PPT</a:t>
              </a:r>
              <a:r>
                <a:rPr lang="zh-CN" altLang="en-US" sz="2000">
                  <a:solidFill>
                    <a:srgbClr val="445469"/>
                  </a:solidFill>
                </a:rPr>
                <a:t>统一一致。</a:t>
              </a:r>
              <a:endParaRPr lang="en-US" altLang="zh-CN" sz="2000">
                <a:solidFill>
                  <a:srgbClr val="445469"/>
                </a:solidFill>
              </a:endParaRPr>
            </a:p>
            <a:p>
              <a:pPr algn="just" defTabSz="685800">
                <a:lnSpc>
                  <a:spcPct val="120000"/>
                </a:lnSpc>
                <a:defRPr/>
              </a:pPr>
              <a:endParaRPr lang="en-US" altLang="zh-CN" sz="2000" dirty="0">
                <a:solidFill>
                  <a:srgbClr val="445469"/>
                </a:solidFill>
              </a:endParaRPr>
            </a:p>
          </p:txBody>
        </p:sp>
        <p:sp>
          <p:nvSpPr>
            <p:cNvPr id="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144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349750" y="2465388"/>
            <a:ext cx="3459163" cy="2259012"/>
            <a:chOff x="1092200" y="2484438"/>
            <a:chExt cx="3459163" cy="2259012"/>
          </a:xfrm>
        </p:grpSpPr>
        <p:sp>
          <p:nvSpPr>
            <p:cNvPr id="2" name="Oval 2"/>
            <p:cNvSpPr>
              <a:spLocks noChangeArrowheads="1"/>
            </p:cNvSpPr>
            <p:nvPr/>
          </p:nvSpPr>
          <p:spPr bwMode="auto">
            <a:xfrm>
              <a:off x="2105025" y="2835275"/>
              <a:ext cx="1431925" cy="1431925"/>
            </a:xfrm>
            <a:prstGeom prst="ellipse">
              <a:avLst/>
            </a:pr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Oval 37"/>
            <p:cNvSpPr>
              <a:spLocks noChangeArrowheads="1"/>
            </p:cNvSpPr>
            <p:nvPr/>
          </p:nvSpPr>
          <p:spPr bwMode="auto">
            <a:xfrm>
              <a:off x="3656013" y="2484438"/>
              <a:ext cx="895350" cy="896937"/>
            </a:xfrm>
            <a:prstGeom prst="ellipse">
              <a:avLst/>
            </a:prstGeom>
            <a:solidFill>
              <a:srgbClr val="69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Oval 38"/>
            <p:cNvSpPr>
              <a:spLocks noChangeArrowheads="1"/>
            </p:cNvSpPr>
            <p:nvPr/>
          </p:nvSpPr>
          <p:spPr bwMode="auto">
            <a:xfrm>
              <a:off x="1092200" y="2484438"/>
              <a:ext cx="895350" cy="896937"/>
            </a:xfrm>
            <a:prstGeom prst="ellipse">
              <a:avLst/>
            </a:prstGeom>
            <a:solidFill>
              <a:srgbClr val="1E9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Oval 39"/>
            <p:cNvSpPr>
              <a:spLocks noChangeArrowheads="1"/>
            </p:cNvSpPr>
            <p:nvPr/>
          </p:nvSpPr>
          <p:spPr bwMode="auto">
            <a:xfrm>
              <a:off x="3656013" y="3844925"/>
              <a:ext cx="895350" cy="895350"/>
            </a:xfrm>
            <a:prstGeom prst="ellipse">
              <a:avLst/>
            </a:prstGeom>
            <a:solidFill>
              <a:srgbClr val="1E9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Oval 41"/>
            <p:cNvSpPr>
              <a:spLocks noChangeArrowheads="1"/>
            </p:cNvSpPr>
            <p:nvPr/>
          </p:nvSpPr>
          <p:spPr bwMode="auto">
            <a:xfrm>
              <a:off x="1092200" y="3848100"/>
              <a:ext cx="895350" cy="895350"/>
            </a:xfrm>
            <a:prstGeom prst="ellipse">
              <a:avLst/>
            </a:prstGeom>
            <a:solidFill>
              <a:srgbClr val="69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7" name="Straight Connector 5"/>
            <p:cNvCxnSpPr>
              <a:cxnSpLocks noChangeShapeType="1"/>
            </p:cNvCxnSpPr>
            <p:nvPr/>
          </p:nvCxnSpPr>
          <p:spPr bwMode="auto">
            <a:xfrm>
              <a:off x="1944688" y="3146425"/>
              <a:ext cx="217487" cy="93663"/>
            </a:xfrm>
            <a:prstGeom prst="line">
              <a:avLst/>
            </a:prstGeom>
            <a:noFill/>
            <a:ln w="1905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Straight Connector 44"/>
            <p:cNvCxnSpPr>
              <a:cxnSpLocks noChangeShapeType="1"/>
            </p:cNvCxnSpPr>
            <p:nvPr/>
          </p:nvCxnSpPr>
          <p:spPr bwMode="auto">
            <a:xfrm flipV="1">
              <a:off x="1970088" y="3929063"/>
              <a:ext cx="252412" cy="166687"/>
            </a:xfrm>
            <a:prstGeom prst="line">
              <a:avLst/>
            </a:prstGeom>
            <a:noFill/>
            <a:ln w="1905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Straight Connector 46"/>
            <p:cNvCxnSpPr>
              <a:cxnSpLocks noChangeShapeType="1"/>
            </p:cNvCxnSpPr>
            <p:nvPr/>
          </p:nvCxnSpPr>
          <p:spPr bwMode="auto">
            <a:xfrm flipV="1">
              <a:off x="3481388" y="3146425"/>
              <a:ext cx="233362" cy="93663"/>
            </a:xfrm>
            <a:prstGeom prst="line">
              <a:avLst/>
            </a:prstGeom>
            <a:noFill/>
            <a:ln w="1905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Straight Connector 48"/>
            <p:cNvCxnSpPr>
              <a:cxnSpLocks noChangeShapeType="1"/>
            </p:cNvCxnSpPr>
            <p:nvPr/>
          </p:nvCxnSpPr>
          <p:spPr bwMode="auto">
            <a:xfrm>
              <a:off x="3427413" y="3929063"/>
              <a:ext cx="279400" cy="166687"/>
            </a:xfrm>
            <a:prstGeom prst="line">
              <a:avLst/>
            </a:prstGeom>
            <a:noFill/>
            <a:ln w="1905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11" name="Picture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5075" y="3198813"/>
              <a:ext cx="619125" cy="688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组合 1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2238" y="4114800"/>
              <a:ext cx="341312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组合 1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9538" y="2767013"/>
              <a:ext cx="334962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" name="组合 24"/>
            <p:cNvGrpSpPr/>
            <p:nvPr/>
          </p:nvGrpSpPr>
          <p:grpSpPr bwMode="auto">
            <a:xfrm>
              <a:off x="1395413" y="4181475"/>
              <a:ext cx="271462" cy="273050"/>
              <a:chOff x="0" y="0"/>
              <a:chExt cx="414338" cy="414337"/>
            </a:xfrm>
          </p:grpSpPr>
          <p:sp>
            <p:nvSpPr>
              <p:cNvPr id="15" name="Oval 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4338" cy="414337"/>
              </a:xfrm>
              <a:prstGeom prst="ellipse">
                <a:avLst/>
              </a:prstGeom>
              <a:noFill/>
              <a:ln w="30163" cap="rnd">
                <a:solidFill>
                  <a:srgbClr val="FFFF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pPr eaLnBrk="1" hangingPunct="1"/>
                <a:endParaRPr lang="zh-CN" altLang="en-US" sz="11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0"/>
              <p:cNvSpPr/>
              <p:nvPr/>
            </p:nvSpPr>
            <p:spPr bwMode="auto">
              <a:xfrm>
                <a:off x="90488" y="125412"/>
                <a:ext cx="196850" cy="198438"/>
              </a:xfrm>
              <a:custGeom>
                <a:avLst/>
                <a:gdLst>
                  <a:gd name="T0" fmla="*/ 131549 w 208"/>
                  <a:gd name="T1" fmla="*/ 198438 h 208"/>
                  <a:gd name="T2" fmla="*/ 98425 w 208"/>
                  <a:gd name="T3" fmla="*/ 99219 h 208"/>
                  <a:gd name="T4" fmla="*/ 0 w 208"/>
                  <a:gd name="T5" fmla="*/ 65828 h 208"/>
                  <a:gd name="T6" fmla="*/ 196850 w 208"/>
                  <a:gd name="T7" fmla="*/ 0 h 208"/>
                  <a:gd name="T8" fmla="*/ 131549 w 208"/>
                  <a:gd name="T9" fmla="*/ 198438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30163" cap="rnd" cmpd="sng">
                <a:solidFill>
                  <a:srgbClr val="FFFFFF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60222" tIns="30111" rIns="60222" bIns="30111"/>
              <a:lstStyle/>
              <a:p>
                <a:endParaRPr lang="zh-CN" altLang="en-US"/>
              </a:p>
            </p:txBody>
          </p:sp>
        </p:grpSp>
        <p:sp>
          <p:nvSpPr>
            <p:cNvPr id="17" name="Freeform 94"/>
            <p:cNvSpPr/>
            <p:nvPr/>
          </p:nvSpPr>
          <p:spPr bwMode="auto">
            <a:xfrm>
              <a:off x="1395413" y="2765425"/>
              <a:ext cx="336550" cy="350838"/>
            </a:xfrm>
            <a:custGeom>
              <a:avLst/>
              <a:gdLst>
                <a:gd name="T0" fmla="*/ 308504 w 192"/>
                <a:gd name="T1" fmla="*/ 268610 h 192"/>
                <a:gd name="T2" fmla="*/ 336550 w 192"/>
                <a:gd name="T3" fmla="*/ 219274 h 192"/>
                <a:gd name="T4" fmla="*/ 308504 w 192"/>
                <a:gd name="T5" fmla="*/ 168110 h 192"/>
                <a:gd name="T6" fmla="*/ 308504 w 192"/>
                <a:gd name="T7" fmla="*/ 166283 h 192"/>
                <a:gd name="T8" fmla="*/ 308504 w 192"/>
                <a:gd name="T9" fmla="*/ 87710 h 192"/>
                <a:gd name="T10" fmla="*/ 308504 w 192"/>
                <a:gd name="T11" fmla="*/ 84055 h 192"/>
                <a:gd name="T12" fmla="*/ 168275 w 192"/>
                <a:gd name="T13" fmla="*/ 0 h 192"/>
                <a:gd name="T14" fmla="*/ 29799 w 192"/>
                <a:gd name="T15" fmla="*/ 84055 h 192"/>
                <a:gd name="T16" fmla="*/ 29799 w 192"/>
                <a:gd name="T17" fmla="*/ 84055 h 192"/>
                <a:gd name="T18" fmla="*/ 28046 w 192"/>
                <a:gd name="T19" fmla="*/ 85882 h 192"/>
                <a:gd name="T20" fmla="*/ 28046 w 192"/>
                <a:gd name="T21" fmla="*/ 87710 h 192"/>
                <a:gd name="T22" fmla="*/ 28046 w 192"/>
                <a:gd name="T23" fmla="*/ 87710 h 192"/>
                <a:gd name="T24" fmla="*/ 28046 w 192"/>
                <a:gd name="T25" fmla="*/ 166283 h 192"/>
                <a:gd name="T26" fmla="*/ 28046 w 192"/>
                <a:gd name="T27" fmla="*/ 168110 h 192"/>
                <a:gd name="T28" fmla="*/ 0 w 192"/>
                <a:gd name="T29" fmla="*/ 219274 h 192"/>
                <a:gd name="T30" fmla="*/ 56092 w 192"/>
                <a:gd name="T31" fmla="*/ 277747 h 192"/>
                <a:gd name="T32" fmla="*/ 57845 w 192"/>
                <a:gd name="T33" fmla="*/ 277747 h 192"/>
                <a:gd name="T34" fmla="*/ 77126 w 192"/>
                <a:gd name="T35" fmla="*/ 292365 h 192"/>
                <a:gd name="T36" fmla="*/ 98160 w 192"/>
                <a:gd name="T37" fmla="*/ 270438 h 192"/>
                <a:gd name="T38" fmla="*/ 98160 w 192"/>
                <a:gd name="T39" fmla="*/ 168110 h 192"/>
                <a:gd name="T40" fmla="*/ 77126 w 192"/>
                <a:gd name="T41" fmla="*/ 146183 h 192"/>
                <a:gd name="T42" fmla="*/ 57845 w 192"/>
                <a:gd name="T43" fmla="*/ 160801 h 192"/>
                <a:gd name="T44" fmla="*/ 56092 w 192"/>
                <a:gd name="T45" fmla="*/ 160801 h 192"/>
                <a:gd name="T46" fmla="*/ 42069 w 192"/>
                <a:gd name="T47" fmla="*/ 162628 h 192"/>
                <a:gd name="T48" fmla="*/ 42069 w 192"/>
                <a:gd name="T49" fmla="*/ 89537 h 192"/>
                <a:gd name="T50" fmla="*/ 80632 w 192"/>
                <a:gd name="T51" fmla="*/ 43855 h 192"/>
                <a:gd name="T52" fmla="*/ 91149 w 192"/>
                <a:gd name="T53" fmla="*/ 56646 h 192"/>
                <a:gd name="T54" fmla="*/ 99913 w 192"/>
                <a:gd name="T55" fmla="*/ 56646 h 192"/>
                <a:gd name="T56" fmla="*/ 168275 w 192"/>
                <a:gd name="T57" fmla="*/ 43855 h 192"/>
                <a:gd name="T58" fmla="*/ 236637 w 192"/>
                <a:gd name="T59" fmla="*/ 56646 h 192"/>
                <a:gd name="T60" fmla="*/ 240142 w 192"/>
                <a:gd name="T61" fmla="*/ 58473 h 192"/>
                <a:gd name="T62" fmla="*/ 245401 w 192"/>
                <a:gd name="T63" fmla="*/ 56646 h 192"/>
                <a:gd name="T64" fmla="*/ 257671 w 192"/>
                <a:gd name="T65" fmla="*/ 43855 h 192"/>
                <a:gd name="T66" fmla="*/ 294481 w 192"/>
                <a:gd name="T67" fmla="*/ 89537 h 192"/>
                <a:gd name="T68" fmla="*/ 294481 w 192"/>
                <a:gd name="T69" fmla="*/ 162628 h 192"/>
                <a:gd name="T70" fmla="*/ 280458 w 192"/>
                <a:gd name="T71" fmla="*/ 160801 h 192"/>
                <a:gd name="T72" fmla="*/ 278705 w 192"/>
                <a:gd name="T73" fmla="*/ 160801 h 192"/>
                <a:gd name="T74" fmla="*/ 259424 w 192"/>
                <a:gd name="T75" fmla="*/ 146183 h 192"/>
                <a:gd name="T76" fmla="*/ 238390 w 192"/>
                <a:gd name="T77" fmla="*/ 168110 h 192"/>
                <a:gd name="T78" fmla="*/ 238390 w 192"/>
                <a:gd name="T79" fmla="*/ 270438 h 192"/>
                <a:gd name="T80" fmla="*/ 259424 w 192"/>
                <a:gd name="T81" fmla="*/ 292365 h 192"/>
                <a:gd name="T82" fmla="*/ 278705 w 192"/>
                <a:gd name="T83" fmla="*/ 277747 h 192"/>
                <a:gd name="T84" fmla="*/ 280458 w 192"/>
                <a:gd name="T85" fmla="*/ 277747 h 192"/>
                <a:gd name="T86" fmla="*/ 296234 w 192"/>
                <a:gd name="T87" fmla="*/ 275919 h 192"/>
                <a:gd name="T88" fmla="*/ 306751 w 192"/>
                <a:gd name="T89" fmla="*/ 296020 h 192"/>
                <a:gd name="T90" fmla="*/ 250660 w 192"/>
                <a:gd name="T91" fmla="*/ 317947 h 192"/>
                <a:gd name="T92" fmla="*/ 247154 w 192"/>
                <a:gd name="T93" fmla="*/ 312465 h 192"/>
                <a:gd name="T94" fmla="*/ 231378 w 192"/>
                <a:gd name="T95" fmla="*/ 306983 h 192"/>
                <a:gd name="T96" fmla="*/ 203332 w 192"/>
                <a:gd name="T97" fmla="*/ 306983 h 192"/>
                <a:gd name="T98" fmla="*/ 182298 w 192"/>
                <a:gd name="T99" fmla="*/ 328911 h 192"/>
                <a:gd name="T100" fmla="*/ 203332 w 192"/>
                <a:gd name="T101" fmla="*/ 350838 h 192"/>
                <a:gd name="T102" fmla="*/ 231378 w 192"/>
                <a:gd name="T103" fmla="*/ 350838 h 192"/>
                <a:gd name="T104" fmla="*/ 252413 w 192"/>
                <a:gd name="T105" fmla="*/ 334392 h 192"/>
                <a:gd name="T106" fmla="*/ 319021 w 192"/>
                <a:gd name="T107" fmla="*/ 305156 h 192"/>
                <a:gd name="T108" fmla="*/ 322527 w 192"/>
                <a:gd name="T109" fmla="*/ 301501 h 192"/>
                <a:gd name="T110" fmla="*/ 322527 w 192"/>
                <a:gd name="T111" fmla="*/ 296020 h 192"/>
                <a:gd name="T112" fmla="*/ 308504 w 192"/>
                <a:gd name="T113" fmla="*/ 268610 h 1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2" h="192">
                  <a:moveTo>
                    <a:pt x="176" y="147"/>
                  </a:moveTo>
                  <a:cubicBezTo>
                    <a:pt x="186" y="142"/>
                    <a:pt x="192" y="132"/>
                    <a:pt x="192" y="120"/>
                  </a:cubicBezTo>
                  <a:cubicBezTo>
                    <a:pt x="192" y="108"/>
                    <a:pt x="186" y="98"/>
                    <a:pt x="176" y="92"/>
                  </a:cubicBezTo>
                  <a:cubicBezTo>
                    <a:pt x="176" y="92"/>
                    <a:pt x="176" y="92"/>
                    <a:pt x="176" y="91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66" y="23"/>
                    <a:pt x="135" y="0"/>
                    <a:pt x="96" y="0"/>
                  </a:cubicBezTo>
                  <a:cubicBezTo>
                    <a:pt x="57" y="0"/>
                    <a:pt x="27" y="23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8"/>
                    <a:pt x="0" y="108"/>
                    <a:pt x="0" y="120"/>
                  </a:cubicBezTo>
                  <a:cubicBezTo>
                    <a:pt x="0" y="138"/>
                    <a:pt x="14" y="152"/>
                    <a:pt x="32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5" y="157"/>
                    <a:pt x="39" y="160"/>
                    <a:pt x="44" y="160"/>
                  </a:cubicBezTo>
                  <a:cubicBezTo>
                    <a:pt x="51" y="160"/>
                    <a:pt x="56" y="154"/>
                    <a:pt x="56" y="148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5"/>
                    <a:pt x="51" y="80"/>
                    <a:pt x="44" y="80"/>
                  </a:cubicBezTo>
                  <a:cubicBezTo>
                    <a:pt x="39" y="80"/>
                    <a:pt x="35" y="83"/>
                    <a:pt x="33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29" y="88"/>
                    <a:pt x="27" y="88"/>
                    <a:pt x="24" y="8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8" y="40"/>
                    <a:pt x="36" y="31"/>
                    <a:pt x="46" y="2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6" y="32"/>
                    <a:pt x="57" y="31"/>
                  </a:cubicBezTo>
                  <a:cubicBezTo>
                    <a:pt x="57" y="31"/>
                    <a:pt x="69" y="24"/>
                    <a:pt x="96" y="24"/>
                  </a:cubicBezTo>
                  <a:cubicBezTo>
                    <a:pt x="123" y="24"/>
                    <a:pt x="135" y="31"/>
                    <a:pt x="135" y="31"/>
                  </a:cubicBezTo>
                  <a:cubicBezTo>
                    <a:pt x="136" y="32"/>
                    <a:pt x="136" y="32"/>
                    <a:pt x="137" y="32"/>
                  </a:cubicBezTo>
                  <a:cubicBezTo>
                    <a:pt x="138" y="32"/>
                    <a:pt x="139" y="31"/>
                    <a:pt x="140" y="31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57" y="31"/>
                    <a:pt x="164" y="40"/>
                    <a:pt x="168" y="4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6" y="88"/>
                    <a:pt x="163" y="88"/>
                    <a:pt x="160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3"/>
                    <a:pt x="153" y="80"/>
                    <a:pt x="148" y="80"/>
                  </a:cubicBezTo>
                  <a:cubicBezTo>
                    <a:pt x="142" y="80"/>
                    <a:pt x="136" y="85"/>
                    <a:pt x="136" y="92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4"/>
                    <a:pt x="142" y="160"/>
                    <a:pt x="148" y="160"/>
                  </a:cubicBezTo>
                  <a:cubicBezTo>
                    <a:pt x="153" y="160"/>
                    <a:pt x="158" y="157"/>
                    <a:pt x="159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3" y="152"/>
                    <a:pt x="166" y="151"/>
                    <a:pt x="169" y="151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42" y="173"/>
                    <a:pt x="142" y="172"/>
                    <a:pt x="141" y="171"/>
                  </a:cubicBezTo>
                  <a:cubicBezTo>
                    <a:pt x="138" y="169"/>
                    <a:pt x="135" y="168"/>
                    <a:pt x="132" y="168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10" y="168"/>
                    <a:pt x="104" y="173"/>
                    <a:pt x="104" y="180"/>
                  </a:cubicBezTo>
                  <a:cubicBezTo>
                    <a:pt x="104" y="186"/>
                    <a:pt x="110" y="192"/>
                    <a:pt x="116" y="192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138" y="192"/>
                    <a:pt x="142" y="188"/>
                    <a:pt x="144" y="183"/>
                  </a:cubicBezTo>
                  <a:cubicBezTo>
                    <a:pt x="182" y="167"/>
                    <a:pt x="182" y="167"/>
                    <a:pt x="182" y="167"/>
                  </a:cubicBezTo>
                  <a:cubicBezTo>
                    <a:pt x="183" y="167"/>
                    <a:pt x="184" y="166"/>
                    <a:pt x="184" y="165"/>
                  </a:cubicBezTo>
                  <a:cubicBezTo>
                    <a:pt x="184" y="164"/>
                    <a:pt x="184" y="163"/>
                    <a:pt x="184" y="162"/>
                  </a:cubicBezTo>
                  <a:lnTo>
                    <a:pt x="176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0222" tIns="30111" rIns="60222" bIns="3011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41109" y="1592920"/>
            <a:ext cx="3579812" cy="1214257"/>
            <a:chOff x="1182688" y="1973920"/>
            <a:chExt cx="3579812" cy="1214257"/>
          </a:xfrm>
        </p:grpSpPr>
        <p:sp>
          <p:nvSpPr>
            <p:cNvPr id="20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41109" y="4050370"/>
            <a:ext cx="3579812" cy="1214257"/>
            <a:chOff x="1182688" y="1973920"/>
            <a:chExt cx="3579812" cy="1214257"/>
          </a:xfrm>
        </p:grpSpPr>
        <p:sp>
          <p:nvSpPr>
            <p:cNvPr id="23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11659" y="1554820"/>
            <a:ext cx="3579812" cy="1214257"/>
            <a:chOff x="1182688" y="1973920"/>
            <a:chExt cx="3579812" cy="1214257"/>
          </a:xfrm>
        </p:grpSpPr>
        <p:sp>
          <p:nvSpPr>
            <p:cNvPr id="26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4509" y="4050370"/>
            <a:ext cx="3579812" cy="1214257"/>
            <a:chOff x="1182688" y="1973920"/>
            <a:chExt cx="3579812" cy="1214257"/>
          </a:xfrm>
        </p:grpSpPr>
        <p:sp>
          <p:nvSpPr>
            <p:cNvPr id="29" name="稻壳儿小白白(http://dwz.cn/Wu2UP)"/>
            <p:cNvSpPr>
              <a:spLocks noChangeArrowheads="1"/>
            </p:cNvSpPr>
            <p:nvPr/>
          </p:nvSpPr>
          <p:spPr bwMode="auto">
            <a:xfrm>
              <a:off x="1182688" y="2449513"/>
              <a:ext cx="357981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182688" y="19739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064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63" y="1681025"/>
            <a:ext cx="6462937" cy="396981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524921" y="1879600"/>
            <a:ext cx="6667079" cy="3404077"/>
            <a:chOff x="5524921" y="1879600"/>
            <a:chExt cx="6667079" cy="3404077"/>
          </a:xfrm>
        </p:grpSpPr>
        <p:sp>
          <p:nvSpPr>
            <p:cNvPr id="2" name="Rectangle 22"/>
            <p:cNvSpPr>
              <a:spLocks noChangeArrowheads="1"/>
            </p:cNvSpPr>
            <p:nvPr/>
          </p:nvSpPr>
          <p:spPr bwMode="auto">
            <a:xfrm>
              <a:off x="5524921" y="1879600"/>
              <a:ext cx="6667079" cy="1720850"/>
            </a:xfrm>
            <a:prstGeom prst="rect">
              <a:avLst/>
            </a:prstGeom>
            <a:solidFill>
              <a:srgbClr val="1E9C8C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1300">
                <a:solidFill>
                  <a:srgbClr val="FFFFFF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250409" y="2183470"/>
              <a:ext cx="3579812" cy="1214257"/>
              <a:chOff x="1182688" y="1973920"/>
              <a:chExt cx="3579812" cy="1214257"/>
            </a:xfrm>
          </p:grpSpPr>
          <p:sp>
            <p:nvSpPr>
              <p:cNvPr id="4" name="稻壳儿小白白(http://dwz.cn/Wu2UP)"/>
              <p:cNvSpPr>
                <a:spLocks noChangeArrowheads="1"/>
              </p:cNvSpPr>
              <p:nvPr/>
            </p:nvSpPr>
            <p:spPr bwMode="auto">
              <a:xfrm>
                <a:off x="1182688" y="2449513"/>
                <a:ext cx="357981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defTabSz="1216025"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182688" y="1973920"/>
                <a:ext cx="266672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136109" y="4069420"/>
              <a:ext cx="3579812" cy="1214257"/>
              <a:chOff x="1182688" y="1973920"/>
              <a:chExt cx="3579812" cy="1214257"/>
            </a:xfrm>
          </p:grpSpPr>
          <p:sp>
            <p:nvSpPr>
              <p:cNvPr id="7" name="稻壳儿小白白(http://dwz.cn/Wu2UP)"/>
              <p:cNvSpPr>
                <a:spLocks noChangeArrowheads="1"/>
              </p:cNvSpPr>
              <p:nvPr/>
            </p:nvSpPr>
            <p:spPr bwMode="auto">
              <a:xfrm>
                <a:off x="1182688" y="2449513"/>
                <a:ext cx="357981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defTabSz="1216025"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>
                    <a:solidFill>
                      <a:srgbClr val="4454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单击此处编辑您要的内容，建议您在展示时采用微软雅黑字体</a:t>
                </a:r>
                <a:endParaRPr 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稻壳儿小白白(http://dwz.cn/Wu2UP)"/>
              <p:cNvSpPr txBox="1">
                <a:spLocks noChangeArrowheads="1"/>
              </p:cNvSpPr>
              <p:nvPr/>
            </p:nvSpPr>
            <p:spPr bwMode="auto">
              <a:xfrm>
                <a:off x="1182688" y="1973920"/>
                <a:ext cx="266672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2400" b="1">
                    <a:solidFill>
                      <a:srgbClr val="445469"/>
                    </a:solidFill>
                    <a:sym typeface="Arial" panose="020B0604020202020204" pitchFamily="34" charset="0"/>
                  </a:rPr>
                  <a:t>单击编辑标题</a:t>
                </a:r>
                <a:endParaRPr lang="en-US" sz="2400" b="1">
                  <a:solidFill>
                    <a:srgbClr val="445469"/>
                  </a:solidFill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610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5" t="17750" r="36717" b="5061"/>
          <a:stretch/>
        </p:blipFill>
        <p:spPr>
          <a:xfrm>
            <a:off x="3249827" y="1853513"/>
            <a:ext cx="4460790" cy="4411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52466" b="3188"/>
          <a:stretch/>
        </p:blipFill>
        <p:spPr>
          <a:xfrm>
            <a:off x="420130" y="756852"/>
            <a:ext cx="4979773" cy="55327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1477" flipH="1">
            <a:off x="5507388" y="2659743"/>
            <a:ext cx="6772031" cy="340036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37500" y="2882900"/>
            <a:ext cx="3949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240944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33750" b="-333"/>
          <a:stretch/>
        </p:blipFill>
        <p:spPr>
          <a:xfrm>
            <a:off x="838200" y="590550"/>
            <a:ext cx="4838700" cy="573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67277" b="6353"/>
          <a:stretch/>
        </p:blipFill>
        <p:spPr>
          <a:xfrm rot="1509256">
            <a:off x="8624331" y="1620452"/>
            <a:ext cx="1291003" cy="21768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57763" y="2419350"/>
            <a:ext cx="3868737" cy="750233"/>
            <a:chOff x="6278563" y="1466850"/>
            <a:chExt cx="3868737" cy="750233"/>
          </a:xfrm>
        </p:grpSpPr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6883400" y="16938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白扇补-日系恱黑" panose="040B0509000000000000" pitchFamily="81" charset="-122"/>
                  <a:ea typeface="白扇补-日系恱黑" panose="040B0509000000000000" pitchFamily="81" charset="-122"/>
                  <a:cs typeface="白扇补-日系恱黑" panose="040B0509000000000000" pitchFamily="81" charset="-122"/>
                </a:rPr>
                <a:t>点击此处添加目录</a:t>
              </a:r>
            </a:p>
          </p:txBody>
        </p:sp>
        <p:sp>
          <p:nvSpPr>
            <p:cNvPr id="8" name="文本框 13"/>
            <p:cNvSpPr txBox="1">
              <a:spLocks noChangeArrowheads="1"/>
            </p:cNvSpPr>
            <p:nvPr/>
          </p:nvSpPr>
          <p:spPr bwMode="auto">
            <a:xfrm>
              <a:off x="6278563" y="14668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53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2634916" y="1624263"/>
            <a:ext cx="7483642" cy="3164305"/>
          </a:xfrm>
          <a:prstGeom prst="roundRect">
            <a:avLst/>
          </a:prstGeom>
          <a:solidFill>
            <a:srgbClr val="1F9B8C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3981" y="1795591"/>
            <a:ext cx="66793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>
              <a:lnSpc>
                <a:spcPct val="120000"/>
              </a:lnSpc>
              <a:defRPr/>
            </a:pPr>
            <a:r>
              <a:rPr lang="zh-CN" altLang="en-US" sz="2000" kern="1100" spc="110">
                <a:solidFill>
                  <a:schemeClr val="bg1"/>
                </a:solidFill>
                <a:latin typeface="迷你简华隶" panose="03000509000000000000" pitchFamily="65" charset="-122"/>
                <a:ea typeface="迷你简华隶" panose="03000509000000000000" pitchFamily="65" charset="-122"/>
              </a:rPr>
              <a:t>此模板适用于中国风、文艺风、教育及相关类别演示，彩色风格，颜色清新舒适，版式简洁明了，内页延续封面，使整个</a:t>
            </a:r>
            <a:r>
              <a:rPr lang="en-US" altLang="zh-CN" sz="2000" kern="1100" spc="110">
                <a:solidFill>
                  <a:schemeClr val="bg1"/>
                </a:solidFill>
                <a:latin typeface="迷你简华隶" panose="03000509000000000000" pitchFamily="65" charset="-122"/>
                <a:ea typeface="迷你简华隶" panose="03000509000000000000" pitchFamily="65" charset="-122"/>
              </a:rPr>
              <a:t>PPT</a:t>
            </a:r>
            <a:r>
              <a:rPr lang="zh-CN" altLang="en-US" sz="2000" kern="1100" spc="110">
                <a:solidFill>
                  <a:schemeClr val="bg1"/>
                </a:solidFill>
                <a:latin typeface="迷你简华隶" panose="03000509000000000000" pitchFamily="65" charset="-122"/>
                <a:ea typeface="迷你简华隶" panose="03000509000000000000" pitchFamily="65" charset="-122"/>
              </a:rPr>
              <a:t>统一一致。</a:t>
            </a:r>
            <a:endParaRPr lang="en-US" altLang="zh-CN" sz="2000" kern="1100" spc="110" dirty="0">
              <a:solidFill>
                <a:schemeClr val="bg1"/>
              </a:solidFill>
              <a:latin typeface="迷你简华隶" panose="03000509000000000000" pitchFamily="65" charset="-122"/>
              <a:ea typeface="迷你简华隶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3748" y="3084819"/>
            <a:ext cx="6862978" cy="1569660"/>
          </a:xfrm>
          <a:prstGeom prst="rect">
            <a:avLst/>
          </a:prstGeom>
          <a:noFill/>
        </p:spPr>
        <p:txBody>
          <a:bodyPr wrap="square" lIns="72000" spcCol="108000" rtlCol="0">
            <a:spAutoFit/>
          </a:bodyPr>
          <a:lstStyle/>
          <a:p>
            <a:pPr algn="just" defTabSz="685800">
              <a:lnSpc>
                <a:spcPct val="120000"/>
              </a:lnSpc>
              <a:defRPr/>
            </a:pPr>
            <a:r>
              <a:rPr lang="zh-CN" altLang="en-US" sz="2000" kern="1100" spc="110" dirty="0">
                <a:solidFill>
                  <a:schemeClr val="bg1"/>
                </a:solidFill>
                <a:latin typeface="迷你简华隶" panose="03000509000000000000" pitchFamily="65" charset="-122"/>
                <a:ea typeface="迷你简华隶" panose="03000509000000000000" pitchFamily="65" charset="-122"/>
              </a:rPr>
              <a:t>模板内颜色可以替换为自己的颜色，图片也可以替换为自己的图片。图表以简单实用、易修改为设计原则，从配色到版式都精益求精，满足您不同场合的需要。字体已经嵌入，请放心使用，祝您成功</a:t>
            </a:r>
            <a:r>
              <a:rPr lang="en-US" altLang="zh-CN" sz="2000" kern="1100" spc="110" dirty="0">
                <a:solidFill>
                  <a:schemeClr val="bg1"/>
                </a:solidFill>
                <a:latin typeface="迷你简华隶" panose="03000509000000000000" pitchFamily="65" charset="-122"/>
                <a:ea typeface="迷你简华隶" panose="03000509000000000000" pitchFamily="65" charset="-122"/>
              </a:rPr>
              <a:t>!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7" y="990600"/>
            <a:ext cx="3300413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31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346" y="876300"/>
            <a:ext cx="4537337" cy="6419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47784" y="1962698"/>
            <a:ext cx="7210366" cy="3586903"/>
            <a:chOff x="1514534" y="4763048"/>
            <a:chExt cx="7210366" cy="3586903"/>
          </a:xfrm>
        </p:grpSpPr>
        <p:sp>
          <p:nvSpPr>
            <p:cNvPr id="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7210365" cy="304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sz="2000">
                  <a:solidFill>
                    <a:srgbClr val="445469"/>
                  </a:solidFill>
                </a:rPr>
                <a:t>此模板适用于中国风、文艺风、教育及相关类别演示，彩色风格，颜色清新舒适，版式简洁明了，内页延续封面，使整个</a:t>
              </a:r>
              <a:r>
                <a:rPr lang="en-US" altLang="zh-CN" sz="2000">
                  <a:solidFill>
                    <a:srgbClr val="445469"/>
                  </a:solidFill>
                </a:rPr>
                <a:t>PPT</a:t>
              </a:r>
              <a:r>
                <a:rPr lang="zh-CN" altLang="en-US" sz="2000">
                  <a:solidFill>
                    <a:srgbClr val="445469"/>
                  </a:solidFill>
                </a:rPr>
                <a:t>统一一致。</a:t>
              </a:r>
              <a:endParaRPr lang="en-US" altLang="zh-CN" sz="2000">
                <a:solidFill>
                  <a:srgbClr val="445469"/>
                </a:solidFill>
              </a:endParaRPr>
            </a:p>
            <a:p>
              <a:pPr algn="just" defTabSz="685800">
                <a:lnSpc>
                  <a:spcPct val="120000"/>
                </a:lnSpc>
                <a:defRPr/>
              </a:pPr>
              <a:r>
                <a:rPr lang="zh-CN" altLang="en-US" sz="2000">
                  <a:solidFill>
                    <a:srgbClr val="445469"/>
                  </a:solidFill>
                </a:rPr>
                <a:t>模板内颜色可以替换为自己的颜色，图片也可以替换为自己的图片。图表以简单实用、易修改为设计原则，从配色到版式都精益求精，满足您不同场合的需要。字体已经嵌入，请放心使用，祝您成功</a:t>
              </a:r>
              <a:r>
                <a:rPr lang="en-US" altLang="zh-CN" sz="2000">
                  <a:solidFill>
                    <a:srgbClr val="445469"/>
                  </a:solidFill>
                </a:rPr>
                <a:t>!</a:t>
              </a:r>
            </a:p>
            <a:p>
              <a:pPr algn="just" defTabSz="685800">
                <a:lnSpc>
                  <a:spcPct val="120000"/>
                </a:lnSpc>
                <a:defRPr/>
              </a:pPr>
              <a:endParaRPr lang="en-US" altLang="zh-CN" sz="2000" dirty="0">
                <a:solidFill>
                  <a:srgbClr val="445469"/>
                </a:solidFill>
              </a:endParaRPr>
            </a:p>
          </p:txBody>
        </p:sp>
        <p:sp>
          <p:nvSpPr>
            <p:cNvPr id="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888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37136" y="2178653"/>
            <a:ext cx="10987457" cy="2238099"/>
            <a:chOff x="537136" y="2178653"/>
            <a:chExt cx="10987457" cy="2238099"/>
          </a:xfrm>
        </p:grpSpPr>
        <p:sp>
          <p:nvSpPr>
            <p:cNvPr id="3" name="稻壳儿小白白(http://dwz.cn/Wu2UP)"/>
            <p:cNvSpPr>
              <a:spLocks noChangeArrowheads="1"/>
            </p:cNvSpPr>
            <p:nvPr/>
          </p:nvSpPr>
          <p:spPr bwMode="auto">
            <a:xfrm>
              <a:off x="1329888" y="2178653"/>
              <a:ext cx="862013" cy="862012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ru-RU" altLang="en-US" sz="2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" name="稻壳儿小白白(http://dwz.cn/Wu2UP)"/>
            <p:cNvSpPr>
              <a:spLocks noChangeArrowheads="1"/>
            </p:cNvSpPr>
            <p:nvPr/>
          </p:nvSpPr>
          <p:spPr bwMode="auto">
            <a:xfrm>
              <a:off x="4190563" y="2178653"/>
              <a:ext cx="862013" cy="862012"/>
            </a:xfrm>
            <a:prstGeom prst="ellipse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ru-R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" name="稻壳儿小白白(http://dwz.cn/Wu2UP)"/>
            <p:cNvSpPr>
              <a:spLocks noChangeArrowheads="1"/>
            </p:cNvSpPr>
            <p:nvPr/>
          </p:nvSpPr>
          <p:spPr bwMode="auto">
            <a:xfrm>
              <a:off x="7051238" y="2178653"/>
              <a:ext cx="862013" cy="862012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ru-RU" altLang="en-US" sz="24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稻壳儿小白白(http://dwz.cn/Wu2UP)"/>
            <p:cNvSpPr>
              <a:spLocks noChangeArrowheads="1"/>
            </p:cNvSpPr>
            <p:nvPr/>
          </p:nvSpPr>
          <p:spPr bwMode="auto">
            <a:xfrm>
              <a:off x="9903976" y="2178653"/>
              <a:ext cx="860425" cy="862012"/>
            </a:xfrm>
            <a:prstGeom prst="ellipse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ru-RU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稻壳儿小白白(http://dwz.cn/Wu2UP)"/>
            <p:cNvSpPr/>
            <p:nvPr/>
          </p:nvSpPr>
          <p:spPr bwMode="auto">
            <a:xfrm>
              <a:off x="1590238" y="2424715"/>
              <a:ext cx="341313" cy="361950"/>
            </a:xfrm>
            <a:custGeom>
              <a:avLst/>
              <a:gdLst>
                <a:gd name="T0" fmla="*/ 178974857 w 409"/>
                <a:gd name="T1" fmla="*/ 281180359 h 436"/>
                <a:gd name="T2" fmla="*/ 178974857 w 409"/>
                <a:gd name="T3" fmla="*/ 281180359 h 436"/>
                <a:gd name="T4" fmla="*/ 191509973 w 409"/>
                <a:gd name="T5" fmla="*/ 293584618 h 436"/>
                <a:gd name="T6" fmla="*/ 259060740 w 409"/>
                <a:gd name="T7" fmla="*/ 299787578 h 436"/>
                <a:gd name="T8" fmla="*/ 272292668 w 409"/>
                <a:gd name="T9" fmla="*/ 287382489 h 436"/>
                <a:gd name="T10" fmla="*/ 272292668 w 409"/>
                <a:gd name="T11" fmla="*/ 232249036 h 436"/>
                <a:gd name="T12" fmla="*/ 185242832 w 409"/>
                <a:gd name="T13" fmla="*/ 226046907 h 436"/>
                <a:gd name="T14" fmla="*/ 178974857 w 409"/>
                <a:gd name="T15" fmla="*/ 281180359 h 436"/>
                <a:gd name="T16" fmla="*/ 12535116 w 409"/>
                <a:gd name="T17" fmla="*/ 232249036 h 436"/>
                <a:gd name="T18" fmla="*/ 12535116 w 409"/>
                <a:gd name="T19" fmla="*/ 232249036 h 436"/>
                <a:gd name="T20" fmla="*/ 12535116 w 409"/>
                <a:gd name="T21" fmla="*/ 287382489 h 436"/>
                <a:gd name="T22" fmla="*/ 24374255 w 409"/>
                <a:gd name="T23" fmla="*/ 299787578 h 436"/>
                <a:gd name="T24" fmla="*/ 92620999 w 409"/>
                <a:gd name="T25" fmla="*/ 293584618 h 436"/>
                <a:gd name="T26" fmla="*/ 105156115 w 409"/>
                <a:gd name="T27" fmla="*/ 281180359 h 436"/>
                <a:gd name="T28" fmla="*/ 98888974 w 409"/>
                <a:gd name="T29" fmla="*/ 226046907 h 436"/>
                <a:gd name="T30" fmla="*/ 12535116 w 409"/>
                <a:gd name="T31" fmla="*/ 232249036 h 436"/>
                <a:gd name="T32" fmla="*/ 0 w 409"/>
                <a:gd name="T33" fmla="*/ 141279213 h 436"/>
                <a:gd name="T34" fmla="*/ 0 w 409"/>
                <a:gd name="T35" fmla="*/ 141279213 h 436"/>
                <a:gd name="T36" fmla="*/ 6267975 w 409"/>
                <a:gd name="T37" fmla="*/ 201925762 h 436"/>
                <a:gd name="T38" fmla="*/ 92620999 w 409"/>
                <a:gd name="T39" fmla="*/ 189520673 h 436"/>
                <a:gd name="T40" fmla="*/ 92620999 w 409"/>
                <a:gd name="T41" fmla="*/ 135076253 h 436"/>
                <a:gd name="T42" fmla="*/ 92620999 w 409"/>
                <a:gd name="T43" fmla="*/ 128874124 h 436"/>
                <a:gd name="T44" fmla="*/ 142065486 w 409"/>
                <a:gd name="T45" fmla="*/ 79943631 h 436"/>
                <a:gd name="T46" fmla="*/ 191509973 w 409"/>
                <a:gd name="T47" fmla="*/ 128874124 h 436"/>
                <a:gd name="T48" fmla="*/ 191509973 w 409"/>
                <a:gd name="T49" fmla="*/ 135076253 h 436"/>
                <a:gd name="T50" fmla="*/ 185242832 w 409"/>
                <a:gd name="T51" fmla="*/ 189520673 h 436"/>
                <a:gd name="T52" fmla="*/ 277863831 w 409"/>
                <a:gd name="T53" fmla="*/ 201925762 h 436"/>
                <a:gd name="T54" fmla="*/ 284130972 w 409"/>
                <a:gd name="T55" fmla="*/ 141279213 h 436"/>
                <a:gd name="T56" fmla="*/ 284130972 w 409"/>
                <a:gd name="T57" fmla="*/ 128874124 h 436"/>
                <a:gd name="T58" fmla="*/ 142065486 w 409"/>
                <a:gd name="T59" fmla="*/ 0 h 436"/>
                <a:gd name="T60" fmla="*/ 0 w 409"/>
                <a:gd name="T61" fmla="*/ 128874124 h 436"/>
                <a:gd name="T62" fmla="*/ 0 w 409"/>
                <a:gd name="T63" fmla="*/ 141279213 h 4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09" h="436">
                  <a:moveTo>
                    <a:pt x="257" y="408"/>
                  </a:moveTo>
                  <a:lnTo>
                    <a:pt x="257" y="408"/>
                  </a:lnTo>
                  <a:cubicBezTo>
                    <a:pt x="257" y="417"/>
                    <a:pt x="266" y="426"/>
                    <a:pt x="275" y="426"/>
                  </a:cubicBezTo>
                  <a:cubicBezTo>
                    <a:pt x="372" y="435"/>
                    <a:pt x="372" y="435"/>
                    <a:pt x="372" y="435"/>
                  </a:cubicBezTo>
                  <a:cubicBezTo>
                    <a:pt x="382" y="435"/>
                    <a:pt x="382" y="426"/>
                    <a:pt x="391" y="417"/>
                  </a:cubicBezTo>
                  <a:cubicBezTo>
                    <a:pt x="391" y="337"/>
                    <a:pt x="391" y="337"/>
                    <a:pt x="391" y="337"/>
                  </a:cubicBezTo>
                  <a:cubicBezTo>
                    <a:pt x="266" y="328"/>
                    <a:pt x="266" y="328"/>
                    <a:pt x="266" y="328"/>
                  </a:cubicBezTo>
                  <a:lnTo>
                    <a:pt x="257" y="408"/>
                  </a:lnTo>
                  <a:close/>
                  <a:moveTo>
                    <a:pt x="18" y="337"/>
                  </a:moveTo>
                  <a:lnTo>
                    <a:pt x="18" y="337"/>
                  </a:lnTo>
                  <a:cubicBezTo>
                    <a:pt x="18" y="417"/>
                    <a:pt x="18" y="417"/>
                    <a:pt x="18" y="417"/>
                  </a:cubicBezTo>
                  <a:cubicBezTo>
                    <a:pt x="18" y="426"/>
                    <a:pt x="27" y="435"/>
                    <a:pt x="35" y="435"/>
                  </a:cubicBezTo>
                  <a:cubicBezTo>
                    <a:pt x="133" y="426"/>
                    <a:pt x="133" y="426"/>
                    <a:pt x="133" y="426"/>
                  </a:cubicBezTo>
                  <a:cubicBezTo>
                    <a:pt x="142" y="426"/>
                    <a:pt x="151" y="417"/>
                    <a:pt x="151" y="408"/>
                  </a:cubicBezTo>
                  <a:cubicBezTo>
                    <a:pt x="142" y="328"/>
                    <a:pt x="142" y="328"/>
                    <a:pt x="142" y="328"/>
                  </a:cubicBezTo>
                  <a:lnTo>
                    <a:pt x="18" y="337"/>
                  </a:lnTo>
                  <a:close/>
                  <a:moveTo>
                    <a:pt x="0" y="205"/>
                  </a:moveTo>
                  <a:lnTo>
                    <a:pt x="0" y="205"/>
                  </a:lnTo>
                  <a:cubicBezTo>
                    <a:pt x="9" y="293"/>
                    <a:pt x="9" y="293"/>
                    <a:pt x="9" y="293"/>
                  </a:cubicBezTo>
                  <a:cubicBezTo>
                    <a:pt x="133" y="275"/>
                    <a:pt x="133" y="275"/>
                    <a:pt x="133" y="275"/>
                  </a:cubicBezTo>
                  <a:cubicBezTo>
                    <a:pt x="133" y="196"/>
                    <a:pt x="133" y="196"/>
                    <a:pt x="133" y="196"/>
                  </a:cubicBezTo>
                  <a:lnTo>
                    <a:pt x="133" y="187"/>
                  </a:lnTo>
                  <a:cubicBezTo>
                    <a:pt x="133" y="152"/>
                    <a:pt x="160" y="116"/>
                    <a:pt x="204" y="116"/>
                  </a:cubicBezTo>
                  <a:cubicBezTo>
                    <a:pt x="248" y="116"/>
                    <a:pt x="275" y="152"/>
                    <a:pt x="275" y="187"/>
                  </a:cubicBezTo>
                  <a:lnTo>
                    <a:pt x="275" y="196"/>
                  </a:lnTo>
                  <a:cubicBezTo>
                    <a:pt x="266" y="275"/>
                    <a:pt x="266" y="275"/>
                    <a:pt x="266" y="275"/>
                  </a:cubicBezTo>
                  <a:cubicBezTo>
                    <a:pt x="399" y="293"/>
                    <a:pt x="399" y="293"/>
                    <a:pt x="399" y="293"/>
                  </a:cubicBezTo>
                  <a:cubicBezTo>
                    <a:pt x="408" y="205"/>
                    <a:pt x="408" y="205"/>
                    <a:pt x="408" y="205"/>
                  </a:cubicBezTo>
                  <a:cubicBezTo>
                    <a:pt x="408" y="196"/>
                    <a:pt x="408" y="196"/>
                    <a:pt x="408" y="187"/>
                  </a:cubicBezTo>
                  <a:cubicBezTo>
                    <a:pt x="408" y="80"/>
                    <a:pt x="319" y="0"/>
                    <a:pt x="204" y="0"/>
                  </a:cubicBezTo>
                  <a:cubicBezTo>
                    <a:pt x="88" y="0"/>
                    <a:pt x="0" y="80"/>
                    <a:pt x="0" y="187"/>
                  </a:cubicBezTo>
                  <a:cubicBezTo>
                    <a:pt x="0" y="196"/>
                    <a:pt x="0" y="196"/>
                    <a:pt x="0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稻壳儿小白白(http://dwz.cn/Wu2UP)"/>
            <p:cNvSpPr/>
            <p:nvPr/>
          </p:nvSpPr>
          <p:spPr bwMode="auto">
            <a:xfrm>
              <a:off x="7268726" y="2397728"/>
              <a:ext cx="428625" cy="412750"/>
            </a:xfrm>
            <a:custGeom>
              <a:avLst/>
              <a:gdLst>
                <a:gd name="T0" fmla="*/ 54722512 w 515"/>
                <a:gd name="T1" fmla="*/ 231497219 h 498"/>
                <a:gd name="T2" fmla="*/ 54722512 w 515"/>
                <a:gd name="T3" fmla="*/ 231497219 h 498"/>
                <a:gd name="T4" fmla="*/ 12468410 w 515"/>
                <a:gd name="T5" fmla="*/ 322859183 h 498"/>
                <a:gd name="T6" fmla="*/ 117065394 w 515"/>
                <a:gd name="T7" fmla="*/ 298129822 h 498"/>
                <a:gd name="T8" fmla="*/ 110830773 w 515"/>
                <a:gd name="T9" fmla="*/ 237679352 h 498"/>
                <a:gd name="T10" fmla="*/ 54722512 w 515"/>
                <a:gd name="T11" fmla="*/ 231497219 h 498"/>
                <a:gd name="T12" fmla="*/ 343575813 w 515"/>
                <a:gd name="T13" fmla="*/ 12365095 h 498"/>
                <a:gd name="T14" fmla="*/ 343575813 w 515"/>
                <a:gd name="T15" fmla="*/ 12365095 h 498"/>
                <a:gd name="T16" fmla="*/ 135075135 w 515"/>
                <a:gd name="T17" fmla="*/ 158681655 h 498"/>
                <a:gd name="T18" fmla="*/ 97669905 w 515"/>
                <a:gd name="T19" fmla="*/ 201271984 h 498"/>
                <a:gd name="T20" fmla="*/ 103903694 w 515"/>
                <a:gd name="T21" fmla="*/ 206767030 h 498"/>
                <a:gd name="T22" fmla="*/ 128840514 w 515"/>
                <a:gd name="T23" fmla="*/ 225314258 h 498"/>
                <a:gd name="T24" fmla="*/ 141308924 w 515"/>
                <a:gd name="T25" fmla="*/ 243175226 h 498"/>
                <a:gd name="T26" fmla="*/ 147543545 w 515"/>
                <a:gd name="T27" fmla="*/ 249357359 h 498"/>
                <a:gd name="T28" fmla="*/ 190490105 w 515"/>
                <a:gd name="T29" fmla="*/ 212949991 h 498"/>
                <a:gd name="T30" fmla="*/ 343575813 w 515"/>
                <a:gd name="T31" fmla="*/ 12365095 h 4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15" h="498">
                  <a:moveTo>
                    <a:pt x="79" y="337"/>
                  </a:moveTo>
                  <a:lnTo>
                    <a:pt x="79" y="337"/>
                  </a:lnTo>
                  <a:cubicBezTo>
                    <a:pt x="44" y="372"/>
                    <a:pt x="71" y="416"/>
                    <a:pt x="18" y="470"/>
                  </a:cubicBezTo>
                  <a:cubicBezTo>
                    <a:pt x="0" y="497"/>
                    <a:pt x="116" y="487"/>
                    <a:pt x="169" y="434"/>
                  </a:cubicBezTo>
                  <a:cubicBezTo>
                    <a:pt x="195" y="407"/>
                    <a:pt x="186" y="372"/>
                    <a:pt x="160" y="346"/>
                  </a:cubicBezTo>
                  <a:cubicBezTo>
                    <a:pt x="132" y="319"/>
                    <a:pt x="97" y="319"/>
                    <a:pt x="79" y="337"/>
                  </a:cubicBezTo>
                  <a:close/>
                  <a:moveTo>
                    <a:pt x="496" y="18"/>
                  </a:moveTo>
                  <a:lnTo>
                    <a:pt x="496" y="18"/>
                  </a:lnTo>
                  <a:cubicBezTo>
                    <a:pt x="479" y="0"/>
                    <a:pt x="257" y="168"/>
                    <a:pt x="195" y="231"/>
                  </a:cubicBezTo>
                  <a:cubicBezTo>
                    <a:pt x="169" y="266"/>
                    <a:pt x="160" y="284"/>
                    <a:pt x="141" y="293"/>
                  </a:cubicBezTo>
                  <a:cubicBezTo>
                    <a:pt x="141" y="301"/>
                    <a:pt x="150" y="301"/>
                    <a:pt x="150" y="301"/>
                  </a:cubicBezTo>
                  <a:cubicBezTo>
                    <a:pt x="160" y="310"/>
                    <a:pt x="169" y="310"/>
                    <a:pt x="186" y="328"/>
                  </a:cubicBezTo>
                  <a:cubicBezTo>
                    <a:pt x="195" y="337"/>
                    <a:pt x="204" y="346"/>
                    <a:pt x="204" y="354"/>
                  </a:cubicBezTo>
                  <a:cubicBezTo>
                    <a:pt x="204" y="363"/>
                    <a:pt x="213" y="363"/>
                    <a:pt x="213" y="363"/>
                  </a:cubicBezTo>
                  <a:cubicBezTo>
                    <a:pt x="230" y="354"/>
                    <a:pt x="248" y="337"/>
                    <a:pt x="275" y="310"/>
                  </a:cubicBezTo>
                  <a:cubicBezTo>
                    <a:pt x="336" y="248"/>
                    <a:pt x="514" y="35"/>
                    <a:pt x="496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稻壳儿小白白(http://dwz.cn/Wu2UP)"/>
            <p:cNvSpPr/>
            <p:nvPr/>
          </p:nvSpPr>
          <p:spPr bwMode="auto">
            <a:xfrm>
              <a:off x="10127813" y="2434240"/>
              <a:ext cx="412750" cy="376238"/>
            </a:xfrm>
            <a:custGeom>
              <a:avLst/>
              <a:gdLst>
                <a:gd name="T0" fmla="*/ 170356126 w 497"/>
                <a:gd name="T1" fmla="*/ 189844534 h 452"/>
                <a:gd name="T2" fmla="*/ 170356126 w 497"/>
                <a:gd name="T3" fmla="*/ 189844534 h 452"/>
                <a:gd name="T4" fmla="*/ 250361527 w 497"/>
                <a:gd name="T5" fmla="*/ 159359267 h 452"/>
                <a:gd name="T6" fmla="*/ 232429740 w 497"/>
                <a:gd name="T7" fmla="*/ 104622465 h 452"/>
                <a:gd name="T8" fmla="*/ 170356126 w 497"/>
                <a:gd name="T9" fmla="*/ 128873168 h 452"/>
                <a:gd name="T10" fmla="*/ 115869804 w 497"/>
                <a:gd name="T11" fmla="*/ 104622465 h 452"/>
                <a:gd name="T12" fmla="*/ 91730158 w 497"/>
                <a:gd name="T13" fmla="*/ 159359267 h 452"/>
                <a:gd name="T14" fmla="*/ 170356126 w 497"/>
                <a:gd name="T15" fmla="*/ 189844534 h 452"/>
                <a:gd name="T16" fmla="*/ 170356126 w 497"/>
                <a:gd name="T17" fmla="*/ 73443822 h 452"/>
                <a:gd name="T18" fmla="*/ 170356126 w 497"/>
                <a:gd name="T19" fmla="*/ 73443822 h 452"/>
                <a:gd name="T20" fmla="*/ 213117691 w 497"/>
                <a:gd name="T21" fmla="*/ 60972198 h 452"/>
                <a:gd name="T22" fmla="*/ 195875205 w 497"/>
                <a:gd name="T23" fmla="*/ 11779080 h 452"/>
                <a:gd name="T24" fmla="*/ 170356126 w 497"/>
                <a:gd name="T25" fmla="*/ 0 h 452"/>
                <a:gd name="T26" fmla="*/ 146216480 w 497"/>
                <a:gd name="T27" fmla="*/ 11779080 h 452"/>
                <a:gd name="T28" fmla="*/ 128284693 w 497"/>
                <a:gd name="T29" fmla="*/ 60972198 h 452"/>
                <a:gd name="T30" fmla="*/ 170356126 w 497"/>
                <a:gd name="T31" fmla="*/ 73443822 h 452"/>
                <a:gd name="T32" fmla="*/ 323469767 w 497"/>
                <a:gd name="T33" fmla="*/ 208552386 h 452"/>
                <a:gd name="T34" fmla="*/ 323469767 w 497"/>
                <a:gd name="T35" fmla="*/ 208552386 h 452"/>
                <a:gd name="T36" fmla="*/ 256569386 w 497"/>
                <a:gd name="T37" fmla="*/ 184301683 h 452"/>
                <a:gd name="T38" fmla="*/ 262776415 w 497"/>
                <a:gd name="T39" fmla="*/ 202316158 h 452"/>
                <a:gd name="T40" fmla="*/ 170356126 w 497"/>
                <a:gd name="T41" fmla="*/ 239038485 h 452"/>
                <a:gd name="T42" fmla="*/ 79316100 w 497"/>
                <a:gd name="T43" fmla="*/ 202316158 h 452"/>
                <a:gd name="T44" fmla="*/ 85523129 w 497"/>
                <a:gd name="T45" fmla="*/ 184301683 h 452"/>
                <a:gd name="T46" fmla="*/ 17932617 w 497"/>
                <a:gd name="T47" fmla="*/ 208552386 h 452"/>
                <a:gd name="T48" fmla="*/ 17932617 w 497"/>
                <a:gd name="T49" fmla="*/ 239038485 h 452"/>
                <a:gd name="T50" fmla="*/ 140009451 w 497"/>
                <a:gd name="T51" fmla="*/ 300703227 h 452"/>
                <a:gd name="T52" fmla="*/ 201392933 w 497"/>
                <a:gd name="T53" fmla="*/ 300703227 h 452"/>
                <a:gd name="T54" fmla="*/ 323469767 w 497"/>
                <a:gd name="T55" fmla="*/ 239038485 h 452"/>
                <a:gd name="T56" fmla="*/ 323469767 w 497"/>
                <a:gd name="T57" fmla="*/ 208552386 h 4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97" h="452">
                  <a:moveTo>
                    <a:pt x="247" y="274"/>
                  </a:moveTo>
                  <a:lnTo>
                    <a:pt x="247" y="274"/>
                  </a:lnTo>
                  <a:cubicBezTo>
                    <a:pt x="309" y="274"/>
                    <a:pt x="354" y="257"/>
                    <a:pt x="363" y="230"/>
                  </a:cubicBezTo>
                  <a:cubicBezTo>
                    <a:pt x="354" y="204"/>
                    <a:pt x="345" y="177"/>
                    <a:pt x="337" y="151"/>
                  </a:cubicBezTo>
                  <a:cubicBezTo>
                    <a:pt x="328" y="168"/>
                    <a:pt x="292" y="186"/>
                    <a:pt x="247" y="186"/>
                  </a:cubicBezTo>
                  <a:cubicBezTo>
                    <a:pt x="203" y="186"/>
                    <a:pt x="168" y="168"/>
                    <a:pt x="168" y="151"/>
                  </a:cubicBezTo>
                  <a:cubicBezTo>
                    <a:pt x="150" y="177"/>
                    <a:pt x="141" y="204"/>
                    <a:pt x="133" y="230"/>
                  </a:cubicBezTo>
                  <a:cubicBezTo>
                    <a:pt x="141" y="257"/>
                    <a:pt x="186" y="274"/>
                    <a:pt x="247" y="274"/>
                  </a:cubicBezTo>
                  <a:close/>
                  <a:moveTo>
                    <a:pt x="247" y="106"/>
                  </a:moveTo>
                  <a:lnTo>
                    <a:pt x="247" y="106"/>
                  </a:lnTo>
                  <a:cubicBezTo>
                    <a:pt x="274" y="106"/>
                    <a:pt x="300" y="97"/>
                    <a:pt x="309" y="88"/>
                  </a:cubicBezTo>
                  <a:cubicBezTo>
                    <a:pt x="300" y="62"/>
                    <a:pt x="292" y="35"/>
                    <a:pt x="284" y="17"/>
                  </a:cubicBezTo>
                  <a:cubicBezTo>
                    <a:pt x="284" y="8"/>
                    <a:pt x="265" y="0"/>
                    <a:pt x="247" y="0"/>
                  </a:cubicBezTo>
                  <a:cubicBezTo>
                    <a:pt x="230" y="0"/>
                    <a:pt x="212" y="8"/>
                    <a:pt x="212" y="17"/>
                  </a:cubicBezTo>
                  <a:cubicBezTo>
                    <a:pt x="203" y="35"/>
                    <a:pt x="194" y="62"/>
                    <a:pt x="186" y="88"/>
                  </a:cubicBezTo>
                  <a:cubicBezTo>
                    <a:pt x="194" y="97"/>
                    <a:pt x="221" y="106"/>
                    <a:pt x="247" y="106"/>
                  </a:cubicBezTo>
                  <a:close/>
                  <a:moveTo>
                    <a:pt x="469" y="301"/>
                  </a:moveTo>
                  <a:lnTo>
                    <a:pt x="469" y="301"/>
                  </a:lnTo>
                  <a:cubicBezTo>
                    <a:pt x="372" y="266"/>
                    <a:pt x="372" y="266"/>
                    <a:pt x="372" y="266"/>
                  </a:cubicBezTo>
                  <a:cubicBezTo>
                    <a:pt x="381" y="292"/>
                    <a:pt x="381" y="292"/>
                    <a:pt x="381" y="292"/>
                  </a:cubicBezTo>
                  <a:cubicBezTo>
                    <a:pt x="381" y="327"/>
                    <a:pt x="319" y="345"/>
                    <a:pt x="247" y="345"/>
                  </a:cubicBezTo>
                  <a:cubicBezTo>
                    <a:pt x="177" y="345"/>
                    <a:pt x="115" y="327"/>
                    <a:pt x="115" y="29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0" y="310"/>
                    <a:pt x="0" y="327"/>
                    <a:pt x="26" y="345"/>
                  </a:cubicBezTo>
                  <a:cubicBezTo>
                    <a:pt x="203" y="434"/>
                    <a:pt x="203" y="434"/>
                    <a:pt x="203" y="434"/>
                  </a:cubicBezTo>
                  <a:cubicBezTo>
                    <a:pt x="230" y="451"/>
                    <a:pt x="265" y="451"/>
                    <a:pt x="292" y="434"/>
                  </a:cubicBezTo>
                  <a:cubicBezTo>
                    <a:pt x="469" y="345"/>
                    <a:pt x="469" y="345"/>
                    <a:pt x="469" y="345"/>
                  </a:cubicBezTo>
                  <a:cubicBezTo>
                    <a:pt x="496" y="327"/>
                    <a:pt x="496" y="310"/>
                    <a:pt x="469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稻壳儿小白白(http://dwz.cn/Wu2UP)"/>
            <p:cNvSpPr/>
            <p:nvPr/>
          </p:nvSpPr>
          <p:spPr bwMode="auto">
            <a:xfrm>
              <a:off x="4473138" y="2434240"/>
              <a:ext cx="277813" cy="339725"/>
            </a:xfrm>
            <a:custGeom>
              <a:avLst/>
              <a:gdLst>
                <a:gd name="T0" fmla="*/ 114170426 w 337"/>
                <a:gd name="T1" fmla="*/ 0 h 409"/>
                <a:gd name="T2" fmla="*/ 114170426 w 337"/>
                <a:gd name="T3" fmla="*/ 0 h 409"/>
                <a:gd name="T4" fmla="*/ 0 w 337"/>
                <a:gd name="T5" fmla="*/ 42776278 h 409"/>
                <a:gd name="T6" fmla="*/ 23785574 w 337"/>
                <a:gd name="T7" fmla="*/ 250446267 h 409"/>
                <a:gd name="T8" fmla="*/ 114170426 w 337"/>
                <a:gd name="T9" fmla="*/ 281493311 h 409"/>
                <a:gd name="T10" fmla="*/ 204556103 w 337"/>
                <a:gd name="T11" fmla="*/ 250446267 h 409"/>
                <a:gd name="T12" fmla="*/ 228341677 w 337"/>
                <a:gd name="T13" fmla="*/ 42776278 h 409"/>
                <a:gd name="T14" fmla="*/ 114170426 w 337"/>
                <a:gd name="T15" fmla="*/ 0 h 409"/>
                <a:gd name="T16" fmla="*/ 114170426 w 337"/>
                <a:gd name="T17" fmla="*/ 73823322 h 409"/>
                <a:gd name="T18" fmla="*/ 114170426 w 337"/>
                <a:gd name="T19" fmla="*/ 73823322 h 409"/>
                <a:gd name="T20" fmla="*/ 23785574 w 337"/>
                <a:gd name="T21" fmla="*/ 48985189 h 409"/>
                <a:gd name="T22" fmla="*/ 114170426 w 337"/>
                <a:gd name="T23" fmla="*/ 24837303 h 409"/>
                <a:gd name="T24" fmla="*/ 204556103 w 337"/>
                <a:gd name="T25" fmla="*/ 48985189 h 409"/>
                <a:gd name="T26" fmla="*/ 114170426 w 337"/>
                <a:gd name="T27" fmla="*/ 73823322 h 40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37" h="409">
                  <a:moveTo>
                    <a:pt x="168" y="0"/>
                  </a:moveTo>
                  <a:lnTo>
                    <a:pt x="168" y="0"/>
                  </a:lnTo>
                  <a:cubicBezTo>
                    <a:pt x="62" y="0"/>
                    <a:pt x="0" y="36"/>
                    <a:pt x="0" y="62"/>
                  </a:cubicBezTo>
                  <a:cubicBezTo>
                    <a:pt x="35" y="363"/>
                    <a:pt x="35" y="363"/>
                    <a:pt x="35" y="363"/>
                  </a:cubicBezTo>
                  <a:cubicBezTo>
                    <a:pt x="35" y="372"/>
                    <a:pt x="88" y="408"/>
                    <a:pt x="168" y="408"/>
                  </a:cubicBezTo>
                  <a:cubicBezTo>
                    <a:pt x="248" y="408"/>
                    <a:pt x="301" y="372"/>
                    <a:pt x="301" y="363"/>
                  </a:cubicBezTo>
                  <a:cubicBezTo>
                    <a:pt x="336" y="62"/>
                    <a:pt x="336" y="62"/>
                    <a:pt x="336" y="62"/>
                  </a:cubicBezTo>
                  <a:cubicBezTo>
                    <a:pt x="336" y="36"/>
                    <a:pt x="274" y="0"/>
                    <a:pt x="168" y="0"/>
                  </a:cubicBezTo>
                  <a:close/>
                  <a:moveTo>
                    <a:pt x="168" y="107"/>
                  </a:moveTo>
                  <a:lnTo>
                    <a:pt x="168" y="107"/>
                  </a:lnTo>
                  <a:cubicBezTo>
                    <a:pt x="88" y="107"/>
                    <a:pt x="35" y="80"/>
                    <a:pt x="35" y="71"/>
                  </a:cubicBezTo>
                  <a:cubicBezTo>
                    <a:pt x="35" y="62"/>
                    <a:pt x="88" y="36"/>
                    <a:pt x="168" y="36"/>
                  </a:cubicBezTo>
                  <a:cubicBezTo>
                    <a:pt x="248" y="36"/>
                    <a:pt x="301" y="62"/>
                    <a:pt x="301" y="71"/>
                  </a:cubicBezTo>
                  <a:cubicBezTo>
                    <a:pt x="301" y="80"/>
                    <a:pt x="248" y="107"/>
                    <a:pt x="16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537136" y="3079583"/>
              <a:ext cx="2458313" cy="1337169"/>
              <a:chOff x="474073" y="2480493"/>
              <a:chExt cx="2458313" cy="1337169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390694" y="3079583"/>
              <a:ext cx="2458313" cy="1337169"/>
              <a:chOff x="474073" y="2480493"/>
              <a:chExt cx="2458313" cy="1337169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244252" y="3079583"/>
              <a:ext cx="2458313" cy="1337169"/>
              <a:chOff x="474073" y="2480493"/>
              <a:chExt cx="2458313" cy="1337169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9066280" y="3079583"/>
              <a:ext cx="2458313" cy="1337169"/>
              <a:chOff x="474073" y="2480493"/>
              <a:chExt cx="2458313" cy="1337169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582496" y="2986665"/>
                <a:ext cx="23498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 defTabSz="685800">
                  <a:lnSpc>
                    <a:spcPct val="120000"/>
                  </a:lnSpc>
                  <a:defRPr sz="2000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/>
                  <a:t>模板内颜色可以替换为自己</a:t>
                </a:r>
                <a:r>
                  <a:rPr lang="zh-CN" altLang="en-US"/>
                  <a:t>的颜色</a:t>
                </a:r>
                <a:endParaRPr lang="en-US" altLang="zh-CN" dirty="0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74073" y="2480493"/>
                <a:ext cx="2395252" cy="609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en-US" sz="2800" b="1" kern="1100" spc="11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800" b="1" kern="1100" spc="11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31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501493" y="3138542"/>
            <a:ext cx="3382963" cy="1631950"/>
            <a:chOff x="4501493" y="3138542"/>
            <a:chExt cx="3382963" cy="1631950"/>
          </a:xfrm>
        </p:grpSpPr>
        <p:sp>
          <p:nvSpPr>
            <p:cNvPr id="4" name="稻壳儿小白白(http://dwz.cn/Wu2UP)"/>
            <p:cNvSpPr>
              <a:spLocks noChangeArrowheads="1"/>
            </p:cNvSpPr>
            <p:nvPr/>
          </p:nvSpPr>
          <p:spPr bwMode="auto">
            <a:xfrm>
              <a:off x="5793718" y="3757667"/>
              <a:ext cx="774700" cy="390525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" name="稻壳儿小白白(http://dwz.cn/Wu2UP)"/>
            <p:cNvSpPr>
              <a:spLocks noChangeArrowheads="1"/>
            </p:cNvSpPr>
            <p:nvPr/>
          </p:nvSpPr>
          <p:spPr bwMode="auto">
            <a:xfrm>
              <a:off x="4563406" y="3138542"/>
              <a:ext cx="3246437" cy="1631950"/>
            </a:xfrm>
            <a:prstGeom prst="ellipse">
              <a:avLst/>
            </a:prstGeom>
            <a:noFill/>
            <a:ln w="12700">
              <a:solidFill>
                <a:srgbClr val="117A68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稻壳儿小白白(http://dwz.cn/Wu2UP)"/>
            <p:cNvSpPr>
              <a:spLocks noChangeArrowheads="1"/>
            </p:cNvSpPr>
            <p:nvPr/>
          </p:nvSpPr>
          <p:spPr bwMode="auto">
            <a:xfrm>
              <a:off x="4501493" y="3918005"/>
              <a:ext cx="136525" cy="7778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稻壳儿小白白(http://dwz.cn/Wu2UP)"/>
            <p:cNvSpPr>
              <a:spLocks noChangeArrowheads="1"/>
            </p:cNvSpPr>
            <p:nvPr/>
          </p:nvSpPr>
          <p:spPr bwMode="auto">
            <a:xfrm>
              <a:off x="7749518" y="3918005"/>
              <a:ext cx="134938" cy="7778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稻壳儿小白白(http://dwz.cn/Wu2UP)"/>
            <p:cNvSpPr>
              <a:spLocks noChangeArrowheads="1"/>
            </p:cNvSpPr>
            <p:nvPr/>
          </p:nvSpPr>
          <p:spPr bwMode="auto">
            <a:xfrm>
              <a:off x="6931956" y="3209980"/>
              <a:ext cx="134937" cy="7778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稻壳儿小白白(http://dwz.cn/Wu2UP)"/>
            <p:cNvSpPr>
              <a:spLocks noChangeArrowheads="1"/>
            </p:cNvSpPr>
            <p:nvPr/>
          </p:nvSpPr>
          <p:spPr bwMode="auto">
            <a:xfrm>
              <a:off x="5320643" y="3209980"/>
              <a:ext cx="136525" cy="77787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稻壳儿小白白(http://dwz.cn/Wu2UP)"/>
            <p:cNvSpPr>
              <a:spLocks noChangeArrowheads="1"/>
            </p:cNvSpPr>
            <p:nvPr/>
          </p:nvSpPr>
          <p:spPr bwMode="auto">
            <a:xfrm>
              <a:off x="6931956" y="4627617"/>
              <a:ext cx="134937" cy="77788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稻壳儿小白白(http://dwz.cn/Wu2UP)"/>
            <p:cNvSpPr>
              <a:spLocks noChangeArrowheads="1"/>
            </p:cNvSpPr>
            <p:nvPr/>
          </p:nvSpPr>
          <p:spPr bwMode="auto">
            <a:xfrm>
              <a:off x="5320643" y="4627617"/>
              <a:ext cx="136525" cy="77788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稻壳儿小白白(http://dwz.cn/Wu2UP)"/>
            <p:cNvSpPr/>
            <p:nvPr/>
          </p:nvSpPr>
          <p:spPr bwMode="auto">
            <a:xfrm>
              <a:off x="5217456" y="4241855"/>
              <a:ext cx="414337" cy="414337"/>
            </a:xfrm>
            <a:custGeom>
              <a:avLst/>
              <a:gdLst>
                <a:gd name="T0" fmla="*/ 352357939 w 360"/>
                <a:gd name="T1" fmla="*/ 476875415 h 360"/>
                <a:gd name="T2" fmla="*/ 389448007 w 360"/>
                <a:gd name="T3" fmla="*/ 438460621 h 360"/>
                <a:gd name="T4" fmla="*/ 324539814 w 360"/>
                <a:gd name="T5" fmla="*/ 205321248 h 360"/>
                <a:gd name="T6" fmla="*/ 421240315 w 360"/>
                <a:gd name="T7" fmla="*/ 108621897 h 360"/>
                <a:gd name="T8" fmla="*/ 450382017 w 360"/>
                <a:gd name="T9" fmla="*/ 25168671 h 360"/>
                <a:gd name="T10" fmla="*/ 368253518 w 360"/>
                <a:gd name="T11" fmla="*/ 55635101 h 360"/>
                <a:gd name="T12" fmla="*/ 271554168 w 360"/>
                <a:gd name="T13" fmla="*/ 152335602 h 360"/>
                <a:gd name="T14" fmla="*/ 37090067 w 360"/>
                <a:gd name="T15" fmla="*/ 86102681 h 360"/>
                <a:gd name="T16" fmla="*/ 0 w 360"/>
                <a:gd name="T17" fmla="*/ 124517476 h 360"/>
                <a:gd name="T18" fmla="*/ 196049306 w 360"/>
                <a:gd name="T19" fmla="*/ 227840463 h 360"/>
                <a:gd name="T20" fmla="*/ 129816386 w 360"/>
                <a:gd name="T21" fmla="*/ 294073384 h 360"/>
                <a:gd name="T22" fmla="*/ 50337342 w 360"/>
                <a:gd name="T23" fmla="*/ 299372294 h 360"/>
                <a:gd name="T24" fmla="*/ 11921396 w 360"/>
                <a:gd name="T25" fmla="*/ 336462361 h 360"/>
                <a:gd name="T26" fmla="*/ 105972442 w 360"/>
                <a:gd name="T27" fmla="*/ 370902973 h 360"/>
                <a:gd name="T28" fmla="*/ 139088327 w 360"/>
                <a:gd name="T29" fmla="*/ 463629292 h 360"/>
                <a:gd name="T30" fmla="*/ 177503122 w 360"/>
                <a:gd name="T31" fmla="*/ 426538074 h 360"/>
                <a:gd name="T32" fmla="*/ 181477304 w 360"/>
                <a:gd name="T33" fmla="*/ 347059030 h 360"/>
                <a:gd name="T34" fmla="*/ 249034952 w 360"/>
                <a:gd name="T35" fmla="*/ 279502533 h 360"/>
                <a:gd name="T36" fmla="*/ 352357939 w 360"/>
                <a:gd name="T37" fmla="*/ 476875415 h 3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0" r="66595" b="3544"/>
          <a:stretch/>
        </p:blipFill>
        <p:spPr>
          <a:xfrm>
            <a:off x="5291676" y="1529364"/>
            <a:ext cx="1597855" cy="270423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994272" y="1956786"/>
            <a:ext cx="3672321" cy="1740244"/>
            <a:chOff x="1514534" y="4763048"/>
            <a:chExt cx="3672321" cy="1740244"/>
          </a:xfrm>
        </p:grpSpPr>
        <p:sp>
          <p:nvSpPr>
            <p:cNvPr id="1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367232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94272" y="3880179"/>
            <a:ext cx="3672321" cy="1740244"/>
            <a:chOff x="1514534" y="4763048"/>
            <a:chExt cx="3672321" cy="1740244"/>
          </a:xfrm>
        </p:grpSpPr>
        <p:sp>
          <p:nvSpPr>
            <p:cNvPr id="1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367232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51817" y="1956786"/>
            <a:ext cx="3672321" cy="1740244"/>
            <a:chOff x="1514534" y="4763048"/>
            <a:chExt cx="3672321" cy="1740244"/>
          </a:xfrm>
        </p:grpSpPr>
        <p:sp>
          <p:nvSpPr>
            <p:cNvPr id="2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367232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151817" y="3880179"/>
            <a:ext cx="3672321" cy="1740244"/>
            <a:chOff x="1514534" y="4763048"/>
            <a:chExt cx="3672321" cy="1740244"/>
          </a:xfrm>
        </p:grpSpPr>
        <p:sp>
          <p:nvSpPr>
            <p:cNvPr id="2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5" y="5302963"/>
              <a:ext cx="367232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sym typeface="Arial" panose="020B0604020202020204" pitchFamily="34" charset="0"/>
                </a:rPr>
                <a:t>单击此处编辑您要的内容，建议您在展示时采用微软雅黑字体</a:t>
              </a:r>
              <a:endParaRPr lang="en-US" sz="2000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14534" y="4763048"/>
              <a:ext cx="329395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539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06538" y="1700213"/>
            <a:ext cx="9193212" cy="4021137"/>
            <a:chOff x="1506538" y="1700213"/>
            <a:chExt cx="9193212" cy="4021137"/>
          </a:xfrm>
        </p:grpSpPr>
        <p:sp>
          <p:nvSpPr>
            <p:cNvPr id="21" name="稻壳儿小白白(http://dwz.cn/Wu2UP)"/>
            <p:cNvSpPr>
              <a:spLocks noChangeShapeType="1"/>
            </p:cNvSpPr>
            <p:nvPr/>
          </p:nvSpPr>
          <p:spPr bwMode="auto">
            <a:xfrm flipV="1">
              <a:off x="1533525" y="3571875"/>
              <a:ext cx="9166225" cy="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22" name="稻壳儿小白白(http://dwz.cn/Wu2UP)"/>
            <p:cNvSpPr>
              <a:spLocks noChangeShapeType="1"/>
            </p:cNvSpPr>
            <p:nvPr/>
          </p:nvSpPr>
          <p:spPr bwMode="auto">
            <a:xfrm flipV="1">
              <a:off x="5872163" y="1700213"/>
              <a:ext cx="0" cy="4021137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23" name="稻壳儿小白白(http://dwz.cn/Wu2UP)"/>
            <p:cNvSpPr>
              <a:spLocks noChangeArrowheads="1"/>
            </p:cNvSpPr>
            <p:nvPr/>
          </p:nvSpPr>
          <p:spPr bwMode="auto">
            <a:xfrm>
              <a:off x="1506538" y="2041525"/>
              <a:ext cx="914400" cy="914400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稻壳儿小白白(http://dwz.cn/Wu2UP)"/>
            <p:cNvSpPr>
              <a:spLocks noChangeArrowheads="1"/>
            </p:cNvSpPr>
            <p:nvPr/>
          </p:nvSpPr>
          <p:spPr bwMode="auto">
            <a:xfrm>
              <a:off x="6270625" y="2001838"/>
              <a:ext cx="914400" cy="914400"/>
            </a:xfrm>
            <a:prstGeom prst="ellipse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稻壳儿小白白(http://dwz.cn/Wu2UP)"/>
            <p:cNvSpPr>
              <a:spLocks noChangeArrowheads="1"/>
            </p:cNvSpPr>
            <p:nvPr/>
          </p:nvSpPr>
          <p:spPr bwMode="auto">
            <a:xfrm>
              <a:off x="1506538" y="4316413"/>
              <a:ext cx="914400" cy="914400"/>
            </a:xfrm>
            <a:prstGeom prst="ellipse">
              <a:avLst/>
            </a:prstGeom>
            <a:solidFill>
              <a:srgbClr val="32B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6" name="稻壳儿小白白(http://dwz.cn/Wu2UP)"/>
            <p:cNvSpPr>
              <a:spLocks noChangeArrowheads="1"/>
            </p:cNvSpPr>
            <p:nvPr/>
          </p:nvSpPr>
          <p:spPr bwMode="auto">
            <a:xfrm>
              <a:off x="6270625" y="4276725"/>
              <a:ext cx="914400" cy="914400"/>
            </a:xfrm>
            <a:prstGeom prst="ellipse">
              <a:avLst/>
            </a:prstGeom>
            <a:solidFill>
              <a:srgbClr val="11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稻壳儿小白白(http://dwz.cn/Wu2UP)"/>
            <p:cNvSpPr/>
            <p:nvPr/>
          </p:nvSpPr>
          <p:spPr bwMode="auto">
            <a:xfrm>
              <a:off x="1778000" y="4627563"/>
              <a:ext cx="347663" cy="349250"/>
            </a:xfrm>
            <a:custGeom>
              <a:avLst/>
              <a:gdLst>
                <a:gd name="T0" fmla="*/ 139895728 w 288"/>
                <a:gd name="T1" fmla="*/ 0 h 288"/>
                <a:gd name="T2" fmla="*/ 209843592 w 288"/>
                <a:gd name="T3" fmla="*/ 58823159 h 288"/>
                <a:gd name="T4" fmla="*/ 279790249 w 288"/>
                <a:gd name="T5" fmla="*/ 0 h 288"/>
                <a:gd name="T6" fmla="*/ 419685978 w 288"/>
                <a:gd name="T7" fmla="*/ 52940479 h 288"/>
                <a:gd name="T8" fmla="*/ 419685978 w 288"/>
                <a:gd name="T9" fmla="*/ 158822650 h 288"/>
                <a:gd name="T10" fmla="*/ 326422964 w 288"/>
                <a:gd name="T11" fmla="*/ 132352411 h 288"/>
                <a:gd name="T12" fmla="*/ 326422964 w 288"/>
                <a:gd name="T13" fmla="*/ 423526259 h 288"/>
                <a:gd name="T14" fmla="*/ 93263014 w 288"/>
                <a:gd name="T15" fmla="*/ 423526259 h 288"/>
                <a:gd name="T16" fmla="*/ 93263014 w 288"/>
                <a:gd name="T17" fmla="*/ 132352411 h 288"/>
                <a:gd name="T18" fmla="*/ 0 w 288"/>
                <a:gd name="T19" fmla="*/ 158822650 h 288"/>
                <a:gd name="T20" fmla="*/ 0 w 288"/>
                <a:gd name="T21" fmla="*/ 52940479 h 288"/>
                <a:gd name="T22" fmla="*/ 139895728 w 288"/>
                <a:gd name="T23" fmla="*/ 0 h 2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8" h="288">
                  <a:moveTo>
                    <a:pt x="96" y="0"/>
                  </a:moveTo>
                  <a:cubicBezTo>
                    <a:pt x="96" y="0"/>
                    <a:pt x="109" y="40"/>
                    <a:pt x="144" y="40"/>
                  </a:cubicBezTo>
                  <a:cubicBezTo>
                    <a:pt x="179" y="40"/>
                    <a:pt x="192" y="0"/>
                    <a:pt x="192" y="0"/>
                  </a:cubicBezTo>
                  <a:cubicBezTo>
                    <a:pt x="288" y="36"/>
                    <a:pt x="288" y="36"/>
                    <a:pt x="288" y="36"/>
                  </a:cubicBezTo>
                  <a:cubicBezTo>
                    <a:pt x="288" y="108"/>
                    <a:pt x="288" y="108"/>
                    <a:pt x="288" y="108"/>
                  </a:cubicBezTo>
                  <a:cubicBezTo>
                    <a:pt x="224" y="90"/>
                    <a:pt x="224" y="90"/>
                    <a:pt x="224" y="90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64" y="288"/>
                    <a:pt x="64" y="288"/>
                    <a:pt x="64" y="288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稻壳儿小白白(http://dwz.cn/Wu2UP)"/>
            <p:cNvSpPr>
              <a:spLocks noEditPoints="1"/>
            </p:cNvSpPr>
            <p:nvPr/>
          </p:nvSpPr>
          <p:spPr bwMode="auto">
            <a:xfrm>
              <a:off x="6545263" y="2286000"/>
              <a:ext cx="365125" cy="341313"/>
            </a:xfrm>
            <a:custGeom>
              <a:avLst/>
              <a:gdLst>
                <a:gd name="T0" fmla="*/ 391410361 w 301"/>
                <a:gd name="T1" fmla="*/ 281260067 h 282"/>
                <a:gd name="T2" fmla="*/ 344322579 w 301"/>
                <a:gd name="T3" fmla="*/ 101078272 h 282"/>
                <a:gd name="T4" fmla="*/ 119188445 w 301"/>
                <a:gd name="T5" fmla="*/ 52736489 h 282"/>
                <a:gd name="T6" fmla="*/ 47086569 w 301"/>
                <a:gd name="T7" fmla="*/ 4394707 h 282"/>
                <a:gd name="T8" fmla="*/ 17657008 w 301"/>
                <a:gd name="T9" fmla="*/ 19043329 h 282"/>
                <a:gd name="T10" fmla="*/ 89758885 w 301"/>
                <a:gd name="T11" fmla="*/ 83499442 h 282"/>
                <a:gd name="T12" fmla="*/ 194233157 w 301"/>
                <a:gd name="T13" fmla="*/ 364759509 h 282"/>
                <a:gd name="T14" fmla="*/ 442911181 w 301"/>
                <a:gd name="T15" fmla="*/ 380873839 h 282"/>
                <a:gd name="T16" fmla="*/ 391410361 w 301"/>
                <a:gd name="T17" fmla="*/ 281260067 h 282"/>
                <a:gd name="T18" fmla="*/ 356095131 w 301"/>
                <a:gd name="T19" fmla="*/ 339856973 h 282"/>
                <a:gd name="T20" fmla="*/ 353152297 w 301"/>
                <a:gd name="T21" fmla="*/ 341321472 h 282"/>
                <a:gd name="T22" fmla="*/ 350208249 w 301"/>
                <a:gd name="T23" fmla="*/ 339856973 h 282"/>
                <a:gd name="T24" fmla="*/ 233962638 w 301"/>
                <a:gd name="T25" fmla="*/ 202156543 h 282"/>
                <a:gd name="T26" fmla="*/ 155975092 w 301"/>
                <a:gd name="T27" fmla="*/ 109867686 h 282"/>
                <a:gd name="T28" fmla="*/ 155975092 w 301"/>
                <a:gd name="T29" fmla="*/ 104007270 h 282"/>
                <a:gd name="T30" fmla="*/ 160389344 w 301"/>
                <a:gd name="T31" fmla="*/ 104007270 h 282"/>
                <a:gd name="T32" fmla="*/ 261920781 w 301"/>
                <a:gd name="T33" fmla="*/ 178717296 h 282"/>
                <a:gd name="T34" fmla="*/ 357566549 w 301"/>
                <a:gd name="T35" fmla="*/ 335462266 h 282"/>
                <a:gd name="T36" fmla="*/ 356095131 w 301"/>
                <a:gd name="T37" fmla="*/ 339856973 h 2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稻壳儿小白白(http://dwz.cn/Wu2UP)"/>
            <p:cNvSpPr>
              <a:spLocks noEditPoints="1"/>
            </p:cNvSpPr>
            <p:nvPr/>
          </p:nvSpPr>
          <p:spPr bwMode="auto">
            <a:xfrm>
              <a:off x="6596063" y="4541838"/>
              <a:ext cx="327025" cy="349250"/>
            </a:xfrm>
            <a:custGeom>
              <a:avLst/>
              <a:gdLst>
                <a:gd name="T0" fmla="*/ 370963058 w 269"/>
                <a:gd name="T1" fmla="*/ 282350435 h 288"/>
                <a:gd name="T2" fmla="*/ 345838055 w 269"/>
                <a:gd name="T3" fmla="*/ 307350914 h 288"/>
                <a:gd name="T4" fmla="*/ 345838055 w 269"/>
                <a:gd name="T5" fmla="*/ 310291648 h 288"/>
                <a:gd name="T6" fmla="*/ 297066349 w 269"/>
                <a:gd name="T7" fmla="*/ 342644567 h 288"/>
                <a:gd name="T8" fmla="*/ 236470683 w 269"/>
                <a:gd name="T9" fmla="*/ 352938953 h 288"/>
                <a:gd name="T10" fmla="*/ 218735960 w 269"/>
                <a:gd name="T11" fmla="*/ 274997995 h 288"/>
                <a:gd name="T12" fmla="*/ 215779362 w 269"/>
                <a:gd name="T13" fmla="*/ 177940450 h 288"/>
                <a:gd name="T14" fmla="*/ 285242389 w 269"/>
                <a:gd name="T15" fmla="*/ 177940450 h 288"/>
                <a:gd name="T16" fmla="*/ 311845691 w 269"/>
                <a:gd name="T17" fmla="*/ 172057770 h 288"/>
                <a:gd name="T18" fmla="*/ 328103332 w 269"/>
                <a:gd name="T19" fmla="*/ 180881183 h 288"/>
                <a:gd name="T20" fmla="*/ 348794653 w 269"/>
                <a:gd name="T21" fmla="*/ 160292411 h 288"/>
                <a:gd name="T22" fmla="*/ 328103332 w 269"/>
                <a:gd name="T23" fmla="*/ 139704851 h 288"/>
                <a:gd name="T24" fmla="*/ 310367392 w 269"/>
                <a:gd name="T25" fmla="*/ 148528264 h 288"/>
                <a:gd name="T26" fmla="*/ 214301063 w 269"/>
                <a:gd name="T27" fmla="*/ 148528264 h 288"/>
                <a:gd name="T28" fmla="*/ 212823980 w 269"/>
                <a:gd name="T29" fmla="*/ 99999491 h 288"/>
                <a:gd name="T30" fmla="*/ 249771726 w 269"/>
                <a:gd name="T31" fmla="*/ 51470719 h 288"/>
                <a:gd name="T32" fmla="*/ 198044638 w 269"/>
                <a:gd name="T33" fmla="*/ 0 h 288"/>
                <a:gd name="T34" fmla="*/ 146316334 w 269"/>
                <a:gd name="T35" fmla="*/ 51470719 h 288"/>
                <a:gd name="T36" fmla="*/ 183265296 w 269"/>
                <a:gd name="T37" fmla="*/ 99999491 h 288"/>
                <a:gd name="T38" fmla="*/ 181786997 w 269"/>
                <a:gd name="T39" fmla="*/ 148528264 h 288"/>
                <a:gd name="T40" fmla="*/ 85720668 w 269"/>
                <a:gd name="T41" fmla="*/ 148528264 h 288"/>
                <a:gd name="T42" fmla="*/ 67984729 w 269"/>
                <a:gd name="T43" fmla="*/ 139704851 h 288"/>
                <a:gd name="T44" fmla="*/ 47294623 w 269"/>
                <a:gd name="T45" fmla="*/ 160292411 h 288"/>
                <a:gd name="T46" fmla="*/ 67984729 w 269"/>
                <a:gd name="T47" fmla="*/ 180881183 h 288"/>
                <a:gd name="T48" fmla="*/ 84242369 w 269"/>
                <a:gd name="T49" fmla="*/ 172057770 h 288"/>
                <a:gd name="T50" fmla="*/ 112323970 w 269"/>
                <a:gd name="T51" fmla="*/ 177940450 h 288"/>
                <a:gd name="T52" fmla="*/ 180308699 w 269"/>
                <a:gd name="T53" fmla="*/ 177940450 h 288"/>
                <a:gd name="T54" fmla="*/ 177353316 w 269"/>
                <a:gd name="T55" fmla="*/ 274997995 h 288"/>
                <a:gd name="T56" fmla="*/ 161095676 w 269"/>
                <a:gd name="T57" fmla="*/ 351467980 h 288"/>
                <a:gd name="T58" fmla="*/ 87198967 w 269"/>
                <a:gd name="T59" fmla="*/ 333821154 h 288"/>
                <a:gd name="T60" fmla="*/ 50250005 w 269"/>
                <a:gd name="T61" fmla="*/ 311762621 h 288"/>
                <a:gd name="T62" fmla="*/ 51728304 w 269"/>
                <a:gd name="T63" fmla="*/ 307350914 h 288"/>
                <a:gd name="T64" fmla="*/ 25125003 w 269"/>
                <a:gd name="T65" fmla="*/ 282350435 h 288"/>
                <a:gd name="T66" fmla="*/ 0 w 269"/>
                <a:gd name="T67" fmla="*/ 307350914 h 288"/>
                <a:gd name="T68" fmla="*/ 25125003 w 269"/>
                <a:gd name="T69" fmla="*/ 333821154 h 288"/>
                <a:gd name="T70" fmla="*/ 31036982 w 269"/>
                <a:gd name="T71" fmla="*/ 332350181 h 288"/>
                <a:gd name="T72" fmla="*/ 70941327 w 269"/>
                <a:gd name="T73" fmla="*/ 363232127 h 288"/>
                <a:gd name="T74" fmla="*/ 150750015 w 269"/>
                <a:gd name="T75" fmla="*/ 401467726 h 288"/>
                <a:gd name="T76" fmla="*/ 199521721 w 269"/>
                <a:gd name="T77" fmla="*/ 423526259 h 288"/>
                <a:gd name="T78" fmla="*/ 245338045 w 269"/>
                <a:gd name="T79" fmla="*/ 401467726 h 288"/>
                <a:gd name="T80" fmla="*/ 325146734 w 269"/>
                <a:gd name="T81" fmla="*/ 363232127 h 288"/>
                <a:gd name="T82" fmla="*/ 365051078 w 269"/>
                <a:gd name="T83" fmla="*/ 332350181 h 288"/>
                <a:gd name="T84" fmla="*/ 370963058 w 269"/>
                <a:gd name="T85" fmla="*/ 333821154 h 288"/>
                <a:gd name="T86" fmla="*/ 397566359 w 269"/>
                <a:gd name="T87" fmla="*/ 307350914 h 288"/>
                <a:gd name="T88" fmla="*/ 370963058 w 269"/>
                <a:gd name="T89" fmla="*/ 282350435 h 288"/>
                <a:gd name="T90" fmla="*/ 169963038 w 269"/>
                <a:gd name="T91" fmla="*/ 51470719 h 288"/>
                <a:gd name="T92" fmla="*/ 198044638 w 269"/>
                <a:gd name="T93" fmla="*/ 23529506 h 288"/>
                <a:gd name="T94" fmla="*/ 224646724 w 269"/>
                <a:gd name="T95" fmla="*/ 51470719 h 288"/>
                <a:gd name="T96" fmla="*/ 198044638 w 269"/>
                <a:gd name="T97" fmla="*/ 77940958 h 288"/>
                <a:gd name="T98" fmla="*/ 169963038 w 269"/>
                <a:gd name="T99" fmla="*/ 51470719 h 2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69" h="288">
                  <a:moveTo>
                    <a:pt x="251" y="192"/>
                  </a:moveTo>
                  <a:cubicBezTo>
                    <a:pt x="241" y="192"/>
                    <a:pt x="234" y="200"/>
                    <a:pt x="234" y="209"/>
                  </a:cubicBezTo>
                  <a:cubicBezTo>
                    <a:pt x="234" y="210"/>
                    <a:pt x="234" y="211"/>
                    <a:pt x="234" y="211"/>
                  </a:cubicBezTo>
                  <a:cubicBezTo>
                    <a:pt x="226" y="217"/>
                    <a:pt x="215" y="224"/>
                    <a:pt x="201" y="233"/>
                  </a:cubicBezTo>
                  <a:cubicBezTo>
                    <a:pt x="189" y="240"/>
                    <a:pt x="174" y="241"/>
                    <a:pt x="160" y="240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7"/>
                    <a:pt x="147" y="153"/>
                    <a:pt x="146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3" y="120"/>
                    <a:pt x="217" y="123"/>
                    <a:pt x="222" y="123"/>
                  </a:cubicBezTo>
                  <a:cubicBezTo>
                    <a:pt x="230" y="123"/>
                    <a:pt x="236" y="116"/>
                    <a:pt x="236" y="109"/>
                  </a:cubicBezTo>
                  <a:cubicBezTo>
                    <a:pt x="236" y="101"/>
                    <a:pt x="230" y="95"/>
                    <a:pt x="222" y="95"/>
                  </a:cubicBezTo>
                  <a:cubicBezTo>
                    <a:pt x="217" y="95"/>
                    <a:pt x="213" y="97"/>
                    <a:pt x="210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87"/>
                    <a:pt x="144" y="75"/>
                    <a:pt x="144" y="68"/>
                  </a:cubicBezTo>
                  <a:cubicBezTo>
                    <a:pt x="158" y="63"/>
                    <a:pt x="169" y="50"/>
                    <a:pt x="169" y="35"/>
                  </a:cubicBezTo>
                  <a:cubicBezTo>
                    <a:pt x="169" y="16"/>
                    <a:pt x="153" y="0"/>
                    <a:pt x="134" y="0"/>
                  </a:cubicBezTo>
                  <a:cubicBezTo>
                    <a:pt x="115" y="0"/>
                    <a:pt x="99" y="16"/>
                    <a:pt x="99" y="35"/>
                  </a:cubicBezTo>
                  <a:cubicBezTo>
                    <a:pt x="99" y="50"/>
                    <a:pt x="110" y="64"/>
                    <a:pt x="124" y="68"/>
                  </a:cubicBezTo>
                  <a:cubicBezTo>
                    <a:pt x="124" y="75"/>
                    <a:pt x="124" y="87"/>
                    <a:pt x="123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5" y="97"/>
                    <a:pt x="51" y="95"/>
                    <a:pt x="46" y="95"/>
                  </a:cubicBezTo>
                  <a:cubicBezTo>
                    <a:pt x="38" y="95"/>
                    <a:pt x="32" y="101"/>
                    <a:pt x="32" y="109"/>
                  </a:cubicBezTo>
                  <a:cubicBezTo>
                    <a:pt x="32" y="116"/>
                    <a:pt x="38" y="123"/>
                    <a:pt x="46" y="123"/>
                  </a:cubicBezTo>
                  <a:cubicBezTo>
                    <a:pt x="51" y="123"/>
                    <a:pt x="55" y="120"/>
                    <a:pt x="57" y="117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1" y="153"/>
                    <a:pt x="120" y="187"/>
                    <a:pt x="120" y="187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91" y="239"/>
                    <a:pt x="73" y="237"/>
                    <a:pt x="59" y="227"/>
                  </a:cubicBezTo>
                  <a:cubicBezTo>
                    <a:pt x="49" y="221"/>
                    <a:pt x="41" y="217"/>
                    <a:pt x="34" y="212"/>
                  </a:cubicBezTo>
                  <a:cubicBezTo>
                    <a:pt x="35" y="211"/>
                    <a:pt x="35" y="210"/>
                    <a:pt x="35" y="209"/>
                  </a:cubicBezTo>
                  <a:cubicBezTo>
                    <a:pt x="35" y="200"/>
                    <a:pt x="27" y="192"/>
                    <a:pt x="17" y="192"/>
                  </a:cubicBezTo>
                  <a:cubicBezTo>
                    <a:pt x="8" y="192"/>
                    <a:pt x="0" y="200"/>
                    <a:pt x="0" y="209"/>
                  </a:cubicBezTo>
                  <a:cubicBezTo>
                    <a:pt x="0" y="219"/>
                    <a:pt x="8" y="227"/>
                    <a:pt x="17" y="227"/>
                  </a:cubicBezTo>
                  <a:cubicBezTo>
                    <a:pt x="19" y="227"/>
                    <a:pt x="20" y="227"/>
                    <a:pt x="21" y="226"/>
                  </a:cubicBezTo>
                  <a:cubicBezTo>
                    <a:pt x="28" y="232"/>
                    <a:pt x="37" y="239"/>
                    <a:pt x="48" y="247"/>
                  </a:cubicBezTo>
                  <a:cubicBezTo>
                    <a:pt x="64" y="257"/>
                    <a:pt x="82" y="267"/>
                    <a:pt x="102" y="273"/>
                  </a:cubicBezTo>
                  <a:cubicBezTo>
                    <a:pt x="105" y="274"/>
                    <a:pt x="128" y="288"/>
                    <a:pt x="135" y="288"/>
                  </a:cubicBezTo>
                  <a:cubicBezTo>
                    <a:pt x="141" y="288"/>
                    <a:pt x="161" y="276"/>
                    <a:pt x="166" y="273"/>
                  </a:cubicBezTo>
                  <a:cubicBezTo>
                    <a:pt x="186" y="267"/>
                    <a:pt x="205" y="257"/>
                    <a:pt x="220" y="247"/>
                  </a:cubicBezTo>
                  <a:cubicBezTo>
                    <a:pt x="231" y="239"/>
                    <a:pt x="241" y="232"/>
                    <a:pt x="247" y="226"/>
                  </a:cubicBezTo>
                  <a:cubicBezTo>
                    <a:pt x="248" y="227"/>
                    <a:pt x="250" y="227"/>
                    <a:pt x="251" y="227"/>
                  </a:cubicBezTo>
                  <a:cubicBezTo>
                    <a:pt x="261" y="227"/>
                    <a:pt x="269" y="219"/>
                    <a:pt x="269" y="209"/>
                  </a:cubicBezTo>
                  <a:cubicBezTo>
                    <a:pt x="269" y="200"/>
                    <a:pt x="261" y="192"/>
                    <a:pt x="251" y="192"/>
                  </a:cubicBezTo>
                  <a:close/>
                  <a:moveTo>
                    <a:pt x="115" y="35"/>
                  </a:moveTo>
                  <a:cubicBezTo>
                    <a:pt x="115" y="25"/>
                    <a:pt x="124" y="16"/>
                    <a:pt x="134" y="16"/>
                  </a:cubicBezTo>
                  <a:cubicBezTo>
                    <a:pt x="144" y="16"/>
                    <a:pt x="152" y="25"/>
                    <a:pt x="152" y="35"/>
                  </a:cubicBezTo>
                  <a:cubicBezTo>
                    <a:pt x="152" y="45"/>
                    <a:pt x="144" y="53"/>
                    <a:pt x="134" y="53"/>
                  </a:cubicBezTo>
                  <a:cubicBezTo>
                    <a:pt x="124" y="53"/>
                    <a:pt x="115" y="45"/>
                    <a:pt x="11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" name="稻壳儿小白白(http://dwz.cn/Wu2UP)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3238" y="2322513"/>
              <a:ext cx="347662" cy="347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稻壳儿小白白(http://dwz.cn/Wu2UP)"/>
            <p:cNvSpPr>
              <a:spLocks noChangeArrowheads="1"/>
            </p:cNvSpPr>
            <p:nvPr/>
          </p:nvSpPr>
          <p:spPr bwMode="auto">
            <a:xfrm>
              <a:off x="2630488" y="2259013"/>
              <a:ext cx="28432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30488" y="17834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1" name="稻壳儿小白白(http://dwz.cn/Wu2UP)"/>
            <p:cNvSpPr>
              <a:spLocks noChangeArrowheads="1"/>
            </p:cNvSpPr>
            <p:nvPr/>
          </p:nvSpPr>
          <p:spPr bwMode="auto">
            <a:xfrm>
              <a:off x="7328612" y="2259013"/>
              <a:ext cx="28432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7328612" y="1783420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" name="稻壳儿小白白(http://dwz.cn/Wu2UP)"/>
            <p:cNvSpPr>
              <a:spLocks noChangeArrowheads="1"/>
            </p:cNvSpPr>
            <p:nvPr/>
          </p:nvSpPr>
          <p:spPr bwMode="auto">
            <a:xfrm>
              <a:off x="2630488" y="4497716"/>
              <a:ext cx="28432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30488" y="4022123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5" name="稻壳儿小白白(http://dwz.cn/Wu2UP)"/>
            <p:cNvSpPr>
              <a:spLocks noChangeArrowheads="1"/>
            </p:cNvSpPr>
            <p:nvPr/>
          </p:nvSpPr>
          <p:spPr bwMode="auto">
            <a:xfrm>
              <a:off x="7328612" y="4497716"/>
              <a:ext cx="284321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4454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单击此处编辑您要的内容，建议您在展示时采用微软雅黑字体。</a:t>
              </a:r>
              <a:endParaRPr lang="en-US" sz="20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7328612" y="4022123"/>
              <a:ext cx="26667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rgbClr val="445469"/>
                  </a:solidFill>
                  <a:sym typeface="Arial" panose="020B0604020202020204" pitchFamily="34" charset="0"/>
                </a:rPr>
                <a:t>单击编辑标题</a:t>
              </a:r>
              <a:endParaRPr lang="en-US" sz="2400" b="1">
                <a:solidFill>
                  <a:srgbClr val="445469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488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33750" b="-333"/>
          <a:stretch/>
        </p:blipFill>
        <p:spPr>
          <a:xfrm>
            <a:off x="838200" y="590550"/>
            <a:ext cx="4838700" cy="573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67277" b="6353"/>
          <a:stretch/>
        </p:blipFill>
        <p:spPr>
          <a:xfrm rot="1509256">
            <a:off x="8624331" y="1620452"/>
            <a:ext cx="1291003" cy="21768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57763" y="2419350"/>
            <a:ext cx="3868737" cy="750233"/>
            <a:chOff x="6278563" y="1466850"/>
            <a:chExt cx="3868737" cy="750233"/>
          </a:xfrm>
        </p:grpSpPr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6883400" y="1693863"/>
              <a:ext cx="32639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1F9B8C"/>
                  </a:solidFill>
                  <a:latin typeface="白扇补-日系恱黑" panose="040B0509000000000000" pitchFamily="81" charset="-122"/>
                  <a:ea typeface="白扇补-日系恱黑" panose="040B0509000000000000" pitchFamily="81" charset="-122"/>
                  <a:cs typeface="白扇补-日系恱黑" panose="040B0509000000000000" pitchFamily="81" charset="-122"/>
                </a:rPr>
                <a:t>点击此处添加目录</a:t>
              </a:r>
            </a:p>
          </p:txBody>
        </p:sp>
        <p:sp>
          <p:nvSpPr>
            <p:cNvPr id="8" name="文本框 13"/>
            <p:cNvSpPr txBox="1">
              <a:spLocks noChangeArrowheads="1"/>
            </p:cNvSpPr>
            <p:nvPr/>
          </p:nvSpPr>
          <p:spPr bwMode="auto">
            <a:xfrm>
              <a:off x="6278563" y="1466850"/>
              <a:ext cx="8374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rgbClr val="1F9B8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6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784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blinds dir="vert"/>
      </p:transition>
    </mc:Choice>
    <mc:Fallback xmlns="">
      <p:transition spd="slow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文艺小清新音乐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1348</Words>
  <Application>Microsoft Office PowerPoint</Application>
  <PresentationFormat>宽屏</PresentationFormat>
  <Paragraphs>171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白扇补-日系恱黑</vt:lpstr>
      <vt:lpstr>等线</vt:lpstr>
      <vt:lpstr>等线 Light</vt:lpstr>
      <vt:lpstr>迷你简华隶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文艺小清新音乐PPT模板</dc:title>
  <dc:creator>李杨</dc:creator>
  <cp:lastModifiedBy>杨 康弘</cp:lastModifiedBy>
  <cp:revision>37</cp:revision>
  <dcterms:created xsi:type="dcterms:W3CDTF">2017-07-26T10:20:21Z</dcterms:created>
  <dcterms:modified xsi:type="dcterms:W3CDTF">2019-05-03T06:52:08Z</dcterms:modified>
</cp:coreProperties>
</file>