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eg" ContentType="image/jpeg"/>
  <Default Extension="xlsx" ContentType="application/vnd.openxmlformats-officedocument.spreadsheetml.sheet"/>
  <Default Extension="png" ContentType="image/png"/>
  <Default Extension="wdp" ContentType="image/vnd.ms-photo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notesMasters/notesMaster1.xml" ContentType="application/vnd.openxmlformats-officedocument.presentationml.notesMaster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Relationship Id="rId5" Type="http://schemas.openxmlformats.org/officeDocument/2006/relationships/custom-properties" Target="docProps/custom.xml" /></Relationships>
</file>

<file path=ppt/presentation.xml><?xml version="1.0" encoding="utf-8"?>
<!--Generated by Aspose.Slides for .NET 23.9-->
<p:presentation xmlns:r="http://schemas.openxmlformats.org/officeDocument/2006/relationships" xmlns:a="http://schemas.openxmlformats.org/drawingml/2006/main" xmlns:p="http://schemas.openxmlformats.org/presentationml/2006/main">
  <p:sldMasterIdLst>
    <p:sldMasterId id="2147483648" r:id="rId1"/>
    <p:sldMasterId id="2147483650" r:id="rId2"/>
    <p:sldMasterId id="2147483652" r:id="rId3"/>
    <p:sldMasterId id="2147483654" r:id="rId4"/>
  </p:sldMasterIdLst>
  <p:notesMasterIdLst>
    <p:notesMasterId r:id="rId5"/>
  </p:notesMasterIdLst>
  <p:sldIdLst>
    <p:sldId id="270" r:id="rId6"/>
    <p:sldId id="274" r:id="rId7"/>
    <p:sldId id="275" r:id="rId8"/>
    <p:sldId id="277" r:id="rId9"/>
    <p:sldId id="278" r:id="rId10"/>
  </p:sldIdLst>
  <p:sldSz cx="12192000" cy="6858000"/>
  <p:notesSz cx="6858000" cy="9144000"/>
  <p:custDataLst>
    <p:tags r:id="rId11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r="http://schemas.openxmlformats.org/officeDocument/2006/relationships" xmlns:a="http://schemas.openxmlformats.org/drawingml/2006/main" xmlns:p="http://schemas.openxmlformats.org/presentationml/2006/main">
  <p:showPr showNarration="1">
    <p:present/>
    <p:sldAll/>
    <p:extLs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  <p:ext uri="{1BD7E111-0CB8-44D6-8891-C1BB2F81B7CC}">
      <p1710:readonlyRecommended xmlns:p1710="http://schemas.microsoft.com/office/powerpoint/2017/10/main" val="0"/>
    </p:ext>
  </p:extLst>
</p:presentationPr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5"/>
    <p:restoredTop sz="93525"/>
  </p:normalViewPr>
  <p:slideViewPr>
    <p:cSldViewPr snapToGrid="0">
      <p:cViewPr varScale="1">
        <p:scale>
          <a:sx n="68" d="100"/>
          <a:sy n="68" d="100"/>
        </p:scale>
        <p:origin x="6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1" d="100"/>
          <a:sy n="1" d="100"/>
        </p:scale>
        <p:origin x="0" y="0"/>
      </p:cViewPr>
      <p:guideLst/>
    </p:cSldViewPr>
  </p:notesViewPr>
  <p:gridSpacing cx="72008" cy="72008"/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 /><Relationship Id="rId10" Type="http://schemas.openxmlformats.org/officeDocument/2006/relationships/slide" Target="slides/slide5.xml" /><Relationship Id="rId11" Type="http://schemas.openxmlformats.org/officeDocument/2006/relationships/tags" Target="tags/tag1.xml" /><Relationship Id="rId12" Type="http://schemas.openxmlformats.org/officeDocument/2006/relationships/presProps" Target="presProps.xml" /><Relationship Id="rId13" Type="http://schemas.openxmlformats.org/officeDocument/2006/relationships/viewProps" Target="viewProps.xml" /><Relationship Id="rId14" Type="http://schemas.openxmlformats.org/officeDocument/2006/relationships/theme" Target="theme/theme1.xml" /><Relationship Id="rId15" Type="http://schemas.openxmlformats.org/officeDocument/2006/relationships/tableStyles" Target="tableStyles.xml" /><Relationship Id="rId2" Type="http://schemas.openxmlformats.org/officeDocument/2006/relationships/slideMaster" Target="slideMasters/slideMaster2.xml" /><Relationship Id="rId3" Type="http://schemas.openxmlformats.org/officeDocument/2006/relationships/slideMaster" Target="slideMasters/slideMaster3.xml" /><Relationship Id="rId4" Type="http://schemas.openxmlformats.org/officeDocument/2006/relationships/slideMaster" Target="slideMasters/slideMaster4.xml" /><Relationship Id="rId5" Type="http://schemas.openxmlformats.org/officeDocument/2006/relationships/notesMaster" Target="notesMasters/notesMaster1.xml" /><Relationship Id="rId6" Type="http://schemas.openxmlformats.org/officeDocument/2006/relationships/slide" Target="slides/slide1.xml" /><Relationship Id="rId7" Type="http://schemas.openxmlformats.org/officeDocument/2006/relationships/slide" Target="slides/slide2.xml" /><Relationship Id="rId8" Type="http://schemas.openxmlformats.org/officeDocument/2006/relationships/slide" Target="slides/slide3.xml" /><Relationship Id="rId9" Type="http://schemas.openxmlformats.org/officeDocument/2006/relationships/slide" Target="slides/slide4.xml" /></Relationships>
</file>

<file path=ppt/charts/_rels/chart1.xml.rels>&#65279;<?xml version="1.0" encoding="utf-8" standalone="yes"?><Relationships xmlns="http://schemas.openxmlformats.org/package/2006/relationships"><Relationship Id="rId1" Type="http://schemas.openxmlformats.org/officeDocument/2006/relationships/package" Target="../embeddings/Microsoft_Excel_Worksheet1.xlsx" /></Relationships>
</file>

<file path=ppt/charts/_rels/chart2.xml.rels>&#65279;<?xml version="1.0" encoding="utf-8" standalone="yes"?><Relationships xmlns="http://schemas.openxmlformats.org/package/2006/relationships"><Relationship Id="rId1" Type="http://schemas.openxmlformats.org/officeDocument/2006/relationships/package" Target="../embeddings/Microsoft_Excel_Worksheet2.xlsx" /></Relationships>
</file>

<file path=ppt/charts/_rels/chart3.xml.rels>&#65279;<?xml version="1.0" encoding="utf-8" standalone="yes"?><Relationships xmlns="http://schemas.openxmlformats.org/package/2006/relationships"><Relationship Id="rId1" Type="http://schemas.openxmlformats.org/officeDocument/2006/relationships/package" Target="../embeddings/Microsoft_Excel_Worksheet3.xlsx" /></Relationships>
</file>

<file path=ppt/charts/chart1.xml><?xml version="1.0" encoding="utf-8"?>
<c:chartSpace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c="http://schemas.openxmlformats.org/drawingml/2006/chart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radarChart>
        <c:radarStyle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ln w="28575" cap="rnd" cmpd="sng" algn="ctr">
              <a:solidFill>
                <a:schemeClr val="accent1"/>
              </a:solidFill>
              <a:prstDash val="solid"/>
              <a:round/>
            </a:ln>
            <a:effectLst/>
          </c:spPr>
          <c:marker>
            <c:symbol val="circle"/>
            <c:size val="7"/>
            <c:spPr>
              <a:solidFill>
                <a:schemeClr val="accent1"/>
              </a:solidFill>
              <a:ln w="9525" cap="flat" cmpd="sng" algn="ctr">
                <a:solidFill>
                  <a:schemeClr val="accent1"/>
                </a:solidFill>
                <a:prstDash val="solid"/>
                <a:round/>
              </a:ln>
              <a:effectLst/>
            </c:spPr>
          </c:marker>
          <c:cat>
            <c:numRef>
              <c:f>Sheet1!$A$2:$A$6</c:f>
              <c:numCache>
                <c:formatCode>yyyy/m/d</c:formatCode>
                <c:ptCount val="5"/>
                <c:pt idx="0">
                  <c:v>37261</c:v>
                </c:pt>
                <c:pt idx="1">
                  <c:v>37262</c:v>
                </c:pt>
                <c:pt idx="2">
                  <c:v>37263</c:v>
                </c:pt>
                <c:pt idx="3">
                  <c:v>37264</c:v>
                </c:pt>
                <c:pt idx="4">
                  <c:v>37265</c:v>
                </c:pt>
              </c:numCache>
            </c:numRef>
          </c:cat>
          <c:val>
            <c:numRef>
              <c:f>Sheet1!$B$2:$B$6</c:f>
              <c:numCache>
                <c:formatCode>General</c:formatCode>
                <c:ptCount val="5"/>
                <c:pt idx="0">
                  <c:v>32</c:v>
                </c:pt>
                <c:pt idx="1">
                  <c:v>32</c:v>
                </c:pt>
                <c:pt idx="2">
                  <c:v>28</c:v>
                </c:pt>
                <c:pt idx="3">
                  <c:v>12</c:v>
                </c:pt>
                <c:pt idx="4">
                  <c:v>15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ln w="28575" cap="rnd" cmpd="sng" algn="ctr">
              <a:solidFill>
                <a:schemeClr val="accent2"/>
              </a:solidFill>
              <a:prstDash val="solid"/>
              <a:round/>
            </a:ln>
            <a:effectLst/>
          </c:spPr>
          <c:marker>
            <c:symbol val="circle"/>
            <c:size val="7"/>
            <c:spPr>
              <a:solidFill>
                <a:schemeClr val="accent2"/>
              </a:solidFill>
              <a:ln w="9525" cap="flat" cmpd="sng" algn="ctr">
                <a:solidFill>
                  <a:schemeClr val="accent2"/>
                </a:solidFill>
                <a:prstDash val="solid"/>
                <a:round/>
              </a:ln>
              <a:effectLst/>
            </c:spPr>
          </c:marker>
          <c:cat>
            <c:numRef>
              <c:f>Sheet1!$A$2:$A$6</c:f>
              <c:numCache>
                <c:formatCode>yyyy/m/d</c:formatCode>
                <c:ptCount val="5"/>
                <c:pt idx="0">
                  <c:v>37261</c:v>
                </c:pt>
                <c:pt idx="1">
                  <c:v>37262</c:v>
                </c:pt>
                <c:pt idx="2">
                  <c:v>37263</c:v>
                </c:pt>
                <c:pt idx="3">
                  <c:v>37264</c:v>
                </c:pt>
                <c:pt idx="4">
                  <c:v>37265</c:v>
                </c:pt>
              </c:numCache>
            </c:numRef>
          </c:cat>
          <c:val>
            <c:numRef>
              <c:f>Sheet1!$C$2:$C$6</c:f>
              <c:numCache>
                <c:formatCode>General</c:formatCode>
                <c:ptCount val="5"/>
                <c:pt idx="0">
                  <c:v>12</c:v>
                </c:pt>
                <c:pt idx="1">
                  <c:v>12</c:v>
                </c:pt>
                <c:pt idx="2">
                  <c:v>12</c:v>
                </c:pt>
                <c:pt idx="3">
                  <c:v>21</c:v>
                </c:pt>
                <c:pt idx="4">
                  <c:v>28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系列 3</c:v>
                </c:pt>
              </c:strCache>
            </c:strRef>
          </c:tx>
          <c:spPr>
            <a:ln w="28575" cap="rnd" cmpd="sng" algn="ctr">
              <a:solidFill>
                <a:schemeClr val="accent3"/>
              </a:solidFill>
              <a:prstDash val="solid"/>
              <a:round/>
            </a:ln>
            <a:effectLst/>
          </c:spPr>
          <c:marker>
            <c:symbol val="circle"/>
            <c:size val="7"/>
            <c:spPr>
              <a:solidFill>
                <a:schemeClr val="accent3"/>
              </a:solidFill>
              <a:ln w="9525" cap="flat" cmpd="sng" algn="ctr">
                <a:solidFill>
                  <a:schemeClr val="accent3"/>
                </a:solidFill>
                <a:prstDash val="solid"/>
                <a:round/>
              </a:ln>
              <a:effectLst/>
            </c:spPr>
          </c:marker>
          <c:cat>
            <c:numRef>
              <c:f>Sheet1!$A$2:$A$6</c:f>
              <c:numCache>
                <c:formatCode>yyyy/m/d</c:formatCode>
                <c:ptCount val="5"/>
                <c:pt idx="0">
                  <c:v>37261</c:v>
                </c:pt>
                <c:pt idx="1">
                  <c:v>37262</c:v>
                </c:pt>
                <c:pt idx="2">
                  <c:v>37263</c:v>
                </c:pt>
                <c:pt idx="3">
                  <c:v>37264</c:v>
                </c:pt>
                <c:pt idx="4">
                  <c:v>37265</c:v>
                </c:pt>
              </c:numCache>
            </c:numRef>
          </c:cat>
          <c:val>
            <c:numRef>
              <c:f>Sheet1!$D$2:$D$6</c:f>
              <c:numCache>
                <c:formatCode>General</c:formatCode>
                <c:ptCount val="5"/>
                <c:pt idx="0">
                  <c:v>32</c:v>
                </c:pt>
                <c:pt idx="1">
                  <c:v>23</c:v>
                </c:pt>
                <c:pt idx="2">
                  <c:v>22</c:v>
                </c:pt>
                <c:pt idx="3">
                  <c:v>3</c:v>
                </c:pt>
                <c:pt idx="4">
                  <c:v>5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系列 4</c:v>
                </c:pt>
              </c:strCache>
            </c:strRef>
          </c:tx>
          <c:spPr>
            <a:ln w="28575" cap="rnd" cmpd="sng" algn="ctr">
              <a:solidFill>
                <a:schemeClr val="accent4"/>
              </a:solidFill>
              <a:prstDash val="solid"/>
              <a:round/>
            </a:ln>
            <a:effectLst/>
          </c:spPr>
          <c:marker>
            <c:symbol val="circle"/>
            <c:size val="7"/>
            <c:spPr>
              <a:solidFill>
                <a:schemeClr val="accent4"/>
              </a:solidFill>
              <a:ln w="9525" cap="flat" cmpd="sng" algn="ctr">
                <a:solidFill>
                  <a:schemeClr val="accent4"/>
                </a:solidFill>
                <a:prstDash val="solid"/>
                <a:round/>
              </a:ln>
              <a:effectLst/>
            </c:spPr>
          </c:marker>
          <c:cat>
            <c:numRef>
              <c:f>Sheet1!$A$2:$A$6</c:f>
              <c:numCache>
                <c:formatCode>yyyy/m/d</c:formatCode>
                <c:ptCount val="5"/>
                <c:pt idx="0">
                  <c:v>37261</c:v>
                </c:pt>
                <c:pt idx="1">
                  <c:v>37262</c:v>
                </c:pt>
                <c:pt idx="2">
                  <c:v>37263</c:v>
                </c:pt>
                <c:pt idx="3">
                  <c:v>37264</c:v>
                </c:pt>
                <c:pt idx="4">
                  <c:v>37265</c:v>
                </c:pt>
              </c:numCache>
            </c:numRef>
          </c:cat>
          <c:val>
            <c:numRef>
              <c:f>Sheet1!$E$2:$E$6</c:f>
              <c:numCache>
                <c:formatCode>General</c:formatCode>
                <c:ptCount val="5"/>
                <c:pt idx="0">
                  <c:v>12</c:v>
                </c:pt>
                <c:pt idx="1">
                  <c:v>7</c:v>
                </c:pt>
                <c:pt idx="2">
                  <c:v>15</c:v>
                </c:pt>
                <c:pt idx="3">
                  <c:v>27</c:v>
                </c:pt>
                <c:pt idx="4">
                  <c:v>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axId val="1958462544"/>
        <c:axId val="1659535776"/>
      </c:radarChart>
      <c:catAx>
        <c:axId val="1958462544"/>
        <c:scaling>
          <c:orientation/>
        </c:scaling>
        <c:delete val="0"/>
        <c:axPos val="b"/>
        <c:numFmt formatCode="m/d/yyyy" sourceLinked="1"/>
        <c:majorTickMark val="none"/>
        <c:minorTickMark val="none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p>
            <a:pPr>
              <a:defRPr lang="zh-CN" sz="1195" b="0" i="0" u="none" strike="noStrike" kern="1200" baseline="0" smtId="4294967295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 sz="1195" b="0" i="0" u="none" strike="noStrike" kern="1200" baseline="0" smtId="4294967295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endParaRPr>
          </a:p>
        </c:txPr>
        <c:crossAx val="1659535776"/>
        <c:crosses val="autoZero"/>
        <c:auto val="0"/>
        <c:lblAlgn val="ctr"/>
        <c:lblOffset/>
        <c:noMultiLvlLbl val="0"/>
      </c:catAx>
      <c:valAx>
        <c:axId val="1659535776"/>
        <c:scaling>
          <c:orientation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prstDash val="solid"/>
              <a:round/>
            </a:ln>
            <a:effectLst/>
          </c:spPr>
        </c:majorGridlines>
        <c:numFmt formatCode="General" sourceLinked="1"/>
        <c:majorTickMark val="none"/>
        <c:minorTickMark val="none"/>
        <c:spPr>
          <a:noFill/>
          <a:ln w="6350" cap="flat" cmpd="sng" algn="ctr">
            <a:noFill/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p>
            <a:pPr>
              <a:defRPr lang="zh-CN" sz="1195" b="0" i="0" u="none" strike="noStrike" kern="1200" baseline="0" smtId="4294967295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 sz="1195" b="0" i="0" u="none" strike="noStrike" kern="1200" baseline="0" smtId="4294967295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endParaRPr>
          </a:p>
        </c:txPr>
        <c:crossAx val="195846254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p>
      <a:pPr>
        <a:defRPr lang="zh-CN" smtId="4294967295"/>
      </a:pPr>
      <a:endParaRPr lang="zh-CN" smtId="4294967295"/>
    </a:p>
  </c:txPr>
  <c:externalData r:id="rId1">
    <c:autoUpdate val="0"/>
  </c:externalData>
</c:chartSpace>
</file>

<file path=ppt/charts/chart2.xml><?xml version="1.0" encoding="utf-8"?>
<c:chartSpace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c="http://schemas.openxmlformats.org/drawingml/2006/chart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radarChart>
        <c:radarStyle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ln w="28575" cap="rnd" cmpd="sng" algn="ctr">
              <a:solidFill>
                <a:schemeClr val="accent1"/>
              </a:solidFill>
              <a:prstDash val="solid"/>
              <a:round/>
            </a:ln>
            <a:effectLst/>
          </c:spPr>
          <c:marker>
            <c:symbol val="circle"/>
            <c:size val="7"/>
            <c:spPr>
              <a:solidFill>
                <a:schemeClr val="accent1"/>
              </a:solidFill>
              <a:ln w="9525" cap="flat" cmpd="sng" algn="ctr">
                <a:solidFill>
                  <a:schemeClr val="accent1"/>
                </a:solidFill>
                <a:prstDash val="solid"/>
                <a:round/>
              </a:ln>
              <a:effectLst/>
            </c:spPr>
          </c:marker>
          <c:cat>
            <c:numRef>
              <c:f>Sheet1!$A$2:$A$6</c:f>
              <c:numCache>
                <c:formatCode>yyyy/m/d</c:formatCode>
                <c:ptCount val="5"/>
                <c:pt idx="0">
                  <c:v>37261</c:v>
                </c:pt>
                <c:pt idx="1">
                  <c:v>37262</c:v>
                </c:pt>
                <c:pt idx="2">
                  <c:v>37263</c:v>
                </c:pt>
                <c:pt idx="3">
                  <c:v>37264</c:v>
                </c:pt>
                <c:pt idx="4">
                  <c:v>37265</c:v>
                </c:pt>
              </c:numCache>
            </c:numRef>
          </c:cat>
          <c:val>
            <c:numRef>
              <c:f>Sheet1!$B$2:$B$6</c:f>
              <c:numCache>
                <c:formatCode>General</c:formatCode>
                <c:ptCount val="5"/>
                <c:pt idx="0">
                  <c:v>32</c:v>
                </c:pt>
                <c:pt idx="1">
                  <c:v>32</c:v>
                </c:pt>
                <c:pt idx="2">
                  <c:v>28</c:v>
                </c:pt>
                <c:pt idx="3">
                  <c:v>12</c:v>
                </c:pt>
                <c:pt idx="4">
                  <c:v>15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ln w="28575" cap="rnd" cmpd="sng" algn="ctr">
              <a:solidFill>
                <a:schemeClr val="accent2"/>
              </a:solidFill>
              <a:prstDash val="solid"/>
              <a:round/>
            </a:ln>
            <a:effectLst/>
          </c:spPr>
          <c:marker>
            <c:symbol val="circle"/>
            <c:size val="7"/>
            <c:spPr>
              <a:solidFill>
                <a:schemeClr val="accent2"/>
              </a:solidFill>
              <a:ln w="9525" cap="flat" cmpd="sng" algn="ctr">
                <a:solidFill>
                  <a:schemeClr val="accent2"/>
                </a:solidFill>
                <a:prstDash val="solid"/>
                <a:round/>
              </a:ln>
              <a:effectLst/>
            </c:spPr>
          </c:marker>
          <c:cat>
            <c:numRef>
              <c:f>Sheet1!$A$2:$A$6</c:f>
              <c:numCache>
                <c:formatCode>yyyy/m/d</c:formatCode>
                <c:ptCount val="5"/>
                <c:pt idx="0">
                  <c:v>37261</c:v>
                </c:pt>
                <c:pt idx="1">
                  <c:v>37262</c:v>
                </c:pt>
                <c:pt idx="2">
                  <c:v>37263</c:v>
                </c:pt>
                <c:pt idx="3">
                  <c:v>37264</c:v>
                </c:pt>
                <c:pt idx="4">
                  <c:v>37265</c:v>
                </c:pt>
              </c:numCache>
            </c:numRef>
          </c:cat>
          <c:val>
            <c:numRef>
              <c:f>Sheet1!$C$2:$C$6</c:f>
              <c:numCache>
                <c:formatCode>General</c:formatCode>
                <c:ptCount val="5"/>
                <c:pt idx="0">
                  <c:v>12</c:v>
                </c:pt>
                <c:pt idx="1">
                  <c:v>12</c:v>
                </c:pt>
                <c:pt idx="2">
                  <c:v>12</c:v>
                </c:pt>
                <c:pt idx="3">
                  <c:v>21</c:v>
                </c:pt>
                <c:pt idx="4">
                  <c:v>28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系列 3</c:v>
                </c:pt>
              </c:strCache>
            </c:strRef>
          </c:tx>
          <c:spPr>
            <a:ln w="28575" cap="rnd" cmpd="sng" algn="ctr">
              <a:solidFill>
                <a:schemeClr val="accent3"/>
              </a:solidFill>
              <a:prstDash val="solid"/>
              <a:round/>
            </a:ln>
            <a:effectLst/>
          </c:spPr>
          <c:marker>
            <c:symbol val="circle"/>
            <c:size val="7"/>
            <c:spPr>
              <a:solidFill>
                <a:schemeClr val="accent3"/>
              </a:solidFill>
              <a:ln w="9525" cap="flat" cmpd="sng" algn="ctr">
                <a:solidFill>
                  <a:schemeClr val="accent3"/>
                </a:solidFill>
                <a:prstDash val="solid"/>
                <a:round/>
              </a:ln>
              <a:effectLst/>
            </c:spPr>
          </c:marker>
          <c:cat>
            <c:numRef>
              <c:f>Sheet1!$A$2:$A$6</c:f>
              <c:numCache>
                <c:formatCode>yyyy/m/d</c:formatCode>
                <c:ptCount val="5"/>
                <c:pt idx="0">
                  <c:v>37261</c:v>
                </c:pt>
                <c:pt idx="1">
                  <c:v>37262</c:v>
                </c:pt>
                <c:pt idx="2">
                  <c:v>37263</c:v>
                </c:pt>
                <c:pt idx="3">
                  <c:v>37264</c:v>
                </c:pt>
                <c:pt idx="4">
                  <c:v>37265</c:v>
                </c:pt>
              </c:numCache>
            </c:numRef>
          </c:cat>
          <c:val>
            <c:numRef>
              <c:f>Sheet1!$D$2:$D$6</c:f>
              <c:numCache>
                <c:formatCode>General</c:formatCode>
                <c:ptCount val="5"/>
                <c:pt idx="0">
                  <c:v>32</c:v>
                </c:pt>
                <c:pt idx="1">
                  <c:v>23</c:v>
                </c:pt>
                <c:pt idx="2">
                  <c:v>22</c:v>
                </c:pt>
                <c:pt idx="3">
                  <c:v>3</c:v>
                </c:pt>
                <c:pt idx="4">
                  <c:v>5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系列 4</c:v>
                </c:pt>
              </c:strCache>
            </c:strRef>
          </c:tx>
          <c:spPr>
            <a:ln w="28575" cap="rnd" cmpd="sng" algn="ctr">
              <a:solidFill>
                <a:schemeClr val="accent4"/>
              </a:solidFill>
              <a:prstDash val="solid"/>
              <a:round/>
            </a:ln>
            <a:effectLst/>
          </c:spPr>
          <c:marker>
            <c:symbol val="circle"/>
            <c:size val="7"/>
            <c:spPr>
              <a:solidFill>
                <a:schemeClr val="accent4"/>
              </a:solidFill>
              <a:ln w="9525" cap="flat" cmpd="sng" algn="ctr">
                <a:solidFill>
                  <a:schemeClr val="accent4"/>
                </a:solidFill>
                <a:prstDash val="solid"/>
                <a:round/>
              </a:ln>
              <a:effectLst/>
            </c:spPr>
          </c:marker>
          <c:cat>
            <c:numRef>
              <c:f>Sheet1!$A$2:$A$6</c:f>
              <c:numCache>
                <c:formatCode>yyyy/m/d</c:formatCode>
                <c:ptCount val="5"/>
                <c:pt idx="0">
                  <c:v>37261</c:v>
                </c:pt>
                <c:pt idx="1">
                  <c:v>37262</c:v>
                </c:pt>
                <c:pt idx="2">
                  <c:v>37263</c:v>
                </c:pt>
                <c:pt idx="3">
                  <c:v>37264</c:v>
                </c:pt>
                <c:pt idx="4">
                  <c:v>37265</c:v>
                </c:pt>
              </c:numCache>
            </c:numRef>
          </c:cat>
          <c:val>
            <c:numRef>
              <c:f>Sheet1!$E$2:$E$6</c:f>
              <c:numCache>
                <c:formatCode>General</c:formatCode>
                <c:ptCount val="5"/>
                <c:pt idx="0">
                  <c:v>12</c:v>
                </c:pt>
                <c:pt idx="1">
                  <c:v>7</c:v>
                </c:pt>
                <c:pt idx="2">
                  <c:v>15</c:v>
                </c:pt>
                <c:pt idx="3">
                  <c:v>27</c:v>
                </c:pt>
                <c:pt idx="4">
                  <c:v>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axId val="1958462544"/>
        <c:axId val="1659535776"/>
      </c:radarChart>
      <c:catAx>
        <c:axId val="1958462544"/>
        <c:scaling>
          <c:orientation/>
        </c:scaling>
        <c:delete val="0"/>
        <c:axPos val="b"/>
        <c:numFmt formatCode="m/d/yyyy" sourceLinked="1"/>
        <c:majorTickMark val="none"/>
        <c:minorTickMark val="none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p>
            <a:pPr>
              <a:defRPr lang="zh-CN" sz="1195" b="0" i="0" u="none" strike="noStrike" kern="1200" baseline="0" smtId="4294967295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 sz="1195" b="0" i="0" u="none" strike="noStrike" kern="1200" baseline="0" smtId="4294967295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endParaRPr>
          </a:p>
        </c:txPr>
        <c:crossAx val="1659535776"/>
        <c:crosses val="autoZero"/>
        <c:auto val="0"/>
        <c:lblAlgn val="ctr"/>
        <c:lblOffset/>
        <c:noMultiLvlLbl val="0"/>
      </c:catAx>
      <c:valAx>
        <c:axId val="1659535776"/>
        <c:scaling>
          <c:orientation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prstDash val="solid"/>
              <a:round/>
            </a:ln>
            <a:effectLst/>
          </c:spPr>
        </c:majorGridlines>
        <c:numFmt formatCode="General" sourceLinked="1"/>
        <c:majorTickMark val="none"/>
        <c:minorTickMark val="none"/>
        <c:spPr>
          <a:noFill/>
          <a:ln w="6350" cap="flat" cmpd="sng" algn="ctr">
            <a:noFill/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p>
            <a:pPr>
              <a:defRPr lang="zh-CN" sz="1195" b="0" i="0" u="none" strike="noStrike" kern="1200" baseline="0" smtId="4294967295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 sz="1195" b="0" i="0" u="none" strike="noStrike" kern="1200" baseline="0" smtId="4294967295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endParaRPr>
          </a:p>
        </c:txPr>
        <c:crossAx val="195846254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p>
      <a:pPr>
        <a:defRPr lang="zh-CN" smtId="4294967295"/>
      </a:pPr>
      <a:endParaRPr lang="zh-CN" smtId="4294967295"/>
    </a:p>
  </c:txPr>
  <c:externalData r:id="rId1">
    <c:autoUpdate val="0"/>
  </c:externalData>
</c:chartSpace>
</file>

<file path=ppt/charts/chart3.xml><?xml version="1.0" encoding="utf-8"?>
<c:chartSpace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c="http://schemas.openxmlformats.org/drawingml/2006/chart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radarChart>
        <c:radarStyle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ln w="28575" cap="rnd" cmpd="sng" algn="ctr">
              <a:solidFill>
                <a:schemeClr val="accent1"/>
              </a:solidFill>
              <a:prstDash val="solid"/>
              <a:round/>
            </a:ln>
            <a:effectLst/>
          </c:spPr>
          <c:marker>
            <c:symbol val="circle"/>
            <c:size val="7"/>
            <c:spPr>
              <a:solidFill>
                <a:schemeClr val="accent1"/>
              </a:solidFill>
              <a:ln w="9525" cap="flat" cmpd="sng" algn="ctr">
                <a:solidFill>
                  <a:schemeClr val="accent1"/>
                </a:solidFill>
                <a:prstDash val="solid"/>
                <a:round/>
              </a:ln>
              <a:effectLst/>
            </c:spPr>
          </c:marker>
          <c:cat>
            <c:numRef>
              <c:f>Sheet1!$A$2:$A$6</c:f>
              <c:numCache>
                <c:formatCode>yyyy/m/d</c:formatCode>
                <c:ptCount val="5"/>
                <c:pt idx="0">
                  <c:v>37261</c:v>
                </c:pt>
                <c:pt idx="1">
                  <c:v>37262</c:v>
                </c:pt>
                <c:pt idx="2">
                  <c:v>37263</c:v>
                </c:pt>
                <c:pt idx="3">
                  <c:v>37264</c:v>
                </c:pt>
                <c:pt idx="4">
                  <c:v>37265</c:v>
                </c:pt>
              </c:numCache>
            </c:numRef>
          </c:cat>
          <c:val>
            <c:numRef>
              <c:f>Sheet1!$B$2:$B$6</c:f>
              <c:numCache>
                <c:formatCode>General</c:formatCode>
                <c:ptCount val="5"/>
                <c:pt idx="0">
                  <c:v>32</c:v>
                </c:pt>
                <c:pt idx="1">
                  <c:v>32</c:v>
                </c:pt>
                <c:pt idx="2">
                  <c:v>28</c:v>
                </c:pt>
                <c:pt idx="3">
                  <c:v>12</c:v>
                </c:pt>
                <c:pt idx="4">
                  <c:v>15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ln w="28575" cap="rnd" cmpd="sng" algn="ctr">
              <a:solidFill>
                <a:schemeClr val="accent2"/>
              </a:solidFill>
              <a:prstDash val="solid"/>
              <a:round/>
            </a:ln>
            <a:effectLst/>
          </c:spPr>
          <c:marker>
            <c:symbol val="circle"/>
            <c:size val="7"/>
            <c:spPr>
              <a:solidFill>
                <a:schemeClr val="accent2"/>
              </a:solidFill>
              <a:ln w="9525" cap="flat" cmpd="sng" algn="ctr">
                <a:solidFill>
                  <a:schemeClr val="accent2"/>
                </a:solidFill>
                <a:prstDash val="solid"/>
                <a:round/>
              </a:ln>
              <a:effectLst/>
            </c:spPr>
          </c:marker>
          <c:cat>
            <c:numRef>
              <c:f>Sheet1!$A$2:$A$6</c:f>
              <c:numCache>
                <c:formatCode>yyyy/m/d</c:formatCode>
                <c:ptCount val="5"/>
                <c:pt idx="0">
                  <c:v>37261</c:v>
                </c:pt>
                <c:pt idx="1">
                  <c:v>37262</c:v>
                </c:pt>
                <c:pt idx="2">
                  <c:v>37263</c:v>
                </c:pt>
                <c:pt idx="3">
                  <c:v>37264</c:v>
                </c:pt>
                <c:pt idx="4">
                  <c:v>37265</c:v>
                </c:pt>
              </c:numCache>
            </c:numRef>
          </c:cat>
          <c:val>
            <c:numRef>
              <c:f>Sheet1!$C$2:$C$6</c:f>
              <c:numCache>
                <c:formatCode>General</c:formatCode>
                <c:ptCount val="5"/>
                <c:pt idx="0">
                  <c:v>12</c:v>
                </c:pt>
                <c:pt idx="1">
                  <c:v>12</c:v>
                </c:pt>
                <c:pt idx="2">
                  <c:v>12</c:v>
                </c:pt>
                <c:pt idx="3">
                  <c:v>21</c:v>
                </c:pt>
                <c:pt idx="4">
                  <c:v>28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系列 3</c:v>
                </c:pt>
              </c:strCache>
            </c:strRef>
          </c:tx>
          <c:spPr>
            <a:ln w="28575" cap="rnd" cmpd="sng" algn="ctr">
              <a:solidFill>
                <a:schemeClr val="accent3"/>
              </a:solidFill>
              <a:prstDash val="solid"/>
              <a:round/>
            </a:ln>
            <a:effectLst/>
          </c:spPr>
          <c:marker>
            <c:symbol val="circle"/>
            <c:size val="7"/>
            <c:spPr>
              <a:solidFill>
                <a:schemeClr val="accent3"/>
              </a:solidFill>
              <a:ln w="9525" cap="flat" cmpd="sng" algn="ctr">
                <a:solidFill>
                  <a:schemeClr val="accent3"/>
                </a:solidFill>
                <a:prstDash val="solid"/>
                <a:round/>
              </a:ln>
              <a:effectLst/>
            </c:spPr>
          </c:marker>
          <c:cat>
            <c:numRef>
              <c:f>Sheet1!$A$2:$A$6</c:f>
              <c:numCache>
                <c:formatCode>yyyy/m/d</c:formatCode>
                <c:ptCount val="5"/>
                <c:pt idx="0">
                  <c:v>37261</c:v>
                </c:pt>
                <c:pt idx="1">
                  <c:v>37262</c:v>
                </c:pt>
                <c:pt idx="2">
                  <c:v>37263</c:v>
                </c:pt>
                <c:pt idx="3">
                  <c:v>37264</c:v>
                </c:pt>
                <c:pt idx="4">
                  <c:v>37265</c:v>
                </c:pt>
              </c:numCache>
            </c:numRef>
          </c:cat>
          <c:val>
            <c:numRef>
              <c:f>Sheet1!$D$2:$D$6</c:f>
              <c:numCache>
                <c:formatCode>General</c:formatCode>
                <c:ptCount val="5"/>
                <c:pt idx="0">
                  <c:v>32</c:v>
                </c:pt>
                <c:pt idx="1">
                  <c:v>23</c:v>
                </c:pt>
                <c:pt idx="2">
                  <c:v>22</c:v>
                </c:pt>
                <c:pt idx="3">
                  <c:v>3</c:v>
                </c:pt>
                <c:pt idx="4">
                  <c:v>5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系列 4</c:v>
                </c:pt>
              </c:strCache>
            </c:strRef>
          </c:tx>
          <c:spPr>
            <a:ln w="28575" cap="rnd" cmpd="sng" algn="ctr">
              <a:solidFill>
                <a:schemeClr val="accent4"/>
              </a:solidFill>
              <a:prstDash val="solid"/>
              <a:round/>
            </a:ln>
            <a:effectLst/>
          </c:spPr>
          <c:marker>
            <c:symbol val="circle"/>
            <c:size val="7"/>
            <c:spPr>
              <a:solidFill>
                <a:schemeClr val="accent4"/>
              </a:solidFill>
              <a:ln w="9525" cap="flat" cmpd="sng" algn="ctr">
                <a:solidFill>
                  <a:schemeClr val="accent4"/>
                </a:solidFill>
                <a:prstDash val="solid"/>
                <a:round/>
              </a:ln>
              <a:effectLst/>
            </c:spPr>
          </c:marker>
          <c:cat>
            <c:numRef>
              <c:f>Sheet1!$A$2:$A$6</c:f>
              <c:numCache>
                <c:formatCode>yyyy/m/d</c:formatCode>
                <c:ptCount val="5"/>
                <c:pt idx="0">
                  <c:v>37261</c:v>
                </c:pt>
                <c:pt idx="1">
                  <c:v>37262</c:v>
                </c:pt>
                <c:pt idx="2">
                  <c:v>37263</c:v>
                </c:pt>
                <c:pt idx="3">
                  <c:v>37264</c:v>
                </c:pt>
                <c:pt idx="4">
                  <c:v>37265</c:v>
                </c:pt>
              </c:numCache>
            </c:numRef>
          </c:cat>
          <c:val>
            <c:numRef>
              <c:f>Sheet1!$E$2:$E$6</c:f>
              <c:numCache>
                <c:formatCode>General</c:formatCode>
                <c:ptCount val="5"/>
                <c:pt idx="0">
                  <c:v>12</c:v>
                </c:pt>
                <c:pt idx="1">
                  <c:v>7</c:v>
                </c:pt>
                <c:pt idx="2">
                  <c:v>15</c:v>
                </c:pt>
                <c:pt idx="3">
                  <c:v>27</c:v>
                </c:pt>
                <c:pt idx="4">
                  <c:v>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axId val="1958462544"/>
        <c:axId val="1659535776"/>
      </c:radarChart>
      <c:catAx>
        <c:axId val="1958462544"/>
        <c:scaling>
          <c:orientation/>
        </c:scaling>
        <c:delete val="0"/>
        <c:axPos val="b"/>
        <c:numFmt formatCode="m/d/yyyy" sourceLinked="1"/>
        <c:majorTickMark val="none"/>
        <c:minorTickMark val="none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p>
            <a:pPr>
              <a:defRPr lang="zh-CN" sz="1195" b="0" i="0" u="none" strike="noStrike" kern="1200" baseline="0" smtId="4294967295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 sz="1195" b="0" i="0" u="none" strike="noStrike" kern="1200" baseline="0" smtId="4294967295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endParaRPr>
          </a:p>
        </c:txPr>
        <c:crossAx val="1659535776"/>
        <c:crosses val="autoZero"/>
        <c:auto val="0"/>
        <c:lblAlgn val="ctr"/>
        <c:lblOffset/>
        <c:noMultiLvlLbl val="0"/>
      </c:catAx>
      <c:valAx>
        <c:axId val="1659535776"/>
        <c:scaling>
          <c:orientation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prstDash val="solid"/>
              <a:round/>
            </a:ln>
            <a:effectLst/>
          </c:spPr>
        </c:majorGridlines>
        <c:numFmt formatCode="General" sourceLinked="1"/>
        <c:majorTickMark val="none"/>
        <c:minorTickMark val="none"/>
        <c:spPr>
          <a:noFill/>
          <a:ln w="6350" cap="flat" cmpd="sng" algn="ctr">
            <a:noFill/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p>
            <a:pPr>
              <a:defRPr lang="zh-CN" sz="1195" b="0" i="0" u="none" strike="noStrike" kern="1200" baseline="0" smtId="4294967295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 sz="1195" b="0" i="0" u="none" strike="noStrike" kern="1200" baseline="0" smtId="4294967295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endParaRPr>
          </a:p>
        </c:txPr>
        <c:crossAx val="195846254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p>
      <a:pPr>
        <a:defRPr lang="zh-CN" smtId="4294967295"/>
      </a:pPr>
      <a:endParaRPr lang="zh-CN" smtId="4294967295"/>
    </a:p>
  </c:txPr>
  <c:externalData r:id="rId1">
    <c:autoUpdate val="0"/>
  </c:externalData>
</c:chartSpace>
</file>

<file path=ppt/notesMasters/_rels/notesMaster1.xml.rels>&#65279;<?xml version="1.0" encoding="utf-8" standalone="yes"?><Relationships xmlns="http://schemas.openxmlformats.org/package/2006/relationships"><Relationship Id="rId1" Type="http://schemas.openxmlformats.org/officeDocument/2006/relationships/theme" Target="../theme/theme5.xml" /></Relationships>
</file>

<file path=ppt/notesMasters/notesMaster1.xml><?xml version="1.0" encoding="utf-8"?>
<p:notesMaster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="http://schemas.openxmlformats.org/presentationml/2006/main">
  <p:cSld name="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FBB7C33-C130-4E94-8876-9E4D32DECE82}" type="datetimeFigureOut">
              <a:rPr lang="zh-CN" altLang="en-US" smtClean="0"/>
              <a:t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91C0CE-60CD-424F-BCC1-7B165253977F}" type="slidenum">
              <a:rPr lang="zh-CN" altLang="en-US" smtClean="0"/>
              <a:t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2.xml" /></Relationships>
</file>

<file path=ppt/slideLayouts/_rels/slideLayout3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3.xml" /></Relationships>
</file>

<file path=ppt/slideLayouts/_rels/slideLayout4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4.xml" /></Relationships>
</file>

<file path=ppt/slideLayouts/_rels/slideLayout5.xml.rels>&#65279;<?xml version="1.0" encoding="utf-8" standalone="yes"?><Relationships xmlns="http://schemas.openxmlformats.org/package/2006/relationships"><Relationship Id="rId1" Type="http://schemas.openxmlformats.org/officeDocument/2006/relationships/image" Target="../media/image1.png" /><Relationship Id="rId2" Type="http://schemas.openxmlformats.org/officeDocument/2006/relationships/image" Target="../media/image2.png" /><Relationship Id="rId3" Type="http://schemas.openxmlformats.org/officeDocument/2006/relationships/image" Target="../media/image3.png" /><Relationship Id="rId4" Type="http://schemas.openxmlformats.org/officeDocument/2006/relationships/slideMaster" Target="../slideMasters/slideMaster4.xml" /></Relationships>
</file>

<file path=ppt/slideLayouts/_rels/slideLayout6.xml.rels>&#65279;<?xml version="1.0" encoding="utf-8" standalone="yes"?><Relationships xmlns="http://schemas.openxmlformats.org/package/2006/relationships"><Relationship Id="rId1" Type="http://schemas.openxmlformats.org/officeDocument/2006/relationships/image" Target="../media/image4.png" /><Relationship Id="rId2" Type="http://schemas.openxmlformats.org/officeDocument/2006/relationships/image" Target="../media/image5.png" /><Relationship Id="rId3" Type="http://schemas.openxmlformats.org/officeDocument/2006/relationships/image" Target="../media/image3.png" /><Relationship Id="rId4" Type="http://schemas.openxmlformats.org/officeDocument/2006/relationships/slideMaster" Target="../slideMasters/slideMaster4.xml" /></Relationships>
</file>

<file path=ppt/slideLayouts/_rels/slideLayout7.xml.rels>&#65279;<?xml version="1.0" encoding="utf-8" standalone="yes"?><Relationships xmlns="http://schemas.openxmlformats.org/package/2006/relationships"><Relationship Id="rId1" Type="http://schemas.openxmlformats.org/officeDocument/2006/relationships/image" Target="../media/image6.jpeg" /><Relationship Id="rId2" Type="http://schemas.openxmlformats.org/officeDocument/2006/relationships/image" Target="../media/image7.png" /><Relationship Id="rId3" Type="http://schemas.microsoft.com/office/2007/relationships/hdphoto" Target="../media/image8.wdp" /><Relationship Id="rId4" Type="http://schemas.openxmlformats.org/officeDocument/2006/relationships/hyperlink" Target="http://www.officeplus.cn/Template/Home.shtml" TargetMode="External" /><Relationship Id="rId5" Type="http://schemas.openxmlformats.org/officeDocument/2006/relationships/slideMaster" Target="../slideMasters/slideMaster4.xml" /></Relationships>
</file>

<file path=ppt/slideLayouts/_rels/slideLayout8.xml.rels>&#65279;<?xml version="1.0" encoding="utf-8" standalone="yes"?><Relationships xmlns="http://schemas.openxmlformats.org/package/2006/relationships"><Relationship Id="rId1" Type="http://schemas.openxmlformats.org/officeDocument/2006/relationships/image" Target="../media/image9.png" /><Relationship Id="rId2" Type="http://schemas.openxmlformats.org/officeDocument/2006/relationships/image" Target="../media/image10.jpeg" /><Relationship Id="rId3" Type="http://schemas.openxmlformats.org/officeDocument/2006/relationships/image" Target="../media/image11.png" /><Relationship Id="rId4" Type="http://schemas.openxmlformats.org/officeDocument/2006/relationships/image" Target="../media/image7.png" /><Relationship Id="rId5" Type="http://schemas.microsoft.com/office/2007/relationships/hdphoto" Target="../media/image8.wdp" /><Relationship Id="rId6" Type="http://schemas.openxmlformats.org/officeDocument/2006/relationships/hyperlink" Target="http://www.officeplus.cn/Template/Home.shtml" TargetMode="External" /><Relationship Id="rId7" Type="http://schemas.openxmlformats.org/officeDocument/2006/relationships/slideMaster" Target="../slideMasters/slideMaster4.xml" /></Relationships>
</file>

<file path=ppt/slideLayouts/slideLayout1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4" name="文本占位符 7"/>
          <p:cNvSpPr>
            <a:spLocks noGrp="1"/>
          </p:cNvSpPr>
          <p:nvPr>
            <p:ph type="body" sz="quarter" idx="10" hasCustomPrompt="1"/>
          </p:nvPr>
        </p:nvSpPr>
        <p:spPr>
          <a:xfrm>
            <a:off x="1803469" y="324209"/>
            <a:ext cx="4463981" cy="529569"/>
          </a:xfrm>
          <a:prstGeom prst="rect">
            <a:avLst/>
          </a:prstGeom>
          <a:ln w="12700" cmpd="sng">
            <a:noFill/>
          </a:ln>
        </p:spPr>
        <p:txBody>
          <a:bodyPr vert="horz" anchor="ctr"/>
          <a:lstStyle>
            <a:lvl1pPr marL="0" indent="0" algn="l">
              <a:buNone/>
              <a:defRPr sz="2000" b="1">
                <a:latin typeface="微软雅黑" panose="020b0503020204020204" charset="-122"/>
                <a:ea typeface="微软雅黑"/>
                <a:cs typeface="微软雅黑" panose="020b0503020204020204" charset="-122"/>
              </a:defRPr>
            </a:lvl1pPr>
          </a:lstStyle>
          <a:p>
            <a:pPr lvl="0"/>
            <a:r>
              <a:rPr kumimoji="1" lang="en-US" altLang="zh-CN"/>
              <a:t>CLICK</a:t>
            </a:r>
            <a:r>
              <a:rPr kumimoji="1" lang="zh-CN" altLang="en-US"/>
              <a:t> </a:t>
            </a:r>
            <a:r>
              <a:rPr kumimoji="1" lang="en-US" altLang="zh-CN"/>
              <a:t>HERE</a:t>
            </a:r>
            <a:r>
              <a:rPr kumimoji="1" lang="zh-CN" altLang="en-US"/>
              <a:t> </a:t>
            </a:r>
            <a:r>
              <a:rPr kumimoji="1" lang="en-US" altLang="zh-CN"/>
              <a:t>TO</a:t>
            </a:r>
            <a:r>
              <a:rPr kumimoji="1" lang="zh-CN" altLang="en-US"/>
              <a:t> </a:t>
            </a:r>
            <a:r>
              <a:rPr kumimoji="1" lang="en-US" altLang="zh-CN"/>
              <a:t>ADD</a:t>
            </a:r>
            <a:r>
              <a:rPr kumimoji="1" lang="zh-CN" altLang="en-US"/>
              <a:t> </a:t>
            </a:r>
            <a:r>
              <a:rPr kumimoji="1" lang="en-US" altLang="zh-CN"/>
              <a:t>YOUR</a:t>
            </a:r>
            <a:r>
              <a:rPr kumimoji="1" lang="zh-CN" altLang="en-US"/>
              <a:t> </a:t>
            </a:r>
            <a:r>
              <a:rPr kumimoji="1" lang="en-US" altLang="zh-CN"/>
              <a:t>TITLE</a:t>
            </a:r>
            <a:endParaRPr kumimoji="1"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1" y="99071"/>
            <a:ext cx="1067264" cy="301883"/>
          </a:xfrm>
          <a:prstGeom prst="rect">
            <a:avLst/>
          </a:prstGeom>
          <a:solidFill>
            <a:schemeClr val="accent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endParaRPr kumimoji="1" lang="zh-CN" altLang="en-US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1" y="400954"/>
            <a:ext cx="1578427" cy="301883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endParaRPr kumimoji="1" lang="zh-CN" altLang="en-US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0" y="702837"/>
            <a:ext cx="1275100" cy="301883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endParaRPr kumimoji="1" lang="zh-CN" altLang="en-US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0" y="1004721"/>
            <a:ext cx="904365" cy="30188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endParaRPr kumimoji="1" lang="zh-CN" altLang="en-US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12" name="矩形 11"/>
          <p:cNvSpPr/>
          <p:nvPr userDrawn="1"/>
        </p:nvSpPr>
        <p:spPr>
          <a:xfrm rot="16200000">
            <a:off x="1373221" y="5202679"/>
            <a:ext cx="301557" cy="3047994"/>
          </a:xfrm>
          <a:prstGeom prst="rect">
            <a:avLst/>
          </a:prstGeom>
          <a:solidFill>
            <a:schemeClr val="accent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endParaRPr kumimoji="1" lang="zh-CN" altLang="en-US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13" name="矩形 12"/>
          <p:cNvSpPr/>
          <p:nvPr userDrawn="1"/>
        </p:nvSpPr>
        <p:spPr>
          <a:xfrm rot="16200000">
            <a:off x="4421222" y="5202680"/>
            <a:ext cx="301555" cy="3047992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endParaRPr kumimoji="1" lang="zh-CN" altLang="en-US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14" name="矩形 13"/>
          <p:cNvSpPr/>
          <p:nvPr userDrawn="1"/>
        </p:nvSpPr>
        <p:spPr>
          <a:xfrm rot="16200000">
            <a:off x="7469220" y="5202673"/>
            <a:ext cx="301558" cy="3048003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endParaRPr kumimoji="1" lang="zh-CN" altLang="en-US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15" name="矩形 14"/>
          <p:cNvSpPr/>
          <p:nvPr userDrawn="1"/>
        </p:nvSpPr>
        <p:spPr>
          <a:xfrm rot="16200000">
            <a:off x="10517225" y="5202679"/>
            <a:ext cx="301556" cy="3047994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endParaRPr kumimoji="1" lang="zh-CN" altLang="en-US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/>
  <p:timing/>
</p:sldLayout>
</file>

<file path=ppt/slideLayouts/slideLayout2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4" name="文本占位符 7"/>
          <p:cNvSpPr>
            <a:spLocks noGrp="1"/>
          </p:cNvSpPr>
          <p:nvPr>
            <p:ph type="body" sz="quarter" idx="10" hasCustomPrompt="1"/>
          </p:nvPr>
        </p:nvSpPr>
        <p:spPr>
          <a:xfrm>
            <a:off x="1803469" y="324209"/>
            <a:ext cx="4463981" cy="529569"/>
          </a:xfrm>
          <a:prstGeom prst="rect">
            <a:avLst/>
          </a:prstGeom>
          <a:ln w="12700" cmpd="sng">
            <a:noFill/>
          </a:ln>
        </p:spPr>
        <p:txBody>
          <a:bodyPr vert="horz" anchor="ctr"/>
          <a:lstStyle>
            <a:lvl1pPr marL="0" indent="0" algn="l">
              <a:buNone/>
              <a:defRPr sz="2000" b="1">
                <a:latin typeface="微软雅黑" panose="020b0503020204020204" charset="-122"/>
                <a:ea typeface="微软雅黑"/>
                <a:cs typeface="微软雅黑" panose="020b0503020204020204" charset="-122"/>
              </a:defRPr>
            </a:lvl1pPr>
          </a:lstStyle>
          <a:p>
            <a:pPr lvl="0"/>
            <a:r>
              <a:rPr kumimoji="1" lang="en-US" altLang="zh-CN"/>
              <a:t>CLICK</a:t>
            </a:r>
            <a:r>
              <a:rPr kumimoji="1" lang="zh-CN" altLang="en-US"/>
              <a:t> </a:t>
            </a:r>
            <a:r>
              <a:rPr kumimoji="1" lang="en-US" altLang="zh-CN"/>
              <a:t>HERE</a:t>
            </a:r>
            <a:r>
              <a:rPr kumimoji="1" lang="zh-CN" altLang="en-US"/>
              <a:t> </a:t>
            </a:r>
            <a:r>
              <a:rPr kumimoji="1" lang="en-US" altLang="zh-CN"/>
              <a:t>TO</a:t>
            </a:r>
            <a:r>
              <a:rPr kumimoji="1" lang="zh-CN" altLang="en-US"/>
              <a:t> </a:t>
            </a:r>
            <a:r>
              <a:rPr kumimoji="1" lang="en-US" altLang="zh-CN"/>
              <a:t>ADD</a:t>
            </a:r>
            <a:r>
              <a:rPr kumimoji="1" lang="zh-CN" altLang="en-US"/>
              <a:t> </a:t>
            </a:r>
            <a:r>
              <a:rPr kumimoji="1" lang="en-US" altLang="zh-CN"/>
              <a:t>YOUR</a:t>
            </a:r>
            <a:r>
              <a:rPr kumimoji="1" lang="zh-CN" altLang="en-US"/>
              <a:t> </a:t>
            </a:r>
            <a:r>
              <a:rPr kumimoji="1" lang="en-US" altLang="zh-CN"/>
              <a:t>TITLE</a:t>
            </a:r>
            <a:endParaRPr kumimoji="1"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1" y="99071"/>
            <a:ext cx="1067264" cy="301883"/>
          </a:xfrm>
          <a:prstGeom prst="rect">
            <a:avLst/>
          </a:prstGeom>
          <a:solidFill>
            <a:schemeClr val="accent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endParaRPr kumimoji="1" lang="zh-CN" altLang="en-US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1" y="400954"/>
            <a:ext cx="1578427" cy="301883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endParaRPr kumimoji="1" lang="zh-CN" altLang="en-US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0" y="702837"/>
            <a:ext cx="1275100" cy="301883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endParaRPr kumimoji="1" lang="zh-CN" altLang="en-US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0" y="1004721"/>
            <a:ext cx="904365" cy="30188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endParaRPr kumimoji="1" lang="zh-CN" altLang="en-US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12" name="矩形 11"/>
          <p:cNvSpPr/>
          <p:nvPr userDrawn="1"/>
        </p:nvSpPr>
        <p:spPr>
          <a:xfrm rot="16200000">
            <a:off x="1373221" y="5202679"/>
            <a:ext cx="301557" cy="3047994"/>
          </a:xfrm>
          <a:prstGeom prst="rect">
            <a:avLst/>
          </a:prstGeom>
          <a:solidFill>
            <a:schemeClr val="accent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endParaRPr kumimoji="1" lang="zh-CN" altLang="en-US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13" name="矩形 12"/>
          <p:cNvSpPr/>
          <p:nvPr userDrawn="1"/>
        </p:nvSpPr>
        <p:spPr>
          <a:xfrm rot="16200000">
            <a:off x="4421222" y="5202680"/>
            <a:ext cx="301555" cy="3047992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endParaRPr kumimoji="1" lang="zh-CN" altLang="en-US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14" name="矩形 13"/>
          <p:cNvSpPr/>
          <p:nvPr userDrawn="1"/>
        </p:nvSpPr>
        <p:spPr>
          <a:xfrm rot="16200000">
            <a:off x="7469220" y="5202673"/>
            <a:ext cx="301558" cy="3048003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endParaRPr kumimoji="1" lang="zh-CN" altLang="en-US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15" name="矩形 14"/>
          <p:cNvSpPr/>
          <p:nvPr userDrawn="1"/>
        </p:nvSpPr>
        <p:spPr>
          <a:xfrm rot="16200000">
            <a:off x="10517225" y="5202679"/>
            <a:ext cx="301556" cy="3047994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endParaRPr kumimoji="1" lang="zh-CN" altLang="en-US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/>
  <p:timing/>
</p:sldLayout>
</file>

<file path=ppt/slideLayouts/slideLayout3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4" name="文本占位符 7"/>
          <p:cNvSpPr>
            <a:spLocks noGrp="1"/>
          </p:cNvSpPr>
          <p:nvPr>
            <p:ph type="body" sz="quarter" idx="10" hasCustomPrompt="1"/>
          </p:nvPr>
        </p:nvSpPr>
        <p:spPr>
          <a:xfrm>
            <a:off x="1803469" y="324209"/>
            <a:ext cx="4463981" cy="529569"/>
          </a:xfrm>
          <a:prstGeom prst="rect">
            <a:avLst/>
          </a:prstGeom>
          <a:ln w="12700" cmpd="sng">
            <a:noFill/>
          </a:ln>
        </p:spPr>
        <p:txBody>
          <a:bodyPr vert="horz" anchor="ctr"/>
          <a:lstStyle>
            <a:lvl1pPr marL="0" indent="0" algn="l">
              <a:buNone/>
              <a:defRPr sz="2000" b="1">
                <a:latin typeface="微软雅黑" panose="020b0503020204020204" charset="-122"/>
                <a:ea typeface="微软雅黑"/>
                <a:cs typeface="微软雅黑" panose="020b0503020204020204" charset="-122"/>
              </a:defRPr>
            </a:lvl1pPr>
          </a:lstStyle>
          <a:p>
            <a:pPr lvl="0"/>
            <a:r>
              <a:rPr kumimoji="1" lang="en-US" altLang="zh-CN"/>
              <a:t>CLICK</a:t>
            </a:r>
            <a:r>
              <a:rPr kumimoji="1" lang="zh-CN" altLang="en-US"/>
              <a:t> </a:t>
            </a:r>
            <a:r>
              <a:rPr kumimoji="1" lang="en-US" altLang="zh-CN"/>
              <a:t>HERE</a:t>
            </a:r>
            <a:r>
              <a:rPr kumimoji="1" lang="zh-CN" altLang="en-US"/>
              <a:t> </a:t>
            </a:r>
            <a:r>
              <a:rPr kumimoji="1" lang="en-US" altLang="zh-CN"/>
              <a:t>TO</a:t>
            </a:r>
            <a:r>
              <a:rPr kumimoji="1" lang="zh-CN" altLang="en-US"/>
              <a:t> </a:t>
            </a:r>
            <a:r>
              <a:rPr kumimoji="1" lang="en-US" altLang="zh-CN"/>
              <a:t>ADD</a:t>
            </a:r>
            <a:r>
              <a:rPr kumimoji="1" lang="zh-CN" altLang="en-US"/>
              <a:t> </a:t>
            </a:r>
            <a:r>
              <a:rPr kumimoji="1" lang="en-US" altLang="zh-CN"/>
              <a:t>YOUR</a:t>
            </a:r>
            <a:r>
              <a:rPr kumimoji="1" lang="zh-CN" altLang="en-US"/>
              <a:t> </a:t>
            </a:r>
            <a:r>
              <a:rPr kumimoji="1" lang="en-US" altLang="zh-CN"/>
              <a:t>TITLE</a:t>
            </a:r>
            <a:endParaRPr kumimoji="1"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1" y="99071"/>
            <a:ext cx="1067264" cy="301883"/>
          </a:xfrm>
          <a:prstGeom prst="rect">
            <a:avLst/>
          </a:prstGeom>
          <a:solidFill>
            <a:schemeClr val="accent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endParaRPr kumimoji="1" lang="zh-CN" altLang="en-US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1" y="400954"/>
            <a:ext cx="1578427" cy="301883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endParaRPr kumimoji="1" lang="zh-CN" altLang="en-US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0" y="702837"/>
            <a:ext cx="1275100" cy="301883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endParaRPr kumimoji="1" lang="zh-CN" altLang="en-US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0" y="1004721"/>
            <a:ext cx="904365" cy="30188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endParaRPr kumimoji="1" lang="zh-CN" altLang="en-US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12" name="矩形 11"/>
          <p:cNvSpPr/>
          <p:nvPr userDrawn="1"/>
        </p:nvSpPr>
        <p:spPr>
          <a:xfrm rot="16200000">
            <a:off x="1373221" y="5202679"/>
            <a:ext cx="301557" cy="3047994"/>
          </a:xfrm>
          <a:prstGeom prst="rect">
            <a:avLst/>
          </a:prstGeom>
          <a:solidFill>
            <a:schemeClr val="accent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endParaRPr kumimoji="1" lang="zh-CN" altLang="en-US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13" name="矩形 12"/>
          <p:cNvSpPr/>
          <p:nvPr userDrawn="1"/>
        </p:nvSpPr>
        <p:spPr>
          <a:xfrm rot="16200000">
            <a:off x="4421222" y="5202680"/>
            <a:ext cx="301555" cy="3047992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endParaRPr kumimoji="1" lang="zh-CN" altLang="en-US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14" name="矩形 13"/>
          <p:cNvSpPr/>
          <p:nvPr userDrawn="1"/>
        </p:nvSpPr>
        <p:spPr>
          <a:xfrm rot="16200000">
            <a:off x="7469220" y="5202673"/>
            <a:ext cx="301558" cy="3048003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endParaRPr kumimoji="1" lang="zh-CN" altLang="en-US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15" name="矩形 14"/>
          <p:cNvSpPr/>
          <p:nvPr userDrawn="1"/>
        </p:nvSpPr>
        <p:spPr>
          <a:xfrm rot="16200000">
            <a:off x="10517225" y="5202679"/>
            <a:ext cx="301556" cy="3047994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endParaRPr kumimoji="1" lang="zh-CN" altLang="en-US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/>
  <p:timing/>
</p:sldLayout>
</file>

<file path=ppt/slideLayouts/slideLayout4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preserve="1" userDrawn="1">
  <p:cSld name="标注页">
    <p:bg>
      <p:bgPr>
        <a:solidFill>
          <a:srgbClr val="E73A1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6" name="矩形 5"/>
          <p:cNvSpPr/>
          <p:nvPr userDrawn="1"/>
        </p:nvSpPr>
        <p:spPr>
          <a:xfrm>
            <a:off x="440603" y="759873"/>
            <a:ext cx="662361" cy="37965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6096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 panose="020b0502040204020203"/>
                <a:ea typeface="微软雅黑"/>
                <a:cs typeface="Segoe UI Light" panose="020b0502040204020203"/>
              </a:rPr>
              <a:t>标注</a:t>
            </a: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 panose="020b0502040204020203"/>
              <a:ea typeface="微软雅黑"/>
              <a:cs typeface="Segoe UI Light" panose="020b0502040204020203"/>
            </a:endParaRPr>
          </a:p>
        </p:txBody>
      </p:sp>
      <p:sp>
        <p:nvSpPr>
          <p:cNvPr id="11" name="矩形 10"/>
          <p:cNvSpPr/>
          <p:nvPr userDrawn="1"/>
        </p:nvSpPr>
        <p:spPr>
          <a:xfrm>
            <a:off x="2572589" y="759873"/>
            <a:ext cx="1402001" cy="34532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6096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 panose="020b0502040204020203"/>
                <a:ea typeface="微软雅黑"/>
                <a:cs typeface="Segoe UI Light" panose="020b0502040204020203"/>
              </a:rPr>
              <a:t>字体使用 </a:t>
            </a:r>
            <a:endParaRPr kumimoji="0" lang="en-US" altLang="zh-CN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 panose="020b0502040204020203"/>
              <a:ea typeface="微软雅黑"/>
              <a:cs typeface="Segoe UI Light" panose="020b0502040204020203"/>
            </a:endParaRPr>
          </a:p>
          <a:p>
            <a:pPr marL="0" marR="0" lvl="0" indent="0" algn="l" defTabSz="6096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 panose="020b0502040204020203"/>
              <a:ea typeface="微软雅黑"/>
              <a:cs typeface="Segoe UI Light" panose="020b0502040204020203"/>
            </a:endParaRPr>
          </a:p>
          <a:p>
            <a:pPr marL="0" marR="0" lvl="0" indent="0" algn="l" defTabSz="6096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 panose="020b0502040204020203"/>
              <a:ea typeface="微软雅黑"/>
              <a:cs typeface="Segoe UI Light" panose="020b0502040204020203"/>
            </a:endParaRPr>
          </a:p>
          <a:p>
            <a:pPr marL="0" marR="0" lvl="0" indent="0" algn="l" defTabSz="6096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 panose="020b0502040204020203"/>
              <a:ea typeface="微软雅黑"/>
              <a:cs typeface="Segoe UI Light" panose="020b0502040204020203"/>
            </a:endParaRPr>
          </a:p>
          <a:p>
            <a:pPr marL="0" marR="0" lvl="0" indent="0" algn="l" defTabSz="6096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 panose="020b0502040204020203"/>
              <a:ea typeface="微软雅黑"/>
              <a:cs typeface="Segoe UI Light" panose="020b0502040204020203"/>
            </a:endParaRPr>
          </a:p>
          <a:p>
            <a:pPr marL="0" marR="0" lvl="0" indent="0" algn="l" defTabSz="6096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 panose="020b0502040204020203"/>
                <a:ea typeface="微软雅黑"/>
                <a:cs typeface="Segoe UI Light" panose="020b0502040204020203"/>
              </a:rPr>
              <a:t>行距</a:t>
            </a:r>
            <a:endParaRPr kumimoji="0" lang="en-US" altLang="zh-CN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 panose="020b0502040204020203"/>
              <a:ea typeface="微软雅黑"/>
              <a:cs typeface="Segoe UI Light" panose="020b0502040204020203"/>
            </a:endParaRPr>
          </a:p>
          <a:p>
            <a:pPr marL="0" marR="0" lvl="0" indent="0" algn="l" defTabSz="6096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 panose="020b0502040204020203"/>
              <a:ea typeface="微软雅黑"/>
              <a:cs typeface="Segoe UI Light" panose="020b0502040204020203"/>
            </a:endParaRPr>
          </a:p>
          <a:p>
            <a:pPr marL="0" marR="0" lvl="0" indent="0" algn="l" defTabSz="6096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 panose="020b0502040204020203"/>
              <a:ea typeface="微软雅黑"/>
              <a:cs typeface="Segoe UI Light" panose="020b0502040204020203"/>
            </a:endParaRPr>
          </a:p>
          <a:p>
            <a:pPr marL="0" marR="0" lvl="0" indent="0" algn="l" defTabSz="6096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 panose="020b0502040204020203"/>
                <a:ea typeface="微软雅黑"/>
                <a:cs typeface="Segoe UI Light" panose="020b0502040204020203"/>
              </a:rPr>
              <a:t>背景图片出处</a:t>
            </a:r>
            <a:endParaRPr kumimoji="0" lang="zh-CN" altLang="en-US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 panose="020b0502040204020203"/>
              <a:ea typeface="微软雅黑"/>
              <a:cs typeface="Segoe UI Light" panose="020b0502040204020203"/>
            </a:endParaRPr>
          </a:p>
          <a:p>
            <a:pPr marL="0" marR="0" lvl="0" indent="0" algn="l" defTabSz="6096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 panose="020b0502040204020203"/>
              <a:ea typeface="微软雅黑"/>
              <a:cs typeface="Segoe UI Light" panose="020b0502040204020203"/>
            </a:endParaRPr>
          </a:p>
          <a:p>
            <a:pPr marL="0" marR="0" lvl="0" indent="0" algn="l" defTabSz="6096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 panose="020b0502040204020203"/>
              <a:ea typeface="微软雅黑"/>
              <a:cs typeface="Segoe UI Light" panose="020b0502040204020203"/>
            </a:endParaRPr>
          </a:p>
          <a:p>
            <a:pPr marL="0" marR="0" lvl="0" indent="0" algn="l" defTabSz="6096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 panose="020b0502040204020203"/>
                <a:ea typeface="微软雅黑"/>
                <a:cs typeface="Segoe UI Light" panose="020b0502040204020203"/>
              </a:rPr>
              <a:t>声明</a:t>
            </a:r>
            <a:endParaRPr kumimoji="0" lang="en-US" altLang="zh-CN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 panose="020b0502040204020203"/>
              <a:ea typeface="微软雅黑"/>
              <a:cs typeface="Segoe UI Light" panose="020b0502040204020203"/>
            </a:endParaRPr>
          </a:p>
        </p:txBody>
      </p:sp>
      <p:sp>
        <p:nvSpPr>
          <p:cNvPr id="12" name="矩形 11"/>
          <p:cNvSpPr/>
          <p:nvPr userDrawn="1"/>
        </p:nvSpPr>
        <p:spPr>
          <a:xfrm>
            <a:off x="4153010" y="759873"/>
            <a:ext cx="7074345" cy="42398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 panose="020b0502040204020203"/>
                <a:ea typeface="微软雅黑"/>
                <a:cs typeface="Segoe UI Light" panose="020b0502040204020203"/>
              </a:rPr>
              <a:t>英文 </a:t>
            </a:r>
            <a:r>
              <a:rPr kumimoji="0" lang="is-IS" altLang="zh-CN" sz="1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 panose="020b0502040204020203"/>
                <a:ea typeface="宋体" panose="02010600030101010101" pitchFamily="2" charset="-122"/>
                <a:cs typeface="Segoe UI Light" panose="020b0502040204020203"/>
              </a:rPr>
              <a:t>Microsoft YaHei</a:t>
            </a:r>
            <a:endParaRPr kumimoji="0" lang="zh-CN" altLang="en-US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 panose="020b0502040204020203"/>
              <a:ea typeface="宋体" panose="02010600030101010101" pitchFamily="2" charset="-122"/>
              <a:cs typeface="Segoe UI Light" panose="020b0502040204020203"/>
            </a:endParaRPr>
          </a:p>
          <a:p>
            <a:pPr marL="0" marR="0" lvl="0" indent="0" algn="l" defTabSz="6096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 panose="020b0502040204020203"/>
              <a:ea typeface="微软雅黑"/>
              <a:cs typeface="Segoe UI Light" panose="020b0502040204020203"/>
            </a:endParaRPr>
          </a:p>
          <a:p>
            <a:pPr marL="0" marR="0" lvl="0" indent="0" algn="l" defTabSz="6096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 panose="020b0502040204020203"/>
                <a:ea typeface="微软雅黑"/>
                <a:cs typeface="Segoe UI Light" panose="020b0502040204020203"/>
              </a:rPr>
              <a:t>中文 微软雅黑</a:t>
            </a:r>
            <a:endParaRPr kumimoji="0" lang="en-US" altLang="zh-CN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 panose="020b0502040204020203"/>
              <a:ea typeface="微软雅黑"/>
              <a:cs typeface="Segoe UI Light" panose="020b0502040204020203"/>
            </a:endParaRPr>
          </a:p>
          <a:p>
            <a:pPr marL="0" marR="0" lvl="0" indent="0" algn="l" defTabSz="6096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 panose="020b0502040204020203"/>
              <a:ea typeface="微软雅黑"/>
              <a:cs typeface="Segoe UI Light" panose="020b0502040204020203"/>
            </a:endParaRPr>
          </a:p>
          <a:p>
            <a:pPr marL="0" marR="0" lvl="0" indent="0" algn="l" defTabSz="6096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 panose="020b0502040204020203"/>
              <a:ea typeface="微软雅黑"/>
              <a:cs typeface="Segoe UI Light" panose="020b0502040204020203"/>
            </a:endParaRPr>
          </a:p>
          <a:p>
            <a:pPr marL="0" marR="0" lvl="0" indent="0" algn="l" defTabSz="6096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 panose="020b0502040204020203"/>
                <a:ea typeface="微软雅黑"/>
                <a:cs typeface="Segoe UI Light" panose="020b0502040204020203"/>
              </a:rPr>
              <a:t>正文 </a:t>
            </a:r>
            <a:r>
              <a:rPr kumimoji="0" lang="en-US" altLang="zh-CN" sz="1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 panose="020b0502040204020203"/>
                <a:ea typeface="微软雅黑"/>
                <a:cs typeface="Segoe UI Light" panose="020b0502040204020203"/>
              </a:rPr>
              <a:t>1.3</a:t>
            </a:r>
            <a:endParaRPr kumimoji="0" lang="en-US" altLang="zh-CN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 panose="020b0502040204020203"/>
              <a:ea typeface="微软雅黑"/>
              <a:cs typeface="Segoe UI Light" panose="020b0502040204020203"/>
            </a:endParaRPr>
          </a:p>
          <a:p>
            <a:pPr marL="0" marR="0" lvl="0" indent="0" algn="l" defTabSz="6096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 panose="020b0502040204020203"/>
              <a:ea typeface="微软雅黑"/>
              <a:cs typeface="Segoe UI Light" panose="020b0502040204020203"/>
            </a:endParaRPr>
          </a:p>
          <a:p>
            <a:pPr marL="0" marR="0" lvl="0" indent="0" algn="l" defTabSz="6096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 panose="020b0502040204020203"/>
              <a:ea typeface="微软雅黑"/>
              <a:cs typeface="Segoe UI Light" panose="020b0502040204020203"/>
            </a:endParaRPr>
          </a:p>
          <a:p>
            <a:pPr marL="0" marR="0" lvl="0" indent="0" algn="l" defTabSz="6096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400" b="0" i="0" u="none" strike="noStrike" kern="0" cap="none" spc="0" normalizeH="0" baseline="0" noProof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 panose="020b0502040204020203"/>
                <a:ea typeface="微软雅黑"/>
                <a:cs typeface="Segoe UI Light" panose="020b0502040204020203"/>
              </a:rPr>
              <a:t>cn.bing.com</a:t>
            </a:r>
            <a:endParaRPr kumimoji="0" lang="zh-CN" altLang="en-US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 panose="020b0502040204020203"/>
              <a:ea typeface="微软雅黑"/>
              <a:cs typeface="Segoe UI Light" panose="020b0502040204020203"/>
            </a:endParaRPr>
          </a:p>
          <a:p>
            <a:pPr marL="0" marR="0" lvl="0" indent="0" algn="l" defTabSz="6096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 panose="020b0502040204020203"/>
              <a:ea typeface="微软雅黑"/>
              <a:cs typeface="Segoe UI Light" panose="020b0502040204020203"/>
            </a:endParaRPr>
          </a:p>
          <a:p>
            <a:pPr marL="0" marR="0" lvl="0" indent="0" algn="l" defTabSz="6096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 panose="020b0502040204020203"/>
              <a:ea typeface="微软雅黑"/>
              <a:cs typeface="Segoe UI Light" panose="020b0502040204020203"/>
            </a:endParaRPr>
          </a:p>
          <a:p>
            <a:pPr marL="0" marR="0" lvl="0" indent="0" algn="l" defTabSz="6096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335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/>
                <a:cs typeface="+mn-cs"/>
              </a:rPr>
              <a:t>本网站所提供的任何信息内容（包括但不限于 </a:t>
            </a:r>
            <a:r>
              <a:rPr kumimoji="0" lang="en-US" altLang="zh-CN" sz="1335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panose="020b0502040204020203"/>
                <a:ea typeface="Segoe UI Light" panose="020b0502040204020203" charset="0"/>
                <a:cs typeface="Segoe UI Light" panose="020b0502040204020203"/>
              </a:rPr>
              <a:t>PPT</a:t>
            </a:r>
            <a:r>
              <a:rPr kumimoji="0" lang="zh-CN" altLang="en-US" sz="1335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panose="020b0502040204020203"/>
                <a:ea typeface="Segoe UI Light" panose="020b0502040204020203" charset="0"/>
                <a:cs typeface="Segoe UI Light" panose="020b0502040204020203"/>
              </a:rPr>
              <a:t> </a:t>
            </a:r>
            <a:r>
              <a:rPr kumimoji="0" lang="zh-CN" altLang="en-US" sz="1335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/>
                <a:cs typeface="+mn-cs"/>
              </a:rPr>
              <a:t>模板、</a:t>
            </a:r>
            <a:r>
              <a:rPr kumimoji="0" lang="en-US" altLang="zh-CN" sz="1335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panose="020b0502040204020203"/>
                <a:ea typeface="Segoe UI Light" panose="020b0502040204020203" charset="0"/>
                <a:cs typeface="Segoe UI Light" panose="020b0502040204020203"/>
              </a:rPr>
              <a:t>Word</a:t>
            </a:r>
            <a:r>
              <a:rPr kumimoji="0" lang="zh-CN" altLang="en-US" sz="1335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panose="020b0502040204020203"/>
                <a:ea typeface="Segoe UI Light" panose="020b0502040204020203" charset="0"/>
                <a:cs typeface="Segoe UI Light" panose="020b0502040204020203"/>
              </a:rPr>
              <a:t> </a:t>
            </a:r>
            <a:r>
              <a:rPr kumimoji="0" lang="zh-CN" altLang="en-US" sz="1335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/>
                <a:cs typeface="+mn-cs"/>
              </a:rPr>
              <a:t>文档、</a:t>
            </a:r>
            <a:r>
              <a:rPr kumimoji="0" lang="en-US" altLang="zh-CN" sz="1335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panose="020b0502040204020203"/>
                <a:ea typeface="Segoe UI Light" panose="020b0502040204020203" charset="0"/>
                <a:cs typeface="Segoe UI Light" panose="020b0502040204020203"/>
              </a:rPr>
              <a:t>Excel</a:t>
            </a:r>
            <a:r>
              <a:rPr kumimoji="0" lang="zh-CN" altLang="en-US" sz="1335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panose="020b0502040204020203"/>
                <a:ea typeface="Segoe UI Light" panose="020b0502040204020203" charset="0"/>
                <a:cs typeface="Segoe UI Light" panose="020b0502040204020203"/>
              </a:rPr>
              <a:t> </a:t>
            </a:r>
            <a:r>
              <a:rPr kumimoji="0" lang="zh-CN" altLang="en-US" sz="1335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/>
                <a:cs typeface="+mn-cs"/>
              </a:rPr>
              <a:t>图表、图片素材等）均受</a:t>
            </a:r>
            <a:r>
              <a:rPr kumimoji="0" lang="en-US" altLang="zh-CN" sz="1335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/>
                <a:cs typeface="+mn-cs"/>
              </a:rPr>
              <a:t>《</a:t>
            </a:r>
            <a:r>
              <a:rPr kumimoji="0" lang="zh-CN" altLang="en-US" sz="1335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/>
                <a:cs typeface="+mn-cs"/>
              </a:rPr>
              <a:t>中华人民共和国著作权法</a:t>
            </a:r>
            <a:r>
              <a:rPr kumimoji="0" lang="en-US" altLang="zh-CN" sz="1335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/>
                <a:cs typeface="+mn-cs"/>
              </a:rPr>
              <a:t>》</a:t>
            </a:r>
            <a:r>
              <a:rPr kumimoji="0" lang="zh-CN" altLang="en-US" sz="1335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/>
                <a:cs typeface="+mn-cs"/>
              </a:rPr>
              <a:t>、</a:t>
            </a:r>
            <a:r>
              <a:rPr kumimoji="0" lang="en-US" altLang="zh-CN" sz="1335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/>
                <a:cs typeface="+mn-cs"/>
              </a:rPr>
              <a:t>《</a:t>
            </a:r>
            <a:r>
              <a:rPr kumimoji="0" lang="zh-CN" altLang="en-US" sz="1335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/>
                <a:cs typeface="+mn-cs"/>
              </a:rPr>
              <a:t>信息网络传播权保护条例</a:t>
            </a:r>
            <a:r>
              <a:rPr kumimoji="0" lang="en-US" altLang="zh-CN" sz="1335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/>
                <a:cs typeface="+mn-cs"/>
              </a:rPr>
              <a:t>》</a:t>
            </a:r>
            <a:r>
              <a:rPr kumimoji="0" lang="zh-CN" altLang="en-US" sz="1335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/>
                <a:cs typeface="+mn-cs"/>
              </a:rPr>
              <a:t>及其他适用的法律法规的保护，未经权利人书面明确授权，信息内容的任何部分</a:t>
            </a:r>
            <a:r>
              <a:rPr kumimoji="0" lang="en-US" altLang="zh-CN" sz="1335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/>
                <a:cs typeface="+mn-cs"/>
              </a:rPr>
              <a:t>(</a:t>
            </a:r>
            <a:r>
              <a:rPr kumimoji="0" lang="zh-CN" altLang="en-US" sz="1335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/>
                <a:cs typeface="+mn-cs"/>
              </a:rPr>
              <a:t>包括图片或图表</a:t>
            </a:r>
            <a:r>
              <a:rPr kumimoji="0" lang="en-US" altLang="zh-CN" sz="1335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/>
                <a:cs typeface="+mn-cs"/>
              </a:rPr>
              <a:t>)</a:t>
            </a:r>
            <a:r>
              <a:rPr kumimoji="0" lang="zh-CN" altLang="en-US" sz="1335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/>
                <a:cs typeface="+mn-cs"/>
              </a:rPr>
              <a:t>不得被全部或部分的复制、传播、销售，否则将承担法律责任。</a:t>
            </a:r>
            <a:endParaRPr kumimoji="0" lang="zh-CN" altLang="en-US" sz="1335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/>
              <a:ea typeface="微软雅黑"/>
              <a:cs typeface="+mn-cs"/>
            </a:endParaRPr>
          </a:p>
        </p:txBody>
      </p:sp>
      <p:sp>
        <p:nvSpPr>
          <p:cNvPr id="13" name="矩形 12"/>
          <p:cNvSpPr/>
          <p:nvPr userDrawn="1"/>
        </p:nvSpPr>
        <p:spPr>
          <a:xfrm>
            <a:off x="440603" y="182445"/>
            <a:ext cx="77777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6096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en-US" altLang="zh-CN" sz="10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panose="020b0502040204020203"/>
                <a:ea typeface="微软雅黑"/>
                <a:cs typeface="Segoe UI Light" panose="020b0502040204020203"/>
              </a:rPr>
              <a:t>OfficePLUS</a:t>
            </a:r>
            <a:endParaRPr kumimoji="0" lang="zh-CN" altLang="en-US" sz="10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 Light" panose="020b0502040204020203"/>
              <a:ea typeface="微软雅黑"/>
              <a:cs typeface="Segoe UI Light" panose="020b0502040204020203"/>
            </a:endParaRPr>
          </a:p>
        </p:txBody>
      </p:sp>
    </p:spTree>
  </p:cSld>
  <p:clrMapOvr>
    <a:masterClrMapping/>
  </p:clrMapOvr>
  <p:transition/>
  <p:timing/>
</p:sldLayout>
</file>

<file path=ppt/slideLayouts/slideLayout5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preserve="1" userDrawn="1">
  <p:cSld name="模板使用技巧1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4" name="矩形 3"/>
          <p:cNvSpPr/>
          <p:nvPr userDrawn="1"/>
        </p:nvSpPr>
        <p:spPr>
          <a:xfrm>
            <a:off x="440603" y="759873"/>
            <a:ext cx="17139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6096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Segoe UI Light" panose="020b0502040204020203"/>
                <a:ea typeface="微软雅黑"/>
                <a:cs typeface="Segoe UI Light" panose="020b0502040204020203"/>
              </a:rPr>
              <a:t>模板使用技巧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Segoe UI Light" panose="020b0502040204020203"/>
                <a:ea typeface="微软雅黑"/>
                <a:cs typeface="Segoe UI Light" panose="020b0502040204020203"/>
              </a:rPr>
              <a:t> 1</a:t>
            </a: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Segoe UI Light" panose="020b0502040204020203"/>
              <a:ea typeface="微软雅黑"/>
              <a:cs typeface="Segoe UI Light" panose="020b0502040204020203"/>
            </a:endParaRPr>
          </a:p>
        </p:txBody>
      </p:sp>
      <p:sp>
        <p:nvSpPr>
          <p:cNvPr id="5" name="矩形 4"/>
          <p:cNvSpPr/>
          <p:nvPr userDrawn="1"/>
        </p:nvSpPr>
        <p:spPr>
          <a:xfrm>
            <a:off x="440603" y="182445"/>
            <a:ext cx="77777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6096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en-US" altLang="zh-CN" sz="10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Segoe UI Light" panose="020b0502040204020203"/>
                <a:ea typeface="微软雅黑"/>
                <a:cs typeface="Segoe UI Light" panose="020b0502040204020203"/>
              </a:rPr>
              <a:t>OfficePLUS</a:t>
            </a:r>
            <a:endParaRPr kumimoji="0" lang="zh-CN" altLang="en-US" sz="10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Segoe UI Light" panose="020b0502040204020203"/>
              <a:ea typeface="微软雅黑"/>
              <a:cs typeface="Segoe UI Light" panose="020b0502040204020203"/>
            </a:endParaRPr>
          </a:p>
        </p:txBody>
      </p:sp>
      <p:sp>
        <p:nvSpPr>
          <p:cNvPr id="9" name="文本框 8"/>
          <p:cNvSpPr txBox="1"/>
          <p:nvPr userDrawn="1"/>
        </p:nvSpPr>
        <p:spPr>
          <a:xfrm>
            <a:off x="431800" y="1174234"/>
            <a:ext cx="346761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" panose="020b0503020204020204" charset="-122"/>
                <a:ea typeface="微软雅黑"/>
                <a:cs typeface="+mn-cs"/>
              </a:rPr>
              <a:t>一键调整模板颜色</a:t>
            </a:r>
            <a:endParaRPr kumimoji="0" lang="en-US" sz="3200" b="1" i="0" u="none" strike="noStrike" kern="1200" cap="none" spc="0" normalizeH="0" baseline="0" noProof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微软雅黑" panose="020b0503020204020204" charset="-122"/>
              <a:ea typeface="微软雅黑"/>
              <a:cs typeface="+mn-cs"/>
            </a:endParaRPr>
          </a:p>
        </p:txBody>
      </p:sp>
      <p:pic>
        <p:nvPicPr>
          <p:cNvPr id="10" name="图片 9"/>
          <p:cNvPicPr>
            <a:picLocks noChangeAspect="1"/>
          </p:cNvPicPr>
          <p:nvPr userDrawn="1"/>
        </p:nvPicPr>
        <p:blipFill>
          <a:blip r:embed="rId1"/>
          <a:stretch>
            <a:fillRect/>
          </a:stretch>
        </p:blipFill>
        <p:spPr>
          <a:xfrm>
            <a:off x="431800" y="2138895"/>
            <a:ext cx="5295899" cy="3847021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</p:pic>
      <p:pic>
        <p:nvPicPr>
          <p:cNvPr id="11" name="图片 10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464300" y="2138895"/>
            <a:ext cx="5295900" cy="3847022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</p:pic>
      <p:sp>
        <p:nvSpPr>
          <p:cNvPr id="12" name="文本框 11"/>
          <p:cNvSpPr txBox="1"/>
          <p:nvPr userDrawn="1"/>
        </p:nvSpPr>
        <p:spPr>
          <a:xfrm>
            <a:off x="333477" y="6061002"/>
            <a:ext cx="318388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sz="1200" b="0" i="0" u="none" strike="noStrike" kern="1200" cap="none" spc="15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charset="-122"/>
                <a:ea typeface="微软雅黑"/>
                <a:cs typeface="+mn-cs"/>
              </a:rPr>
              <a:t>1.</a:t>
            </a:r>
            <a:r>
              <a:rPr kumimoji="0" lang="zh-CN" altLang="en-US" sz="1200" b="0" i="0" u="none" strike="noStrike" kern="1200" cap="none" spc="15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charset="-122"/>
                <a:ea typeface="微软雅黑"/>
                <a:cs typeface="+mn-cs"/>
              </a:rPr>
              <a:t> 选择“设计”</a:t>
            </a:r>
            <a:r>
              <a:rPr kumimoji="0" lang="en-US" altLang="zh-CN" sz="1200" b="0" i="0" u="none" strike="noStrike" kern="1200" cap="none" spc="15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charset="-122"/>
                <a:ea typeface="微软雅黑"/>
                <a:cs typeface="+mn-cs"/>
              </a:rPr>
              <a:t>-</a:t>
            </a:r>
            <a:r>
              <a:rPr kumimoji="0" lang="zh-CN" altLang="en-US" sz="1200" b="0" i="0" u="none" strike="noStrike" kern="1200" cap="none" spc="15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charset="-122"/>
                <a:ea typeface="微软雅黑"/>
                <a:cs typeface="+mn-cs"/>
              </a:rPr>
              <a:t>“变体”</a:t>
            </a:r>
            <a:r>
              <a:rPr kumimoji="0" lang="en-US" altLang="zh-CN" sz="1200" b="0" i="0" u="none" strike="noStrike" kern="1200" cap="none" spc="15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charset="-122"/>
                <a:ea typeface="微软雅黑"/>
                <a:cs typeface="+mn-cs"/>
              </a:rPr>
              <a:t>-</a:t>
            </a:r>
            <a:r>
              <a:rPr kumimoji="0" lang="zh-CN" altLang="en-US" sz="1200" b="0" i="0" u="none" strike="noStrike" kern="1200" cap="none" spc="15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charset="-122"/>
                <a:ea typeface="微软雅黑"/>
                <a:cs typeface="+mn-cs"/>
              </a:rPr>
              <a:t>“颜色”；</a:t>
            </a:r>
            <a:endParaRPr kumimoji="0" lang="en-US" sz="1200" b="0" i="0" u="none" strike="noStrike" kern="1200" cap="none" spc="15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charset="-122"/>
              <a:ea typeface="微软雅黑"/>
              <a:cs typeface="+mn-cs"/>
            </a:endParaRPr>
          </a:p>
        </p:txBody>
      </p:sp>
      <p:sp>
        <p:nvSpPr>
          <p:cNvPr id="13" name="文本框 12"/>
          <p:cNvSpPr txBox="1"/>
          <p:nvPr userDrawn="1"/>
        </p:nvSpPr>
        <p:spPr>
          <a:xfrm>
            <a:off x="6360651" y="6061002"/>
            <a:ext cx="456246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sz="1200" b="0" i="0" u="none" strike="noStrike" kern="1200" cap="none" spc="15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charset="-122"/>
                <a:ea typeface="微软雅黑"/>
                <a:cs typeface="+mn-cs"/>
              </a:rPr>
              <a:t>2.</a:t>
            </a:r>
            <a:r>
              <a:rPr kumimoji="0" lang="zh-CN" altLang="en-US" sz="1200" b="0" i="0" u="none" strike="noStrike" kern="1200" cap="none" spc="15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charset="-122"/>
                <a:ea typeface="微软雅黑"/>
                <a:cs typeface="+mn-cs"/>
              </a:rPr>
              <a:t> 选择你喜欢的颜色搭配，模板一秒调整为你选颜色。</a:t>
            </a:r>
            <a:endParaRPr kumimoji="0" lang="en-US" sz="1200" b="0" i="0" u="none" strike="noStrike" kern="1200" cap="none" spc="15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charset="-122"/>
              <a:ea typeface="微软雅黑"/>
              <a:cs typeface="+mn-cs"/>
            </a:endParaRPr>
          </a:p>
        </p:txBody>
      </p:sp>
      <p:pic>
        <p:nvPicPr>
          <p:cNvPr id="14" name="图片 13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005928" y="2609333"/>
            <a:ext cx="819667" cy="81966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5" name="图片 14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787853" y="4257158"/>
            <a:ext cx="819667" cy="81966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ransition/>
  <p:timing/>
</p:sldLayout>
</file>

<file path=ppt/slideLayouts/slideLayout6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preserve="1" userDrawn="1">
  <p:cSld name="模板使用技巧2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3" name="矩形 2"/>
          <p:cNvSpPr/>
          <p:nvPr userDrawn="1"/>
        </p:nvSpPr>
        <p:spPr>
          <a:xfrm>
            <a:off x="440603" y="759873"/>
            <a:ext cx="175080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6096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Segoe UI Light" panose="020b0502040204020203"/>
                <a:ea typeface="微软雅黑"/>
                <a:cs typeface="Segoe UI Light" panose="020b0502040204020203"/>
              </a:rPr>
              <a:t>模板使用技巧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Segoe UI Light" panose="020b0502040204020203"/>
                <a:ea typeface="微软雅黑"/>
                <a:cs typeface="Segoe UI Light" panose="020b0502040204020203"/>
              </a:rPr>
              <a:t> 2</a:t>
            </a: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Segoe UI Light" panose="020b0502040204020203"/>
              <a:ea typeface="微软雅黑"/>
              <a:cs typeface="Segoe UI Light" panose="020b0502040204020203"/>
            </a:endParaRPr>
          </a:p>
        </p:txBody>
      </p:sp>
      <p:sp>
        <p:nvSpPr>
          <p:cNvPr id="4" name="矩形 3"/>
          <p:cNvSpPr/>
          <p:nvPr userDrawn="1"/>
        </p:nvSpPr>
        <p:spPr>
          <a:xfrm>
            <a:off x="440603" y="182445"/>
            <a:ext cx="77777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6096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en-US" altLang="zh-CN" sz="10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Segoe UI Light" panose="020b0502040204020203"/>
                <a:ea typeface="微软雅黑"/>
                <a:cs typeface="Segoe UI Light" panose="020b0502040204020203"/>
              </a:rPr>
              <a:t>OfficePLUS</a:t>
            </a:r>
            <a:endParaRPr kumimoji="0" lang="zh-CN" altLang="en-US" sz="10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Segoe UI Light" panose="020b0502040204020203"/>
              <a:ea typeface="微软雅黑"/>
              <a:cs typeface="Segoe UI Light" panose="020b0502040204020203"/>
            </a:endParaRPr>
          </a:p>
        </p:txBody>
      </p:sp>
      <p:pic>
        <p:nvPicPr>
          <p:cNvPr id="5" name="图片 4"/>
          <p:cNvPicPr>
            <a:picLocks noChangeAspect="1"/>
          </p:cNvPicPr>
          <p:nvPr userDrawn="1"/>
        </p:nvPicPr>
        <p:blipFill>
          <a:blip r:embed="rId1"/>
          <a:stretch>
            <a:fillRect/>
          </a:stretch>
        </p:blipFill>
        <p:spPr>
          <a:xfrm>
            <a:off x="431800" y="2138895"/>
            <a:ext cx="5295899" cy="3847021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</p:pic>
      <p:pic>
        <p:nvPicPr>
          <p:cNvPr id="6" name="图片 5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464301" y="2138895"/>
            <a:ext cx="5295900" cy="3847022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</p:pic>
      <p:sp>
        <p:nvSpPr>
          <p:cNvPr id="7" name="文本框 6"/>
          <p:cNvSpPr txBox="1"/>
          <p:nvPr userDrawn="1"/>
        </p:nvSpPr>
        <p:spPr>
          <a:xfrm>
            <a:off x="431800" y="1174234"/>
            <a:ext cx="346761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" panose="020b0503020204020204" charset="-122"/>
                <a:ea typeface="微软雅黑"/>
                <a:cs typeface="+mn-cs"/>
              </a:rPr>
              <a:t>随时添加模板样式</a:t>
            </a:r>
            <a:endParaRPr kumimoji="0" lang="en-US" sz="3200" b="1" i="0" u="none" strike="noStrike" kern="1200" cap="none" spc="0" normalizeH="0" baseline="0" noProof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微软雅黑" panose="020b0503020204020204" charset="-122"/>
              <a:ea typeface="微软雅黑"/>
              <a:cs typeface="+mn-cs"/>
            </a:endParaRPr>
          </a:p>
        </p:txBody>
      </p:sp>
      <p:sp>
        <p:nvSpPr>
          <p:cNvPr id="8" name="文本框 7"/>
          <p:cNvSpPr txBox="1"/>
          <p:nvPr userDrawn="1"/>
        </p:nvSpPr>
        <p:spPr>
          <a:xfrm>
            <a:off x="333477" y="6061002"/>
            <a:ext cx="301076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sz="1200" b="0" i="0" u="none" strike="noStrike" kern="1200" cap="none" spc="15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charset="-122"/>
                <a:ea typeface="微软雅黑"/>
                <a:cs typeface="+mn-cs"/>
              </a:rPr>
              <a:t>1.</a:t>
            </a:r>
            <a:r>
              <a:rPr kumimoji="0" lang="zh-CN" altLang="en-US" sz="1200" b="0" i="0" u="none" strike="noStrike" kern="1200" cap="none" spc="15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charset="-122"/>
                <a:ea typeface="微软雅黑"/>
                <a:cs typeface="+mn-cs"/>
              </a:rPr>
              <a:t> 选择“开始”</a:t>
            </a:r>
            <a:r>
              <a:rPr kumimoji="0" lang="en-US" altLang="zh-CN" sz="1200" b="0" i="0" u="none" strike="noStrike" kern="1200" cap="none" spc="15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charset="-122"/>
                <a:ea typeface="微软雅黑"/>
                <a:cs typeface="+mn-cs"/>
              </a:rPr>
              <a:t>-</a:t>
            </a:r>
            <a:r>
              <a:rPr kumimoji="0" lang="zh-CN" altLang="en-US" sz="1200" b="0" i="0" u="none" strike="noStrike" kern="1200" cap="none" spc="15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charset="-122"/>
                <a:ea typeface="微软雅黑"/>
                <a:cs typeface="+mn-cs"/>
              </a:rPr>
              <a:t>“新建幻灯片”；</a:t>
            </a:r>
            <a:endParaRPr kumimoji="0" lang="en-US" sz="1200" b="0" i="0" u="none" strike="noStrike" kern="1200" cap="none" spc="15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charset="-122"/>
              <a:ea typeface="微软雅黑"/>
              <a:cs typeface="+mn-cs"/>
            </a:endParaRPr>
          </a:p>
        </p:txBody>
      </p:sp>
      <p:sp>
        <p:nvSpPr>
          <p:cNvPr id="9" name="文本框 8"/>
          <p:cNvSpPr txBox="1"/>
          <p:nvPr userDrawn="1"/>
        </p:nvSpPr>
        <p:spPr>
          <a:xfrm>
            <a:off x="6360651" y="6061002"/>
            <a:ext cx="525656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sz="1200" b="0" i="0" u="none" strike="noStrike" kern="1200" cap="none" spc="15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charset="-122"/>
                <a:ea typeface="微软雅黑"/>
                <a:cs typeface="+mn-cs"/>
              </a:rPr>
              <a:t>2.</a:t>
            </a:r>
            <a:r>
              <a:rPr kumimoji="0" lang="zh-CN" altLang="en-US" sz="1200" b="0" i="0" u="none" strike="noStrike" kern="1200" cap="none" spc="15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charset="-122"/>
                <a:ea typeface="微软雅黑"/>
                <a:cs typeface="+mn-cs"/>
              </a:rPr>
              <a:t> 选择你需要的页面，如封面页，目录页，副标题页，内容页等</a:t>
            </a:r>
            <a:r>
              <a:rPr kumimoji="0" lang="en-US" altLang="zh-CN" sz="1200" b="0" i="0" u="none" strike="noStrike" kern="1200" cap="none" spc="15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charset="-122"/>
                <a:ea typeface="微软雅黑"/>
                <a:cs typeface="+mn-cs"/>
              </a:rPr>
              <a:t>…</a:t>
            </a:r>
            <a:endParaRPr kumimoji="0" lang="en-US" sz="1200" b="0" i="0" u="none" strike="noStrike" kern="1200" cap="none" spc="15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charset="-122"/>
              <a:ea typeface="微软雅黑"/>
              <a:cs typeface="+mn-cs"/>
            </a:endParaRPr>
          </a:p>
        </p:txBody>
      </p:sp>
      <p:pic>
        <p:nvPicPr>
          <p:cNvPr id="10" name="图片 9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00878" y="2428358"/>
            <a:ext cx="819667" cy="81966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ransition/>
  <p:timing/>
</p:sldLayout>
</file>

<file path=ppt/slideLayouts/slideLayout7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preserve="1" userDrawn="1">
  <p:cSld name="关注服务号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3" name="矩形 2"/>
          <p:cNvSpPr/>
          <p:nvPr userDrawn="1"/>
        </p:nvSpPr>
        <p:spPr>
          <a:xfrm>
            <a:off x="0" y="3429000"/>
            <a:ext cx="12192000" cy="3429000"/>
          </a:xfrm>
          <a:prstGeom prst="rect">
            <a:avLst/>
          </a:prstGeom>
          <a:solidFill>
            <a:srgbClr val="E73A1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charset="-122"/>
              <a:ea typeface="微软雅黑"/>
              <a:cs typeface="+mn-cs"/>
            </a:endParaRPr>
          </a:p>
        </p:txBody>
      </p:sp>
      <p:sp>
        <p:nvSpPr>
          <p:cNvPr id="4" name="矩形: 圆角 3"/>
          <p:cNvSpPr/>
          <p:nvPr userDrawn="1"/>
        </p:nvSpPr>
        <p:spPr>
          <a:xfrm>
            <a:off x="1079465" y="1527629"/>
            <a:ext cx="3802742" cy="3802742"/>
          </a:xfrm>
          <a:prstGeom prst="roundRect">
            <a:avLst>
              <a:gd name="adj" fmla="val 5598"/>
            </a:avLst>
          </a:prstGeom>
          <a:solidFill>
            <a:schemeClr val="bg1"/>
          </a:solidFill>
          <a:ln>
            <a:solidFill>
              <a:schemeClr val="bg1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charset="-122"/>
              <a:ea typeface="微软雅黑"/>
              <a:cs typeface="+mn-cs"/>
            </a:endParaRPr>
          </a:p>
        </p:txBody>
      </p:sp>
      <p:pic>
        <p:nvPicPr>
          <p:cNvPr id="5" name="图片 4" descr="图片包含 纵横字谜, 文字&#10;&#10;已生成极高可信度的说明"/>
          <p:cNvPicPr>
            <a:picLocks noChangeAspect="1"/>
          </p:cNvPicPr>
          <p:nvPr userDrawn="1"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308065" y="1756229"/>
            <a:ext cx="3345542" cy="3345542"/>
          </a:xfrm>
          <a:prstGeom prst="rect">
            <a:avLst/>
          </a:prstGeom>
        </p:spPr>
      </p:pic>
      <p:sp>
        <p:nvSpPr>
          <p:cNvPr id="6" name="文本框 5"/>
          <p:cNvSpPr txBox="1"/>
          <p:nvPr userDrawn="1"/>
        </p:nvSpPr>
        <p:spPr>
          <a:xfrm>
            <a:off x="5239657" y="1566506"/>
            <a:ext cx="6013185" cy="35492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600" b="1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charset="-122"/>
                <a:ea typeface="微软雅黑"/>
                <a:cs typeface="+mn-ea"/>
                <a:sym typeface="+mn-lt"/>
              </a:rPr>
              <a:t>办公模板更新</a:t>
            </a:r>
            <a:endParaRPr kumimoji="0" lang="en-US" altLang="zh-CN" sz="3600" b="1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微软雅黑" panose="020b0503020204020204" charset="-122"/>
              <a:ea typeface="微软雅黑"/>
              <a:cs typeface="+mn-ea"/>
              <a:sym typeface="+mn-lt"/>
            </a:endParaRP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600" b="1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charset="-122"/>
                <a:ea typeface="微软雅黑"/>
                <a:cs typeface="+mn-ea"/>
                <a:sym typeface="+mn-lt"/>
              </a:rPr>
              <a:t>微软</a:t>
            </a:r>
            <a:endParaRPr kumimoji="0" lang="en-US" altLang="zh-CN" sz="3600" b="1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微软雅黑" panose="020b0503020204020204" charset="-122"/>
              <a:ea typeface="微软雅黑"/>
              <a:cs typeface="+mn-ea"/>
              <a:sym typeface="+mn-lt"/>
            </a:endParaRP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600" b="1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charset="-122"/>
                <a:ea typeface="微软雅黑"/>
                <a:cs typeface="+mn-ea"/>
                <a:sym typeface="+mn-lt"/>
              </a:rPr>
              <a:t>微信扫码关注</a:t>
            </a:r>
            <a:endParaRPr kumimoji="0" lang="en-US" altLang="zh-CN" sz="3600" b="1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微软雅黑" panose="020b0503020204020204" charset="-122"/>
              <a:ea typeface="微软雅黑"/>
              <a:cs typeface="+mn-ea"/>
              <a:sym typeface="+mn-lt"/>
            </a:endParaRP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600" b="1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charset="-122"/>
                <a:ea typeface="微软雅黑"/>
                <a:cs typeface="+mn-ea"/>
                <a:sym typeface="+mn-lt"/>
              </a:rPr>
              <a:t>「 微软</a:t>
            </a:r>
            <a:r>
              <a:rPr kumimoji="0" lang="en-US" altLang="zh-CN" sz="3600" b="1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charset="-122"/>
                <a:ea typeface="微软雅黑"/>
                <a:cs typeface="+mn-ea"/>
                <a:sym typeface="+mn-lt"/>
              </a:rPr>
              <a:t>Office</a:t>
            </a:r>
            <a:r>
              <a:rPr kumimoji="0" lang="zh-CN" altLang="en-US" sz="3600" b="1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charset="-122"/>
                <a:ea typeface="微软雅黑"/>
                <a:cs typeface="+mn-ea"/>
                <a:sym typeface="+mn-lt"/>
              </a:rPr>
              <a:t>文档 」服务号</a:t>
            </a:r>
            <a:endParaRPr kumimoji="0" lang="en-US" altLang="zh-CN" sz="3600" b="1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微软雅黑" panose="020b0503020204020204" charset="-122"/>
              <a:ea typeface="微软雅黑"/>
              <a:cs typeface="+mn-ea"/>
              <a:sym typeface="+mn-lt"/>
            </a:endParaRPr>
          </a:p>
        </p:txBody>
      </p:sp>
      <p:pic>
        <p:nvPicPr>
          <p:cNvPr id="7" name="图片 6">
            <a:hlinkClick r:id="rId4"/>
          </p:cNvPr>
          <p:cNvPicPr>
            <a:picLocks noChangeAspect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39657" y="6345797"/>
            <a:ext cx="1712686" cy="226074"/>
          </a:xfrm>
          <a:prstGeom prst="rect">
            <a:avLst/>
          </a:prstGeom>
        </p:spPr>
      </p:pic>
    </p:spTree>
  </p:cSld>
  <p:clrMapOvr>
    <a:masterClrMapping/>
  </p:clrMapOvr>
  <p:transition/>
  <p:timing/>
</p:sldLayout>
</file>

<file path=ppt/slideLayouts/slideLayout8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preserve="1" userDrawn="1">
  <p:cSld name="使用小程序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cxnSp>
        <p:nvCxnSpPr>
          <p:cNvPr id="4" name="直接连接符 3"/>
          <p:cNvCxnSpPr/>
          <p:nvPr userDrawn="1"/>
        </p:nvCxnSpPr>
        <p:spPr>
          <a:xfrm>
            <a:off x="0" y="657288"/>
            <a:ext cx="12192000" cy="0"/>
          </a:xfrm>
          <a:prstGeom prst="line">
            <a:avLst/>
          </a:prstGeom>
          <a:ln>
            <a:solidFill>
              <a:srgbClr val="E73A1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矩形 5"/>
          <p:cNvSpPr/>
          <p:nvPr userDrawn="1"/>
        </p:nvSpPr>
        <p:spPr>
          <a:xfrm>
            <a:off x="0" y="3091547"/>
            <a:ext cx="12192000" cy="3766453"/>
          </a:xfrm>
          <a:prstGeom prst="rect">
            <a:avLst/>
          </a:prstGeom>
          <a:solidFill>
            <a:srgbClr val="E73A1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charset="-122"/>
              <a:ea typeface="微软雅黑"/>
              <a:cs typeface="+mn-cs"/>
            </a:endParaRPr>
          </a:p>
        </p:txBody>
      </p:sp>
      <p:sp>
        <p:nvSpPr>
          <p:cNvPr id="8" name="矩形: 圆角 7"/>
          <p:cNvSpPr/>
          <p:nvPr userDrawn="1"/>
        </p:nvSpPr>
        <p:spPr>
          <a:xfrm>
            <a:off x="621395" y="1362836"/>
            <a:ext cx="3462340" cy="3462340"/>
          </a:xfrm>
          <a:prstGeom prst="roundRect">
            <a:avLst>
              <a:gd name="adj" fmla="val 5598"/>
            </a:avLst>
          </a:prstGeom>
          <a:solidFill>
            <a:schemeClr val="bg1"/>
          </a:solidFill>
          <a:ln>
            <a:solidFill>
              <a:schemeClr val="bg1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charset="-122"/>
              <a:ea typeface="微软雅黑"/>
              <a:cs typeface="+mn-cs"/>
            </a:endParaRPr>
          </a:p>
        </p:txBody>
      </p:sp>
      <p:sp>
        <p:nvSpPr>
          <p:cNvPr id="9" name="矩形: 圆角 8"/>
          <p:cNvSpPr/>
          <p:nvPr userDrawn="1"/>
        </p:nvSpPr>
        <p:spPr>
          <a:xfrm>
            <a:off x="4374467" y="1362836"/>
            <a:ext cx="3462340" cy="3462340"/>
          </a:xfrm>
          <a:prstGeom prst="roundRect">
            <a:avLst>
              <a:gd name="adj" fmla="val 5598"/>
            </a:avLst>
          </a:prstGeom>
          <a:solidFill>
            <a:schemeClr val="bg1"/>
          </a:solidFill>
          <a:ln>
            <a:solidFill>
              <a:schemeClr val="bg1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charset="-122"/>
              <a:ea typeface="微软雅黑"/>
              <a:cs typeface="+mn-cs"/>
            </a:endParaRPr>
          </a:p>
        </p:txBody>
      </p:sp>
      <p:sp>
        <p:nvSpPr>
          <p:cNvPr id="10" name="文本框 9"/>
          <p:cNvSpPr txBox="1"/>
          <p:nvPr userDrawn="1"/>
        </p:nvSpPr>
        <p:spPr>
          <a:xfrm>
            <a:off x="1656327" y="286129"/>
            <a:ext cx="8879354" cy="67012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3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charset="-122"/>
                <a:ea typeface="微软雅黑"/>
                <a:cs typeface="+mn-ea"/>
                <a:sym typeface="+mn-lt"/>
              </a:rPr>
              <a:t> 微信扫描小程序码，使用微软移动办公黑科技 </a:t>
            </a:r>
            <a:endParaRPr kumimoji="0" lang="en-US" sz="3200" b="1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charset="-122"/>
              <a:ea typeface="微软雅黑"/>
              <a:cs typeface="+mn-cs"/>
              <a:sym typeface="+mn-lt"/>
            </a:endParaRPr>
          </a:p>
        </p:txBody>
      </p:sp>
      <p:cxnSp>
        <p:nvCxnSpPr>
          <p:cNvPr id="11" name="直接连接符 10"/>
          <p:cNvCxnSpPr/>
          <p:nvPr userDrawn="1"/>
        </p:nvCxnSpPr>
        <p:spPr>
          <a:xfrm flipH="1">
            <a:off x="1523089" y="369629"/>
            <a:ext cx="266460" cy="622048"/>
          </a:xfrm>
          <a:prstGeom prst="line">
            <a:avLst/>
          </a:prstGeom>
          <a:ln>
            <a:solidFill>
              <a:srgbClr val="E73A1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 userDrawn="1"/>
        </p:nvCxnSpPr>
        <p:spPr>
          <a:xfrm flipH="1">
            <a:off x="10402443" y="369629"/>
            <a:ext cx="266460" cy="622048"/>
          </a:xfrm>
          <a:prstGeom prst="line">
            <a:avLst/>
          </a:prstGeom>
          <a:ln>
            <a:solidFill>
              <a:srgbClr val="E73A1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矩形: 圆角 12"/>
          <p:cNvSpPr/>
          <p:nvPr userDrawn="1"/>
        </p:nvSpPr>
        <p:spPr>
          <a:xfrm>
            <a:off x="8159751" y="1362836"/>
            <a:ext cx="3462340" cy="3462340"/>
          </a:xfrm>
          <a:prstGeom prst="roundRect">
            <a:avLst>
              <a:gd name="adj" fmla="val 5598"/>
            </a:avLst>
          </a:prstGeom>
          <a:solidFill>
            <a:schemeClr val="bg1"/>
          </a:solidFill>
          <a:ln>
            <a:solidFill>
              <a:schemeClr val="bg1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charset="-122"/>
              <a:ea typeface="微软雅黑"/>
              <a:cs typeface="+mn-cs"/>
            </a:endParaRPr>
          </a:p>
        </p:txBody>
      </p:sp>
      <p:pic>
        <p:nvPicPr>
          <p:cNvPr id="14" name="图片 13"/>
          <p:cNvPicPr>
            <a:picLocks noChangeAspect="1"/>
          </p:cNvPicPr>
          <p:nvPr userDrawn="1"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3924" t="13924" r="13924" b="13924"/>
          <a:stretch>
            <a:fillRect/>
          </a:stretch>
        </p:blipFill>
        <p:spPr>
          <a:xfrm>
            <a:off x="4705130" y="1673081"/>
            <a:ext cx="2743200" cy="2743200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 userDrawn="1"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4439" r="14439"/>
          <a:stretch>
            <a:fillRect/>
          </a:stretch>
        </p:blipFill>
        <p:spPr>
          <a:xfrm>
            <a:off x="8519321" y="1673081"/>
            <a:ext cx="2743200" cy="2743200"/>
          </a:xfrm>
          <a:prstGeom prst="rect">
            <a:avLst/>
          </a:prstGeom>
        </p:spPr>
      </p:pic>
      <p:pic>
        <p:nvPicPr>
          <p:cNvPr id="16" name="图片 15"/>
          <p:cNvPicPr>
            <a:picLocks noChangeAspect="1"/>
          </p:cNvPicPr>
          <p:nvPr userDrawn="1"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80965" y="1673081"/>
            <a:ext cx="2743200" cy="2743200"/>
          </a:xfrm>
          <a:prstGeom prst="rect">
            <a:avLst/>
          </a:prstGeom>
        </p:spPr>
      </p:pic>
      <p:sp>
        <p:nvSpPr>
          <p:cNvPr id="17" name="文本框 16"/>
          <p:cNvSpPr txBox="1"/>
          <p:nvPr userDrawn="1"/>
        </p:nvSpPr>
        <p:spPr>
          <a:xfrm>
            <a:off x="987447" y="5138740"/>
            <a:ext cx="2730235" cy="9074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4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0" i="0" u="none" strike="noStrike" kern="0" cap="none" spc="0" normalizeH="0" baseline="0" noProof="0">
                <a:ln>
                  <a:noFill/>
                </a:ln>
                <a:solidFill>
                  <a:prstClr val="white">
                    <a:alpha val="77000"/>
                  </a:prst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charset="-122"/>
                <a:ea typeface="微软雅黑"/>
                <a:cs typeface="+mn-ea"/>
                <a:sym typeface="+mn-lt"/>
              </a:rPr>
              <a:t>在微信访问</a:t>
            </a:r>
            <a:r>
              <a:rPr kumimoji="0" lang="en-US" altLang="zh-CN" sz="2000" b="0" i="0" u="none" strike="noStrike" kern="0" cap="none" spc="0" normalizeH="0" baseline="0" noProof="0">
                <a:ln>
                  <a:noFill/>
                </a:ln>
                <a:solidFill>
                  <a:prstClr val="white">
                    <a:alpha val="77000"/>
                  </a:prst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charset="-122"/>
                <a:ea typeface="微软雅黑"/>
                <a:cs typeface="+mn-ea"/>
                <a:sym typeface="+mn-lt"/>
              </a:rPr>
              <a:t>OneDrive</a:t>
            </a:r>
            <a:endParaRPr kumimoji="0" lang="en-US" altLang="zh-CN" sz="2000" b="0" i="0" u="none" strike="noStrike" kern="0" cap="none" spc="0" normalizeH="0" baseline="0" noProof="0">
              <a:ln>
                <a:noFill/>
              </a:ln>
              <a:solidFill>
                <a:prstClr val="white">
                  <a:alpha val="77000"/>
                </a:prst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微软雅黑" panose="020b0503020204020204" charset="-122"/>
              <a:ea typeface="微软雅黑"/>
              <a:cs typeface="+mn-ea"/>
              <a:sym typeface="+mn-lt"/>
            </a:endParaRPr>
          </a:p>
          <a:p>
            <a:pPr marL="0" marR="0" lvl="0" indent="0" algn="ctr" defTabSz="914400" rtl="0" eaLnBrk="1" fontAlgn="auto" latinLnBrk="0" hangingPunct="1">
              <a:lnSpc>
                <a:spcPct val="14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charset="-122"/>
                <a:ea typeface="微软雅黑"/>
                <a:cs typeface="+mn-ea"/>
                <a:sym typeface="+mn-lt"/>
              </a:rPr>
              <a:t> 「 微软</a:t>
            </a:r>
            <a:r>
              <a:rPr kumimoji="0" lang="en-US" altLang="zh-CN" sz="2000" b="1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charset="-122"/>
                <a:ea typeface="微软雅黑"/>
                <a:cs typeface="+mn-ea"/>
                <a:sym typeface="+mn-lt"/>
              </a:rPr>
              <a:t>Office</a:t>
            </a:r>
            <a:r>
              <a:rPr kumimoji="0" lang="zh-CN" altLang="en-US" sz="2000" b="1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charset="-122"/>
                <a:ea typeface="微软雅黑"/>
                <a:cs typeface="+mn-ea"/>
                <a:sym typeface="+mn-lt"/>
              </a:rPr>
              <a:t>文档 」</a:t>
            </a:r>
            <a:endParaRPr kumimoji="0" lang="en-US" sz="2000" b="1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微软雅黑" panose="020b0503020204020204" charset="-122"/>
              <a:ea typeface="微软雅黑"/>
              <a:cs typeface="+mn-cs"/>
              <a:sym typeface="+mn-lt"/>
            </a:endParaRPr>
          </a:p>
        </p:txBody>
      </p:sp>
      <p:sp>
        <p:nvSpPr>
          <p:cNvPr id="18" name="文本框 17"/>
          <p:cNvSpPr txBox="1"/>
          <p:nvPr userDrawn="1"/>
        </p:nvSpPr>
        <p:spPr>
          <a:xfrm>
            <a:off x="4862328" y="5138740"/>
            <a:ext cx="2467342" cy="9074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4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0" i="0" u="none" strike="noStrike" kern="0" cap="none" spc="0" normalizeH="0" baseline="0" noProof="0">
                <a:ln>
                  <a:noFill/>
                </a:ln>
                <a:solidFill>
                  <a:prstClr val="white">
                    <a:alpha val="77000"/>
                  </a:prst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charset="-122"/>
                <a:ea typeface="微软雅黑"/>
                <a:cs typeface="+mn-ea"/>
                <a:sym typeface="+mn-lt"/>
              </a:rPr>
              <a:t>让你的文档会说话</a:t>
            </a:r>
            <a:endParaRPr kumimoji="0" lang="en-US" altLang="zh-CN" sz="2000" b="0" i="0" u="none" strike="noStrike" kern="0" cap="none" spc="0" normalizeH="0" baseline="0" noProof="0">
              <a:ln>
                <a:noFill/>
              </a:ln>
              <a:solidFill>
                <a:prstClr val="white">
                  <a:alpha val="77000"/>
                </a:prst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微软雅黑" panose="020b0503020204020204" charset="-122"/>
              <a:ea typeface="微软雅黑"/>
              <a:cs typeface="+mn-ea"/>
              <a:sym typeface="+mn-lt"/>
            </a:endParaRPr>
          </a:p>
          <a:p>
            <a:pPr marL="0" marR="0" lvl="0" indent="0" algn="ctr" defTabSz="914400" rtl="0" eaLnBrk="1" fontAlgn="auto" latinLnBrk="0" hangingPunct="1">
              <a:lnSpc>
                <a:spcPct val="14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charset="-122"/>
                <a:ea typeface="微软雅黑"/>
                <a:cs typeface="+mn-ea"/>
                <a:sym typeface="+mn-lt"/>
              </a:rPr>
              <a:t> 「 微软听听文档 」</a:t>
            </a:r>
            <a:endParaRPr kumimoji="0" lang="zh-CN" altLang="en-US" sz="2000" b="1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微软雅黑" panose="020b0503020204020204" charset="-122"/>
              <a:ea typeface="微软雅黑"/>
              <a:cs typeface="+mn-ea"/>
              <a:sym typeface="+mn-lt"/>
            </a:endParaRPr>
          </a:p>
        </p:txBody>
      </p:sp>
      <p:sp>
        <p:nvSpPr>
          <p:cNvPr id="19" name="文本框 18"/>
          <p:cNvSpPr txBox="1"/>
          <p:nvPr userDrawn="1"/>
        </p:nvSpPr>
        <p:spPr>
          <a:xfrm>
            <a:off x="8644425" y="5138740"/>
            <a:ext cx="2492990" cy="9074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4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0" i="0" u="none" strike="noStrike" kern="0" cap="none" spc="0" normalizeH="0" baseline="0" noProof="0">
                <a:ln>
                  <a:noFill/>
                </a:ln>
                <a:solidFill>
                  <a:prstClr val="white">
                    <a:alpha val="77000"/>
                  </a:prst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charset="-122"/>
                <a:ea typeface="微软雅黑"/>
                <a:cs typeface="+mn-ea"/>
                <a:sym typeface="+mn-lt"/>
              </a:rPr>
              <a:t>你的文档创作小助手</a:t>
            </a:r>
            <a:endParaRPr kumimoji="0" lang="en-US" altLang="zh-CN" sz="2000" b="0" i="0" u="none" strike="noStrike" kern="0" cap="none" spc="0" normalizeH="0" baseline="0" noProof="0">
              <a:ln>
                <a:noFill/>
              </a:ln>
              <a:solidFill>
                <a:prstClr val="white">
                  <a:alpha val="77000"/>
                </a:prst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微软雅黑" panose="020b0503020204020204" charset="-122"/>
              <a:ea typeface="微软雅黑"/>
              <a:cs typeface="+mn-ea"/>
              <a:sym typeface="+mn-lt"/>
            </a:endParaRPr>
          </a:p>
          <a:p>
            <a:pPr marL="0" marR="0" lvl="0" indent="0" algn="ctr" defTabSz="914400" rtl="0" eaLnBrk="1" fontAlgn="auto" latinLnBrk="0" hangingPunct="1">
              <a:lnSpc>
                <a:spcPct val="14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charset="-122"/>
                <a:ea typeface="微软雅黑"/>
                <a:cs typeface="+mn-ea"/>
                <a:sym typeface="+mn-lt"/>
              </a:rPr>
              <a:t> 「 微软小蜜 」</a:t>
            </a:r>
            <a:endParaRPr kumimoji="0" lang="zh-CN" altLang="en-US" sz="2000" b="1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微软雅黑" panose="020b0503020204020204" charset="-122"/>
              <a:ea typeface="微软雅黑"/>
              <a:cs typeface="+mn-ea"/>
              <a:sym typeface="+mn-lt"/>
            </a:endParaRPr>
          </a:p>
        </p:txBody>
      </p:sp>
      <p:cxnSp>
        <p:nvCxnSpPr>
          <p:cNvPr id="20" name="直接连接符 19"/>
          <p:cNvCxnSpPr/>
          <p:nvPr userDrawn="1"/>
        </p:nvCxnSpPr>
        <p:spPr>
          <a:xfrm flipH="1">
            <a:off x="4198035" y="5330650"/>
            <a:ext cx="0" cy="653143"/>
          </a:xfrm>
          <a:prstGeom prst="line">
            <a:avLst/>
          </a:prstGeom>
          <a:ln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接连接符 20"/>
          <p:cNvCxnSpPr/>
          <p:nvPr userDrawn="1"/>
        </p:nvCxnSpPr>
        <p:spPr>
          <a:xfrm flipH="1">
            <a:off x="7976215" y="5330650"/>
            <a:ext cx="0" cy="653143"/>
          </a:xfrm>
          <a:prstGeom prst="line">
            <a:avLst/>
          </a:prstGeom>
          <a:ln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2" name="图片 21">
            <a:hlinkClick r:id="rId6"/>
          </p:cNvPr>
          <p:cNvPicPr>
            <a:picLocks noChangeAspect="1"/>
          </p:cNvPicPr>
          <p:nvPr userDrawn="1"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39657" y="6345797"/>
            <a:ext cx="1712686" cy="226074"/>
          </a:xfrm>
          <a:prstGeom prst="rect">
            <a:avLst/>
          </a:prstGeom>
        </p:spPr>
      </p:pic>
    </p:spTree>
  </p:cSld>
  <p:clrMapOvr>
    <a:masterClrMapping/>
  </p:clrMapOvr>
  <mc:AlternateContent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theme" Target="../theme/theme1.xml" /></Relationships>
</file>

<file path=ppt/slideMasters/_rels/slideMaster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theme" Target="../theme/theme2.xml" /></Relationships>
</file>

<file path=ppt/slideMasters/_rels/slideMaster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Relationship Id="rId2" Type="http://schemas.openxmlformats.org/officeDocument/2006/relationships/theme" Target="../theme/theme3.xml" /></Relationships>
</file>

<file path=ppt/slideMasters/_rels/slideMaster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 /><Relationship Id="rId2" Type="http://schemas.openxmlformats.org/officeDocument/2006/relationships/slideLayout" Target="../slideLayouts/slideLayout5.xml" /><Relationship Id="rId3" Type="http://schemas.openxmlformats.org/officeDocument/2006/relationships/slideLayout" Target="../slideLayouts/slideLayout6.xml" /><Relationship Id="rId4" Type="http://schemas.openxmlformats.org/officeDocument/2006/relationships/slideLayout" Target="../slideLayouts/slideLayout7.xml" /><Relationship Id="rId5" Type="http://schemas.openxmlformats.org/officeDocument/2006/relationships/slideLayout" Target="../slideLayouts/slideLayout8.xml" /><Relationship Id="rId6" Type="http://schemas.openxmlformats.org/officeDocument/2006/relationships/theme" Target="../theme/theme4.xml" /></Relationships>
</file>

<file path=ppt/slideMasters/slideMaster1.xml><?xml version="1.0" encoding="utf-8"?>
<p:sldMaster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ransition/>
  <p:timing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</p:sldLayoutIdLst>
  <p:transition/>
  <p:timing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</p:sldLayoutIdLst>
  <p:transition/>
  <p:timing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56" r:id="rId2"/>
    <p:sldLayoutId id="2147483657" r:id="rId3"/>
    <p:sldLayoutId id="2147483658" r:id="rId4"/>
    <p:sldLayoutId id="2147483659" r:id="rId5"/>
  </p:sldLayoutIdLst>
  <p:transition/>
  <p:timing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chart" Target="../charts/chart1.xml" /></Relationships>
</file>

<file path=ppt/slides/_rels/slide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chart" Target="../charts/chart2.xml" /></Relationships>
</file>

<file path=ppt/slides/_rels/slide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Relationship Id="rId2" Type="http://schemas.openxmlformats.org/officeDocument/2006/relationships/chart" Target="../charts/chart3.xml" /></Relationships>
</file>

<file path=ppt/slides/_rels/slide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5.xml" /></Relationships>
</file>

<file path=ppt/slides/_rels/slide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 /></Relationships>
</file>

<file path=ppt/slides/slide1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zh-CN" altLang="en-US"/>
              <a:t>点击此处添加标题</a:t>
            </a:r>
            <a:endParaRPr kumimoji="1" lang="zh-CN" altLang="en-US"/>
          </a:p>
        </p:txBody>
      </p:sp>
      <p:graphicFrame>
        <p:nvGraphicFramePr>
          <p:cNvPr id="24" name="图表 23"/>
          <p:cNvGraphicFramePr/>
          <p:nvPr/>
        </p:nvGraphicFramePr>
        <p:xfrm>
          <a:off x="406080" y="1638163"/>
          <a:ext cx="4569955" cy="4145948"/>
        </p:xfrm>
        <a:graphic>
          <a:graphicData uri="http://schemas.openxmlformats.org/drawingml/2006/chart">
            <c:chart xmlns:c="http://schemas.openxmlformats.org/drawingml/2006/chart" r:id="rId2"/>
          </a:graphicData>
        </a:graphic>
      </p:graphicFrame>
      <p:sp>
        <p:nvSpPr>
          <p:cNvPr id="25" name="矩形 7"/>
          <p:cNvSpPr>
            <a:spLocks noChangeArrowheads="1"/>
          </p:cNvSpPr>
          <p:nvPr/>
        </p:nvSpPr>
        <p:spPr bwMode="auto">
          <a:xfrm>
            <a:off x="5553254" y="1486568"/>
            <a:ext cx="1896673" cy="369332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b="1">
                <a:solidFill>
                  <a:schemeClr val="bg1"/>
                </a:solidFill>
                <a:latin typeface="Century Gothic" panose="020b0502020202020204" pitchFamily="34" charset="0"/>
              </a:rPr>
              <a:t>ADD YOUR TEXT</a:t>
            </a:r>
            <a:endParaRPr lang="zh-CN" altLang="en-US" b="1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26" name="矩形 6"/>
          <p:cNvSpPr>
            <a:spLocks noChangeArrowheads="1"/>
          </p:cNvSpPr>
          <p:nvPr/>
        </p:nvSpPr>
        <p:spPr bwMode="auto">
          <a:xfrm>
            <a:off x="5549255" y="1899768"/>
            <a:ext cx="2536144" cy="1292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defTabSz="914400" fontAlgn="base">
              <a:lnSpc>
                <a:spcPct val="13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2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/>
              </a:rPr>
              <a:t>标题数字等都可以通过点击和重新输入进行更改，顶部“开始”面板中可以对字体、字号、颜色、行距等进行修改。标题数字等都可以通过点击和重新输入进行更改。</a:t>
            </a:r>
            <a:endParaRPr lang="en-US" altLang="zh-CN" sz="120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/>
            </a:endParaRPr>
          </a:p>
        </p:txBody>
      </p:sp>
      <p:sp>
        <p:nvSpPr>
          <p:cNvPr id="29" name="矩形 7"/>
          <p:cNvSpPr>
            <a:spLocks noChangeArrowheads="1"/>
          </p:cNvSpPr>
          <p:nvPr/>
        </p:nvSpPr>
        <p:spPr bwMode="auto">
          <a:xfrm>
            <a:off x="8733550" y="1486568"/>
            <a:ext cx="1896673" cy="3693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b="1">
                <a:solidFill>
                  <a:schemeClr val="bg1"/>
                </a:solidFill>
                <a:latin typeface="Century Gothic" panose="020b0502020202020204" pitchFamily="34" charset="0"/>
              </a:rPr>
              <a:t>ADD YOUR TEXT</a:t>
            </a:r>
            <a:endParaRPr lang="zh-CN" altLang="en-US" b="1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30" name="矩形 6"/>
          <p:cNvSpPr>
            <a:spLocks noChangeArrowheads="1"/>
          </p:cNvSpPr>
          <p:nvPr/>
        </p:nvSpPr>
        <p:spPr bwMode="auto">
          <a:xfrm>
            <a:off x="8729551" y="1899768"/>
            <a:ext cx="2536144" cy="1292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defTabSz="914400" fontAlgn="base">
              <a:lnSpc>
                <a:spcPct val="13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2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/>
              </a:rPr>
              <a:t>标题数字等都可以通过点击和重新输入进行更改，顶部“开始”面板中可以对字体、字号、颜色、行距等进行修改。标题数字等都可以通过点击和重新输入进行更改。</a:t>
            </a:r>
            <a:endParaRPr lang="en-US" altLang="zh-CN" sz="120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/>
            </a:endParaRPr>
          </a:p>
        </p:txBody>
      </p:sp>
      <p:sp>
        <p:nvSpPr>
          <p:cNvPr id="32" name="矩形 7"/>
          <p:cNvSpPr>
            <a:spLocks noChangeArrowheads="1"/>
          </p:cNvSpPr>
          <p:nvPr/>
        </p:nvSpPr>
        <p:spPr bwMode="auto">
          <a:xfrm>
            <a:off x="5553254" y="3718205"/>
            <a:ext cx="1896673" cy="36933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b="1">
                <a:solidFill>
                  <a:schemeClr val="bg1"/>
                </a:solidFill>
                <a:latin typeface="Century Gothic" panose="020b0502020202020204" pitchFamily="34" charset="0"/>
              </a:rPr>
              <a:t>ADD YOUR TEXT</a:t>
            </a:r>
            <a:endParaRPr lang="zh-CN" altLang="en-US" b="1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33" name="矩形 6"/>
          <p:cNvSpPr>
            <a:spLocks noChangeArrowheads="1"/>
          </p:cNvSpPr>
          <p:nvPr/>
        </p:nvSpPr>
        <p:spPr bwMode="auto">
          <a:xfrm>
            <a:off x="5549255" y="4131405"/>
            <a:ext cx="2536144" cy="1292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defTabSz="914400" fontAlgn="base">
              <a:lnSpc>
                <a:spcPct val="13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2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/>
              </a:rPr>
              <a:t>标题数字等都可以通过点击和重新输入进行更改，顶部“开始”面板中可以对字体、字号、颜色、行距等进行修改。标题数字等都可以通过点击和重新输入进行更改。</a:t>
            </a:r>
            <a:endParaRPr lang="en-US" altLang="zh-CN" sz="120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/>
            </a:endParaRPr>
          </a:p>
        </p:txBody>
      </p:sp>
      <p:sp>
        <p:nvSpPr>
          <p:cNvPr id="35" name="矩形 7"/>
          <p:cNvSpPr>
            <a:spLocks noChangeArrowheads="1"/>
          </p:cNvSpPr>
          <p:nvPr/>
        </p:nvSpPr>
        <p:spPr bwMode="auto">
          <a:xfrm>
            <a:off x="8733550" y="3718205"/>
            <a:ext cx="1896673" cy="3693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b="1">
                <a:solidFill>
                  <a:schemeClr val="bg1"/>
                </a:solidFill>
                <a:latin typeface="Century Gothic" panose="020b0502020202020204" pitchFamily="34" charset="0"/>
              </a:rPr>
              <a:t>ADD YOUR TEXT</a:t>
            </a:r>
            <a:endParaRPr lang="zh-CN" altLang="en-US" b="1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36" name="矩形 35"/>
          <p:cNvSpPr>
            <a:spLocks noChangeArrowheads="1"/>
          </p:cNvSpPr>
          <p:nvPr/>
        </p:nvSpPr>
        <p:spPr bwMode="auto">
          <a:xfrm>
            <a:off x="8729551" y="4131405"/>
            <a:ext cx="2536144" cy="1292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defTabSz="914400" fontAlgn="base">
              <a:lnSpc>
                <a:spcPct val="13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2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/>
              </a:rPr>
              <a:t>标题数字等都可以通过点击和重新输入进行更改，顶部“开始”面板中可以对字体、字号、颜色、行距等进行修改。标题数字等都可以通过点击和重新输入进行更改。</a:t>
            </a:r>
            <a:endParaRPr lang="en-US" altLang="zh-CN" sz="120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/>
            </a:endParaRPr>
          </a:p>
        </p:txBody>
      </p:sp>
    </p:spTree>
  </p:cSld>
  <p:clrMapOvr>
    <a:masterClrMapping/>
  </p:clrMapOvr>
  <mc:AlternateContent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/>
</p:sld>
</file>

<file path=ppt/slides/slide2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zh-CN" altLang="en-US"/>
              <a:t>点击此处添加标题</a:t>
            </a:r>
            <a:endParaRPr kumimoji="1" lang="zh-CN" altLang="en-US"/>
          </a:p>
        </p:txBody>
      </p:sp>
      <p:graphicFrame>
        <p:nvGraphicFramePr>
          <p:cNvPr id="24" name="图表 23"/>
          <p:cNvGraphicFramePr/>
          <p:nvPr/>
        </p:nvGraphicFramePr>
        <p:xfrm>
          <a:off x="406080" y="1638163"/>
          <a:ext cx="4569955" cy="4145948"/>
        </p:xfrm>
        <a:graphic>
          <a:graphicData uri="http://schemas.openxmlformats.org/drawingml/2006/chart">
            <c:chart xmlns:c="http://schemas.openxmlformats.org/drawingml/2006/chart" r:id="rId2"/>
          </a:graphicData>
        </a:graphic>
      </p:graphicFrame>
      <p:sp>
        <p:nvSpPr>
          <p:cNvPr id="25" name="矩形 7"/>
          <p:cNvSpPr>
            <a:spLocks noChangeArrowheads="1"/>
          </p:cNvSpPr>
          <p:nvPr/>
        </p:nvSpPr>
        <p:spPr bwMode="auto">
          <a:xfrm>
            <a:off x="5553254" y="1486568"/>
            <a:ext cx="1896673" cy="369332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b="1">
                <a:solidFill>
                  <a:schemeClr val="bg1"/>
                </a:solidFill>
                <a:latin typeface="Century Gothic" panose="020b0502020202020204" pitchFamily="34" charset="0"/>
              </a:rPr>
              <a:t>ADD YOUR TEXT</a:t>
            </a:r>
            <a:endParaRPr lang="zh-CN" altLang="en-US" b="1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26" name="矩形 6"/>
          <p:cNvSpPr>
            <a:spLocks noChangeArrowheads="1"/>
          </p:cNvSpPr>
          <p:nvPr/>
        </p:nvSpPr>
        <p:spPr bwMode="auto">
          <a:xfrm>
            <a:off x="5549255" y="1899768"/>
            <a:ext cx="2536144" cy="1292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defTabSz="914400" fontAlgn="base">
              <a:lnSpc>
                <a:spcPct val="13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2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/>
              </a:rPr>
              <a:t>标题数字等都可以通过点击和重新输入进行更改，顶部“开始”面板中可以对字体、字号、颜色、行距等进行修改。标题数字等都可以通过点击和重新输入进行更改。</a:t>
            </a:r>
            <a:endParaRPr lang="en-US" altLang="zh-CN" sz="120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/>
            </a:endParaRPr>
          </a:p>
        </p:txBody>
      </p:sp>
      <p:sp>
        <p:nvSpPr>
          <p:cNvPr id="29" name="矩形 7"/>
          <p:cNvSpPr>
            <a:spLocks noChangeArrowheads="1"/>
          </p:cNvSpPr>
          <p:nvPr/>
        </p:nvSpPr>
        <p:spPr bwMode="auto">
          <a:xfrm>
            <a:off x="8733550" y="1486568"/>
            <a:ext cx="1896673" cy="3693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b="1">
                <a:solidFill>
                  <a:schemeClr val="bg1"/>
                </a:solidFill>
                <a:latin typeface="Century Gothic" panose="020b0502020202020204" pitchFamily="34" charset="0"/>
              </a:rPr>
              <a:t>ADD YOUR TEXT</a:t>
            </a:r>
            <a:endParaRPr lang="zh-CN" altLang="en-US" b="1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30" name="矩形 6"/>
          <p:cNvSpPr>
            <a:spLocks noChangeArrowheads="1"/>
          </p:cNvSpPr>
          <p:nvPr/>
        </p:nvSpPr>
        <p:spPr bwMode="auto">
          <a:xfrm>
            <a:off x="8729551" y="1899768"/>
            <a:ext cx="2536144" cy="1292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defTabSz="914400" fontAlgn="base">
              <a:lnSpc>
                <a:spcPct val="13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2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/>
              </a:rPr>
              <a:t>标题数字等都可以通过点击和重新输入进行更改，顶部“开始”面板中可以对字体、字号、颜色、行距等进行修改。标题数字等都可以通过点击和重新输入进行更改。</a:t>
            </a:r>
            <a:endParaRPr lang="en-US" altLang="zh-CN" sz="120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/>
            </a:endParaRPr>
          </a:p>
        </p:txBody>
      </p:sp>
      <p:sp>
        <p:nvSpPr>
          <p:cNvPr id="32" name="矩形 7"/>
          <p:cNvSpPr>
            <a:spLocks noChangeArrowheads="1"/>
          </p:cNvSpPr>
          <p:nvPr/>
        </p:nvSpPr>
        <p:spPr bwMode="auto">
          <a:xfrm>
            <a:off x="5553254" y="3718205"/>
            <a:ext cx="1896673" cy="36933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b="1">
                <a:solidFill>
                  <a:schemeClr val="bg1"/>
                </a:solidFill>
                <a:latin typeface="Century Gothic" panose="020b0502020202020204" pitchFamily="34" charset="0"/>
              </a:rPr>
              <a:t>ADD YOUR TEXT</a:t>
            </a:r>
            <a:endParaRPr lang="zh-CN" altLang="en-US" b="1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33" name="矩形 6"/>
          <p:cNvSpPr>
            <a:spLocks noChangeArrowheads="1"/>
          </p:cNvSpPr>
          <p:nvPr/>
        </p:nvSpPr>
        <p:spPr bwMode="auto">
          <a:xfrm>
            <a:off x="5549255" y="4131405"/>
            <a:ext cx="2536144" cy="1292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defTabSz="914400" fontAlgn="base">
              <a:lnSpc>
                <a:spcPct val="13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2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/>
              </a:rPr>
              <a:t>标题数字等都可以通过点击和重新输入进行更改，顶部“开始”面板中可以对字体、字号、颜色、行距等进行修改。标题数字等都可以通过点击和重新输入进行更改。</a:t>
            </a:r>
            <a:endParaRPr lang="en-US" altLang="zh-CN" sz="120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/>
            </a:endParaRPr>
          </a:p>
        </p:txBody>
      </p:sp>
      <p:sp>
        <p:nvSpPr>
          <p:cNvPr id="35" name="矩形 7"/>
          <p:cNvSpPr>
            <a:spLocks noChangeArrowheads="1"/>
          </p:cNvSpPr>
          <p:nvPr/>
        </p:nvSpPr>
        <p:spPr bwMode="auto">
          <a:xfrm>
            <a:off x="8733550" y="3718205"/>
            <a:ext cx="1896673" cy="3693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b="1">
                <a:solidFill>
                  <a:schemeClr val="bg1"/>
                </a:solidFill>
                <a:latin typeface="Century Gothic" panose="020b0502020202020204" pitchFamily="34" charset="0"/>
              </a:rPr>
              <a:t>ADD YOUR TEXT</a:t>
            </a:r>
            <a:endParaRPr lang="zh-CN" altLang="en-US" b="1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36" name="矩形 35"/>
          <p:cNvSpPr>
            <a:spLocks noChangeArrowheads="1"/>
          </p:cNvSpPr>
          <p:nvPr/>
        </p:nvSpPr>
        <p:spPr bwMode="auto">
          <a:xfrm>
            <a:off x="8729551" y="4131405"/>
            <a:ext cx="2536144" cy="1292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defTabSz="914400" fontAlgn="base">
              <a:lnSpc>
                <a:spcPct val="13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2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/>
              </a:rPr>
              <a:t>标题数字等都可以通过点击和重新输入进行更改，顶部“开始”面板中可以对字体、字号、颜色、行距等进行修改。标题数字等都可以通过点击和重新输入进行更改。</a:t>
            </a:r>
            <a:endParaRPr lang="en-US" altLang="zh-CN" sz="120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/>
            </a:endParaRPr>
          </a:p>
        </p:txBody>
      </p:sp>
    </p:spTree>
  </p:cSld>
  <p:clrMapOvr>
    <a:masterClrMapping/>
  </p:clrMapOvr>
  <mc:AlternateContent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/>
</p:sld>
</file>

<file path=ppt/slides/slide3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zh-CN" altLang="en-US"/>
              <a:t>点击此处添加标题</a:t>
            </a:r>
            <a:endParaRPr kumimoji="1" lang="zh-CN" altLang="en-US"/>
          </a:p>
        </p:txBody>
      </p:sp>
      <p:graphicFrame>
        <p:nvGraphicFramePr>
          <p:cNvPr id="24" name="图表 23"/>
          <p:cNvGraphicFramePr/>
          <p:nvPr/>
        </p:nvGraphicFramePr>
        <p:xfrm>
          <a:off x="406080" y="1638163"/>
          <a:ext cx="4569955" cy="4145948"/>
        </p:xfrm>
        <a:graphic>
          <a:graphicData uri="http://schemas.openxmlformats.org/drawingml/2006/chart">
            <c:chart xmlns:c="http://schemas.openxmlformats.org/drawingml/2006/chart" r:id="rId2"/>
          </a:graphicData>
        </a:graphic>
      </p:graphicFrame>
      <p:sp>
        <p:nvSpPr>
          <p:cNvPr id="25" name="矩形 7"/>
          <p:cNvSpPr>
            <a:spLocks noChangeArrowheads="1"/>
          </p:cNvSpPr>
          <p:nvPr/>
        </p:nvSpPr>
        <p:spPr bwMode="auto">
          <a:xfrm>
            <a:off x="5553254" y="1486568"/>
            <a:ext cx="1896673" cy="369332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b="1">
                <a:solidFill>
                  <a:schemeClr val="bg1"/>
                </a:solidFill>
                <a:latin typeface="Century Gothic" panose="020b0502020202020204" pitchFamily="34" charset="0"/>
              </a:rPr>
              <a:t>ADD YOUR TEXT</a:t>
            </a:r>
            <a:endParaRPr lang="zh-CN" altLang="en-US" b="1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26" name="矩形 6"/>
          <p:cNvSpPr>
            <a:spLocks noChangeArrowheads="1"/>
          </p:cNvSpPr>
          <p:nvPr/>
        </p:nvSpPr>
        <p:spPr bwMode="auto">
          <a:xfrm>
            <a:off x="5549255" y="1899768"/>
            <a:ext cx="2536144" cy="1292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defTabSz="914400" fontAlgn="base">
              <a:lnSpc>
                <a:spcPct val="13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2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/>
              </a:rPr>
              <a:t>标题数字等都可以通过点击和重新输入进行更改，顶部“开始”面板中可以对字体、字号、颜色、行距等进行修改。标题数字等都可以通过点击和重新输入进行更改。</a:t>
            </a:r>
            <a:endParaRPr lang="en-US" altLang="zh-CN" sz="120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/>
            </a:endParaRPr>
          </a:p>
        </p:txBody>
      </p:sp>
      <p:sp>
        <p:nvSpPr>
          <p:cNvPr id="29" name="矩形 7"/>
          <p:cNvSpPr>
            <a:spLocks noChangeArrowheads="1"/>
          </p:cNvSpPr>
          <p:nvPr/>
        </p:nvSpPr>
        <p:spPr bwMode="auto">
          <a:xfrm>
            <a:off x="8733550" y="1486568"/>
            <a:ext cx="1896673" cy="3693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b="1">
                <a:solidFill>
                  <a:schemeClr val="bg1"/>
                </a:solidFill>
                <a:latin typeface="Century Gothic" panose="020b0502020202020204" pitchFamily="34" charset="0"/>
              </a:rPr>
              <a:t>ADD YOUR TEXT</a:t>
            </a:r>
            <a:endParaRPr lang="zh-CN" altLang="en-US" b="1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30" name="矩形 6"/>
          <p:cNvSpPr>
            <a:spLocks noChangeArrowheads="1"/>
          </p:cNvSpPr>
          <p:nvPr/>
        </p:nvSpPr>
        <p:spPr bwMode="auto">
          <a:xfrm>
            <a:off x="8729551" y="1899768"/>
            <a:ext cx="2536144" cy="1292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defTabSz="914400" fontAlgn="base">
              <a:lnSpc>
                <a:spcPct val="13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2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/>
              </a:rPr>
              <a:t>标题数字等都可以通过点击和重新输入进行更改，顶部“开始”面板中可以对字体、字号、颜色、行距等进行修改。标题数字等都可以通过点击和重新输入进行更改。</a:t>
            </a:r>
            <a:endParaRPr lang="en-US" altLang="zh-CN" sz="120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/>
            </a:endParaRPr>
          </a:p>
        </p:txBody>
      </p:sp>
      <p:sp>
        <p:nvSpPr>
          <p:cNvPr id="32" name="矩形 7"/>
          <p:cNvSpPr>
            <a:spLocks noChangeArrowheads="1"/>
          </p:cNvSpPr>
          <p:nvPr/>
        </p:nvSpPr>
        <p:spPr bwMode="auto">
          <a:xfrm>
            <a:off x="5553254" y="3718205"/>
            <a:ext cx="1896673" cy="36933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b="1">
                <a:solidFill>
                  <a:schemeClr val="bg1"/>
                </a:solidFill>
                <a:latin typeface="Century Gothic" panose="020b0502020202020204" pitchFamily="34" charset="0"/>
              </a:rPr>
              <a:t>ADD YOUR TEXT</a:t>
            </a:r>
            <a:endParaRPr lang="zh-CN" altLang="en-US" b="1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33" name="矩形 6"/>
          <p:cNvSpPr>
            <a:spLocks noChangeArrowheads="1"/>
          </p:cNvSpPr>
          <p:nvPr/>
        </p:nvSpPr>
        <p:spPr bwMode="auto">
          <a:xfrm>
            <a:off x="5549255" y="4131405"/>
            <a:ext cx="2536144" cy="1292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defTabSz="914400" fontAlgn="base">
              <a:lnSpc>
                <a:spcPct val="13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2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/>
              </a:rPr>
              <a:t>标题数字等都可以通过点击和重新输入进行更改，顶部“开始”面板中可以对字体、字号、颜色、行距等进行修改。标题数字等都可以通过点击和重新输入进行更改。</a:t>
            </a:r>
            <a:endParaRPr lang="en-US" altLang="zh-CN" sz="120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/>
            </a:endParaRPr>
          </a:p>
        </p:txBody>
      </p:sp>
      <p:sp>
        <p:nvSpPr>
          <p:cNvPr id="35" name="矩形 7"/>
          <p:cNvSpPr>
            <a:spLocks noChangeArrowheads="1"/>
          </p:cNvSpPr>
          <p:nvPr/>
        </p:nvSpPr>
        <p:spPr bwMode="auto">
          <a:xfrm>
            <a:off x="8733550" y="3718205"/>
            <a:ext cx="1896673" cy="3693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b="1">
                <a:solidFill>
                  <a:schemeClr val="bg1"/>
                </a:solidFill>
                <a:latin typeface="Century Gothic" panose="020b0502020202020204" pitchFamily="34" charset="0"/>
              </a:rPr>
              <a:t>ADD YOUR TEXT</a:t>
            </a:r>
            <a:endParaRPr lang="zh-CN" altLang="en-US" b="1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36" name="矩形 35"/>
          <p:cNvSpPr>
            <a:spLocks noChangeArrowheads="1"/>
          </p:cNvSpPr>
          <p:nvPr/>
        </p:nvSpPr>
        <p:spPr bwMode="auto">
          <a:xfrm>
            <a:off x="8729551" y="4131405"/>
            <a:ext cx="2536144" cy="1292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defTabSz="914400" fontAlgn="base">
              <a:lnSpc>
                <a:spcPct val="13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2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/>
              </a:rPr>
              <a:t>标题数字等都可以通过点击和重新输入进行更改，顶部“开始”面板中可以对字体、字号、颜色、行距等进行修改。标题数字等都可以通过点击和重新输入进行更改。</a:t>
            </a:r>
            <a:endParaRPr lang="en-US" altLang="zh-CN" sz="120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/>
            </a:endParaRPr>
          </a:p>
        </p:txBody>
      </p:sp>
    </p:spTree>
  </p:cSld>
  <p:clrMapOvr>
    <a:masterClrMapping/>
  </p:clrMapOvr>
  <mc:AlternateContent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/>
</p:sld>
</file>

<file path=ppt/slides/slide4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</p:spTree>
  </p:cSld>
  <p:clrMapOvr>
    <a:masterClrMapping/>
  </p:clrMapOvr>
  <p:transition/>
  <p:timing/>
</p:sld>
</file>

<file path=ppt/slides/slide5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</p:spTree>
  </p:cSld>
  <p:clrMapOvr>
    <a:masterClrMapping/>
  </p:clrMapOvr>
  <p:transition/>
  <p:timing/>
</p:sld>
</file>

<file path=ppt/tags/tag1.xml><?xml version="1.0" encoding="utf-8"?>
<p:tagLst xmlns:p="http://schemas.openxmlformats.org/presentationml/2006/main">
  <p:tag name="AS_NET" val="4.0.30319.42000"/>
  <p:tag name="AS_OS" val="Microsoft Windows NT 6.1.7601 Service Pack 1"/>
  <p:tag name="AS_RELEASE_DATE" val="2023.09.14"/>
  <p:tag name="AS_TITLE" val="Aspose.Slides for .NET 4.0 Client Profile"/>
  <p:tag name="AS_VERSION" val="23.9"/>
  <p:tag name="COMMONDATA" val="eyJoZGlkIjoiNGUwYjA4ZWY2NjA5ODhlZjcwNTFkMjRlOTA5YTE4MWMifQ=="/>
</p:tagLst>
</file>

<file path=ppt/theme/theme1.xml><?xml version="1.0" encoding="utf-8"?>
<a:theme xmlns:r="http://schemas.openxmlformats.org/officeDocument/2006/relationships" xmlns:a="http://schemas.openxmlformats.org/drawingml/2006/main" name="1_Office 主题">
  <a:themeElements>
    <a:clrScheme name="自定义 34">
      <a:dk1>
        <a:srgbClr val="000000"/>
      </a:dk1>
      <a:lt1>
        <a:srgbClr val="FFFFFF"/>
      </a:lt1>
      <a:dk2>
        <a:srgbClr val="000000"/>
      </a:dk2>
      <a:lt2>
        <a:srgbClr val="FFFDFD"/>
      </a:lt2>
      <a:accent1>
        <a:srgbClr val="329EB6"/>
      </a:accent1>
      <a:accent2>
        <a:srgbClr val="64C588"/>
      </a:accent2>
      <a:accent3>
        <a:srgbClr val="9CC865"/>
      </a:accent3>
      <a:accent4>
        <a:srgbClr val="EFA44B"/>
      </a:accent4>
      <a:accent5>
        <a:srgbClr val="EB5A4F"/>
      </a:accent5>
      <a:accent6>
        <a:srgbClr val="515151"/>
      </a:accent6>
      <a:hlink>
        <a:srgbClr val="0563C1"/>
      </a:hlink>
      <a:folHlink>
        <a:srgbClr val="954F72"/>
      </a:folHlink>
    </a:clrScheme>
    <a:fontScheme name="OfficePLUS">
      <a:majorFont>
        <a:latin typeface="Century Gothic"/>
        <a:ea typeface="微软雅黑"/>
        <a:cs typeface="Arial"/>
      </a:majorFont>
      <a:minorFont>
        <a:latin typeface="Century Gothic"/>
        <a:ea typeface="微软雅黑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r="http://schemas.openxmlformats.org/officeDocument/2006/relationships" xmlns:a="http://schemas.openxmlformats.org/drawingml/2006/main" name="3_Office 主题">
  <a:themeElements>
    <a:clrScheme name="黄绿色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EE7B08"/>
      </a:hlink>
      <a:folHlink>
        <a:srgbClr val="977B2D"/>
      </a:folHlink>
    </a:clrScheme>
    <a:fontScheme name="OfficePLUS">
      <a:majorFont>
        <a:latin typeface="Century Gothic"/>
        <a:ea typeface="微软雅黑"/>
        <a:cs typeface="Arial"/>
      </a:majorFont>
      <a:minorFont>
        <a:latin typeface="Century Gothic"/>
        <a:ea typeface="微软雅黑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r="http://schemas.openxmlformats.org/officeDocument/2006/relationships" xmlns:a="http://schemas.openxmlformats.org/drawingml/2006/main" name="4_Office 主题">
  <a:themeElements>
    <a:clrScheme name="红橙色">
      <a:dk1>
        <a:sysClr val="windowText" lastClr="000000"/>
      </a:dk1>
      <a:lt1>
        <a:sysClr val="window" lastClr="FFFFFF"/>
      </a:lt1>
      <a:dk2>
        <a:srgbClr val="505046"/>
      </a:dk2>
      <a:lt2>
        <a:srgbClr val="EEECE1"/>
      </a:lt2>
      <a:accent1>
        <a:srgbClr val="E84C22"/>
      </a:accent1>
      <a:accent2>
        <a:srgbClr val="FFBD47"/>
      </a:accent2>
      <a:accent3>
        <a:srgbClr val="B64926"/>
      </a:accent3>
      <a:accent4>
        <a:srgbClr val="FF8427"/>
      </a:accent4>
      <a:accent5>
        <a:srgbClr val="CC9900"/>
      </a:accent5>
      <a:accent6>
        <a:srgbClr val="B22600"/>
      </a:accent6>
      <a:hlink>
        <a:srgbClr val="CC9900"/>
      </a:hlink>
      <a:folHlink>
        <a:srgbClr val="666699"/>
      </a:folHlink>
    </a:clrScheme>
    <a:fontScheme name="OfficePLUS">
      <a:majorFont>
        <a:latin typeface="Century Gothic"/>
        <a:ea typeface="微软雅黑"/>
        <a:cs typeface="Arial"/>
      </a:majorFont>
      <a:minorFont>
        <a:latin typeface="Century Gothic"/>
        <a:ea typeface="微软雅黑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r="http://schemas.openxmlformats.org/officeDocument/2006/relationships" xmlns:a="http://schemas.openxmlformats.org/drawingml/2006/main" name="OfficePLUS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entury Gothic">
      <a:majorFont>
        <a:latin typeface="Century Gothic"/>
        <a:ea typeface="Century Gothic"/>
        <a:cs typeface="Arial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Century Gothic"/>
        <a:cs typeface="Arial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r="http://schemas.openxmlformats.org/officeDocument/2006/relationships"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等线 Light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等线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:vt="http://schemas.openxmlformats.org/officeDocument/2006/docPropsVTypes" xmlns="http://schemas.openxmlformats.org/officeDocument/2006/extended-properties">
  <Company/>
  <PresentationFormat>宽屏</PresentationFormat>
  <Paragraphs>27</Paragraphs>
  <Slides>5</Slides>
  <Notes>0</Notes>
  <TotalTime>0</TotalTime>
  <HiddenSlides>0</HiddenSlides>
  <MMClips>0</MMClips>
  <ScaleCrop>0</ScaleCrop>
  <HeadingPairs>
    <vt:vector baseType="variant" size="6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baseType="lpstr" size="14">
      <vt:lpstr>Arial</vt:lpstr>
      <vt:lpstr>Century Gothic</vt:lpstr>
      <vt:lpstr>微软雅黑</vt:lpstr>
      <vt:lpstr>Calibri</vt:lpstr>
      <vt:lpstr>宋体</vt:lpstr>
      <vt:lpstr>Segoe UI Light</vt:lpstr>
      <vt:lpstr>等线 Light</vt:lpstr>
      <vt:lpstr>等线</vt:lpstr>
      <vt:lpstr>1_Office 主题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0</LinksUpToDate>
  <SharedDoc>0</SharedDoc>
  <HyperlinksChanged>0</HyperlinksChanged>
  <Application>Aspose.Slides for .NET</Application>
  <AppVersion>23.0900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dc:title>PowerPoint 演示文稿</dc:title>
  <dc:creator>Microsoft 帐户</dc:creator>
  <cp:lastModifiedBy>明天 </cp:lastModifiedBy>
  <cp:revision>31</cp:revision>
  <dcterms:created xsi:type="dcterms:W3CDTF">2015-07-29T10:05:00Z</dcterms:created>
  <dcterms:modified xsi:type="dcterms:W3CDTF">2023-10-16T16:08:38Z</dcterms:modified>
</cp:coreProperties>
</file>

<file path=docProps/custom.xml><?xml version="1.0" encoding="utf-8"?>
<Properties xmlns:vt="http://schemas.openxmlformats.org/officeDocument/2006/docPropsVTypes" xmlns="http://schemas.openxmlformats.org/officeDocument/2006/custom-properties">
  <property fmtid="{D5CDD505-2E9C-101B-9397-08002B2CF9AE}" pid="2" name="ICV">
    <vt:lpwstr>D196CB01F4E443D6B3D620D480214E1B_12</vt:lpwstr>
  </property>
  <property fmtid="{D5CDD505-2E9C-101B-9397-08002B2CF9AE}" pid="3" name="KSOProductBuildVer">
    <vt:lpwstr>2052-12.1.0.15712</vt:lpwstr>
  </property>
  <property fmtid="{D5CDD505-2E9C-101B-9397-08002B2CF9AE}" pid="4" name="MSIP_Label_f42aa342-8706-4288-bd11-ebb85995028c_Application">
    <vt:lpwstr>Microsoft Azure Information Protection</vt:lpwstr>
  </property>
  <property fmtid="{D5CDD505-2E9C-101B-9397-08002B2CF9AE}" pid="5" name="MSIP_Label_f42aa342-8706-4288-bd11-ebb85995028c_Enabled">
    <vt:lpwstr>True</vt:lpwstr>
  </property>
  <property fmtid="{D5CDD505-2E9C-101B-9397-08002B2CF9AE}" pid="6" name="MSIP_Label_f42aa342-8706-4288-bd11-ebb85995028c_Extended_MSFT_Method">
    <vt:lpwstr>Automatic</vt:lpwstr>
  </property>
  <property fmtid="{D5CDD505-2E9C-101B-9397-08002B2CF9AE}" pid="7" name="MSIP_Label_f42aa342-8706-4288-bd11-ebb85995028c_Name">
    <vt:lpwstr>General</vt:lpwstr>
  </property>
  <property fmtid="{D5CDD505-2E9C-101B-9397-08002B2CF9AE}" pid="8" name="MSIP_Label_f42aa342-8706-4288-bd11-ebb85995028c_Owner">
    <vt:lpwstr>v-yunxl@microsoft.com</vt:lpwstr>
  </property>
  <property fmtid="{D5CDD505-2E9C-101B-9397-08002B2CF9AE}" pid="9" name="MSIP_Label_f42aa342-8706-4288-bd11-ebb85995028c_SetDate">
    <vt:lpwstr>2017-12-21T08:15:54.0742590Z</vt:lpwstr>
  </property>
  <property fmtid="{D5CDD505-2E9C-101B-9397-08002B2CF9AE}" pid="10" name="MSIP_Label_f42aa342-8706-4288-bd11-ebb85995028c_SiteId">
    <vt:lpwstr>72f988bf-86f1-41af-91ab-2d7cd011db47</vt:lpwstr>
  </property>
  <property fmtid="{D5CDD505-2E9C-101B-9397-08002B2CF9AE}" pid="11" name="Sensitivity">
    <vt:lpwstr>General</vt:lpwstr>
  </property>
</Properties>
</file>