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svg" ContentType="image/svg"/>
  <Override PartName="/customXml/item1.xml" ContentType="application/xml"/>
  <Override PartName="/customXml/item2.xml" ContentType="application/xml"/>
  <Override PartName="/customXml/item3.xml" ContentType="application/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 removePersonalInfoOnSave="1" autoCompressPictures="0">
  <p:sldMasterIdLst>
    <p:sldMasterId id="2147483648" r:id="rId4"/>
    <p:sldMasterId id="2147483669" r:id="rId5"/>
  </p:sldMasterIdLst>
  <p:notesMasterIdLst>
    <p:notesMasterId r:id="rId6"/>
  </p:notesMasterIdLst>
  <p:handoutMasterIdLst>
    <p:handoutMasterId r:id="rId7"/>
  </p:handoutMasterIdLst>
  <p:sldIdLst>
    <p:sldId id="282" r:id="rId8"/>
    <p:sldId id="292" r:id="rId9"/>
    <p:sldId id="297" r:id="rId10"/>
    <p:sldId id="283" r:id="rId11"/>
    <p:sldId id="298" r:id="rId12"/>
    <p:sldId id="284" r:id="rId13"/>
    <p:sldId id="294" r:id="rId14"/>
    <p:sldId id="295" r:id="rId15"/>
    <p:sldId id="285" r:id="rId16"/>
    <p:sldId id="296" r:id="rId17"/>
  </p:sldIdLst>
  <p:sldSz cx="12192000" cy="6858000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7E9639D4-E3E2-4D34-9284-5A2195B3D0D7}">
  <a:tblStyle styleId="{7E9639D4-E3E2-4D34-9284-5A2195B3D0D7}" styleName="浅色样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</a:lastCol>
    <a:firstCol>
      <a:tcTxStyle b="on"/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fillRef idx="1">
          <a:schemeClr val="tx1"/>
        </a:fillRef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31" autoAdjust="0"/>
  </p:normalViewPr>
  <p:slideViewPr>
    <p:cSldViewPr snapToGrid="0">
      <p:cViewPr varScale="1">
        <p:scale>
          <a:sx n="102" d="100"/>
          <a:sy n="102" d="100"/>
        </p:scale>
        <p:origin x="120" y="540"/>
      </p:cViewPr>
      <p:guideLst/>
    </p:cSldViewPr>
  </p:slideViewPr>
  <p:outlineViewPr>
    <p:cViewPr>
      <p:scale>
        <a:sx n="33" d="100"/>
        <a:sy n="33" d="100"/>
      </p:scale>
      <p:origin x="0" y="-69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87" y="48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ustomXml" Target="../customXml/item1.xml" /><Relationship Id="rId10" Type="http://schemas.openxmlformats.org/officeDocument/2006/relationships/slide" Target="slides/slide3.xml" /><Relationship Id="rId11" Type="http://schemas.openxmlformats.org/officeDocument/2006/relationships/slide" Target="slides/slide4.xml" /><Relationship Id="rId12" Type="http://schemas.openxmlformats.org/officeDocument/2006/relationships/slide" Target="slides/slide5.xml" /><Relationship Id="rId13" Type="http://schemas.openxmlformats.org/officeDocument/2006/relationships/slide" Target="slides/slide6.xml" /><Relationship Id="rId14" Type="http://schemas.openxmlformats.org/officeDocument/2006/relationships/slide" Target="slides/slide7.xml" /><Relationship Id="rId15" Type="http://schemas.openxmlformats.org/officeDocument/2006/relationships/slide" Target="slides/slide8.xml" /><Relationship Id="rId16" Type="http://schemas.openxmlformats.org/officeDocument/2006/relationships/slide" Target="slides/slide9.xml" /><Relationship Id="rId17" Type="http://schemas.openxmlformats.org/officeDocument/2006/relationships/slide" Target="slides/slide10.xml" /><Relationship Id="rId18" Type="http://schemas.openxmlformats.org/officeDocument/2006/relationships/tags" Target="tags/tag1.xml" /><Relationship Id="rId19" Type="http://schemas.openxmlformats.org/officeDocument/2006/relationships/presProps" Target="presProps.xml" /><Relationship Id="rId2" Type="http://schemas.openxmlformats.org/officeDocument/2006/relationships/customXml" Target="../customXml/item2.xml" /><Relationship Id="rId20" Type="http://schemas.openxmlformats.org/officeDocument/2006/relationships/viewProps" Target="viewProps.xml" /><Relationship Id="rId21" Type="http://schemas.openxmlformats.org/officeDocument/2006/relationships/theme" Target="theme/theme1.xml" /><Relationship Id="rId22" Type="http://schemas.openxmlformats.org/officeDocument/2006/relationships/tableStyles" Target="tableStyles.xml" /><Relationship Id="rId3" Type="http://schemas.openxmlformats.org/officeDocument/2006/relationships/customXml" Target="../customXml/item3.xml" /><Relationship Id="rId4" Type="http://schemas.openxmlformats.org/officeDocument/2006/relationships/slideMaster" Target="slideMasters/slideMaster1.xml" /><Relationship Id="rId5" Type="http://schemas.openxmlformats.org/officeDocument/2006/relationships/slideMaster" Target="slideMasters/slideMaster2.xml" /><Relationship Id="rId6" Type="http://schemas.openxmlformats.org/officeDocument/2006/relationships/notesMaster" Target="notesMasters/notesMaster1.xml" /><Relationship Id="rId7" Type="http://schemas.openxmlformats.org/officeDocument/2006/relationships/handoutMaster" Target="handoutMasters/handoutMaster1.xml" /><Relationship Id="rId8" Type="http://schemas.openxmlformats.org/officeDocument/2006/relationships/slide" Target="slides/slide1.xml" /><Relationship Id="rId9" Type="http://schemas.openxmlformats.org/officeDocument/2006/relationships/slide" Target="slides/slide2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Relationship Id="rId2" Type="http://schemas.microsoft.com/office/2011/relationships/chartColorStyle" Target="colors1.xml" /><Relationship Id="rId3" Type="http://schemas.microsoft.com/office/2011/relationships/chartStyle" Target="style1.xml" /></Relationships>
</file>

<file path=ppt/charts/_rels/chart2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/Relationships>
</file>

<file path=ppt/charts/_rels/chart3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3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60" b="0" i="0" u="none" strike="noStrike" kern="12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Gross Revenue</a:t>
            </a:r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c:rich>
      </c:tx>
      <c:overlay val="0"/>
      <c:spPr>
        <a:noFill/>
        <a:ln>
          <a:noFill/>
        </a:ln>
        <a:effectLst/>
      </c:spPr>
      <c:txPr>
        <a:bodyPr/>
        <a:p>
          <a:pPr>
            <a:defRPr/>
          </a:pPr>
        </a:p>
      </c:txPr>
    </c:title>
    <c:autoTitleDeleted val="0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3"/>
            <c:invertIfNegative val="0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4"/>
            <c:invertIfNegative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cat>
            <c:strRef>
              <c:f>Sheet1!$A$2:$A$6</c:f>
              <c:strCache>
                <c:ptCount val="5"/>
                <c:pt idx="0">
                  <c:v>20YY</c:v>
                </c:pt>
                <c:pt idx="1">
                  <c:v>20YY</c:v>
                </c:pt>
                <c:pt idx="2">
                  <c:v>20YY</c:v>
                </c:pt>
                <c:pt idx="3">
                  <c:v>20YY</c:v>
                </c:pt>
                <c:pt idx="4">
                  <c:v>20YY</c:v>
                </c:pt>
              </c:strCache>
            </c:strRef>
          </c:cat>
          <c:val>
            <c:numRef>
              <c:f>Sheet1!$B$2:$B$6</c:f>
              <c:numCache>
                <c:formatCode>[$$-409]#,##0</c:formatCode>
                <c:ptCount val="5"/>
                <c:pt idx="0">
                  <c:v>0</c:v>
                </c:pt>
                <c:pt idx="1">
                  <c:v>6750</c:v>
                </c:pt>
                <c:pt idx="2">
                  <c:v>33750</c:v>
                </c:pt>
                <c:pt idx="3">
                  <c:v>135000</c:v>
                </c:pt>
                <c:pt idx="4">
                  <c:v>270000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25"/>
        <c:overlap/>
        <c:axId val="1000041416"/>
        <c:axId val="1000041744"/>
      </c:barChart>
      <c:catAx>
        <c:axId val="1000041416"/>
        <c:scaling>
          <c:orientation/>
        </c:scaling>
        <c:delete val="0"/>
        <c:axPos val="b"/>
        <c:numFmt formatCode="General" sourceLinked="1"/>
        <c:majorTickMark val="none"/>
        <c:minorTickMark val="none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p>
            <a:pPr>
              <a:defRPr lang="zh-CN" sz="1400" b="0" i="0" u="none" strike="noStrike" kern="1200" baseline="0" smtId="429496729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 sz="1400" b="0" i="0" u="none" strike="noStrike" kern="1200" baseline="0" smtId="4294967295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endParaRPr>
          </a:p>
        </c:txPr>
        <c:crossAx val="1000041744"/>
        <c:crosses val="autoZero"/>
        <c:auto val="0"/>
        <c:lblAlgn val="ctr"/>
        <c:lblOffset/>
        <c:noMultiLvlLbl val="0"/>
      </c:catAx>
      <c:valAx>
        <c:axId val="1000041744"/>
        <c:scaling>
          <c:orientation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[$$-409]#,##0" sourceLinked="1"/>
        <c:majorTickMark val="none"/>
        <c:minorTickMark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p>
            <a:pPr>
              <a:defRPr lang="zh-CN" sz="1400" b="0" i="0" u="none" strike="noStrike" kern="1200" baseline="0" smtId="429496729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 sz="1400" b="0" i="0" u="none" strike="noStrike" kern="1200" baseline="0" smtId="4294967295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endParaRPr>
          </a:p>
        </c:txPr>
        <c:crossAx val="1000041416"/>
        <c:crosses val="autoZero"/>
        <c:crossBetween val="between"/>
      </c:valAx>
      <c:spPr>
        <a:noFill/>
        <a:ln>
          <a:solidFill>
            <a:schemeClr val="bg1">
              <a:lumMod val="8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p>
      <a:pPr>
        <a:defRPr lang="zh-CN" smtId="4294967295"/>
      </a:pPr>
      <a:endParaRPr lang="zh-CN" smtId="4294967295"/>
    </a:p>
  </c:txPr>
  <c:externalData r:id="rId1">
    <c:autoUpdate val="0"/>
  </c:externalData>
</c:chartSpace>
</file>

<file path=ppt/charts/chart2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60" b="0" i="0" u="none" strike="noStrike" kern="12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 Sales</a:t>
            </a:r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c:rich>
      </c:tx>
      <c:overlay val="0"/>
      <c:spPr>
        <a:noFill/>
        <a:ln>
          <a:noFill/>
        </a:ln>
        <a:effectLst/>
      </c:spPr>
      <c:txPr>
        <a:bodyPr/>
        <a:p>
          <a:pPr>
            <a:defRPr/>
          </a:pPr>
        </a:p>
      </c:txPr>
    </c:title>
    <c:autoTitleDeleted val="0"/>
    <c:plotArea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</c:spPr>
          <c:dPt>
            <c:idx val="0"/>
            <c:invertIfNegative val="1"/>
            <c:spPr>
              <a:solidFill>
                <a:schemeClr val="accent3"/>
              </a:solidFill>
              <a:ln>
                <a:noFill/>
              </a:ln>
            </c:spPr>
          </c:dPt>
          <c:dPt>
            <c:idx val="1"/>
            <c:invertIfNegative val="1"/>
            <c:spPr>
              <a:solidFill>
                <a:schemeClr val="accent2"/>
              </a:solidFill>
              <a:ln>
                <a:noFill/>
              </a:ln>
            </c:spPr>
          </c:dPt>
          <c:dPt>
            <c:idx val="2"/>
            <c:invertIfNegative val="1"/>
            <c:spPr>
              <a:solidFill>
                <a:schemeClr val="accent3"/>
              </a:solidFill>
              <a:ln>
                <a:noFill/>
              </a:ln>
            </c:spPr>
          </c:dPt>
          <c:dPt>
            <c:idx val="3"/>
            <c:invertIfNegative val="1"/>
            <c:spPr>
              <a:solidFill>
                <a:schemeClr val="accent1"/>
              </a:solidFill>
              <a:ln>
                <a:noFill/>
              </a:ln>
            </c:spPr>
          </c:dPt>
          <c:dPt>
            <c:idx val="4"/>
            <c:invertIfNegative val="1"/>
            <c:spPr>
              <a:solidFill>
                <a:schemeClr val="accent4"/>
              </a:solidFill>
              <a:ln>
                <a:noFill/>
              </a:ln>
            </c:spPr>
          </c:dPt>
          <c:dLbls>
            <c:dLbl>
              <c:idx val="0"/>
              <c:delete val="1"/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lang="zh-CN" sz="1195" b="0" i="0" u="none" strike="noStrike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 sz="1195" b="0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endParaRPr>
                </a:p>
              </c:txPr>
              <c:extLst/>
            </c:dLbl>
            <c:dLbl>
              <c:idx val="1"/>
              <c:layout>
                <c:manualLayout>
                  <c:x val="0.026229504495859146"/>
                  <c:y val="-0.14002522826194763"/>
                </c:manualLayout>
              </c:layout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lang="zh-CN" sz="1195" b="0" i="0" u="none" strike="noStrike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 sz="1195" b="0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endParaRPr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2"/>
              <c:layout>
                <c:manualLayout>
                  <c:x val="0.13864167034626007"/>
                  <c:y val="-0.15145586431026459"/>
                </c:manualLayout>
              </c:layout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lang="zh-CN" sz="1195" b="0" i="0" u="none" strike="noStrike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 sz="1195" b="0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endParaRPr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3"/>
              <c:layout>
                <c:manualLayout>
                  <c:x val="0.069525301456451416"/>
                  <c:y val="0.26004686951637268"/>
                </c:manualLayout>
              </c:layout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lang="zh-CN" sz="1195" b="0" i="0" u="none" strike="noStrike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 sz="1195" b="0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endParaRPr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4"/>
              <c:layout>
                <c:manualLayout>
                  <c:x val="0.24795466661453247"/>
                  <c:y val="0.27147749066352844"/>
                </c:manualLayout>
              </c:layout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lang="zh-CN" sz="1195" b="0" i="0" u="none" strike="noStrike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 sz="1195" b="0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endParaRPr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extLst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p>
                <a:pPr>
                  <a:defRPr lang="zh-CN" sz="1195" b="0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 sz="1195" b="0" i="0" u="none" strike="noStrike" kern="1200" baseline="0" smtId="4294967295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endParaRPr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/>
          </c:dLbls>
          <c:cat>
            <c:strRef>
              <c:f>Sheet1!$A$2:$A$6</c:f>
              <c:strCache>
                <c:ptCount val="5"/>
                <c:pt idx="0">
                  <c:v>20YY</c:v>
                </c:pt>
                <c:pt idx="1">
                  <c:v>20YY</c:v>
                </c:pt>
                <c:pt idx="2">
                  <c:v>20YY</c:v>
                </c:pt>
                <c:pt idx="3">
                  <c:v>20YY</c:v>
                </c:pt>
                <c:pt idx="4">
                  <c:v>20YY</c:v>
                </c:pt>
              </c:strCache>
            </c:strRef>
          </c:cat>
          <c:val>
            <c:numRef>
              <c:f>Sheet1!$B$2:$B$6</c:f>
              <c:numCache>
                <c:formatCode>[$$-409]#,##0</c:formatCode>
                <c:ptCount val="5"/>
                <c:pt idx="0">
                  <c:v>0</c:v>
                </c:pt>
                <c:pt idx="1">
                  <c:v>6750</c:v>
                </c:pt>
                <c:pt idx="2">
                  <c:v>33750</c:v>
                </c:pt>
                <c:pt idx="3">
                  <c:v>135000</c:v>
                </c:pt>
                <c:pt idx="4">
                  <c:v>270000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p>
      <a:pPr>
        <a:defRPr lang="zh-CN" smtId="4294967295"/>
      </a:pPr>
      <a:endParaRPr lang="zh-CN" smtId="4294967295"/>
    </a:p>
  </c:txPr>
  <c:externalData r:id="rId1">
    <c:autoUpdate val="0"/>
  </c:externalData>
</c:chartSpace>
</file>

<file path=ppt/charts/chart3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60" b="0" i="0" u="none" strike="noStrike" kern="12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Revenue</a:t>
            </a:r>
            <a:r>
              <a:rPr lang="en-US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Over Time</a:t>
            </a:r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c:rich>
      </c:tx>
      <c:overlay val="0"/>
      <c:spPr>
        <a:noFill/>
        <a:ln>
          <a:noFill/>
        </a:ln>
        <a:effectLst/>
      </c:spPr>
      <c:txPr>
        <a:bodyPr/>
        <a:p>
          <a:pPr>
            <a:defRPr/>
          </a:pPr>
        </a:p>
      </c:txPr>
    </c:title>
    <c:autoTitleDeleted val="0"/>
    <c:plotArea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50800" cap="rnd" cmpd="sng" algn="ctr">
              <a:solidFill>
                <a:schemeClr val="accent1"/>
              </a:solidFill>
              <a:prstDash val="solid"/>
              <a:round/>
            </a:ln>
            <a:effectLst/>
          </c:spPr>
          <c:marker>
            <c:symbol val="circle"/>
            <c:size val="11"/>
            <c:spPr>
              <a:solidFill>
                <a:schemeClr val="tx1"/>
              </a:solidFill>
              <a:ln w="9525" cap="flat" cmpd="sng" algn="ctr">
                <a:noFill/>
                <a:prstDash val="solid"/>
                <a:round/>
              </a:ln>
              <a:effectLst/>
            </c:spPr>
          </c:marker>
          <c:dPt>
            <c:idx val="1"/>
            <c:invertIfNegative val="1"/>
            <c:marker>
              <c:symbol val="circle"/>
              <c:size val="11"/>
              <c:spPr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</a:ln>
                <a:effectLst/>
              </c:spPr>
            </c:marker>
            <c:spPr>
              <a:ln w="50800" cap="rnd" cmpd="sng" algn="ctr">
                <a:solidFill>
                  <a:schemeClr val="accent1"/>
                </a:solidFill>
                <a:prstDash val="solid"/>
                <a:round/>
              </a:ln>
              <a:effectLst/>
            </c:spPr>
          </c:dPt>
          <c:dPt>
            <c:idx val="3"/>
            <c:invertIfNegative val="1"/>
            <c:marker>
              <c:symbol val="circle"/>
              <c:size val="11"/>
              <c:spPr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</a:ln>
                <a:effectLst/>
              </c:spPr>
            </c:marker>
            <c:spPr>
              <a:ln w="50800" cap="rnd" cmpd="sng" algn="ctr">
                <a:solidFill>
                  <a:schemeClr val="accent1"/>
                </a:solidFill>
                <a:prstDash val="solid"/>
                <a:round/>
              </a:ln>
              <a:effectLst/>
            </c:spPr>
          </c:dPt>
          <c:dPt>
            <c:idx val="4"/>
            <c:invertIfNegative val="1"/>
            <c:marker>
              <c:symbol val="circle"/>
              <c:size val="11"/>
              <c:spPr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</a:ln>
                <a:effectLst/>
              </c:spPr>
            </c:marker>
            <c:spPr>
              <a:ln w="50800" cap="rnd" cmpd="sng" algn="ctr">
                <a:solidFill>
                  <a:schemeClr val="accent1"/>
                </a:solidFill>
                <a:prstDash val="solid"/>
                <a:round/>
              </a:ln>
              <a:effectLst/>
            </c:spPr>
          </c:dPt>
          <c:cat>
            <c:strRef>
              <c:f>Sheet1!$A$2:$A$6</c:f>
              <c:strCache>
                <c:ptCount val="5"/>
                <c:pt idx="0">
                  <c:v>20YY</c:v>
                </c:pt>
                <c:pt idx="1">
                  <c:v>20YY</c:v>
                </c:pt>
                <c:pt idx="2">
                  <c:v>20YY</c:v>
                </c:pt>
                <c:pt idx="3">
                  <c:v>20YY</c:v>
                </c:pt>
                <c:pt idx="4">
                  <c:v>20YY</c:v>
                </c:pt>
              </c:strCache>
            </c:strRef>
          </c:cat>
          <c:val>
            <c:numRef>
              <c:f>Sheet1!$B$2:$B$6</c:f>
              <c:numCache>
                <c:formatCode>[$$-409]#,##0</c:formatCode>
                <c:ptCount val="5"/>
                <c:pt idx="0">
                  <c:v>0</c:v>
                </c:pt>
                <c:pt idx="1">
                  <c:v>6750</c:v>
                </c:pt>
                <c:pt idx="2">
                  <c:v>33750</c:v>
                </c:pt>
                <c:pt idx="3">
                  <c:v>135000</c:v>
                </c:pt>
                <c:pt idx="4">
                  <c:v>270000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axId val="1000041416"/>
        <c:axId val="1000041744"/>
      </c:lineChart>
      <c:catAx>
        <c:axId val="1000041416"/>
        <c:scaling>
          <c:orientation/>
        </c:scaling>
        <c:delete val="0"/>
        <c:axPos val="b"/>
        <c:numFmt formatCode="General" sourceLinked="1"/>
        <c:majorTickMark val="none"/>
        <c:minorTickMark val="none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p>
            <a:pPr>
              <a:defRPr lang="zh-CN" sz="1400" b="0" i="0" u="none" strike="noStrike" kern="1200" baseline="0" smtId="429496729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 sz="1400" b="0" i="0" u="none" strike="noStrike" kern="1200" baseline="0" smtId="4294967295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endParaRPr>
          </a:p>
        </c:txPr>
        <c:crossAx val="1000041744"/>
        <c:crosses val="autoZero"/>
        <c:auto val="0"/>
        <c:lblAlgn val="ctr"/>
        <c:lblOffset/>
        <c:noMultiLvlLbl val="0"/>
      </c:catAx>
      <c:valAx>
        <c:axId val="1000041744"/>
        <c:scaling>
          <c:orientation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</a:ln>
            <a:effectLst/>
          </c:spPr>
        </c:majorGridlines>
        <c:numFmt formatCode="[$$-409]#,##0" sourceLinked="1"/>
        <c:majorTickMark val="none"/>
        <c:minorTickMark val="none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p>
            <a:pPr>
              <a:defRPr lang="zh-CN" sz="1400" b="0" i="0" u="none" strike="noStrike" kern="1200" baseline="0" smtId="429496729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 sz="1400" b="0" i="0" u="none" strike="noStrike" kern="1200" baseline="0" smtId="4294967295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endParaRPr>
          </a:p>
        </c:txPr>
        <c:crossAx val="1000041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p>
      <a:pPr>
        <a:defRPr lang="zh-CN" smtId="4294967295"/>
      </a:pPr>
      <a:endParaRPr lang="zh-CN" smtId="4294967295"/>
    </a:p>
  </c:txPr>
  <c:externalData r:id="rId1">
    <c:autoUpdate val="0"/>
  </c:externalData>
</c:chartSpace>
</file>

<file path=ppt/charts/colors1.xml><?xml version="1.0" encoding="utf-8"?>
<cs:colorStyle xmlns:a="http://schemas.openxmlformats.org/drawingml/2006/main" xmlns:cs="http://schemas.microsoft.com/office/drawing/2012/chartStyle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a="http://schemas.openxmlformats.org/drawingml/2006/main" xmlns:r="http://schemas.openxmlformats.org/officeDocument/2006/relationships" xmlns:cs="http://schemas.microsoft.com/office/drawing/2012/chartStyle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4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077DB-935E-4A0A-947A-D283B9F9F452}" type="datetimeFigureOut">
              <a:rPr lang="en-US" smtClean="0"/>
              <a:t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C0B10-7CAE-41E4-AB02-7E8B1FF2B898}" type="slidenum">
              <a:rPr lang="en-US" smtClean="0"/>
              <a:t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EC30E-1A71-4188-9BE7-E2A64929A436}" type="datetimeFigureOut">
              <a:rPr lang="en-US" noProof="0" smtClean="0"/>
              <a:t/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  <a:endParaRPr lang="en-US" noProof="0"/>
          </a:p>
          <a:p>
            <a:pPr lvl="1"/>
            <a:r>
              <a:rPr lang="en-US" noProof="0"/>
              <a:t>Second level</a:t>
            </a:r>
            <a:endParaRPr lang="en-US" noProof="0"/>
          </a:p>
          <a:p>
            <a:pPr lvl="2"/>
            <a:r>
              <a:rPr lang="en-US" noProof="0"/>
              <a:t>Third level</a:t>
            </a:r>
            <a:endParaRPr lang="en-US" noProof="0"/>
          </a:p>
          <a:p>
            <a:pPr lvl="3"/>
            <a:r>
              <a:rPr lang="en-US" noProof="0"/>
              <a:t>Fourth level</a:t>
            </a:r>
            <a:endParaRPr lang="en-US" noProof="0"/>
          </a:p>
          <a:p>
            <a:pPr lvl="4"/>
            <a:r>
              <a:rPr lang="en-US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0193B-564F-4854-8A52-728F3FB19C85}" type="slidenum">
              <a:rPr lang="en-US" noProof="0" smtClean="0"/>
              <a:t/>
            </a:fld>
            <a:endParaRPr lang="en-US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Rectangle 6"/>
          <p:cNvSpPr/>
          <p:nvPr userDrawn="1"/>
        </p:nvSpPr>
        <p:spPr>
          <a:xfrm>
            <a:off x="0" y="6714000"/>
            <a:ext cx="12192000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92074"/>
            <a:ext cx="144000" cy="66294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Rectangle 11"/>
          <p:cNvSpPr/>
          <p:nvPr userDrawn="1"/>
        </p:nvSpPr>
        <p:spPr>
          <a:xfrm>
            <a:off x="12048000" y="92074"/>
            <a:ext cx="144000" cy="66294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3" name="Freeform: Shape 12"/>
          <p:cNvSpPr/>
          <p:nvPr userDrawn="1"/>
        </p:nvSpPr>
        <p:spPr>
          <a:xfrm>
            <a:off x="0" y="0"/>
            <a:ext cx="12192000" cy="6858000"/>
          </a:xfrm>
          <a:custGeom>
            <a:gdLst>
              <a:gd name="connsiteX0" fmla="*/ 36000 w 12192000"/>
              <a:gd name="connsiteY0" fmla="*/ 36000 h 6858000"/>
              <a:gd name="connsiteX1" fmla="*/ 36000 w 12192000"/>
              <a:gd name="connsiteY1" fmla="*/ 6822000 h 6858000"/>
              <a:gd name="connsiteX2" fmla="*/ 12156000 w 12192000"/>
              <a:gd name="connsiteY2" fmla="*/ 6822000 h 6858000"/>
              <a:gd name="connsiteX3" fmla="*/ 12156000 w 12192000"/>
              <a:gd name="connsiteY3" fmla="*/ 36000 h 6858000"/>
              <a:gd name="connsiteX4" fmla="*/ 0 w 12192000"/>
              <a:gd name="connsiteY4" fmla="*/ 0 h 6858000"/>
              <a:gd name="connsiteX5" fmla="*/ 36000 w 12192000"/>
              <a:gd name="connsiteY5" fmla="*/ 0 h 6858000"/>
              <a:gd name="connsiteX6" fmla="*/ 12156000 w 12192000"/>
              <a:gd name="connsiteY6" fmla="*/ 0 h 6858000"/>
              <a:gd name="connsiteX7" fmla="*/ 12192000 w 12192000"/>
              <a:gd name="connsiteY7" fmla="*/ 0 h 6858000"/>
              <a:gd name="connsiteX8" fmla="*/ 12192000 w 12192000"/>
              <a:gd name="connsiteY8" fmla="*/ 36000 h 6858000"/>
              <a:gd name="connsiteX9" fmla="*/ 12192000 w 12192000"/>
              <a:gd name="connsiteY9" fmla="*/ 6822000 h 6858000"/>
              <a:gd name="connsiteX10" fmla="*/ 12192000 w 12192000"/>
              <a:gd name="connsiteY10" fmla="*/ 6858000 h 6858000"/>
              <a:gd name="connsiteX11" fmla="*/ 12156000 w 12192000"/>
              <a:gd name="connsiteY11" fmla="*/ 6858000 h 6858000"/>
              <a:gd name="connsiteX12" fmla="*/ 36000 w 12192000"/>
              <a:gd name="connsiteY12" fmla="*/ 6858000 h 6858000"/>
              <a:gd name="connsiteX13" fmla="*/ 0 w 12192000"/>
              <a:gd name="connsiteY13" fmla="*/ 6858000 h 6858000"/>
              <a:gd name="connsiteX14" fmla="*/ 0 w 12192000"/>
              <a:gd name="connsiteY14" fmla="*/ 6822000 h 6858000"/>
              <a:gd name="connsiteX15" fmla="*/ 0 w 12192000"/>
              <a:gd name="connsiteY15" fmla="*/ 36000 h 68580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9" name="Picture Placeholder 1"/>
          <p:cNvSpPr>
            <a:spLocks noGrp="1"/>
          </p:cNvSpPr>
          <p:nvPr>
            <p:ph type="pic" sz="quarter" idx="13" hasCustomPrompt="1"/>
          </p:nvPr>
        </p:nvSpPr>
        <p:spPr>
          <a:xfrm>
            <a:off x="144000" y="144000"/>
            <a:ext cx="11905200" cy="6570000"/>
          </a:xfrm>
          <a:solidFill>
            <a:schemeClr val="bg1">
              <a:lumMod val="95000"/>
            </a:schemeClr>
          </a:solidFill>
        </p:spPr>
        <p:txBody>
          <a:bodyPr lIns="0" rIns="1764000" anchor="ctr"/>
          <a:lstStyle>
            <a:lvl1pPr marL="0" indent="0" algn="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&amp; Drop your photo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0000" y="359999"/>
            <a:ext cx="4416588" cy="5321927"/>
          </a:xfrm>
          <a:gradFill>
            <a:gsLst>
              <a:gs pos="46000">
                <a:schemeClr val="bg1">
                  <a:alpha val="90000"/>
                </a:schemeClr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80000">
                <a:schemeClr val="bg1"/>
              </a:gs>
            </a:gsLst>
            <a:lin ang="3600000" scaled="0"/>
          </a:gradFill>
        </p:spPr>
        <p:txBody>
          <a:bodyPr lIns="72000" rIns="180000" bIns="180000" anchor="b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presentation title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999" y="5681926"/>
            <a:ext cx="4416587" cy="816075"/>
          </a:xfrm>
          <a:solidFill>
            <a:schemeClr val="bg1">
              <a:alpha val="80000"/>
            </a:schemeClr>
          </a:solidFill>
          <a:ln w="3175">
            <a:gradFill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tIns="144000" rIns="180000"/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0"/>
              <a:t>单击此处编辑母版副标题样式</a:t>
            </a:r>
            <a:endParaRPr lang="en-US" noProof="0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9100" y="804500"/>
            <a:ext cx="4416588" cy="3818712"/>
          </a:xfrm>
          <a:gradFill>
            <a:gsLst>
              <a:gs pos="46000">
                <a:schemeClr val="bg1">
                  <a:alpha val="90000"/>
                </a:schemeClr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80000">
                <a:schemeClr val="bg1"/>
              </a:gs>
            </a:gsLst>
            <a:lin ang="3600000" scaled="0"/>
          </a:gradFill>
        </p:spPr>
        <p:txBody>
          <a:bodyPr lIns="72000" rIns="180000" bIns="180000" anchor="b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segue title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099" y="4623212"/>
            <a:ext cx="4416587" cy="816075"/>
          </a:xfrm>
          <a:solidFill>
            <a:schemeClr val="bg1">
              <a:alpha val="80000"/>
            </a:schemeClr>
          </a:solidFill>
          <a:ln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tIns="144000" rIns="180000"/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0"/>
              <a:t>单击此处编辑母版副标题样式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t/>
            </a:fld>
            <a:endParaRPr lang="en-US" noProof="0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二级</a:t>
            </a:r>
            <a:endParaRPr lang="zh-CN" altLang="en-US" noProof="0"/>
          </a:p>
          <a:p>
            <a:pPr lvl="2"/>
            <a:r>
              <a:rPr lang="zh-CN" altLang="en-US" noProof="0"/>
              <a:t>三级</a:t>
            </a:r>
            <a:endParaRPr lang="zh-CN" altLang="en-US" noProof="0"/>
          </a:p>
          <a:p>
            <a:pPr lvl="3"/>
            <a:r>
              <a:rPr lang="zh-CN" altLang="en-US" noProof="0"/>
              <a:t>四级</a:t>
            </a:r>
            <a:endParaRPr lang="zh-CN" altLang="en-US" noProof="0"/>
          </a:p>
          <a:p>
            <a:pPr lvl="4"/>
            <a:r>
              <a:rPr lang="zh-CN" altLang="en-US" noProof="0"/>
              <a:t>五级</a:t>
            </a:r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t/>
            </a:fld>
            <a:endParaRPr lang="en-US" noProof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0"/>
              <a:t>单击此处编辑母版标题样式</a:t>
            </a:r>
            <a:endParaRPr lang="en-US" noProof="0"/>
          </a:p>
        </p:txBody>
      </p:sp>
    </p:spTree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t/>
            </a:fld>
            <a:endParaRPr lang="en-US" noProof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0"/>
              <a:t>单击此处编辑母版标题样式</a:t>
            </a:r>
            <a:endParaRPr lang="en-US" noProof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6299886" y="1512000"/>
            <a:ext cx="5472114" cy="4664963"/>
          </a:xfrm>
        </p:spPr>
        <p:txBody>
          <a:bodyPr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二级</a:t>
            </a:r>
            <a:endParaRPr lang="zh-CN" altLang="en-US" noProof="0"/>
          </a:p>
          <a:p>
            <a:pPr lvl="2"/>
            <a:r>
              <a:rPr lang="zh-CN" altLang="en-US" noProof="0"/>
              <a:t>三级</a:t>
            </a:r>
            <a:endParaRPr lang="zh-CN" altLang="en-US" noProof="0"/>
          </a:p>
          <a:p>
            <a:pPr lvl="3"/>
            <a:r>
              <a:rPr lang="zh-CN" altLang="en-US" noProof="0"/>
              <a:t>四级</a:t>
            </a:r>
            <a:endParaRPr lang="zh-CN" altLang="en-US" noProof="0"/>
          </a:p>
          <a:p>
            <a:pPr lvl="4"/>
            <a:r>
              <a:rPr lang="zh-CN" altLang="en-US" noProof="0"/>
              <a:t>五级</a:t>
            </a:r>
            <a:endParaRPr lang="en-US" noProof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"/>
          </p:nvPr>
        </p:nvSpPr>
        <p:spPr>
          <a:xfrm>
            <a:off x="431886" y="1512000"/>
            <a:ext cx="5472114" cy="4664963"/>
          </a:xfrm>
        </p:spPr>
        <p:txBody>
          <a:bodyPr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二级</a:t>
            </a:r>
            <a:endParaRPr lang="zh-CN" altLang="en-US" noProof="0"/>
          </a:p>
          <a:p>
            <a:pPr lvl="2"/>
            <a:r>
              <a:rPr lang="zh-CN" altLang="en-US" noProof="0"/>
              <a:t>三级</a:t>
            </a:r>
            <a:endParaRPr lang="zh-CN" altLang="en-US" noProof="0"/>
          </a:p>
          <a:p>
            <a:pPr lvl="3"/>
            <a:r>
              <a:rPr lang="zh-CN" altLang="en-US" noProof="0"/>
              <a:t>四级</a:t>
            </a:r>
            <a:endParaRPr lang="zh-CN" altLang="en-US" noProof="0"/>
          </a:p>
          <a:p>
            <a:pPr lvl="4"/>
            <a:r>
              <a:rPr lang="zh-CN" altLang="en-US" noProof="0"/>
              <a:t>五级</a:t>
            </a:r>
            <a:endParaRPr lang="en-US" noProof="0"/>
          </a:p>
        </p:txBody>
      </p:sp>
    </p:spTree>
  </p:cSld>
  <p:clrMapOvr>
    <a:masterClrMapping/>
  </p:clrMapOvr>
  <p:transition/>
  <p:timing/>
</p:sldLayout>
</file>

<file path=ppt/slideLayouts/slideLayout1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t/>
            </a:fld>
            <a:endParaRPr lang="en-US" noProof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0"/>
              <a:t>单击此处编辑母版标题样式</a:t>
            </a:r>
            <a:endParaRPr lang="en-US" noProof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431886" y="1512000"/>
            <a:ext cx="547211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9886" y="1512000"/>
            <a:ext cx="547211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</p:txBody>
      </p:sp>
      <p:sp>
        <p:nvSpPr>
          <p:cNvPr id="13" name="Content Placeholder 5"/>
          <p:cNvSpPr>
            <a:spLocks noGrp="1"/>
          </p:cNvSpPr>
          <p:nvPr>
            <p:ph sz="quarter" idx="4"/>
          </p:nvPr>
        </p:nvSpPr>
        <p:spPr>
          <a:xfrm>
            <a:off x="6299886" y="2505075"/>
            <a:ext cx="5472114" cy="3684588"/>
          </a:xfrm>
        </p:spPr>
        <p:txBody>
          <a:bodyPr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二级</a:t>
            </a:r>
            <a:endParaRPr lang="zh-CN" altLang="en-US" noProof="0"/>
          </a:p>
          <a:p>
            <a:pPr lvl="2"/>
            <a:r>
              <a:rPr lang="zh-CN" altLang="en-US" noProof="0"/>
              <a:t>三级</a:t>
            </a:r>
            <a:endParaRPr lang="zh-CN" altLang="en-US" noProof="0"/>
          </a:p>
          <a:p>
            <a:pPr lvl="3"/>
            <a:r>
              <a:rPr lang="zh-CN" altLang="en-US" noProof="0"/>
              <a:t>四级</a:t>
            </a:r>
            <a:endParaRPr lang="zh-CN" altLang="en-US" noProof="0"/>
          </a:p>
          <a:p>
            <a:pPr lvl="4"/>
            <a:r>
              <a:rPr lang="zh-CN" altLang="en-US" noProof="0"/>
              <a:t>五级</a:t>
            </a:r>
            <a:endParaRPr lang="en-US" noProof="0"/>
          </a:p>
        </p:txBody>
      </p:sp>
      <p:sp>
        <p:nvSpPr>
          <p:cNvPr id="14" name="Content Placeholder 3"/>
          <p:cNvSpPr>
            <a:spLocks noGrp="1"/>
          </p:cNvSpPr>
          <p:nvPr>
            <p:ph sz="half" idx="2"/>
          </p:nvPr>
        </p:nvSpPr>
        <p:spPr>
          <a:xfrm>
            <a:off x="431887" y="2505075"/>
            <a:ext cx="5472114" cy="3684588"/>
          </a:xfrm>
        </p:spPr>
        <p:txBody>
          <a:bodyPr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二级</a:t>
            </a:r>
            <a:endParaRPr lang="zh-CN" altLang="en-US" noProof="0"/>
          </a:p>
          <a:p>
            <a:pPr lvl="2"/>
            <a:r>
              <a:rPr lang="zh-CN" altLang="en-US" noProof="0"/>
              <a:t>三级</a:t>
            </a:r>
            <a:endParaRPr lang="zh-CN" altLang="en-US" noProof="0"/>
          </a:p>
          <a:p>
            <a:pPr lvl="3"/>
            <a:r>
              <a:rPr lang="zh-CN" altLang="en-US" noProof="0"/>
              <a:t>四级</a:t>
            </a:r>
            <a:endParaRPr lang="zh-CN" altLang="en-US" noProof="0"/>
          </a:p>
          <a:p>
            <a:pPr lvl="4"/>
            <a:r>
              <a:rPr lang="zh-CN" altLang="en-US" noProof="0"/>
              <a:t>五级</a:t>
            </a:r>
            <a:endParaRPr lang="en-US" noProof="0"/>
          </a:p>
        </p:txBody>
      </p:sp>
    </p:spTree>
  </p:cSld>
  <p:clrMapOvr>
    <a:masterClrMapping/>
  </p:clrMapOvr>
  <p:transition/>
  <p:timing/>
</p:sldLayout>
</file>

<file path=ppt/slideLayouts/slideLayout1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3 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Subtitle 2"/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二级</a:t>
            </a:r>
            <a:endParaRPr lang="zh-CN" altLang="en-US" noProof="0"/>
          </a:p>
          <a:p>
            <a:pPr lvl="2"/>
            <a:r>
              <a:rPr lang="zh-CN" altLang="en-US" noProof="0"/>
              <a:t>三级</a:t>
            </a:r>
            <a:endParaRPr lang="zh-CN" altLang="en-US" noProof="0"/>
          </a:p>
          <a:p>
            <a:pPr lvl="3"/>
            <a:r>
              <a:rPr lang="zh-CN" altLang="en-US" noProof="0"/>
              <a:t>四级</a:t>
            </a:r>
            <a:endParaRPr lang="zh-CN" altLang="en-US" noProof="0"/>
          </a:p>
          <a:p>
            <a:pPr lvl="4"/>
            <a:r>
              <a:rPr lang="zh-CN" altLang="en-US" noProof="0"/>
              <a:t>五级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4301550" y="1511476"/>
            <a:ext cx="3600450" cy="4679249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二级</a:t>
            </a:r>
            <a:endParaRPr lang="zh-CN" altLang="en-US" noProof="0"/>
          </a:p>
          <a:p>
            <a:pPr lvl="2"/>
            <a:r>
              <a:rPr lang="zh-CN" altLang="en-US" noProof="0"/>
              <a:t>三级</a:t>
            </a:r>
            <a:endParaRPr lang="zh-CN" altLang="en-US" noProof="0"/>
          </a:p>
          <a:p>
            <a:pPr lvl="3"/>
            <a:r>
              <a:rPr lang="zh-CN" altLang="en-US" noProof="0"/>
              <a:t>四级</a:t>
            </a:r>
            <a:endParaRPr lang="zh-CN" altLang="en-US" noProof="0"/>
          </a:p>
          <a:p>
            <a:pPr lvl="4"/>
            <a:r>
              <a:rPr lang="zh-CN" altLang="en-US" noProof="0"/>
              <a:t>五级</a:t>
            </a:r>
            <a:endParaRPr lang="en-US" noProof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8171550" y="1511475"/>
            <a:ext cx="360045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二级</a:t>
            </a:r>
            <a:endParaRPr lang="zh-CN" altLang="en-US" noProof="0"/>
          </a:p>
          <a:p>
            <a:pPr lvl="2"/>
            <a:r>
              <a:rPr lang="zh-CN" altLang="en-US" noProof="0"/>
              <a:t>三级</a:t>
            </a:r>
            <a:endParaRPr lang="zh-CN" altLang="en-US" noProof="0"/>
          </a:p>
          <a:p>
            <a:pPr lvl="3"/>
            <a:r>
              <a:rPr lang="zh-CN" altLang="en-US" noProof="0"/>
              <a:t>四级</a:t>
            </a:r>
            <a:endParaRPr lang="zh-CN" altLang="en-US" noProof="0"/>
          </a:p>
          <a:p>
            <a:pPr lvl="4"/>
            <a:r>
              <a:rPr lang="zh-CN" altLang="en-US" noProof="0"/>
              <a:t>五级</a:t>
            </a:r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t/>
            </a:fld>
            <a:endParaRPr lang="en-US" noProof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0"/>
              <a:t>单击此处编辑母版标题样式</a:t>
            </a:r>
            <a:endParaRPr lang="en-US" noProof="0"/>
          </a:p>
        </p:txBody>
      </p:sp>
    </p:spTree>
  </p:cSld>
  <p:clrMapOvr>
    <a:masterClrMapping/>
  </p:clrMapOvr>
  <p:transition/>
  <p:timing/>
</p:sldLayout>
</file>

<file path=ppt/slideLayouts/slideLayout1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Subtitle 2"/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1512000"/>
            <a:ext cx="216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二级</a:t>
            </a:r>
            <a:endParaRPr lang="zh-CN" altLang="en-US" noProof="0"/>
          </a:p>
          <a:p>
            <a:pPr lvl="2"/>
            <a:r>
              <a:rPr lang="zh-CN" altLang="en-US" noProof="0"/>
              <a:t>三级</a:t>
            </a:r>
            <a:endParaRPr lang="zh-CN" altLang="en-US" noProof="0"/>
          </a:p>
          <a:p>
            <a:pPr lvl="3"/>
            <a:r>
              <a:rPr lang="zh-CN" altLang="en-US" noProof="0"/>
              <a:t>四级</a:t>
            </a:r>
            <a:endParaRPr lang="zh-CN" altLang="en-US" noProof="0"/>
          </a:p>
          <a:p>
            <a:pPr lvl="4"/>
            <a:r>
              <a:rPr lang="zh-CN" altLang="en-US" noProof="0"/>
              <a:t>五级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2726412" y="1512000"/>
            <a:ext cx="2160588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二级</a:t>
            </a:r>
            <a:endParaRPr lang="zh-CN" altLang="en-US" noProof="0"/>
          </a:p>
          <a:p>
            <a:pPr lvl="2"/>
            <a:r>
              <a:rPr lang="zh-CN" altLang="en-US" noProof="0"/>
              <a:t>三级</a:t>
            </a:r>
            <a:endParaRPr lang="zh-CN" altLang="en-US" noProof="0"/>
          </a:p>
          <a:p>
            <a:pPr lvl="3"/>
            <a:r>
              <a:rPr lang="zh-CN" altLang="en-US" noProof="0"/>
              <a:t>四级</a:t>
            </a:r>
            <a:endParaRPr lang="zh-CN" altLang="en-US" noProof="0"/>
          </a:p>
          <a:p>
            <a:pPr lvl="4"/>
            <a:r>
              <a:rPr lang="zh-CN" altLang="en-US" noProof="0"/>
              <a:t>五级</a:t>
            </a:r>
            <a:endParaRPr lang="en-US" noProof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5021412" y="1512000"/>
            <a:ext cx="2160588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二级</a:t>
            </a:r>
            <a:endParaRPr lang="zh-CN" altLang="en-US" noProof="0"/>
          </a:p>
          <a:p>
            <a:pPr lvl="2"/>
            <a:r>
              <a:rPr lang="zh-CN" altLang="en-US" noProof="0"/>
              <a:t>三级</a:t>
            </a:r>
            <a:endParaRPr lang="zh-CN" altLang="en-US" noProof="0"/>
          </a:p>
          <a:p>
            <a:pPr lvl="3"/>
            <a:r>
              <a:rPr lang="zh-CN" altLang="en-US" noProof="0"/>
              <a:t>四级</a:t>
            </a:r>
            <a:endParaRPr lang="zh-CN" altLang="en-US" noProof="0"/>
          </a:p>
          <a:p>
            <a:pPr lvl="4"/>
            <a:r>
              <a:rPr lang="zh-CN" altLang="en-US" noProof="0"/>
              <a:t>五级</a:t>
            </a:r>
            <a:endParaRPr lang="en-US" noProof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7316412" y="1507535"/>
            <a:ext cx="2160588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二级</a:t>
            </a:r>
            <a:endParaRPr lang="zh-CN" altLang="en-US" noProof="0"/>
          </a:p>
          <a:p>
            <a:pPr lvl="2"/>
            <a:r>
              <a:rPr lang="zh-CN" altLang="en-US" noProof="0"/>
              <a:t>三级</a:t>
            </a:r>
            <a:endParaRPr lang="zh-CN" altLang="en-US" noProof="0"/>
          </a:p>
          <a:p>
            <a:pPr lvl="3"/>
            <a:r>
              <a:rPr lang="zh-CN" altLang="en-US" noProof="0"/>
              <a:t>四级</a:t>
            </a:r>
            <a:endParaRPr lang="zh-CN" altLang="en-US" noProof="0"/>
          </a:p>
          <a:p>
            <a:pPr lvl="4"/>
            <a:r>
              <a:rPr lang="zh-CN" altLang="en-US" noProof="0"/>
              <a:t>五级</a:t>
            </a:r>
            <a:endParaRPr lang="en-US" noProof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9611412" y="1507535"/>
            <a:ext cx="2160588" cy="468371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二级</a:t>
            </a:r>
            <a:endParaRPr lang="zh-CN" altLang="en-US" noProof="0"/>
          </a:p>
          <a:p>
            <a:pPr lvl="2"/>
            <a:r>
              <a:rPr lang="zh-CN" altLang="en-US" noProof="0"/>
              <a:t>三级</a:t>
            </a:r>
            <a:endParaRPr lang="zh-CN" altLang="en-US" noProof="0"/>
          </a:p>
          <a:p>
            <a:pPr lvl="3"/>
            <a:r>
              <a:rPr lang="zh-CN" altLang="en-US" noProof="0"/>
              <a:t>四级</a:t>
            </a:r>
            <a:endParaRPr lang="zh-CN" altLang="en-US" noProof="0"/>
          </a:p>
          <a:p>
            <a:pPr lvl="4"/>
            <a:r>
              <a:rPr lang="zh-CN" altLang="en-US" noProof="0"/>
              <a:t>五级</a:t>
            </a:r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t/>
            </a:fld>
            <a:endParaRPr lang="en-US" noProof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0"/>
              <a:t>单击此处编辑母版标题样式</a:t>
            </a:r>
            <a:endParaRPr lang="en-US" noProof="0"/>
          </a:p>
        </p:txBody>
      </p:sp>
    </p:spTree>
  </p:cSld>
  <p:clrMapOvr>
    <a:masterClrMapping/>
  </p:clrMapOvr>
  <p:transition/>
  <p:timing/>
</p:sldLayout>
</file>

<file path=ppt/slideLayouts/slideLayout1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t/>
            </a:fld>
            <a:endParaRPr lang="en-US" noProof="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355601" y="3263898"/>
            <a:ext cx="4840085" cy="1626013"/>
          </a:xfrm>
          <a:gradFill>
            <a:gsLst>
              <a:gs pos="31860">
                <a:schemeClr val="bg1">
                  <a:alpha val="90000"/>
                </a:schemeClr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59000">
                <a:schemeClr val="bg1"/>
              </a:gs>
            </a:gsLst>
            <a:lin ang="3600000" scaled="0"/>
          </a:gradFill>
        </p:spPr>
        <p:txBody>
          <a:bodyPr lIns="72000" rIns="180000" bIns="180000" anchor="b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presentation title</a:t>
            </a:r>
            <a:endParaRPr lang="en-US" noProof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5601" y="4889910"/>
            <a:ext cx="4840085" cy="816077"/>
          </a:xfrm>
          <a:solidFill>
            <a:schemeClr val="bg1">
              <a:alpha val="80000"/>
            </a:schemeClr>
          </a:solidFill>
          <a:ln w="31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vert="horz" lIns="0" tIns="144000" rIns="180000" bIns="0" rtlCol="0">
            <a:noAutofit/>
          </a:bodyPr>
          <a:lstStyle>
            <a:lvl1pPr marL="0" indent="0" algn="r">
              <a:buNone/>
              <a:defRPr lang="en-US">
                <a:solidFill>
                  <a:schemeClr val="tx1"/>
                </a:solidFill>
              </a:defRPr>
            </a:lvl1pPr>
          </a:lstStyle>
          <a:p>
            <a:pPr marL="266700" lvl="0" indent="-266700" algn="r"/>
            <a:r>
              <a:rPr lang="zh-CN" altLang="en-US" noProof="0"/>
              <a:t>单击此处编辑母版文本样式</a:t>
            </a:r>
            <a:endParaRPr lang="zh-CN" altLang="en-US" noProof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6096000" y="987425"/>
            <a:ext cx="5472000" cy="47185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二级</a:t>
            </a:r>
            <a:endParaRPr lang="zh-CN" altLang="en-US" noProof="0"/>
          </a:p>
          <a:p>
            <a:pPr lvl="2"/>
            <a:r>
              <a:rPr lang="zh-CN" altLang="en-US" noProof="0"/>
              <a:t>三级</a:t>
            </a:r>
            <a:endParaRPr lang="zh-CN" altLang="en-US" noProof="0"/>
          </a:p>
          <a:p>
            <a:pPr lvl="3"/>
            <a:r>
              <a:rPr lang="zh-CN" altLang="en-US" noProof="0"/>
              <a:t>四级</a:t>
            </a:r>
            <a:endParaRPr lang="zh-CN" altLang="en-US" noProof="0"/>
          </a:p>
          <a:p>
            <a:pPr lvl="4"/>
            <a:r>
              <a:rPr lang="zh-CN" altLang="en-US" noProof="0"/>
              <a:t>五级</a:t>
            </a:r>
            <a:endParaRPr lang="en-US" noProof="0"/>
          </a:p>
        </p:txBody>
      </p:sp>
    </p:spTree>
  </p:cSld>
  <p:clrMapOvr>
    <a:masterClrMapping/>
  </p:clrMapOvr>
  <p:transition/>
  <p:timing/>
</p:sldLayout>
</file>

<file path=ppt/slideLayouts/slideLayout1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t/>
            </a:fld>
            <a:endParaRPr lang="en-US" noProof="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355601" y="3263898"/>
            <a:ext cx="4840085" cy="1626013"/>
          </a:xfrm>
          <a:gradFill>
            <a:gsLst>
              <a:gs pos="31860">
                <a:schemeClr val="bg1">
                  <a:alpha val="90000"/>
                </a:schemeClr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59000">
                <a:schemeClr val="bg1"/>
              </a:gs>
            </a:gsLst>
            <a:lin ang="3600000" scaled="0"/>
          </a:gradFill>
        </p:spPr>
        <p:txBody>
          <a:bodyPr lIns="72000" rIns="180000" bIns="180000" anchor="b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presentation title</a:t>
            </a:r>
            <a:endParaRPr lang="en-US" noProof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5601" y="4889910"/>
            <a:ext cx="4840085" cy="816077"/>
          </a:xfrm>
          <a:solidFill>
            <a:schemeClr val="bg1">
              <a:alpha val="80000"/>
            </a:schemeClr>
          </a:solidFill>
          <a:ln w="31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vert="horz" lIns="0" tIns="144000" rIns="180000" bIns="0" rtlCol="0">
            <a:noAutofit/>
          </a:bodyPr>
          <a:lstStyle>
            <a:lvl1pPr marL="0" indent="0" algn="r">
              <a:buNone/>
              <a:defRPr lang="en-US">
                <a:solidFill>
                  <a:schemeClr val="tx1"/>
                </a:solidFill>
              </a:defRPr>
            </a:lvl1pPr>
          </a:lstStyle>
          <a:p>
            <a:pPr marL="266700" lvl="0" indent="-266700" algn="r"/>
            <a:r>
              <a:rPr lang="zh-CN" altLang="en-US" noProof="0"/>
              <a:t>单击此处编辑母版文本样式</a:t>
            </a:r>
            <a:endParaRPr lang="zh-CN" altLang="en-US" noProof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"/>
          </p:nvPr>
        </p:nvSpPr>
        <p:spPr>
          <a:xfrm>
            <a:off x="6095999" y="987425"/>
            <a:ext cx="5471999" cy="471856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noProof="0"/>
              <a:t>单击图标添加图片</a:t>
            </a:r>
            <a:endParaRPr lang="en-US" noProof="0"/>
          </a:p>
        </p:txBody>
      </p:sp>
    </p:spTree>
  </p:cSld>
  <p:clrMapOvr>
    <a:masterClrMapping/>
  </p:clrMapOvr>
  <p:transition/>
  <p:timing/>
</p:sldLayout>
</file>

<file path=ppt/slideLayouts/slideLayout1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t/>
            </a:fld>
            <a:endParaRPr lang="en-US" noProof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0"/>
              <a:t>单击此处编辑母版标题样式</a:t>
            </a:r>
            <a:endParaRPr lang="en-US" noProof="0"/>
          </a:p>
        </p:txBody>
      </p:sp>
    </p:spTree>
  </p:cSld>
  <p:clrMapOvr>
    <a:masterClrMapping/>
  </p:clrMapOvr>
  <p:transition/>
  <p:timing/>
</p:sldLayout>
</file>

<file path=ppt/slideLayouts/slideLayout1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t/>
            </a:fld>
            <a:endParaRPr lang="en-US" noProof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0"/>
              <a:t>单击此处编辑母版标题样式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4"/>
          </p:nvPr>
        </p:nvSpPr>
        <p:spPr>
          <a:xfrm>
            <a:off x="1313656" y="1955257"/>
            <a:ext cx="9564688" cy="2947486"/>
          </a:xfrm>
        </p:spPr>
        <p:txBody>
          <a:bodyPr anchor="ctr"/>
          <a:lstStyle>
            <a:lvl1pPr marL="0" indent="0" algn="ctr">
              <a:buNone/>
              <a:defRPr sz="6000"/>
            </a:lvl1pPr>
            <a:lvl2pPr marL="266700" indent="0">
              <a:buNone/>
              <a:defRPr/>
            </a:lvl2pPr>
          </a:lstStyle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Section Divider 1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Picture Placeholder 1"/>
          <p:cNvSpPr>
            <a:spLocks noGrp="1"/>
          </p:cNvSpPr>
          <p:nvPr>
            <p:ph type="pic" sz="quarter" idx="13" hasCustomPrompt="1"/>
          </p:nvPr>
        </p:nvSpPr>
        <p:spPr>
          <a:xfrm>
            <a:off x="144000" y="144000"/>
            <a:ext cx="11905200" cy="6060155"/>
          </a:xfrm>
          <a:solidFill>
            <a:schemeClr val="bg1">
              <a:lumMod val="95000"/>
            </a:schemeClr>
          </a:solidFill>
        </p:spPr>
        <p:txBody>
          <a:bodyPr lIns="0" rIns="1764000" anchor="ctr"/>
          <a:lstStyle>
            <a:lvl1pPr marL="0" indent="0" algn="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&amp; Drop your photo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9100" y="804500"/>
            <a:ext cx="4416588" cy="3818712"/>
          </a:xfrm>
          <a:gradFill>
            <a:gsLst>
              <a:gs pos="46000">
                <a:schemeClr val="bg1">
                  <a:alpha val="90000"/>
                </a:schemeClr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80000">
                <a:schemeClr val="bg1"/>
              </a:gs>
            </a:gsLst>
            <a:lin ang="3600000" scaled="0"/>
          </a:gradFill>
        </p:spPr>
        <p:txBody>
          <a:bodyPr lIns="72000" rIns="180000" bIns="180000" anchor="b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segue title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099" y="4623212"/>
            <a:ext cx="4416587" cy="816075"/>
          </a:xfrm>
          <a:solidFill>
            <a:schemeClr val="bg1">
              <a:alpha val="80000"/>
            </a:schemeClr>
          </a:solidFill>
          <a:ln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tIns="144000" rIns="180000"/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0"/>
              <a:t>单击此处编辑母版副标题样式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t/>
            </a:fld>
            <a:endParaRPr lang="en-US" noProof="0"/>
          </a:p>
        </p:txBody>
      </p:sp>
    </p:spTree>
  </p:cSld>
  <p:clrMapOvr>
    <a:masterClrMapping/>
  </p:clrMapOvr>
  <p:transition/>
  <p:timing/>
</p:sldLayout>
</file>

<file path=ppt/slideLayouts/slideLayout2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>
          <a:solidFill>
            <a:schemeClr val="bg1"/>
          </a:solidFill>
        </p:spPr>
        <p:txBody>
          <a:bodyPr/>
          <a:lstStyle/>
          <a:p>
            <a:fld id="{19B51A1E-902D-48AF-9020-955120F399B6}" type="slidenum">
              <a:rPr lang="en-US" noProof="0" smtClean="0"/>
              <a:t/>
            </a:fld>
            <a:endParaRPr lang="en-US" noProof="0"/>
          </a:p>
        </p:txBody>
      </p:sp>
    </p:spTree>
  </p:cSld>
  <p:clrMapOvr>
    <a:masterClrMapping/>
  </p:clrMapOvr>
  <p:transition/>
  <p:timing/>
</p:sldLayout>
</file>

<file path=ppt/slideLayouts/slideLayout2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注页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6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标注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模板来源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声明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1692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office.com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本网站所提供的任何信息内容（包括但不限于 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PPT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模板、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Word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文档、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Excel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图表、图片素材等）均受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中华人民共和国著作权法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信息网络传播权保护条例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(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包括图片或图表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)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不得被全部或部分的复制、传播、销售，否则将承担法律责任。</a:t>
            </a:r>
            <a:endParaRPr kumimoji="0" lang="zh-CN" altLang="en-US" sz="133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 panose="020b0503020204020204" charset="-122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6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OfficePLUS</a:t>
            </a: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Section Divider 2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Picture Placeholder 1"/>
          <p:cNvSpPr>
            <a:spLocks noGrp="1"/>
          </p:cNvSpPr>
          <p:nvPr>
            <p:ph type="pic" sz="quarter" idx="13" hasCustomPrompt="1"/>
          </p:nvPr>
        </p:nvSpPr>
        <p:spPr>
          <a:xfrm>
            <a:off x="144000" y="144000"/>
            <a:ext cx="11905200" cy="6060155"/>
          </a:xfrm>
          <a:solidFill>
            <a:schemeClr val="bg1">
              <a:lumMod val="95000"/>
            </a:schemeClr>
          </a:solidFill>
        </p:spPr>
        <p:txBody>
          <a:bodyPr lIns="0" tIns="180000" rIns="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&amp; Drop your photo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943600" y="2438399"/>
            <a:ext cx="5385600" cy="3044399"/>
          </a:xfrm>
          <a:gradFill>
            <a:gsLst>
              <a:gs pos="83186">
                <a:schemeClr val="bg1"/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46000">
                <a:schemeClr val="bg1">
                  <a:alpha val="90000"/>
                </a:schemeClr>
              </a:gs>
            </a:gsLst>
            <a:lin ang="3600000" scaled="0"/>
          </a:gradFill>
        </p:spPr>
        <p:txBody>
          <a:bodyPr lIns="72000" tIns="180000" rIns="180000" bIns="0" anchor="t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presentation title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48971" y="4479264"/>
            <a:ext cx="2851629" cy="749534"/>
          </a:xfrm>
          <a:solidFill>
            <a:schemeClr val="bg1">
              <a:alpha val="80000"/>
            </a:schemeClr>
          </a:solidFill>
          <a:ln w="31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accent1"/>
                </a:gs>
              </a:gsLst>
              <a:lin ang="10800000" scaled="0"/>
            </a:gradFill>
          </a:ln>
        </p:spPr>
        <p:txBody>
          <a:bodyPr tIns="144000" rIns="180000"/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0"/>
              <a:t>单击此处编辑母版副标题样式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t/>
            </a:fld>
            <a:endParaRPr lang="en-US" noProof="0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Content Photo 1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Picture Placeholder 1"/>
          <p:cNvSpPr>
            <a:spLocks noGrp="1"/>
          </p:cNvSpPr>
          <p:nvPr>
            <p:ph type="pic" sz="quarter" idx="13" hasCustomPrompt="1"/>
          </p:nvPr>
        </p:nvSpPr>
        <p:spPr>
          <a:xfrm>
            <a:off x="6769100" y="144000"/>
            <a:ext cx="5280100" cy="6048000"/>
          </a:xfrm>
          <a:solidFill>
            <a:schemeClr val="bg1">
              <a:lumMod val="95000"/>
            </a:schemeClr>
          </a:solidFill>
        </p:spPr>
        <p:txBody>
          <a:bodyPr lIns="0" tIns="180000" rIns="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&amp; Drop your photo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493000" y="2438399"/>
            <a:ext cx="3836200" cy="3044399"/>
          </a:xfrm>
          <a:gradFill>
            <a:gsLst>
              <a:gs pos="83186">
                <a:schemeClr val="bg1"/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46000">
                <a:schemeClr val="bg1">
                  <a:alpha val="90000"/>
                </a:schemeClr>
              </a:gs>
            </a:gsLst>
            <a:lin ang="3600000" scaled="0"/>
          </a:gradFill>
        </p:spPr>
        <p:txBody>
          <a:bodyPr lIns="432000" tIns="432000" rIns="72000" bIns="1188000" anchor="t"/>
          <a:lstStyle>
            <a:lvl1pPr algn="l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Slide Title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47000" y="4465176"/>
            <a:ext cx="3372329" cy="774934"/>
          </a:xfrm>
          <a:solidFill>
            <a:schemeClr val="bg1">
              <a:alpha val="80000"/>
            </a:schemeClr>
          </a:solidFill>
          <a:ln w="31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accent1"/>
                </a:gs>
              </a:gsLst>
              <a:lin ang="10800000" scaled="0"/>
            </a:gradFill>
          </a:ln>
        </p:spPr>
        <p:txBody>
          <a:bodyPr lIns="180000" tIns="144000" r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0"/>
              <a:t>单击此处编辑母版副标题样式</a:t>
            </a:r>
            <a:endParaRPr lang="en-US" noProof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32000" y="2438399"/>
            <a:ext cx="5472000" cy="3044400"/>
          </a:xfrm>
        </p:spPr>
        <p:txBody>
          <a:bodyPr anchor="b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二级</a:t>
            </a:r>
            <a:endParaRPr lang="zh-CN" altLang="en-US" noProof="0"/>
          </a:p>
          <a:p>
            <a:pPr lvl="2"/>
            <a:r>
              <a:rPr lang="zh-CN" altLang="en-US" noProof="0"/>
              <a:t>三级</a:t>
            </a:r>
            <a:endParaRPr lang="zh-CN" altLang="en-US" noProof="0"/>
          </a:p>
          <a:p>
            <a:pPr lvl="3"/>
            <a:r>
              <a:rPr lang="zh-CN" altLang="en-US" noProof="0"/>
              <a:t>四级</a:t>
            </a:r>
            <a:endParaRPr lang="zh-CN" altLang="en-US" noProof="0"/>
          </a:p>
          <a:p>
            <a:pPr lvl="4"/>
            <a:r>
              <a:rPr lang="zh-CN" altLang="en-US" noProof="0"/>
              <a:t>五级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t/>
            </a:fld>
            <a:endParaRPr lang="en-US" noProof="0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Content Photo 2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Picture Placeholder 1"/>
          <p:cNvSpPr>
            <a:spLocks noGrp="1"/>
          </p:cNvSpPr>
          <p:nvPr>
            <p:ph type="pic" sz="quarter" idx="13" hasCustomPrompt="1"/>
          </p:nvPr>
        </p:nvSpPr>
        <p:spPr>
          <a:xfrm>
            <a:off x="144000" y="144000"/>
            <a:ext cx="5280100" cy="6060155"/>
          </a:xfrm>
          <a:solidFill>
            <a:schemeClr val="bg1">
              <a:lumMod val="95000"/>
            </a:schemeClr>
          </a:solidFill>
        </p:spPr>
        <p:txBody>
          <a:bodyPr lIns="0" tIns="1440000" rIns="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&amp; Drop your photo</a:t>
            </a:r>
            <a:endParaRPr lang="en-US" noProof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6096000" y="3263899"/>
            <a:ext cx="5472000" cy="2442088"/>
          </a:xfrm>
        </p:spPr>
        <p:txBody>
          <a:bodyPr anchor="b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二级</a:t>
            </a:r>
            <a:endParaRPr lang="zh-CN" altLang="en-US" noProof="0"/>
          </a:p>
          <a:p>
            <a:pPr lvl="2"/>
            <a:r>
              <a:rPr lang="zh-CN" altLang="en-US" noProof="0"/>
              <a:t>三级</a:t>
            </a:r>
            <a:endParaRPr lang="zh-CN" altLang="en-US" noProof="0"/>
          </a:p>
          <a:p>
            <a:pPr lvl="3"/>
            <a:r>
              <a:rPr lang="zh-CN" altLang="en-US" noProof="0"/>
              <a:t>四级</a:t>
            </a:r>
            <a:endParaRPr lang="zh-CN" altLang="en-US" noProof="0"/>
          </a:p>
          <a:p>
            <a:pPr lvl="4"/>
            <a:r>
              <a:rPr lang="zh-CN" altLang="en-US" noProof="0"/>
              <a:t>五级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t/>
            </a:fld>
            <a:endParaRPr lang="en-US" noProof="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355601" y="3263898"/>
            <a:ext cx="4840085" cy="1626013"/>
          </a:xfrm>
          <a:gradFill>
            <a:gsLst>
              <a:gs pos="31860">
                <a:schemeClr val="bg1">
                  <a:alpha val="90000"/>
                </a:schemeClr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59000">
                <a:schemeClr val="bg1"/>
              </a:gs>
            </a:gsLst>
            <a:lin ang="3600000" scaled="0"/>
          </a:gradFill>
        </p:spPr>
        <p:txBody>
          <a:bodyPr lIns="72000" rIns="180000" bIns="180000" anchor="b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presentation title</a:t>
            </a:r>
            <a:endParaRPr lang="en-US" noProof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5601" y="4889912"/>
            <a:ext cx="4840085" cy="816075"/>
          </a:xfrm>
          <a:solidFill>
            <a:schemeClr val="bg1">
              <a:alpha val="80000"/>
            </a:schemeClr>
          </a:solidFill>
          <a:ln w="31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tIns="144000" rIns="180000"/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0"/>
              <a:t>单击此处编辑母版副标题样式</a:t>
            </a:r>
            <a:endParaRPr lang="en-US" noProof="0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Comparison with Subtitl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Subtitle 2"/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  <a:endParaRPr lang="en-US" noProof="0"/>
          </a:p>
        </p:txBody>
      </p:sp>
      <p:sp>
        <p:nvSpPr>
          <p:cNvPr id="3" name="Comparison Left Placeholder 1"/>
          <p:cNvSpPr>
            <a:spLocks noGrp="1"/>
          </p:cNvSpPr>
          <p:nvPr>
            <p:ph type="body" idx="1"/>
          </p:nvPr>
        </p:nvSpPr>
        <p:spPr>
          <a:xfrm>
            <a:off x="432000" y="1515834"/>
            <a:ext cx="5472000" cy="360000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32000" y="2023668"/>
            <a:ext cx="5472000" cy="4168332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二级</a:t>
            </a:r>
            <a:endParaRPr lang="zh-CN" altLang="en-US" noProof="0"/>
          </a:p>
          <a:p>
            <a:pPr lvl="2"/>
            <a:r>
              <a:rPr lang="zh-CN" altLang="en-US" noProof="0"/>
              <a:t>三级</a:t>
            </a:r>
            <a:endParaRPr lang="zh-CN" altLang="en-US" noProof="0"/>
          </a:p>
          <a:p>
            <a:pPr lvl="3"/>
            <a:r>
              <a:rPr lang="zh-CN" altLang="en-US" noProof="0"/>
              <a:t>四级</a:t>
            </a:r>
            <a:endParaRPr lang="zh-CN" altLang="en-US" noProof="0"/>
          </a:p>
          <a:p>
            <a:pPr lvl="4"/>
            <a:r>
              <a:rPr lang="zh-CN" altLang="en-US" noProof="0"/>
              <a:t>五级</a:t>
            </a:r>
            <a:endParaRPr lang="en-US" noProof="0"/>
          </a:p>
        </p:txBody>
      </p:sp>
      <p:sp>
        <p:nvSpPr>
          <p:cNvPr id="12" name="Comparison Left Placeholder 2"/>
          <p:cNvSpPr>
            <a:spLocks noGrp="1"/>
          </p:cNvSpPr>
          <p:nvPr>
            <p:ph type="body" sz="quarter" idx="13"/>
          </p:nvPr>
        </p:nvSpPr>
        <p:spPr>
          <a:xfrm>
            <a:off x="6300000" y="1516359"/>
            <a:ext cx="5472000" cy="358775"/>
          </a:xfrm>
        </p:spPr>
        <p:txBody>
          <a:bodyPr/>
          <a:lstStyle>
            <a:lvl1pPr marL="0" indent="0">
              <a:buNone/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6299887" y="2020359"/>
            <a:ext cx="5472113" cy="4170891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二级</a:t>
            </a:r>
            <a:endParaRPr lang="zh-CN" altLang="en-US" noProof="0"/>
          </a:p>
          <a:p>
            <a:pPr lvl="2"/>
            <a:r>
              <a:rPr lang="zh-CN" altLang="en-US" noProof="0"/>
              <a:t>三级</a:t>
            </a:r>
            <a:endParaRPr lang="zh-CN" altLang="en-US" noProof="0"/>
          </a:p>
          <a:p>
            <a:pPr lvl="3"/>
            <a:r>
              <a:rPr lang="zh-CN" altLang="en-US" noProof="0"/>
              <a:t>四级</a:t>
            </a:r>
            <a:endParaRPr lang="zh-CN" altLang="en-US" noProof="0"/>
          </a:p>
          <a:p>
            <a:pPr lvl="4"/>
            <a:r>
              <a:rPr lang="zh-CN" altLang="en-US" noProof="0"/>
              <a:t>五级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t/>
            </a:fld>
            <a:endParaRPr lang="en-US" noProof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0"/>
              <a:t>单击此处编辑母版标题样式</a:t>
            </a:r>
            <a:endParaRPr lang="en-US" noProof="0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44000" y="143999"/>
            <a:ext cx="11905200" cy="6047999"/>
          </a:xfrm>
          <a:solidFill>
            <a:schemeClr val="bg1">
              <a:lumMod val="95000"/>
            </a:schemeClr>
          </a:solidFill>
        </p:spPr>
        <p:txBody>
          <a:bodyPr lIns="0" rIns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&amp; Drop your photo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64900" y="4910452"/>
            <a:ext cx="4101900" cy="773546"/>
          </a:xfrm>
          <a:solidFill>
            <a:schemeClr val="tx1"/>
          </a:solidFill>
        </p:spPr>
        <p:txBody>
          <a:bodyPr lIns="180000" tIns="72000" rIns="180000" anchor="t"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Enter your caption</a:t>
            </a:r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t/>
            </a:fld>
            <a:endParaRPr lang="en-US" noProof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0"/>
              <a:t>单击此处编辑母版标题样式</a:t>
            </a:r>
            <a:endParaRPr lang="en-US" noProof="0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Picture Placeholder 1"/>
          <p:cNvSpPr>
            <a:spLocks noGrp="1"/>
          </p:cNvSpPr>
          <p:nvPr>
            <p:ph type="pic" sz="quarter" idx="13" hasCustomPrompt="1"/>
          </p:nvPr>
        </p:nvSpPr>
        <p:spPr>
          <a:xfrm>
            <a:off x="144000" y="144000"/>
            <a:ext cx="11905200" cy="6570000"/>
          </a:xfrm>
          <a:solidFill>
            <a:schemeClr val="bg1">
              <a:lumMod val="95000"/>
            </a:schemeClr>
          </a:solidFill>
        </p:spPr>
        <p:txBody>
          <a:bodyPr lIns="1764000" rIns="0" anchor="ctr"/>
          <a:lstStyle>
            <a:lvl1pPr marL="0" indent="0" algn="l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&amp; Drop your photo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415412" y="360000"/>
            <a:ext cx="4416588" cy="4716572"/>
          </a:xfrm>
          <a:gradFill>
            <a:gsLst>
              <a:gs pos="46000">
                <a:schemeClr val="bg1">
                  <a:alpha val="90000"/>
                </a:schemeClr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80000">
                <a:schemeClr val="bg1"/>
              </a:gs>
            </a:gsLst>
            <a:lin ang="3600000" scaled="0"/>
          </a:gradFill>
        </p:spPr>
        <p:txBody>
          <a:bodyPr lIns="72000" rIns="180000" bIns="180000" anchor="b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Thank You</a:t>
            </a:r>
            <a:endParaRPr lang="en-US" noProof="0"/>
          </a:p>
        </p:txBody>
      </p:sp>
      <p:sp>
        <p:nvSpPr>
          <p:cNvPr id="3" name="Text Placeholder 5"/>
          <p:cNvSpPr>
            <a:spLocks noGrp="1"/>
          </p:cNvSpPr>
          <p:nvPr>
            <p:ph type="subTitle" idx="1" hasCustomPrompt="1"/>
          </p:nvPr>
        </p:nvSpPr>
        <p:spPr>
          <a:xfrm>
            <a:off x="7415413" y="5076572"/>
            <a:ext cx="4416587" cy="1421429"/>
          </a:xfrm>
          <a:solidFill>
            <a:schemeClr val="bg1">
              <a:alpha val="80000"/>
            </a:schemeClr>
          </a:solidFill>
          <a:ln w="31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tIns="144000" rIns="468000"/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Full Name</a:t>
            </a:r>
            <a:endParaRPr lang="en-US" noProof="0"/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7948708" y="5540135"/>
            <a:ext cx="3396887" cy="196707"/>
          </a:xfrm>
        </p:spPr>
        <p:txBody>
          <a:bodyPr/>
          <a:lstStyle>
            <a:lvl1pPr marL="0" indent="0" algn="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Phone Number</a:t>
            </a:r>
            <a:endParaRPr lang="en-US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7948708" y="5809779"/>
            <a:ext cx="3396887" cy="196707"/>
          </a:xfrm>
        </p:spPr>
        <p:txBody>
          <a:bodyPr/>
          <a:lstStyle>
            <a:lvl1pPr marL="0" indent="0" algn="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Email or Social Media Handle</a:t>
            </a:r>
            <a:endParaRPr lang="en-US" noProof="0"/>
          </a:p>
        </p:txBody>
      </p:sp>
      <p:sp>
        <p:nvSpPr>
          <p:cNvPr id="22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7948708" y="6079423"/>
            <a:ext cx="3396887" cy="196707"/>
          </a:xfrm>
        </p:spPr>
        <p:txBody>
          <a:bodyPr/>
          <a:lstStyle>
            <a:lvl1pPr marL="0" indent="0" algn="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Company Website</a:t>
            </a:r>
            <a:endParaRPr lang="en-US" noProof="0"/>
          </a:p>
        </p:txBody>
      </p:sp>
      <p:sp>
        <p:nvSpPr>
          <p:cNvPr id="7" name="Rectangle 6"/>
          <p:cNvSpPr/>
          <p:nvPr userDrawn="1"/>
        </p:nvSpPr>
        <p:spPr>
          <a:xfrm>
            <a:off x="0" y="6714000"/>
            <a:ext cx="12192000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92074"/>
            <a:ext cx="144000" cy="6629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Rectangle 11"/>
          <p:cNvSpPr/>
          <p:nvPr userDrawn="1"/>
        </p:nvSpPr>
        <p:spPr>
          <a:xfrm>
            <a:off x="12048000" y="92074"/>
            <a:ext cx="144000" cy="6629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3" name="Freeform: Shape 12"/>
          <p:cNvSpPr/>
          <p:nvPr userDrawn="1"/>
        </p:nvSpPr>
        <p:spPr>
          <a:xfrm>
            <a:off x="0" y="0"/>
            <a:ext cx="12192000" cy="6858000"/>
          </a:xfrm>
          <a:custGeom>
            <a:gdLst>
              <a:gd name="connsiteX0" fmla="*/ 36000 w 12192000"/>
              <a:gd name="connsiteY0" fmla="*/ 36000 h 6858000"/>
              <a:gd name="connsiteX1" fmla="*/ 36000 w 12192000"/>
              <a:gd name="connsiteY1" fmla="*/ 6822000 h 6858000"/>
              <a:gd name="connsiteX2" fmla="*/ 12156000 w 12192000"/>
              <a:gd name="connsiteY2" fmla="*/ 6822000 h 6858000"/>
              <a:gd name="connsiteX3" fmla="*/ 12156000 w 12192000"/>
              <a:gd name="connsiteY3" fmla="*/ 36000 h 6858000"/>
              <a:gd name="connsiteX4" fmla="*/ 0 w 12192000"/>
              <a:gd name="connsiteY4" fmla="*/ 0 h 6858000"/>
              <a:gd name="connsiteX5" fmla="*/ 36000 w 12192000"/>
              <a:gd name="connsiteY5" fmla="*/ 0 h 6858000"/>
              <a:gd name="connsiteX6" fmla="*/ 12156000 w 12192000"/>
              <a:gd name="connsiteY6" fmla="*/ 0 h 6858000"/>
              <a:gd name="connsiteX7" fmla="*/ 12192000 w 12192000"/>
              <a:gd name="connsiteY7" fmla="*/ 0 h 6858000"/>
              <a:gd name="connsiteX8" fmla="*/ 12192000 w 12192000"/>
              <a:gd name="connsiteY8" fmla="*/ 36000 h 6858000"/>
              <a:gd name="connsiteX9" fmla="*/ 12192000 w 12192000"/>
              <a:gd name="connsiteY9" fmla="*/ 6822000 h 6858000"/>
              <a:gd name="connsiteX10" fmla="*/ 12192000 w 12192000"/>
              <a:gd name="connsiteY10" fmla="*/ 6858000 h 6858000"/>
              <a:gd name="connsiteX11" fmla="*/ 12156000 w 12192000"/>
              <a:gd name="connsiteY11" fmla="*/ 6858000 h 6858000"/>
              <a:gd name="connsiteX12" fmla="*/ 36000 w 12192000"/>
              <a:gd name="connsiteY12" fmla="*/ 6858000 h 6858000"/>
              <a:gd name="connsiteX13" fmla="*/ 0 w 12192000"/>
              <a:gd name="connsiteY13" fmla="*/ 6858000 h 6858000"/>
              <a:gd name="connsiteX14" fmla="*/ 0 w 12192000"/>
              <a:gd name="connsiteY14" fmla="*/ 6822000 h 6858000"/>
              <a:gd name="connsiteX15" fmla="*/ 0 w 12192000"/>
              <a:gd name="connsiteY15" fmla="*/ 36000 h 68580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Rectangle 6"/>
          <p:cNvSpPr/>
          <p:nvPr userDrawn="1"/>
        </p:nvSpPr>
        <p:spPr>
          <a:xfrm>
            <a:off x="0" y="6714000"/>
            <a:ext cx="12192000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92074"/>
            <a:ext cx="144000" cy="66294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Rectangle 11"/>
          <p:cNvSpPr/>
          <p:nvPr userDrawn="1"/>
        </p:nvSpPr>
        <p:spPr>
          <a:xfrm>
            <a:off x="12048000" y="92074"/>
            <a:ext cx="144000" cy="66294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3" name="Freeform: Shape 12"/>
          <p:cNvSpPr/>
          <p:nvPr userDrawn="1"/>
        </p:nvSpPr>
        <p:spPr>
          <a:xfrm>
            <a:off x="0" y="0"/>
            <a:ext cx="12192000" cy="6858000"/>
          </a:xfrm>
          <a:custGeom>
            <a:gdLst>
              <a:gd name="connsiteX0" fmla="*/ 36000 w 12192000"/>
              <a:gd name="connsiteY0" fmla="*/ 36000 h 6858000"/>
              <a:gd name="connsiteX1" fmla="*/ 36000 w 12192000"/>
              <a:gd name="connsiteY1" fmla="*/ 6822000 h 6858000"/>
              <a:gd name="connsiteX2" fmla="*/ 12156000 w 12192000"/>
              <a:gd name="connsiteY2" fmla="*/ 6822000 h 6858000"/>
              <a:gd name="connsiteX3" fmla="*/ 12156000 w 12192000"/>
              <a:gd name="connsiteY3" fmla="*/ 36000 h 6858000"/>
              <a:gd name="connsiteX4" fmla="*/ 0 w 12192000"/>
              <a:gd name="connsiteY4" fmla="*/ 0 h 6858000"/>
              <a:gd name="connsiteX5" fmla="*/ 36000 w 12192000"/>
              <a:gd name="connsiteY5" fmla="*/ 0 h 6858000"/>
              <a:gd name="connsiteX6" fmla="*/ 12156000 w 12192000"/>
              <a:gd name="connsiteY6" fmla="*/ 0 h 6858000"/>
              <a:gd name="connsiteX7" fmla="*/ 12192000 w 12192000"/>
              <a:gd name="connsiteY7" fmla="*/ 0 h 6858000"/>
              <a:gd name="connsiteX8" fmla="*/ 12192000 w 12192000"/>
              <a:gd name="connsiteY8" fmla="*/ 36000 h 6858000"/>
              <a:gd name="connsiteX9" fmla="*/ 12192000 w 12192000"/>
              <a:gd name="connsiteY9" fmla="*/ 6822000 h 6858000"/>
              <a:gd name="connsiteX10" fmla="*/ 12192000 w 12192000"/>
              <a:gd name="connsiteY10" fmla="*/ 6858000 h 6858000"/>
              <a:gd name="connsiteX11" fmla="*/ 12156000 w 12192000"/>
              <a:gd name="connsiteY11" fmla="*/ 6858000 h 6858000"/>
              <a:gd name="connsiteX12" fmla="*/ 36000 w 12192000"/>
              <a:gd name="connsiteY12" fmla="*/ 6858000 h 6858000"/>
              <a:gd name="connsiteX13" fmla="*/ 0 w 12192000"/>
              <a:gd name="connsiteY13" fmla="*/ 6858000 h 6858000"/>
              <a:gd name="connsiteX14" fmla="*/ 0 w 12192000"/>
              <a:gd name="connsiteY14" fmla="*/ 6822000 h 6858000"/>
              <a:gd name="connsiteX15" fmla="*/ 0 w 12192000"/>
              <a:gd name="connsiteY15" fmla="*/ 36000 h 68580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0000" y="359999"/>
            <a:ext cx="4416588" cy="5321927"/>
          </a:xfrm>
          <a:gradFill>
            <a:gsLst>
              <a:gs pos="46000">
                <a:schemeClr val="bg1">
                  <a:alpha val="90000"/>
                </a:schemeClr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80000">
                <a:schemeClr val="bg1"/>
              </a:gs>
            </a:gsLst>
            <a:lin ang="3600000" scaled="0"/>
          </a:gradFill>
        </p:spPr>
        <p:txBody>
          <a:bodyPr lIns="72000" rIns="180000" bIns="180000" anchor="b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presentation title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999" y="5681926"/>
            <a:ext cx="4416587" cy="816075"/>
          </a:xfrm>
          <a:solidFill>
            <a:schemeClr val="bg1">
              <a:alpha val="80000"/>
            </a:schemeClr>
          </a:solidFill>
          <a:ln w="3175">
            <a:gradFill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tIns="144000" rIns="180000"/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0"/>
              <a:t>单击此处编辑母版副标题样式</a:t>
            </a:r>
            <a:endParaRPr lang="en-US" noProof="0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slideLayout" Target="../slideLayouts/slideLayout12.xml" /><Relationship Id="rId13" Type="http://schemas.openxmlformats.org/officeDocument/2006/relationships/slideLayout" Target="../slideLayouts/slideLayout13.xml" /><Relationship Id="rId14" Type="http://schemas.openxmlformats.org/officeDocument/2006/relationships/slideLayout" Target="../slideLayouts/slideLayout14.xml" /><Relationship Id="rId15" Type="http://schemas.openxmlformats.org/officeDocument/2006/relationships/slideLayout" Target="../slideLayouts/slideLayout15.xml" /><Relationship Id="rId16" Type="http://schemas.openxmlformats.org/officeDocument/2006/relationships/slideLayout" Target="../slideLayouts/slideLayout16.xml" /><Relationship Id="rId17" Type="http://schemas.openxmlformats.org/officeDocument/2006/relationships/slideLayout" Target="../slideLayouts/slideLayout17.xml" /><Relationship Id="rId18" Type="http://schemas.openxmlformats.org/officeDocument/2006/relationships/slideLayout" Target="../slideLayouts/slideLayout18.xml" /><Relationship Id="rId19" Type="http://schemas.openxmlformats.org/officeDocument/2006/relationships/slideLayout" Target="../slideLayouts/slideLayout19.xml" /><Relationship Id="rId2" Type="http://schemas.openxmlformats.org/officeDocument/2006/relationships/slideLayout" Target="../slideLayouts/slideLayout2.xml" /><Relationship Id="rId20" Type="http://schemas.openxmlformats.org/officeDocument/2006/relationships/slideLayout" Target="../slideLayouts/slideLayout20.xml" /><Relationship Id="rId21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1.xml" /><Relationship Id="rId2" Type="http://schemas.openxmlformats.org/officeDocument/2006/relationships/theme" Target="../theme/theme2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Rectangle 7"/>
          <p:cNvSpPr/>
          <p:nvPr userDrawn="1"/>
        </p:nvSpPr>
        <p:spPr>
          <a:xfrm>
            <a:off x="0" y="6191250"/>
            <a:ext cx="12192000" cy="6667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noProof="0"/>
              <a:t>Click to edit page title</a:t>
            </a:r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000" y="1512000"/>
            <a:ext cx="11340000" cy="43775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二级</a:t>
            </a:r>
            <a:endParaRPr lang="zh-CN" altLang="en-US" noProof="0"/>
          </a:p>
          <a:p>
            <a:pPr lvl="2"/>
            <a:r>
              <a:rPr lang="zh-CN" altLang="en-US" noProof="0"/>
              <a:t>三级</a:t>
            </a:r>
            <a:endParaRPr lang="zh-CN" altLang="en-US" noProof="0"/>
          </a:p>
          <a:p>
            <a:pPr lvl="3"/>
            <a:r>
              <a:rPr lang="zh-CN" altLang="en-US" noProof="0"/>
              <a:t>四级</a:t>
            </a:r>
            <a:endParaRPr lang="zh-CN" altLang="en-US" noProof="0"/>
          </a:p>
          <a:p>
            <a:pPr lvl="4"/>
            <a:r>
              <a:rPr lang="zh-CN" altLang="en-US" noProof="0"/>
              <a:t>五级</a:t>
            </a:r>
            <a:endParaRPr lang="en-US" noProof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9" name="Rectangle 8"/>
          <p:cNvSpPr/>
          <p:nvPr userDrawn="1"/>
        </p:nvSpPr>
        <p:spPr>
          <a:xfrm>
            <a:off x="0" y="92074"/>
            <a:ext cx="144000" cy="66294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12048000" y="92074"/>
            <a:ext cx="144000" cy="66294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8" name="Freeform: Shape 17"/>
          <p:cNvSpPr/>
          <p:nvPr userDrawn="1"/>
        </p:nvSpPr>
        <p:spPr>
          <a:xfrm>
            <a:off x="0" y="0"/>
            <a:ext cx="12192000" cy="6858000"/>
          </a:xfrm>
          <a:custGeom>
            <a:gdLst>
              <a:gd name="connsiteX0" fmla="*/ 36000 w 12192000"/>
              <a:gd name="connsiteY0" fmla="*/ 36000 h 6858000"/>
              <a:gd name="connsiteX1" fmla="*/ 36000 w 12192000"/>
              <a:gd name="connsiteY1" fmla="*/ 6822000 h 6858000"/>
              <a:gd name="connsiteX2" fmla="*/ 12156000 w 12192000"/>
              <a:gd name="connsiteY2" fmla="*/ 6822000 h 6858000"/>
              <a:gd name="connsiteX3" fmla="*/ 12156000 w 12192000"/>
              <a:gd name="connsiteY3" fmla="*/ 36000 h 6858000"/>
              <a:gd name="connsiteX4" fmla="*/ 0 w 12192000"/>
              <a:gd name="connsiteY4" fmla="*/ 0 h 6858000"/>
              <a:gd name="connsiteX5" fmla="*/ 36000 w 12192000"/>
              <a:gd name="connsiteY5" fmla="*/ 0 h 6858000"/>
              <a:gd name="connsiteX6" fmla="*/ 12156000 w 12192000"/>
              <a:gd name="connsiteY6" fmla="*/ 0 h 6858000"/>
              <a:gd name="connsiteX7" fmla="*/ 12192000 w 12192000"/>
              <a:gd name="connsiteY7" fmla="*/ 0 h 6858000"/>
              <a:gd name="connsiteX8" fmla="*/ 12192000 w 12192000"/>
              <a:gd name="connsiteY8" fmla="*/ 36000 h 6858000"/>
              <a:gd name="connsiteX9" fmla="*/ 12192000 w 12192000"/>
              <a:gd name="connsiteY9" fmla="*/ 6822000 h 6858000"/>
              <a:gd name="connsiteX10" fmla="*/ 12192000 w 12192000"/>
              <a:gd name="connsiteY10" fmla="*/ 6858000 h 6858000"/>
              <a:gd name="connsiteX11" fmla="*/ 12156000 w 12192000"/>
              <a:gd name="connsiteY11" fmla="*/ 6858000 h 6858000"/>
              <a:gd name="connsiteX12" fmla="*/ 36000 w 12192000"/>
              <a:gd name="connsiteY12" fmla="*/ 6858000 h 6858000"/>
              <a:gd name="connsiteX13" fmla="*/ 0 w 12192000"/>
              <a:gd name="connsiteY13" fmla="*/ 6858000 h 6858000"/>
              <a:gd name="connsiteX14" fmla="*/ 0 w 12192000"/>
              <a:gd name="connsiteY14" fmla="*/ 6822000 h 6858000"/>
              <a:gd name="connsiteX15" fmla="*/ 0 w 12192000"/>
              <a:gd name="connsiteY15" fmla="*/ 36000 h 68580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77425" y="6322399"/>
            <a:ext cx="370575" cy="365125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  <a:effectLst/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US" noProof="0" smtClean="0"/>
              <a:t/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000" y="6322399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Add a footer</a:t>
            </a:r>
            <a:endParaRPr lang="en-US" noProof="0"/>
          </a:p>
        </p:txBody>
      </p:sp>
      <p:sp>
        <p:nvSpPr>
          <p:cNvPr id="21" name="TextBox 20"/>
          <p:cNvSpPr txBox="1"/>
          <p:nvPr userDrawn="1"/>
        </p:nvSpPr>
        <p:spPr>
          <a:xfrm>
            <a:off x="10194026" y="6258973"/>
            <a:ext cx="1577974" cy="427535"/>
          </a:xfrm>
          <a:prstGeom prst="rect">
            <a:avLst/>
          </a:prstGeom>
          <a:noFill/>
        </p:spPr>
        <p:txBody>
          <a:bodyPr wrap="square" lIns="0" tIns="144000" rIns="0" bIns="0" rtlCol="0">
            <a:spAutoFit/>
          </a:bodyPr>
          <a:lstStyle/>
          <a:p>
            <a:pPr algn="ctr">
              <a:lnSpc>
                <a:spcPts val="1100"/>
              </a:lnSpc>
            </a:pPr>
            <a:r>
              <a:rPr lang="en-US" sz="2000" b="1" spc="0" baseline="0" noProof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Contoso</a:t>
            </a:r>
            <a:br>
              <a:rPr lang="en-US" sz="2000" b="1" spc="0" baseline="0" noProof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100" b="0" i="1" spc="600" baseline="0" noProof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Suites</a:t>
            </a:r>
            <a:endParaRPr lang="en-US" sz="1100" b="0" i="1" spc="600" baseline="0" noProof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/>
  <p:timing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Rockwell" panose="02060603020205020403" pitchFamily="18" charset="0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Relationship Id="rId10" Type="http://schemas.openxmlformats.org/officeDocument/2006/relationships/image" Target="../media/image13.svg" /><Relationship Id="rId2" Type="http://schemas.openxmlformats.org/officeDocument/2006/relationships/image" Target="../media/image5.jpeg" /><Relationship Id="rId3" Type="http://schemas.openxmlformats.org/officeDocument/2006/relationships/image" Target="../media/image6.png" /><Relationship Id="rId4" Type="http://schemas.openxmlformats.org/officeDocument/2006/relationships/image" Target="../media/image7.svg" /><Relationship Id="rId5" Type="http://schemas.openxmlformats.org/officeDocument/2006/relationships/image" Target="../media/image8.png" /><Relationship Id="rId6" Type="http://schemas.openxmlformats.org/officeDocument/2006/relationships/image" Target="../media/image9.svg" /><Relationship Id="rId7" Type="http://schemas.openxmlformats.org/officeDocument/2006/relationships/image" Target="../media/image10.png" /><Relationship Id="rId8" Type="http://schemas.openxmlformats.org/officeDocument/2006/relationships/image" Target="../media/image11.svg" /><Relationship Id="rId9" Type="http://schemas.openxmlformats.org/officeDocument/2006/relationships/image" Target="../media/image12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3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3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openxmlformats.org/officeDocument/2006/relationships/chart" Target="../charts/chart1.xml" /><Relationship Id="rId3" Type="http://schemas.openxmlformats.org/officeDocument/2006/relationships/chart" Target="../charts/chart2.xml" /><Relationship Id="rId4" Type="http://schemas.openxmlformats.org/officeDocument/2006/relationships/chart" Target="../charts/chart3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.jpe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Picture Placeholder 6" descr="Snowy forrest from top" title="Snowy forrest from top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tretch>
            <a:fillRect/>
          </a:stretch>
        </p:blipFill>
        <p:spPr>
          <a:xfrm>
            <a:off x="144000" y="146383"/>
            <a:ext cx="11905200" cy="6565233"/>
          </a:xfr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Presentation Cover Title</a:t>
            </a:r>
            <a:endParaRPr lang="en-US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ln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accent1"/>
                </a:gs>
              </a:gsLst>
            </a:gradFill>
          </a:ln>
        </p:spPr>
        <p:txBody>
          <a:bodyPr/>
          <a:lstStyle/>
          <a:p>
            <a:r>
              <a:rPr lang="en-US"/>
              <a:t>Lorem ipsum dolor sit amet, consectetur adipiscing elit.</a:t>
            </a:r>
            <a:endParaRPr lang="en-US"/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Placeholder 11" descr="Frosted drops on flat glass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tretch>
            <a:fillRect/>
          </a:stretch>
        </p:blipFill>
        <p:spPr>
          <a:xfrm>
            <a:off x="146180" y="144000"/>
            <a:ext cx="11900839" cy="6570000"/>
          </a:xfrm>
        </p:spPr>
      </p:pic>
      <p:sp>
        <p:nvSpPr>
          <p:cNvPr id="13" name="Title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Thank You</a:t>
            </a:r>
            <a:endParaRPr lang="en-US"/>
          </a:p>
        </p:txBody>
      </p:sp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April Hansson</a:t>
            </a:r>
            <a:endParaRPr lang="en-US"/>
          </a:p>
        </p:txBody>
      </p:sp>
      <p:pic>
        <p:nvPicPr>
          <p:cNvPr id="8" name="Graphic 7" descr="User" title="Icon - Presenter Name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498343" y="5262266"/>
            <a:ext cx="180909" cy="18090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/>
              <a:t>+1 23 987 6554</a:t>
            </a:r>
            <a:endParaRPr lang="en-US"/>
          </a:p>
        </p:txBody>
      </p:sp>
      <p:pic>
        <p:nvPicPr>
          <p:cNvPr id="10" name="Graphic 9" descr="Smart Phone" title="Icon - Presenter Phone Number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498343" y="5533246"/>
            <a:ext cx="180909" cy="180909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pic>
        <p:nvPicPr>
          <p:cNvPr id="9" name="Graphic 8" descr="Envelope" title="Icon Presenter Email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498343" y="5804226"/>
            <a:ext cx="180909" cy="180909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pic>
        <p:nvPicPr>
          <p:cNvPr id="11" name="Graphic 10" descr="Link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487646" y="6075206"/>
            <a:ext cx="202303" cy="202303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Picture Placeholder 8" descr="Snow mountains from the ground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tretch>
            <a:fillRect/>
          </a:stretch>
        </p:blipFill>
        <p:spPr>
          <a:xfrm>
            <a:off x="146853" y="144000"/>
            <a:ext cx="11899494" cy="6060155"/>
          </a:xfr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Section Divider Option 1</a:t>
            </a:r>
            <a:endParaRPr lang="en-US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ln w="31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accent1"/>
                </a:gs>
              </a:gsLst>
            </a:gradFill>
          </a:ln>
        </p:spPr>
        <p:txBody>
          <a:bodyPr/>
          <a:lstStyle/>
          <a:p>
            <a:r>
              <a:rPr lang="en-US"/>
              <a:t>Lorem ipsum dolor sit amet, consectetur adipiscing elit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9B51A1E-902D-48AF-9020-955120F399B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Picture Placeholder 8" descr="Snow mountains from the ground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tretch>
            <a:fillRect/>
          </a:stretch>
        </p:blipFill>
        <p:spPr>
          <a:xfrm>
            <a:off x="146853" y="144000"/>
            <a:ext cx="11899494" cy="6060155"/>
          </a:xfr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Section Divider </a:t>
            </a:r>
            <a:br>
              <a:rPr lang="en-US"/>
            </a:br>
            <a:r>
              <a:rPr lang="en-US"/>
              <a:t>Option 2</a:t>
            </a:r>
            <a:endParaRPr lang="en-US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Lorem ipsum dolor sit ame adipiscing elit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9B51A1E-902D-48AF-9020-955120F399B6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Picture Placeholder 7" descr="Sky view of desolate snow covered mountains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tretch>
            <a:fillRect/>
          </a:stretch>
        </p:blipFill>
        <p:spPr>
          <a:xfrm>
            <a:off x="6771584" y="144000"/>
            <a:ext cx="5275131" cy="6048000"/>
          </a:xfrm>
        </p:spPr>
      </p:pic>
      <p:sp>
        <p:nvSpPr>
          <p:cNvPr id="13" name="Content Placeholder 12"/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/>
              <a:t>Lorem ipsum dolor sit amet, consectetur adipiscing elit. </a:t>
            </a:r>
            <a:endParaRPr lang="en-US" sz="3200"/>
          </a:p>
          <a:p>
            <a:r>
              <a:rPr lang="en-US"/>
              <a:t>Ut fermentum a magna ut eleifend. Integer convallis suscipit ante eu varius. </a:t>
            </a:r>
            <a:endParaRPr lang="en-US"/>
          </a:p>
          <a:p>
            <a:r>
              <a:rPr lang="en-US"/>
              <a:t>Morbi a purus dolor. Suspendisse sit amet ipsum finibus justo viverra blandit. </a:t>
            </a:r>
            <a:endParaRPr lang="en-US"/>
          </a:p>
          <a:p>
            <a:r>
              <a:rPr lang="en-US"/>
              <a:t>Ut congue quis tortor eget sodales. 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About Us</a:t>
            </a:r>
            <a:endParaRPr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7747000" y="4165600"/>
            <a:ext cx="3372329" cy="1074510"/>
          </a:xfrm>
          <a:ln w="31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accent1"/>
                </a:gs>
              </a:gsLst>
            </a:gradFill>
          </a:ln>
        </p:spPr>
        <p:txBody>
          <a:bodyPr/>
          <a:lstStyle/>
          <a:p>
            <a:r>
              <a:rPr lang="en-US"/>
              <a:t>Lorem ipsum dolor sit amet, consectetur adipiscing elit. Etiam aliquet eu mi quis lacinia.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9B51A1E-902D-48AF-9020-955120F399B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Picture Placeholder 6" descr="Sky view of desolate snow covered mountains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tretch>
            <a:fillRect/>
          </a:stretch>
        </p:blipFill>
        <p:spPr>
          <a:xfrm>
            <a:off x="144000" y="147229"/>
            <a:ext cx="5280100" cy="6053696"/>
          </a:xfr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Promise</a:t>
            </a:r>
            <a:endParaRPr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ln w="31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accent1"/>
                </a:gs>
              </a:gsLst>
            </a:gradFill>
          </a:ln>
        </p:spPr>
        <p:txBody>
          <a:bodyPr/>
          <a:lstStyle/>
          <a:p>
            <a:r>
              <a:rPr lang="en-US"/>
              <a:t>Lorem ipsum dolor sit amet, consectetur adipiscing elit. Etiam aliquet eu mi quis lacinia. 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/>
              <a:t>Lorem ipsum dolor sit amet, consectetur adipiscing elit. </a:t>
            </a:r>
            <a:endParaRPr lang="en-US" sz="3200"/>
          </a:p>
          <a:p>
            <a:r>
              <a:rPr lang="en-US"/>
              <a:t>Ut fermentum a magna ut eleifend. Integer convallis suscipit ante eu varius. </a:t>
            </a:r>
            <a:endParaRPr lang="en-US"/>
          </a:p>
          <a:p>
            <a:r>
              <a:rPr lang="en-US"/>
              <a:t>Morbi a purus dolor. Suspendisse sit amet ipsum finibus justo viverra blandit. </a:t>
            </a:r>
            <a:endParaRPr lang="en-US"/>
          </a:p>
          <a:p>
            <a:r>
              <a:rPr lang="en-US"/>
              <a:t>Ut congue quis tortor eget sodales.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9B51A1E-902D-48AF-9020-955120F399B6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/>
          <a:p>
            <a:r>
              <a:rPr lang="en-US"/>
              <a:t>Comparison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/>
              <a:t>Lorem ipsum dolor sit amet, consectetur adipiscing elit. 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32000" y="2341334"/>
            <a:ext cx="5472000" cy="360000"/>
          </a:xfrm>
        </p:spPr>
        <p:txBody>
          <a:bodyPr/>
          <a:lstStyle/>
          <a:p>
            <a:r>
              <a:rPr lang="en-US"/>
              <a:t>Contoso Suites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32000" y="2849168"/>
            <a:ext cx="5472000" cy="1864696"/>
          </a:xfrm>
        </p:spPr>
        <p:txBody>
          <a:bodyPr/>
          <a:lstStyle/>
          <a:p>
            <a:r>
              <a:rPr lang="en-US"/>
              <a:t>Nulla a erat eget nunc hendrerit ultrices eu nec nulla. Donec viverra leo aliquet, auctor quam id, convallis orci. </a:t>
            </a:r>
            <a:endParaRPr lang="en-US"/>
          </a:p>
          <a:p>
            <a:pPr lvl="1"/>
            <a:r>
              <a:rPr lang="en-US"/>
              <a:t>Sed in molestie est. Cras ornare turpis at ligula posuere, sit amet accumsan neque lobortis.</a:t>
            </a:r>
            <a:endParaRPr lang="en-US"/>
          </a:p>
          <a:p>
            <a:pPr lvl="1"/>
            <a:r>
              <a:rPr lang="en-US"/>
              <a:t>Maecenas mattis risus ligula, sed ullamcorper nunc efficitur sed. 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6300000" y="2341859"/>
            <a:ext cx="5472000" cy="358775"/>
          </a:xfrm>
        </p:spPr>
        <p:txBody>
          <a:bodyPr/>
          <a:lstStyle/>
          <a:p>
            <a:r>
              <a:rPr lang="en-US"/>
              <a:t>Competitive Service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299887" y="2845859"/>
            <a:ext cx="5472113" cy="1865841"/>
          </a:xfrm>
        </p:spPr>
        <p:txBody>
          <a:bodyPr/>
          <a:lstStyle/>
          <a:p>
            <a:r>
              <a:rPr lang="en-US"/>
              <a:t>Praesent venenatis quam tortor, viverra nunc rutrum. </a:t>
            </a:r>
            <a:endParaRPr lang="en-US"/>
          </a:p>
          <a:p>
            <a:pPr lvl="1"/>
            <a:r>
              <a:rPr lang="en-US"/>
              <a:t>Maecenas malesuada ultricies sapien sit amet pharetra. </a:t>
            </a:r>
            <a:endParaRPr lang="en-US"/>
          </a:p>
          <a:p>
            <a:pPr lvl="1"/>
            <a:r>
              <a:rPr lang="en-US"/>
              <a:t>Nunc tempus, risus sodales hendrerit, arcu dolor commodo libero, a sollicitudin quam nulla quis lectus. In at porta mauris. 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33"/>
          </p:nvPr>
        </p:nvSpPr>
        <p:spPr>
          <a:xfrm>
            <a:off x="11677425" y="6322399"/>
            <a:ext cx="370575" cy="365125"/>
          </a:xfrm>
        </p:spPr>
        <p:txBody>
          <a:bodyPr/>
          <a:lstStyle/>
          <a:p>
            <a:fld id="{19B51A1E-902D-48AF-9020-955120F399B6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/>
          <a:p>
            <a:r>
              <a:rPr lang="en-US"/>
              <a:t>Chart Options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431800" y="1008000"/>
            <a:ext cx="11339513" cy="360000"/>
          </a:xfrm>
        </p:spPr>
        <p:txBody>
          <a:bodyPr/>
          <a:lstStyle/>
          <a:p>
            <a:r>
              <a:rPr lang="en-US"/>
              <a:t>Lorem ipsum dolor sit amet, consectetur adipiscing elit. </a:t>
            </a:r>
            <a:endParaRPr lang="en-US"/>
          </a:p>
        </p:txBody>
      </p:sp>
      <p:graphicFrame>
        <p:nvGraphicFramePr>
          <p:cNvPr id="4" name="Chart 3" title="Gross Revenue Placeholder Chart"/>
          <p:cNvGraphicFramePr/>
          <p:nvPr/>
        </p:nvGraphicFramePr>
        <p:xfrm>
          <a:off x="431800" y="1512000"/>
          <a:ext cx="3389313" cy="4444199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graphicFrame>
        <p:nvGraphicFramePr>
          <p:cNvPr id="7" name="Chart 6" title="Gross Revenue Placeholder Chart"/>
          <p:cNvGraphicFramePr/>
          <p:nvPr/>
        </p:nvGraphicFramePr>
        <p:xfrm>
          <a:off x="4406900" y="1512000"/>
          <a:ext cx="3389313" cy="4444199"/>
        </p:xfrm>
        <a:graphic>
          <a:graphicData uri="http://schemas.openxmlformats.org/drawingml/2006/chart">
            <c:chart xmlns:c="http://schemas.openxmlformats.org/drawingml/2006/chart" r:id="rId3"/>
          </a:graphicData>
        </a:graphic>
      </p:graphicFrame>
      <p:graphicFrame>
        <p:nvGraphicFramePr>
          <p:cNvPr id="8" name="Chart 7" title="Gross Revenue Placeholder Chart"/>
          <p:cNvGraphicFramePr/>
          <p:nvPr/>
        </p:nvGraphicFramePr>
        <p:xfrm>
          <a:off x="8382000" y="1512000"/>
          <a:ext cx="3389313" cy="4444199"/>
        </p:xfrm>
        <a:graphic>
          <a:graphicData uri="http://schemas.openxmlformats.org/drawingml/2006/chart">
            <c:chart xmlns:c="http://schemas.openxmlformats.org/drawingml/2006/chart" r:id="rId4"/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33"/>
          </p:nvPr>
        </p:nvSpPr>
        <p:spPr>
          <a:xfrm>
            <a:off x="11677425" y="6322399"/>
            <a:ext cx="370575" cy="365125"/>
          </a:xfrm>
        </p:spPr>
        <p:txBody>
          <a:bodyPr/>
          <a:lstStyle/>
          <a:p>
            <a:fld id="{19B51A1E-902D-48AF-9020-955120F399B6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/>
          <a:p>
            <a:r>
              <a:rPr lang="en-US"/>
              <a:t>Table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431800" y="1008000"/>
            <a:ext cx="11339513" cy="360000"/>
          </a:xfrm>
        </p:spPr>
        <p:txBody>
          <a:bodyPr/>
          <a:lstStyle/>
          <a:p>
            <a:r>
              <a:rPr lang="en-US"/>
              <a:t>Lorem ipsum dolor sit amet, consectetur adipiscing elit. 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31801" y="1614845"/>
          <a:ext cx="11328401" cy="421200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618343"/>
                <a:gridCol w="1618343"/>
                <a:gridCol w="1618343"/>
                <a:gridCol w="1618343"/>
                <a:gridCol w="1618343"/>
                <a:gridCol w="1618343"/>
                <a:gridCol w="1618343"/>
              </a:tblGrid>
              <a:tr h="612000">
                <a:tc>
                  <a:txBody>
                    <a:bodyPr vert="horz" wrap="square"/>
                    <a:lstStyle/>
                    <a:p>
                      <a:pPr algn="ctr"/>
                      <a:endParaRPr lang="en-ZA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en-ZA" sz="1600" b="0">
                          <a:solidFill>
                            <a:schemeClr val="bg1"/>
                          </a:solidFill>
                          <a:latin typeface="+mj-lt"/>
                        </a:rPr>
                        <a:t>Vendors</a:t>
                      </a:r>
                      <a:endParaRPr lang="en-ZA" sz="1600" b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en-ZA" sz="1600" b="0">
                          <a:solidFill>
                            <a:schemeClr val="bg1"/>
                          </a:solidFill>
                          <a:latin typeface="+mj-lt"/>
                        </a:rPr>
                        <a:t>Users</a:t>
                      </a:r>
                      <a:endParaRPr lang="en-ZA" sz="1600" b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en-ZA" sz="1600" b="0">
                          <a:solidFill>
                            <a:schemeClr val="bg1"/>
                          </a:solidFill>
                          <a:latin typeface="+mj-lt"/>
                        </a:rPr>
                        <a:t>Consultants</a:t>
                      </a:r>
                      <a:endParaRPr lang="en-ZA" sz="1600" b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en-ZA" sz="1600" b="0">
                          <a:solidFill>
                            <a:schemeClr val="bg1"/>
                          </a:solidFill>
                          <a:latin typeface="+mj-lt"/>
                        </a:rPr>
                        <a:t>Ad Buyers</a:t>
                      </a:r>
                      <a:endParaRPr lang="en-ZA" sz="1600" b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en-ZA" sz="1600" b="0">
                          <a:solidFill>
                            <a:schemeClr val="bg1"/>
                          </a:solidFill>
                          <a:latin typeface="+mj-lt"/>
                        </a:rPr>
                        <a:t>Gross Revenue</a:t>
                      </a:r>
                      <a:endParaRPr lang="en-ZA" sz="1600" b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en-ZA" sz="1600" b="0">
                          <a:solidFill>
                            <a:schemeClr val="bg1"/>
                          </a:solidFill>
                          <a:latin typeface="+mj-lt"/>
                        </a:rPr>
                        <a:t>Company Revenue</a:t>
                      </a:r>
                      <a:endParaRPr lang="en-ZA" sz="1600" b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720000">
                <a:tc>
                  <a:txBody>
                    <a:bodyPr vert="horz" wrap="square"/>
                    <a:lstStyle/>
                    <a:p>
                      <a:pPr algn="ctr"/>
                      <a:r>
                        <a:rPr lang="en-ZA" sz="16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20YY</a:t>
                      </a:r>
                      <a:endParaRPr lang="en-ZA" sz="16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0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0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0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$0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$0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20000">
                <a:tc>
                  <a:txBody>
                    <a:bodyPr vert="horz" wrap="square"/>
                    <a:lstStyle/>
                    <a:p>
                      <a:pPr algn="ctr"/>
                      <a:r>
                        <a:rPr lang="en-ZA" sz="16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20YY</a:t>
                      </a:r>
                      <a:endParaRPr lang="en-ZA" sz="16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10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100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50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10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$6,750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$1,013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20000">
                <a:tc>
                  <a:txBody>
                    <a:bodyPr vert="horz" wrap="square"/>
                    <a:lstStyle/>
                    <a:p>
                      <a:pPr algn="ctr"/>
                      <a:r>
                        <a:rPr lang="en-ZA" sz="16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20YY</a:t>
                      </a:r>
                      <a:endParaRPr lang="en-ZA" sz="16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50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500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60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500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$33,750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$5,063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20000">
                <a:tc>
                  <a:txBody>
                    <a:bodyPr vert="horz" wrap="square"/>
                    <a:lstStyle/>
                    <a:p>
                      <a:pPr algn="ctr"/>
                      <a:r>
                        <a:rPr lang="en-ZA" sz="16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20YY</a:t>
                      </a:r>
                      <a:endParaRPr lang="en-ZA" sz="16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200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2000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100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5000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$135,000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$20,250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20000">
                <a:tc>
                  <a:txBody>
                    <a:bodyPr vert="horz" wrap="square"/>
                    <a:lstStyle/>
                    <a:p>
                      <a:pPr algn="ctr"/>
                      <a:r>
                        <a:rPr lang="en-ZA" sz="16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20YY</a:t>
                      </a:r>
                      <a:endParaRPr lang="en-ZA" sz="16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400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4000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120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50000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$270,000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r"/>
                      <a:r>
                        <a:rPr lang="en-ZA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$40,500</a:t>
                      </a:r>
                      <a:endParaRPr lang="en-ZA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33"/>
          </p:nvPr>
        </p:nvSpPr>
        <p:spPr>
          <a:xfrm>
            <a:off x="11677425" y="6322399"/>
            <a:ext cx="370575" cy="365125"/>
          </a:xfrm>
        </p:spPr>
        <p:txBody>
          <a:bodyPr/>
          <a:lstStyle/>
          <a:p>
            <a:fld id="{19B51A1E-902D-48AF-9020-955120F399B6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Picture Placeholder 8" descr="Snow falling on trees in a forrest"/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tretch>
            <a:fillRect/>
          </a:stretch>
        </p:blipFill>
        <p:spPr>
          <a:xfrm>
            <a:off x="146743" y="143999"/>
            <a:ext cx="11899714" cy="6047999"/>
          </a:xfrm>
        </p:spPr>
      </p:pic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en-US"/>
              <a:t>Lorem ipsum dolor sit amet, consectetur adipiscing elit.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US" smtClean="0"/>
              <a:t>9</a:t>
            </a:fld>
            <a:endParaRPr lang="en-US"/>
          </a:p>
        </p:txBody>
      </p:sp>
      <p:sp>
        <p:nvSpPr>
          <p:cNvPr id="8" name="Title 7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Large Image Slide</a:t>
            </a:r>
            <a:endParaRPr lang="en-US"/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3.09.14"/>
  <p:tag name="AS_TITLE" val="Aspose.Slides for .NET 4.0 Client Profile"/>
  <p:tag name="AS_VERSION" val="23.9"/>
  <p:tag name="COMMONDATA" val="eyJoZGlkIjoiNGUwYjA4ZWY2NjA5ODhlZjcwNTFkMjRlOTA5YTE4MWMifQ=="/>
</p:tagLst>
</file>

<file path=ppt/theme/theme1.xml><?xml version="1.0" encoding="utf-8"?>
<a:theme xmlns:r="http://schemas.openxmlformats.org/officeDocument/2006/relationships" xmlns:a="http://schemas.openxmlformats.org/drawingml/2006/main" name="Office 主题​​">
  <a:themeElements>
    <a:clrScheme name="Custom 131">
      <a:dk1>
        <a:sysClr val="windowText" lastClr="000000"/>
      </a:dk1>
      <a:lt1>
        <a:srgbClr val="FFFFFF"/>
      </a:lt1>
      <a:dk2>
        <a:srgbClr val="3F3F3F"/>
      </a:dk2>
      <a:lt2>
        <a:srgbClr val="F2F2F2"/>
      </a:lt2>
      <a:accent1>
        <a:srgbClr val="056AFF"/>
      </a:accent1>
      <a:accent2>
        <a:srgbClr val="FF391E"/>
      </a:accent2>
      <a:accent3>
        <a:srgbClr val="A1CC18"/>
      </a:accent3>
      <a:accent4>
        <a:srgbClr val="FFC000"/>
      </a:accent4>
      <a:accent5>
        <a:srgbClr val="1554B2"/>
      </a:accent5>
      <a:accent6>
        <a:srgbClr val="8BB20C"/>
      </a:accent6>
      <a:hlink>
        <a:srgbClr val="056AFF"/>
      </a:hlink>
      <a:folHlink>
        <a:srgbClr val="056AFF"/>
      </a:folHlink>
    </a:clrScheme>
    <a:fontScheme name="Custom 150">
      <a:majorFont>
        <a:latin typeface="Rockwell"/>
        <a:ea typeface="Rockwell"/>
        <a:cs typeface="Arial"/>
      </a:majorFont>
      <a:minorFont>
        <a:latin typeface="Calibri Light"/>
        <a:ea typeface="Calibri Light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46000">
              <a:schemeClr val="bg1">
                <a:alpha val="90000"/>
              </a:schemeClr>
            </a:gs>
            <a:gs pos="0">
              <a:schemeClr val="accent1">
                <a:lumMod val="20000"/>
                <a:lumOff val="80000"/>
                <a:alpha val="50000"/>
              </a:schemeClr>
            </a:gs>
            <a:gs pos="80000">
              <a:schemeClr val="bg1">
                <a:lumMod val="95000"/>
              </a:schemeClr>
            </a:gs>
          </a:gsLst>
          <a:lin ang="3600000" scaled="0"/>
        </a:gradFill>
      </a:spPr>
      <a:bodyPr rot="0" spcFirstLastPara="0" vertOverflow="overflow" horzOverflow="overflow" vert="horz" wrap="square" lIns="72000" tIns="0" rIns="180000" bIns="180000" numCol="1" spcCol="0" rtlCol="0" fromWordArt="0" anchor="b" anchorCtr="0" forceAA="0" compatLnSpc="1">
        <a:noAutofit/>
      </a:bodyPr>
      <a:lstStyle>
        <a:defPPr algn="r">
          <a:lnSpc>
            <a:spcPts val="4700"/>
          </a:lnSpc>
          <a:spcBef>
            <a:spcPct val="0"/>
          </a:spcBef>
          <a:defRPr sz="4500">
            <a:solidFill>
              <a:schemeClr val="tx1"/>
            </a:solidFill>
            <a:latin typeface="Rockwell" panose="02060603020205020403" pitchFamily="18" charset="0"/>
            <a:ea typeface="+mj-ea"/>
            <a:cs typeface="+mj-cs"/>
          </a:defRPr>
        </a:defPPr>
      </a:lst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1_OfficePLUS">
  <a:themeElements>
    <a:clrScheme name="沉稳红模板配色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C00000"/>
      </a:accent1>
      <a:accent2>
        <a:srgbClr val="9A0000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entury Gothic">
      <a:majorFont>
        <a:latin typeface="Century Gothic"/>
        <a:ea typeface="Century Gothic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Century Gothic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&#65279;<?xml version="1.0" encoding="utf-8" standalone="yes"?><Relationships xmlns="http://schemas.openxmlformats.org/package/2006/relationships"><Relationship Id="rId1" Type="http://schemas.openxmlformats.org/officeDocument/2006/relationships/customXmlProps" Target="itemProps1.xml" /></Relationships>
</file>

<file path=customXml/_rels/item2.xml.rels>&#65279;<?xml version="1.0" encoding="utf-8" standalone="yes"?><Relationships xmlns="http://schemas.openxmlformats.org/package/2006/relationships"><Relationship Id="rId1" Type="http://schemas.openxmlformats.org/officeDocument/2006/relationships/customXmlProps" Target="itemProps2.xml" /></Relationships>
</file>

<file path=customXml/_rels/item3.xml.rels>&#65279;<?xml version="1.0" encoding="utf-8" standalone="yes"?><Relationships xmlns="http://schemas.openxmlformats.org/package/2006/relationships"><Relationship Id="rId1" Type="http://schemas.openxmlformats.org/officeDocument/2006/relationships/customXmlProps" Target="itemProps3.xml" /></Relationships>
</file>

<file path=customXml/item1.xml>��< ? x m l   v e r s i o n = " 1 . 0 " ? > < p : p r o p e r t i e s   x m l n s : p = " h t t p : / / s c h e m a s . m i c r o s o f t . c o m / o f f i c e / 2 0 0 6 / m e t a d a t a / p r o p e r t i e s "   x m l n s : x s i = " h t t p : / / w w w . w 3 . o r g / 2 0 0 1 / X M L S c h e m a - i n s t a n c e "   x m l n s : p c = " h t t p : / / s c h e m a s . m i c r o s o f t . c o m / o f f i c e / i n f o p a t h / 2 0 0 7 / P a r t n e r C o n t r o l s " > < d o c u m e n t M a n a g e m e n t > < M e d i a S e r v i c e K e y P o i n t s   x m l n s = " 0 3 9 0 2 0 2 2 - 5 f 0 7 - 4 1 5 b - 9 9 d a - 0 2 f 7 a 8 4 3 c 2 d 0 "   x s i : n i l = " t r u e " / > < / d o c u m e n t M a n a g e m e n t > < / p : p r o p e r t i e s > 
</file>

<file path=customXml/item2.xml>��< ? m s o - c o n t e n t T y p e ? > < F o r m T e m p l a t e s   x m l n s = " h t t p : / / s c h e m a s . m i c r o s o f t . c o m / s h a r e p o i n t / v 3 / c o n t e n t t y p e / f o r m s " > < D i s p l a y > D o c u m e n t L i b r a r y F o r m < / D i s p l a y > < E d i t > D o c u m e n t L i b r a r y F o r m < / E d i t > < N e w > D o c u m e n t L i b r a r y F o r m < / N e w > < / F o r m T e m p l a t e s > 
</file>

<file path=customXml/item3.xml>��< ? x m l   v e r s i o n = " 1 . 0 " ? > < c t : c o n t e n t T y p e S c h e m a   c t : _ = " "   m a : _ = " "   m a : c o n t e n t T y p e N a m e = " �ech"   m a : c o n t e n t T y p e I D = " 0 x 0 1 0 1 0 0 4 D 5 2 0 B 0 6 2 1 0 2 2 B 4 C A 3 7 1 9 3 C E B 4 B D 4 0 0 6 "   m a : c o n t e n t T y p e V e r s i o n = " 1 3 "   m a : c o n t e n t T y p e D e s c r i p t i o n = " �e�^�ech0"   m a : c o n t e n t T y p e S c o p e = " "   m a : v e r s i o n I D = " 7 0 b d d c 0 9 2 7 d 8 e 2 5 2 f 6 1 7 f b 4 2 0 1 f a 0 8 9 0 "   x m l n s : c t = " h t t p : / / s c h e m a s . m i c r o s o f t . c o m / o f f i c e / 2 0 0 6 / m e t a d a t a / c o n t e n t T y p e "   x m l n s : m a = " h t t p : / / s c h e m a s . m i c r o s o f t . c o m / o f f i c e / 2 0 0 6 / m e t a d a t a / p r o p e r t i e s / m e t a A t t r i b u t e s " >  
 < x s d : s c h e m a   t a r g e t N a m e s p a c e = " h t t p : / / s c h e m a s . m i c r o s o f t . c o m / o f f i c e / 2 0 0 6 / m e t a d a t a / p r o p e r t i e s "   m a : r o o t = " t r u e "   m a : f i e l d s I D = " c a c c d 2 0 f 8 5 b b e e b e 2 9 7 8 6 e 0 e 2 2 1 5 1 1 2 a "   n s 2 : _ = " "   n s 3 : _ = " "   x m l n s : x s d = " h t t p : / / w w w . w 3 . o r g / 2 0 0 1 / X M L S c h e m a "   x m l n s : x s = " h t t p : / / w w w . w 3 . o r g / 2 0 0 1 / X M L S c h e m a "   x m l n s : p = " h t t p : / / s c h e m a s . m i c r o s o f t . c o m / o f f i c e / 2 0 0 6 / m e t a d a t a / p r o p e r t i e s "   x m l n s : n s 2 = " 4 5 e 9 1 f 0 0 - 0 2 5 0 - 4 a 6 0 - 9 7 0 e - f 6 e e 5 3 4 b 4 8 5 a "   x m l n s : n s 3 = " 0 3 9 0 2 0 2 2 - 5 f 0 7 - 4 1 5 b - 9 9 d a - 0 2 f 7 a 8 4 3 c 2 d 0 " >  
 < x s d : i m p o r t   n a m e s p a c e = " 4 5 e 9 1 f 0 0 - 0 2 5 0 - 4 a 6 0 - 9 7 0 e - f 6 e e 5 3 4 b 4 8 5 a " / >  
 < x s d : i m p o r t   n a m e s p a c e = " 0 3 9 0 2 0 2 2 - 5 f 0 7 - 4 1 5 b - 9 9 d a - 0 2 f 7 a 8 4 3 c 2 d 0 " / >  
 < x s d : e l e m e n t   n a m e = " p r o p e r t i e s " >  
 < x s d : c o m p l e x T y p e >  
 < x s d : s e q u e n c e >  
 < x s d : e l e m e n t   n a m e = " d o c u m e n t M a n a g e m e n t " >  
 < x s d : c o m p l e x T y p e >  
 < x s d : a l l >  
 < x s d : e l e m e n t   r e f = " n s 2 : S h a r e d W i t h U s e r s "   m i n O c c u r s = " 0 " / >  
 < x s d : e l e m e n t   r e f = " n s 2 : S h a r e d W i t h D e t a i l s "   m i n O c c u r s = " 0 " / >  
 < x s d : e l e m e n t   r e f = " n s 2 : L a s t S h a r e d B y U s e r "   m i n O c c u r s = " 0 " / >  
 < x s d : e l e m e n t   r e f = " n s 2 : L a s t S h a r e d B y T i m e "   m i n O c c u r s = " 0 " / >  
 < x s d : e l e m e n t   r e f = " n s 3 : M e d i a S e r v i c e M e t a d a t a "   m i n O c c u r s = " 0 " / >  
 < x s d : e l e m e n t   r e f = " n s 3 : M e d i a S e r v i c e F a s t M e t a d a t a "   m i n O c c u r s = " 0 " / >  
 < x s d : e l e m e n t   r e f = " n s 3 : M e d i a S e r v i c e D a t e T a k e n "   m i n O c c u r s = " 0 " / >  
 < x s d : e l e m e n t   r e f = " n s 3 : M e d i a S e r v i c e A u t o T a g s "   m i n O c c u r s = " 0 " / >  
 < x s d : e l e m e n t   r e f = " n s 3 : M e d i a S e r v i c e O C R "   m i n O c c u r s = " 0 " / >  
 < x s d : e l e m e n t   r e f = " n s 3 : M e d i a S e r v i c e E v e n t H a s h C o d e "   m i n O c c u r s = " 0 " / >  
 < x s d : e l e m e n t   r e f = " n s 3 : M e d i a S e r v i c e G e n e r a t i o n T i m e "   m i n O c c u r s = " 0 " / >  
 < x s d : e l e m e n t   r e f = " n s 3 : M e d i a S e r v i c e A u t o K e y P o i n t s "   m i n O c c u r s = " 0 " / >  
 < x s d : e l e m e n t   r e f = " n s 3 : M e d i a S e r v i c e K e y P o i n t s "   m i n O c c u r s = " 0 " / >  
 < / x s d : a l l >  
 < / x s d : c o m p l e x T y p e >  
 < / x s d : e l e m e n t >  
 < / x s d : s e q u e n c e >  
 < / x s d : c o m p l e x T y p e >  
 < / x s d : e l e m e n t >  
 < / x s d : s c h e m a >  
 < x s d : s c h e m a   t a r g e t N a m e s p a c e = " 4 5 e 9 1 f 0 0 - 0 2 5 0 - 4 a 6 0 - 9 7 0 e - f 6 e e 5 3 4 b 4 8 5 a "   e l e m e n t F o r m D e f a u l t = " q u a l i f i e d "   x m l n s : x s d = " h t t p : / / w w w . w 3 . o r g / 2 0 0 1 / X M L S c h e m a "   x m l n s : x s = " h t t p : / / w w w . w 3 . o r g / 2 0 0 1 / X M L S c h e m a "   x m l n s : d m s = " h t t p : / / s c h e m a s . m i c r o s o f t . c o m / o f f i c e / 2 0 0 6 / d o c u m e n t M a n a g e m e n t / t y p e s "   x m l n s : p c = " h t t p : / / s c h e m a s . m i c r o s o f t . c o m / o f f i c e / i n f o p a t h / 2 0 0 7 / P a r t n e r C o n t r o l s " >  
 < x s d : i m p o r t   n a m e s p a c e = " h t t p : / / s c h e m a s . m i c r o s o f t . c o m / o f f i c e / 2 0 0 6 / d o c u m e n t M a n a g e m e n t / t y p e s " / >  
 < x s d : i m p o r t   n a m e s p a c e = " h t t p : / / s c h e m a s . m i c r o s o f t . c o m / o f f i c e / i n f o p a t h / 2 0 0 7 / P a r t n e r C o n t r o l s " / >  
 < x s d : e l e m e n t   n a m e = " S h a r e d W i t h U s e r s "   m a : i n d e x = " 8 "   n i l l a b l e = " t r u e "   m a : d i s p l a y N a m e = " qQ�N�[a�: "   m a : d e s c r i p t i o n = " "   m a : i n t e r n a l N a m e = " S h a r e d W i t h U s e r s "   m a : r e a d O n l y = " t r u e " >  
 < x s d : c o m p l e x T y p e >  
 < x s d : c o m p l e x C o n t e n t >  
 < x s d : e x t e n s i o n   b a s e = " d m s : U s e r M u l t i " >  
 < x s d : s e q u e n c e >  
 < x s d : e l e m e n t   n a m e = " U s e r I n f o "   m i n O c c u r s = " 0 "   m a x O c c u r s = " u n b o u n d e d " >  
 < x s d : c o m p l e x T y p e >  
 < x s d : s e q u e n c e >  
 < x s d : e l e m e n t   n a m e = " D i s p l a y N a m e "   t y p e = " x s d : s t r i n g "   m i n O c c u r s = " 0 " / >  
 < x s d : e l e m e n t   n a m e = " A c c o u n t I d "   t y p e = " d m s : U s e r I d "   m i n O c c u r s = " 0 "   n i l l a b l e = " t r u e " / >  
 < x s d : e l e m e n t   n a m e = " A c c o u n t T y p e "   t y p e = " x s d : s t r i n g "   m i n O c c u r s = " 0 " / >  
 < / x s d : s e q u e n c e >  
 < / x s d : c o m p l e x T y p e >  
 < / x s d : e l e m e n t >  
 < / x s d : s e q u e n c e >  
 < / x s d : e x t e n s i o n >  
 < / x s d : c o m p l e x C o n t e n t >  
 < / x s d : c o m p l e x T y p e >  
 < / x s d : e l e m e n t >  
 < x s d : e l e m e n t   n a m e = " S h a r e d W i t h D e t a i l s "   m a : i n d e x = " 9 "   n i l l a b l e = " t r u e "   m a : d i s p l a y N a m e = " qQ�N�[a���~�Oo`"   m a : d e s c r i p t i o n = " "   m a : i n t e r n a l N a m e = " S h a r e d W i t h D e t a i l s "   m a : r e a d O n l y = " t r u e " >  
 < x s d : s i m p l e T y p e >  
 < x s d : r e s t r i c t i o n   b a s e = " d m s : N o t e " >  
 < x s d : m a x L e n g t h   v a l u e = " 2 5 5 " / >  
 < / x s d : r e s t r i c t i o n >  
 < / x s d : s i m p l e T y p e >  
 < / x s d : e l e m e n t >  
 < x s d : e l e m e n t   n a m e = " L a s t S h a r e d B y U s e r "   m a : i n d e x = " 1 0 "   n i l l a b l e = " t r u e "   m a : d i s p l a y N a m e = " 
N!kqQ�N(u7b"   m a : d e s c r i p t i o n = " "   m a : i n t e r n a l N a m e = " L a s t S h a r e d B y U s e r "   m a : r e a d O n l y = " t r u e " >  
 < x s d : s i m p l e T y p e >  
 < x s d : r e s t r i c t i o n   b a s e = " d m s : N o t e " >  
 < x s d : m a x L e n g t h   v a l u e = " 2 5 5 " / >  
 < / x s d : r e s t r i c t i o n >  
 < / x s d : s i m p l e T y p e >  
 < / x s d : e l e m e n t >  
 < x s d : e l e m e n t   n a m e = " L a s t S h a r e d B y T i m e "   m a : i n d e x = " 1 1 "   n i l l a b l e = " t r u e "   m a : d i s p l a y N a m e = " 
N!kqQ�N�e��"   m a : d e s c r i p t i o n = " "   m a : i n t e r n a l N a m e = " L a s t S h a r e d B y T i m e "   m a : r e a d O n l y = " t r u e " >  
 < x s d : s i m p l e T y p e >  
 < x s d : r e s t r i c t i o n   b a s e = " d m s : D a t e T i m e " / >  
 < / x s d : s i m p l e T y p e >  
 < / x s d : e l e m e n t >  
 < / x s d : s c h e m a >  
 < x s d : s c h e m a   t a r g e t N a m e s p a c e = " 0 3 9 0 2 0 2 2 - 5 f 0 7 - 4 1 5 b - 9 9 d a - 0 2 f 7 a 8 4 3 c 2 d 0 "   e l e m e n t F o r m D e f a u l t = " q u a l i f i e d "   x m l n s : x s d = " h t t p : / / w w w . w 3 . o r g / 2 0 0 1 / X M L S c h e m a "   x m l n s : x s = " h t t p : / / w w w . w 3 . o r g / 2 0 0 1 / X M L S c h e m a "   x m l n s : d m s = " h t t p : / / s c h e m a s . m i c r o s o f t . c o m / o f f i c e / 2 0 0 6 / d o c u m e n t M a n a g e m e n t / t y p e s "   x m l n s : p c = " h t t p : / / s c h e m a s . m i c r o s o f t . c o m / o f f i c e / i n f o p a t h / 2 0 0 7 / P a r t n e r C o n t r o l s " >  
 < x s d : i m p o r t   n a m e s p a c e = " h t t p : / / s c h e m a s . m i c r o s o f t . c o m / o f f i c e / 2 0 0 6 / d o c u m e n t M a n a g e m e n t / t y p e s " / >  
 < x s d : i m p o r t   n a m e s p a c e = " h t t p : / / s c h e m a s . m i c r o s o f t . c o m / o f f i c e / i n f o p a t h / 2 0 0 7 / P a r t n e r C o n t r o l s " / >  
 < x s d : e l e m e n t   n a m e = " M e d i a S e r v i c e M e t a d a t a "   m a : i n d e x = " 1 2 "   n i l l a b l e = " t r u e "   m a : d i s p l a y N a m e = " M e d i a S e r v i c e M e t a d a t a "   m a : d e s c r i p t i o n = " "   m a : h i d d e n = " t r u e "   m a : i n t e r n a l N a m e = " M e d i a S e r v i c e M e t a d a t a "   m a : r e a d O n l y = " t r u e " >  
 < x s d : s i m p l e T y p e >  
 < x s d : r e s t r i c t i o n   b a s e = " d m s : N o t e " / >  
 < / x s d : s i m p l e T y p e >  
 < / x s d : e l e m e n t >  
 < x s d : e l e m e n t   n a m e = " M e d i a S e r v i c e F a s t M e t a d a t a "   m a : i n d e x = " 1 3 "   n i l l a b l e = " t r u e "   m a : d i s p l a y N a m e = " M e d i a S e r v i c e F a s t M e t a d a t a "   m a : d e s c r i p t i o n = " "   m a : h i d d e n = " t r u e "   m a : i n t e r n a l N a m e = " M e d i a S e r v i c e F a s t M e t a d a t a "   m a : r e a d O n l y = " t r u e " >  
 < x s d : s i m p l e T y p e >  
 < x s d : r e s t r i c t i o n   b a s e = " d m s : N o t e " / >  
 < / x s d : s i m p l e T y p e >  
 < / x s d : e l e m e n t >  
 < x s d : e l e m e n t   n a m e = " M e d i a S e r v i c e D a t e T a k e n "   m a : i n d e x = " 1 4 "   n i l l a b l e = " t r u e "   m a : d i s p l a y N a m e = " M e d i a S e r v i c e D a t e T a k e n "   m a : d e s c r i p t i o n = " "   m a : h i d d e n = " t r u e "   m a : i n t e r n a l N a m e = " M e d i a S e r v i c e D a t e T a k e n "   m a : r e a d O n l y = " t r u e " >  
 < x s d : s i m p l e T y p e >  
 < x s d : r e s t r i c t i o n   b a s e = " d m s : T e x t " / >  
 < / x s d : s i m p l e T y p e >  
 < / x s d : e l e m e n t >  
 < x s d : e l e m e n t   n a m e = " M e d i a S e r v i c e A u t o T a g s "   m a : i n d e x = " 1 5 "   n i l l a b l e = " t r u e "   m a : d i s p l a y N a m e = " M e d i a S e r v i c e A u t o T a g s "   m a : d e s c r i p t i o n = " "   m a : i n t e r n a l N a m e = " M e d i a S e r v i c e A u t o T a g s "   m a : r e a d O n l y = " t r u e " >  
 < x s d : s i m p l e T y p e >  
 < x s d : r e s t r i c t i o n   b a s e = " d m s : T e x t " / >  
 < / x s d : s i m p l e T y p e >  
 < / x s d : e l e m e n t >  
 < x s d : e l e m e n t   n a m e = " M e d i a S e r v i c e O C R "   m a : i n d e x = " 1 6 "   n i l l a b l e = " t r u e "   m a : d i s p l a y N a m e = " M e d i a S e r v i c e O C R "   m a : d e s c r i p t i o n = " "   m a : i n t e r n a l N a m e = " M e d i a S e r v i c e O C R "   m a : r e a d O n l y = " t r u e " >  
 < x s d : s i m p l e T y p e >  
 < x s d : r e s t r i c t i o n   b a s e = " d m s : N o t e " >  
 < x s d : m a x L e n g t h   v a l u e = " 2 5 5 " / >  
 < / x s d : r e s t r i c t i o n >  
 < / x s d : s i m p l e T y p e >  
 < / x s d : e l e m e n t >  
 < x s d : e l e m e n t   n a m e = " M e d i a S e r v i c e E v e n t H a s h C o d e "   m a : i n d e x = " 1 7 "   n i l l a b l e = " t r u e "   m a : d i s p l a y N a m e = " M e d i a S e r v i c e E v e n t H a s h C o d e "   m a : h i d d e n = " t r u e "   m a : i n t e r n a l N a m e = " M e d i a S e r v i c e E v e n t H a s h C o d e "   m a : r e a d O n l y = " t r u e " >  
 < x s d : s i m p l e T y p e >  
 < x s d : r e s t r i c t i o n   b a s e = " d m s : T e x t " / >  
 < / x s d : s i m p l e T y p e >  
 < / x s d : e l e m e n t >  
 < x s d : e l e m e n t   n a m e = " M e d i a S e r v i c e G e n e r a t i o n T i m e "   m a : i n d e x = " 1 8 "   n i l l a b l e = " t r u e "   m a : d i s p l a y N a m e = " M e d i a S e r v i c e G e n e r a t i o n T i m e "   m a : h i d d e n = " t r u e "   m a : i n t e r n a l N a m e = " M e d i a S e r v i c e G e n e r a t i o n T i m e "   m a : r e a d O n l y = " t r u e " >  
 < x s d : s i m p l e T y p e >  
 < x s d : r e s t r i c t i o n   b a s e = " d m s : T e x t " / >  
 < / x s d : s i m p l e T y p e >  
 < / x s d : e l e m e n t >  
 < x s d : e l e m e n t   n a m e = " M e d i a S e r v i c e A u t o K e y P o i n t s "   m a : i n d e x = " 1 9 "   n i l l a b l e = " t r u e "   m a : d i s p l a y N a m e = " M e d i a S e r v i c e A u t o K e y P o i n t s "   m a : h i d d e n = " t r u e "   m a : i n t e r n a l N a m e = " M e d i a S e r v i c e A u t o K e y P o i n t s "   m a : r e a d O n l y = " t r u e " >  
 < x s d : s i m p l e T y p e >  
 < x s d : r e s t r i c t i o n   b a s e = " d m s : N o t e " / >  
 < / x s d : s i m p l e T y p e >  
 < / x s d : e l e m e n t >  
 < x s d : e l e m e n t   n a m e = " M e d i a S e r v i c e K e y P o i n t s "   m a : i n d e x = " 2 0 "   n i l l a b l e = " t r u e "   m a : d i s p l a y N a m e = " K e y P o i n t s "   m a : i n t e r n a l N a m e = " M e d i a S e r v i c e K e y P o i n t s "   m a : r e a d O n l y = " t r u e " >  
 < x s d : s i m p l e T y p e >  
 < x s d : r e s t r i c t i o n   b a s e = " d m s : N o t e " >  
 < x s d : m a x L e n g t h   v a l u e = " 2 5 5 " / >  
 < / x s d : r e s t r i c t i o n >  
 < / x s d : s i m p l e T y p e >  
 < / x s d : e l e m e n t >  
 < / x s d : s c h e m a >  
 < x s d : s c h e m a   t a r g e t N a m e s p a c e = " h t t p : / / s c h e m a s . o p e n x m l f o r m a t s . o r g / p a c k a g e / 2 0 0 6 / m e t a d a t a / c o r e - p r o p e r t i e s "   e l e m e n t F o r m D e f a u l t = " q u a l i f i e d "   a t t r i b u t e F o r m D e f a u l t = " u n q u a l i f i e d "   b l o c k D e f a u l t = " # a l l "   x m l n s = " h t t p : / / s c h e m a s . o p e n x m l f o r m a t s . o r g / p a c k a g e / 2 0 0 6 / m e t a d a t a / c o r e - p r o p e r t i e s "   x m l n s : x s d = " h t t p : / / w w w . w 3 . o r g / 2 0 0 1 / X M L S c h e m a "   x m l n s : x s i = " h t t p : / / w w w . w 3 . o r g / 2 0 0 1 / X M L S c h e m a - i n s t a n c e "   x m l n s : d c = " h t t p : / / p u r l . o r g / d c / e l e m e n t s / 1 . 1 / "   x m l n s : d c t e r m s = " h t t p : / / p u r l . o r g / d c / t e r m s / "   x m l n s : o d o c = " h t t p : / / s c h e m a s . m i c r o s o f t . c o m / i n t e r n a l / o b d " >  
 < x s d : i m p o r t   n a m e s p a c e = " h t t p : / / p u r l . o r g / d c / e l e m e n t s / 1 . 1 / "   s c h e m a L o c a t i o n = " h t t p : / / d u b l i n c o r e . o r g / s c h e m a s / x m l s / q d c / 2 0 0 3 / 0 4 / 0 2 / d c . x s d " / >  
 < x s d : i m p o r t   n a m e s p a c e = " h t t p : / / p u r l . o r g / d c / t e r m s / "   s c h e m a L o c a t i o n = " h t t p : / / d u b l i n c o r e . o r g / s c h e m a s / x m l s / q d c / 2 0 0 3 / 0 4 / 0 2 / d c t e r m s . x s d " / >  
 < x s d : e l e m e n t   n a m e = " c o r e P r o p e r t i e s "   t y p e = " C T _ c o r e P r o p e r t i e s " / >  
 < x s d : c o m p l e x T y p e   n a m e = " C T _ c o r e P r o p e r t i e s " >  
 < x s d : a l l >  
 < x s d : e l e m e n t   r e f = " d c : c r e a t o r "   m i n O c c u r s = " 0 "   m a x O c c u r s = " 1 " / >  
 < x s d : e l e m e n t   r e f = " d c t e r m s : c r e a t e d "   m i n O c c u r s = " 0 "   m a x O c c u r s = " 1 " / >  
 < x s d : e l e m e n t   r e f = " d c : i d e n t i f i e r "   m i n O c c u r s = " 0 "   m a x O c c u r s = " 1 " / >  
 < x s d : e l e m e n t   n a m e = " c o n t e n t T y p e "   m i n O c c u r s = " 0 "   m a x O c c u r s = " 1 "   t y p e = " x s d : s t r i n g "   m a : i n d e x = " 0 "   m a : d i s p l a y N a m e = " �Q�[{|�W" / >  
 < x s d : e l e m e n t   r e f = " d c : t i t l e "   m i n O c c u r s = " 0 "   m a x O c c u r s = " 1 "   m a : i n d e x = " 4 "   m a : d i s p l a y N a m e = " T i t l e " / >  
 < x s d : e l e m e n t   r e f = " d c : s u b j e c t "   m i n O c c u r s = " 0 "   m a x O c c u r s = " 1 " / >  
 < x s d : e l e m e n t   r e f = " d c : d e s c r i p t i o n "   m i n O c c u r s = " 0 "   m a x O c c u r s = " 1 " / >  
 < x s d : e l e m e n t   n a m e = " k e y w o r d s "   m i n O c c u r s = " 0 "   m a x O c c u r s = " 1 "   t y p e = " x s d : s t r i n g " / >  
 < x s d : e l e m e n t   r e f = " d c : l a n g u a g e "   m i n O c c u r s = " 0 "   m a x O c c u r s = " 1 " / >  
 < x s d : e l e m e n t   n a m e = " c a t e g o r y "   m i n O c c u r s = " 0 "   m a x O c c u r s = " 1 "   t y p e = " x s d : s t r i n g " / >  
 < x s d : e l e m e n t   n a m e = " v e r s i o n "   m i n O c c u r s = " 0 "   m a x O c c u r s = " 1 "   t y p e = " x s d : s t r i n g " / >  
 < x s d : e l e m e n t   n a m e = " r e v i s i o n "   m i n O c c u r s = " 0 "   m a x O c c u r s = " 1 "   t y p e = " x s d : s t r i n g " >  
 < x s d : a n n o t a t i o n >  
 < x s d : d o c u m e n t a t i o n >  
                                                 T h i s   v a l u e   i n d i c a t e s   t h e   n u m b e r   o f   s a v e s   o r   r e v i s i o n s .   T h e   a p p l i c a t i o n   i s   r e s p o n s i b l e   f o r   u p d a t i n g   t h i s   v a l u e   a f t e r   e a c h   r e v i s i o n .  
                                         < / x s d : d o c u m e n t a t i o n >  
 < / x s d : a n n o t a t i o n >  
 < / x s d : e l e m e n t >  
 < x s d : e l e m e n t   n a m e = " l a s t M o d i f i e d B y "   m i n O c c u r s = " 0 "   m a x O c c u r s = " 1 "   t y p e = " x s d : s t r i n g " / >  
 < x s d : e l e m e n t   r e f = " d c t e r m s : m o d i f i e d "   m i n O c c u r s = " 0 "   m a x O c c u r s = " 1 " / >  
 < x s d : e l e m e n t   n a m e = " c o n t e n t S t a t u s "   m i n O c c u r s = " 0 "   m a x O c c u r s = " 1 "   t y p e = " x s d : s t r i n g " / >  
 < / x s d : a l l >  
 < / x s d : c o m p l e x T y p e >  
 < / x s d : s c h e m a >  
 < x s : s c h e m a   t a r g e t N a m e s p a c e = " h t t p : / / s c h e m a s . m i c r o s o f t . c o m / o f f i c e / i n f o p a t h / 2 0 0 7 / P a r t n e r C o n t r o l s "   e l e m e n t F o r m D e f a u l t = " q u a l i f i e d "   a t t r i b u t e F o r m D e f a u l t = " u n q u a l i f i e d "   x m l n s : p c = " h t t p : / / s c h e m a s . m i c r o s o f t . c o m / o f f i c e / i n f o p a t h / 2 0 0 7 / P a r t n e r C o n t r o l s "   x m l n s : x s = " h t t p : / / w w w . w 3 . o r g / 2 0 0 1 / X M L S c h e m a " >  
 < x s : e l e m e n t   n a m e = " P e r s o n " >  
 < x s : c o m p l e x T y p e >  
 < x s : s e q u e n c e >  
 < x s : e l e m e n t   r e f = " p c : D i s p l a y N a m e "   m i n O c c u r s = " 0 " > < / x s : e l e m e n t >  
 < x s : e l e m e n t   r e f = " p c : A c c o u n t I d "   m i n O c c u r s = " 0 " > < / x s : e l e m e n t >  
 < x s : e l e m e n t   r e f = " p c : A c c o u n t T y p e "   m i n O c c u r s = " 0 " > < / x s : e l e m e n t >  
 < / x s : s e q u e n c e >  
 < / x s : c o m p l e x T y p e >  
 < / x s : e l e m e n t >  
 < x s : e l e m e n t   n a m e = " D i s p l a y N a m e "   t y p e = " x s : s t r i n g " > < / x s : e l e m e n t >  
 < x s : e l e m e n t   n a m e = " A c c o u n t I d "   t y p e = " x s : s t r i n g " > < / x s : e l e m e n t >  
 < x s : e l e m e n t   n a m e = " A c c o u n t T y p e "   t y p e = " x s : s t r i n g " > < / x s : e l e m e n t >  
 < x s : e l e m e n t   n a m e = " B D C A s s o c i a t e d E n t i t y " >  
 < x s : c o m p l e x T y p e >  
 < x s : s e q u e n c e >  
 < x s : e l e m e n t   r e f = " p c : B D C E n t i t y "   m i n O c c u r s = " 0 "   m a x O c c u r s = " u n b o u n d e d " > < / x s : e l e m e n t >  
 < / x s : s e q u e n c e >  
 < x s : a t t r i b u t e   r e f = " p c : E n t i t y N a m e s p a c e " > < / x s : a t t r i b u t e >  
 < x s : a t t r i b u t e   r e f = " p c : E n t i t y N a m e " > < / x s : a t t r i b u t e >  
 < x s : a t t r i b u t e   r e f = " p c : S y s t e m I n s t a n c e N a m e " > < / x s : a t t r i b u t e >  
 < x s : a t t r i b u t e   r e f = " p c : A s s o c i a t i o n N a m e " > < / x s : a t t r i b u t e >  
 < / x s : c o m p l e x T y p e >  
 < / x s : e l e m e n t >  
 < x s : a t t r i b u t e   n a m e = " E n t i t y N a m e s p a c e "   t y p e = " x s : s t r i n g " > < / x s : a t t r i b u t e >  
 < x s : a t t r i b u t e   n a m e = " E n t i t y N a m e "   t y p e = " x s : s t r i n g " > < / x s : a t t r i b u t e >  
 < x s : a t t r i b u t e   n a m e = " S y s t e m I n s t a n c e N a m e "   t y p e = " x s : s t r i n g " > < / x s : a t t r i b u t e >  
 < x s : a t t r i b u t e   n a m e = " A s s o c i a t i o n N a m e "   t y p e = " x s : s t r i n g " > < / x s : a t t r i b u t e >  
 < x s : e l e m e n t   n a m e = " B D C E n t i t y " >  
 < x s : c o m p l e x T y p e >  
 < x s : s e q u e n c e >  
 < x s : e l e m e n t   r e f = " p c : E n t i t y D i s p l a y N a m e "   m i n O c c u r s = " 0 " > < / x s : e l e m e n t >  
 < x s : e l e m e n t   r e f = " p c : E n t i t y I n s t a n c e R e f e r e n c e "   m i n O c c u r s = " 0 " > < / x s : e l e m e n t >  
 < x s : e l e m e n t   r e f = " p c : E n t i t y I d 1 "   m i n O c c u r s = " 0 " > < / x s : e l e m e n t >  
 < x s : e l e m e n t   r e f = " p c : E n t i t y I d 2 "   m i n O c c u r s = " 0 " > < / x s : e l e m e n t >  
 < x s : e l e m e n t   r e f = " p c : E n t i t y I d 3 "   m i n O c c u r s = " 0 " > < / x s : e l e m e n t >  
 < x s : e l e m e n t   r e f = " p c : E n t i t y I d 4 "   m i n O c c u r s = " 0 " > < / x s : e l e m e n t >  
 < x s : e l e m e n t   r e f = " p c : E n t i t y I d 5 "   m i n O c c u r s = " 0 " > < / x s : e l e m e n t >  
 < / x s : s e q u e n c e >  
 < / x s : c o m p l e x T y p e >  
 < / x s : e l e m e n t >  
 < x s : e l e m e n t   n a m e = " E n t i t y D i s p l a y N a m e "   t y p e = " x s : s t r i n g " > < / x s : e l e m e n t >  
 < x s : e l e m e n t   n a m e = " E n t i t y I n s t a n c e R e f e r e n c e "   t y p e = " x s : s t r i n g " > < / x s : e l e m e n t >  
 < x s : e l e m e n t   n a m e = " E n t i t y I d 1 "   t y p e = " x s : s t r i n g " > < / x s : e l e m e n t >  
 < x s : e l e m e n t   n a m e = " E n t i t y I d 2 "   t y p e = " x s : s t r i n g " > < / x s : e l e m e n t >  
 < x s : e l e m e n t   n a m e = " E n t i t y I d 3 "   t y p e = " x s : s t r i n g " > < / x s : e l e m e n t >  
 < x s : e l e m e n t   n a m e = " E n t i t y I d 4 "   t y p e = " x s : s t r i n g " > < / x s : e l e m e n t >  
 < x s : e l e m e n t   n a m e = " E n t i t y I d 5 "   t y p e = " x s : s t r i n g " > < / x s : e l e m e n t >  
 < x s : e l e m e n t   n a m e = " T e r m s " >  
 < x s : c o m p l e x T y p e >  
 < x s : s e q u e n c e >  
 < x s : e l e m e n t   r e f = " p c : T e r m I n f o "   m i n O c c u r s = " 0 "   m a x O c c u r s = " u n b o u n d e d " > < / x s : e l e m e n t >  
 < / x s : s e q u e n c e >  
 < / x s : c o m p l e x T y p e >  
 < / x s : e l e m e n t >  
 < x s : e l e m e n t   n a m e = " T e r m I n f o " >  
 < x s : c o m p l e x T y p e >  
 < x s : s e q u e n c e >  
 < x s : e l e m e n t   r e f = " p c : T e r m N a m e "   m i n O c c u r s = " 0 " > < / x s : e l e m e n t >  
 < x s : e l e m e n t   r e f = " p c : T e r m I d "   m i n O c c u r s = " 0 " > < / x s : e l e m e n t >  
 < / x s : s e q u e n c e >  
 < / x s : c o m p l e x T y p e >  
 < / x s : e l e m e n t >  
 < x s : e l e m e n t   n a m e = " T e r m N a m e "   t y p e = " x s : s t r i n g " > < / x s : e l e m e n t >  
 < x s : e l e m e n t   n a m e = " T e r m I d "   t y p e = " x s : s t r i n g " > < / x s : e l e m e n t >  
 < / x s : s c h e m a >  
 < / c t : c o n t e n t T y p e S c h e m a > 
</file>

<file path=customXml/itemProps1.xml><?xml version="1.0" encoding="utf-8"?>
<ds:datastoreItem xmlns:ds="http://schemas.openxmlformats.org/officeDocument/2006/customXml" ds:itemID="{04A1A72F-8D9B-43C2-9EF9-F1EF7B91BE5A}">
  <ds:schemaRefs/>
</ds:datastoreItem>
</file>

<file path=customXml/itemProps2.xml><?xml version="1.0" encoding="utf-8"?>
<ds:datastoreItem xmlns:ds="http://schemas.openxmlformats.org/officeDocument/2006/customXml" ds:itemID="{8D349276-D03C-4504-A5DA-3C2BED60D320}">
  <ds:schemaRefs/>
</ds:datastoreItem>
</file>

<file path=customXml/itemProps3.xml><?xml version="1.0" encoding="utf-8"?>
<ds:datastoreItem xmlns:ds="http://schemas.openxmlformats.org/officeDocument/2006/customXml" ds:itemID="{12D5DCC7-C0D2-407F-92A6-510D60B1D23F}">
  <ds:schemaRefs/>
</ds:datastoreItem>
</file>

<file path=docProps/app.xml><?xml version="1.0" encoding="utf-8"?>
<Properties xmlns:vt="http://schemas.openxmlformats.org/officeDocument/2006/docPropsVTypes" xmlns="http://schemas.openxmlformats.org/officeDocument/2006/extended-properties">
  <Template>TF44613219</Template>
  <Company/>
  <PresentationFormat>宽屏</PresentationFormat>
  <Paragraphs>45</Paragraphs>
  <Slides>10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baseType="lpstr" size="19">
      <vt:lpstr>Arial</vt:lpstr>
      <vt:lpstr>Rockwell</vt:lpstr>
      <vt:lpstr>Calibri Light</vt:lpstr>
      <vt:lpstr>Times New Roman</vt:lpstr>
      <vt:lpstr>Century Gothic</vt:lpstr>
      <vt:lpstr>Segoe UI Light</vt:lpstr>
      <vt:lpstr>微软雅黑</vt:lpstr>
      <vt:lpstr>Calibri</vt:lpstr>
      <vt:lpstr>Office 主题​​</vt:lpstr>
      <vt:lpstr>Presentation Cover Title</vt:lpstr>
      <vt:lpstr>Section Divider Option 1</vt:lpstr>
      <vt:lpstr>Section Divider Option 2</vt:lpstr>
      <vt:lpstr>About Us</vt:lpstr>
      <vt:lpstr>Our Promise</vt:lpstr>
      <vt:lpstr>Comparison</vt:lpstr>
      <vt:lpstr>Chart Options</vt:lpstr>
      <vt:lpstr>Table</vt:lpstr>
      <vt:lpstr>Large Image Slide</vt:lpstr>
      <vt:lpstr>Thank You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lastModifiedBy>明天 </cp:lastModifiedBy>
  <cp:revision>2</cp:revision>
  <dcterms:created xsi:type="dcterms:W3CDTF">2019-08-23T06:07:00Z</dcterms:created>
  <dcterms:modified xsi:type="dcterms:W3CDTF">2023-10-16T16:04:30Z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ContentTypeId">
    <vt:lpwstr>0x0101004D520B0621022B4CA37193CEB4BD4006</vt:lpwstr>
  </property>
  <property fmtid="{D5CDD505-2E9C-101B-9397-08002B2CF9AE}" pid="3" name="ICV">
    <vt:lpwstr>B2F6CFD7E73143EABAF2169BEB8B0510_12</vt:lpwstr>
  </property>
  <property fmtid="{D5CDD505-2E9C-101B-9397-08002B2CF9AE}" pid="4" name="KSOProductBuildVer">
    <vt:lpwstr>2052-12.1.0.15712</vt:lpwstr>
  </property>
  <property fmtid="{D5CDD505-2E9C-101B-9397-08002B2CF9AE}" pid="5" name="MSIP_Label_f42aa342-8706-4288-bd11-ebb85995028c_ActionId">
    <vt:lpwstr>9d35acc3-c8ea-4c3f-9f72-f8e82841fab0</vt:lpwstr>
  </property>
  <property fmtid="{D5CDD505-2E9C-101B-9397-08002B2CF9AE}" pid="6" name="MSIP_Label_f42aa342-8706-4288-bd11-ebb85995028c_Application">
    <vt:lpwstr>Microsoft Azure Information Protection</vt:lpwstr>
  </property>
  <property fmtid="{D5CDD505-2E9C-101B-9397-08002B2CF9AE}" pid="7" name="MSIP_Label_f42aa342-8706-4288-bd11-ebb85995028c_Enabled">
    <vt:lpwstr>True</vt:lpwstr>
  </property>
  <property fmtid="{D5CDD505-2E9C-101B-9397-08002B2CF9AE}" pid="8" name="MSIP_Label_f42aa342-8706-4288-bd11-ebb85995028c_Extended_MSFT_Method">
    <vt:lpwstr>Automatic</vt:lpwstr>
  </property>
  <property fmtid="{D5CDD505-2E9C-101B-9397-08002B2CF9AE}" pid="9" name="MSIP_Label_f42aa342-8706-4288-bd11-ebb85995028c_Name">
    <vt:lpwstr>General</vt:lpwstr>
  </property>
  <property fmtid="{D5CDD505-2E9C-101B-9397-08002B2CF9AE}" pid="10" name="MSIP_Label_f42aa342-8706-4288-bd11-ebb85995028c_Owner">
    <vt:lpwstr>t-weiszh@microsoft.com</vt:lpwstr>
  </property>
  <property fmtid="{D5CDD505-2E9C-101B-9397-08002B2CF9AE}" pid="11" name="MSIP_Label_f42aa342-8706-4288-bd11-ebb85995028c_SetDate">
    <vt:lpwstr>2019-08-23T06:16:26.3819346Z</vt:lpwstr>
  </property>
  <property fmtid="{D5CDD505-2E9C-101B-9397-08002B2CF9AE}" pid="12" name="MSIP_Label_f42aa342-8706-4288-bd11-ebb85995028c_SiteId">
    <vt:lpwstr>72f988bf-86f1-41af-91ab-2d7cd011db47</vt:lpwstr>
  </property>
  <property fmtid="{D5CDD505-2E9C-101B-9397-08002B2CF9AE}" pid="13" name="Sensitivity">
    <vt:lpwstr>General</vt:lpwstr>
  </property>
</Properties>
</file>